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62" r:id="rId5"/>
    <p:sldId id="263" r:id="rId6"/>
    <p:sldId id="264" r:id="rId7"/>
    <p:sldId id="259" r:id="rId8"/>
    <p:sldId id="265" r:id="rId9"/>
    <p:sldId id="266" r:id="rId10"/>
    <p:sldId id="267" r:id="rId11"/>
    <p:sldId id="276" r:id="rId12"/>
    <p:sldId id="260" r:id="rId13"/>
    <p:sldId id="268" r:id="rId14"/>
    <p:sldId id="269" r:id="rId15"/>
    <p:sldId id="270" r:id="rId16"/>
    <p:sldId id="275" r:id="rId17"/>
    <p:sldId id="261" r:id="rId18"/>
    <p:sldId id="271" r:id="rId19"/>
    <p:sldId id="272" r:id="rId20"/>
    <p:sldId id="273" r:id="rId21"/>
    <p:sldId id="274" r:id="rId22"/>
  </p:sldIdLst>
  <p:sldSz cx="12192000" cy="6858000"/>
  <p:notesSz cx="6858000" cy="9144000"/>
  <p:embeddedFontLst>
    <p:embeddedFont>
      <p:font typeface="幼圆" panose="02010509060101010101" pitchFamily="49" charset="-122"/>
      <p:regular r:id="rId23"/>
    </p:embeddedFont>
    <p:embeddedFont>
      <p:font typeface="Impact" panose="020B0806030902050204" pitchFamily="34" charset="0"/>
      <p:regular r:id="rId24"/>
    </p:embeddedFont>
    <p:embeddedFont>
      <p:font typeface="Helvetica" panose="020B060402020202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
      <p:font typeface="MS PGothic" panose="020B0600070205080204" pitchFamily="34" charset="-128"/>
      <p:regular r:id="rId33"/>
    </p:embeddedFont>
    <p:embeddedFont>
      <p:font typeface="华文细黑" panose="02010600040101010101" pitchFamily="2" charset="-122"/>
      <p:regular r:id="rId34"/>
    </p:embeddedFont>
    <p:embeddedFont>
      <p:font typeface="DengXian Light" panose="02010600030101010101" charset="-122"/>
      <p:regular r:id="rId35"/>
    </p:embeddedFont>
    <p:embeddedFont>
      <p:font typeface="微软雅黑 Light" panose="02010600030101010101" charset="-122"/>
      <p:regular r:id="rId36"/>
    </p:embeddedFont>
    <p:embeddedFont>
      <p:font typeface="Microsoft YaHei Light" panose="02010600030101010101" charset="-122"/>
      <p:regular r:id="rId37"/>
    </p:embeddedFont>
    <p:embeddedFont>
      <p:font typeface="Calibri" panose="020F0502020204030204" pitchFamily="34" charset="0"/>
      <p:regular r:id="rId38"/>
      <p:bold r:id="rId39"/>
      <p:italic r:id="rId40"/>
      <p:boldItalic r:id="rId41"/>
    </p:embeddedFont>
    <p:embeddedFont>
      <p:font typeface="DengXian" panose="02010600030101010101" charset="-122"/>
      <p:regular r:id="rId42"/>
      <p:bold r:id="rId43"/>
    </p:embeddedFont>
    <p:embeddedFont>
      <p:font typeface="微软雅黑" panose="020B0503020204020204" pitchFamily="34" charset="-122"/>
      <p:regular r:id="rId44"/>
      <p:bold r:id="rId4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A5AD"/>
    <a:srgbClr val="72BBC2"/>
    <a:srgbClr val="AACBD4"/>
    <a:srgbClr val="CCDFDF"/>
    <a:srgbClr val="7ED6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40"/>
  </p:normalViewPr>
  <p:slideViewPr>
    <p:cSldViewPr snapToGrid="0" snapToObjects="1" showGuides="1">
      <p:cViewPr varScale="1">
        <p:scale>
          <a:sx n="84" d="100"/>
          <a:sy n="84" d="100"/>
        </p:scale>
        <p:origin x="-34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font" Target="fonts/font17.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font" Target="fonts/font20.fntdata"/><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font" Target="fonts/font1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font" Target="fonts/font2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4"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font" Target="fonts/font21.fntdata"/><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02AABC7A-3B07-D04B-BB47-41ADC8E8A2FB}" type="datetimeFigureOut">
              <a:rPr kumimoji="1" lang="zh-CN" altLang="en-US" smtClean="0"/>
              <a:t>2018/10/24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AF5722A5-2849-954F-82F2-DC2DAF625450}" type="slidenum">
              <a:rPr kumimoji="1" lang="zh-CN" altLang="en-US" smtClean="0"/>
              <a:t>‹#›</a:t>
            </a:fld>
            <a:endParaRPr kumimoji="1" lang="zh-CN" altLang="en-US"/>
          </a:p>
        </p:txBody>
      </p:sp>
    </p:spTree>
    <p:extLst>
      <p:ext uri="{BB962C8B-B14F-4D97-AF65-F5344CB8AC3E}">
        <p14:creationId xmlns:p14="http://schemas.microsoft.com/office/powerpoint/2010/main" val="302523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02AABC7A-3B07-D04B-BB47-41ADC8E8A2FB}" type="datetimeFigureOut">
              <a:rPr kumimoji="1" lang="zh-CN" altLang="en-US" smtClean="0"/>
              <a:t>2018/10/24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AF5722A5-2849-954F-82F2-DC2DAF625450}" type="slidenum">
              <a:rPr kumimoji="1" lang="zh-CN" altLang="en-US" smtClean="0"/>
              <a:t>‹#›</a:t>
            </a:fld>
            <a:endParaRPr kumimoji="1" lang="zh-CN" altLang="en-US"/>
          </a:p>
        </p:txBody>
      </p:sp>
    </p:spTree>
    <p:extLst>
      <p:ext uri="{BB962C8B-B14F-4D97-AF65-F5344CB8AC3E}">
        <p14:creationId xmlns:p14="http://schemas.microsoft.com/office/powerpoint/2010/main" val="2103321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02AABC7A-3B07-D04B-BB47-41ADC8E8A2FB}" type="datetimeFigureOut">
              <a:rPr kumimoji="1" lang="zh-CN" altLang="en-US" smtClean="0"/>
              <a:t>2018/10/24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AF5722A5-2849-954F-82F2-DC2DAF625450}" type="slidenum">
              <a:rPr kumimoji="1" lang="zh-CN" altLang="en-US" smtClean="0"/>
              <a:t>‹#›</a:t>
            </a:fld>
            <a:endParaRPr kumimoji="1" lang="zh-CN" altLang="en-US"/>
          </a:p>
        </p:txBody>
      </p:sp>
    </p:spTree>
    <p:extLst>
      <p:ext uri="{BB962C8B-B14F-4D97-AF65-F5344CB8AC3E}">
        <p14:creationId xmlns:p14="http://schemas.microsoft.com/office/powerpoint/2010/main" val="795044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02AABC7A-3B07-D04B-BB47-41ADC8E8A2FB}" type="datetimeFigureOut">
              <a:rPr kumimoji="1" lang="zh-CN" altLang="en-US" smtClean="0"/>
              <a:t>2018/10/24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AF5722A5-2849-954F-82F2-DC2DAF625450}" type="slidenum">
              <a:rPr kumimoji="1" lang="zh-CN" altLang="en-US" smtClean="0"/>
              <a:t>‹#›</a:t>
            </a:fld>
            <a:endParaRPr kumimoji="1" lang="zh-CN" altLang="en-US"/>
          </a:p>
        </p:txBody>
      </p:sp>
    </p:spTree>
    <p:extLst>
      <p:ext uri="{BB962C8B-B14F-4D97-AF65-F5344CB8AC3E}">
        <p14:creationId xmlns:p14="http://schemas.microsoft.com/office/powerpoint/2010/main" val="1422772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21307" r="23138"/>
          <a:stretch/>
        </p:blipFill>
        <p:spPr>
          <a:xfrm>
            <a:off x="0" y="0"/>
            <a:ext cx="12192000" cy="6858000"/>
          </a:xfrm>
          <a:prstGeom prst="rect">
            <a:avLst/>
          </a:prstGeom>
        </p:spPr>
      </p:pic>
      <p:sp>
        <p:nvSpPr>
          <p:cNvPr id="8" name="矩形 7"/>
          <p:cNvSpPr/>
          <p:nvPr userDrawn="1"/>
        </p:nvSpPr>
        <p:spPr>
          <a:xfrm>
            <a:off x="288758" y="256674"/>
            <a:ext cx="11614484" cy="6601326"/>
          </a:xfrm>
          <a:prstGeom prst="rect">
            <a:avLst/>
          </a:prstGeom>
          <a:solidFill>
            <a:schemeClr val="bg1"/>
          </a:solidFill>
          <a:ln>
            <a:no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14712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02AABC7A-3B07-D04B-BB47-41ADC8E8A2FB}" type="datetimeFigureOut">
              <a:rPr kumimoji="1" lang="zh-CN" altLang="en-US" smtClean="0"/>
              <a:t>2018/10/24 Wednesday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AF5722A5-2849-954F-82F2-DC2DAF625450}" type="slidenum">
              <a:rPr kumimoji="1" lang="zh-CN" altLang="en-US" smtClean="0"/>
              <a:t>‹#›</a:t>
            </a:fld>
            <a:endParaRPr kumimoji="1" lang="zh-CN" altLang="en-US"/>
          </a:p>
        </p:txBody>
      </p:sp>
    </p:spTree>
    <p:extLst>
      <p:ext uri="{BB962C8B-B14F-4D97-AF65-F5344CB8AC3E}">
        <p14:creationId xmlns:p14="http://schemas.microsoft.com/office/powerpoint/2010/main" val="121907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02AABC7A-3B07-D04B-BB47-41ADC8E8A2FB}" type="datetimeFigureOut">
              <a:rPr kumimoji="1" lang="zh-CN" altLang="en-US" smtClean="0"/>
              <a:t>2018/10/24 Wednesday</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AF5722A5-2849-954F-82F2-DC2DAF625450}" type="slidenum">
              <a:rPr kumimoji="1" lang="zh-CN" altLang="en-US" smtClean="0"/>
              <a:t>‹#›</a:t>
            </a:fld>
            <a:endParaRPr kumimoji="1" lang="zh-CN" altLang="en-US"/>
          </a:p>
        </p:txBody>
      </p:sp>
    </p:spTree>
    <p:extLst>
      <p:ext uri="{BB962C8B-B14F-4D97-AF65-F5344CB8AC3E}">
        <p14:creationId xmlns:p14="http://schemas.microsoft.com/office/powerpoint/2010/main" val="205247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02AABC7A-3B07-D04B-BB47-41ADC8E8A2FB}" type="datetimeFigureOut">
              <a:rPr kumimoji="1" lang="zh-CN" altLang="en-US" smtClean="0"/>
              <a:t>2018/10/24 Wednesday</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AF5722A5-2849-954F-82F2-DC2DAF625450}" type="slidenum">
              <a:rPr kumimoji="1" lang="zh-CN" altLang="en-US" smtClean="0"/>
              <a:t>‹#›</a:t>
            </a:fld>
            <a:endParaRPr kumimoji="1" lang="zh-CN" altLang="en-US"/>
          </a:p>
        </p:txBody>
      </p:sp>
    </p:spTree>
    <p:extLst>
      <p:ext uri="{BB962C8B-B14F-4D97-AF65-F5344CB8AC3E}">
        <p14:creationId xmlns:p14="http://schemas.microsoft.com/office/powerpoint/2010/main" val="735440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AABC7A-3B07-D04B-BB47-41ADC8E8A2FB}" type="datetimeFigureOut">
              <a:rPr kumimoji="1" lang="zh-CN" altLang="en-US" smtClean="0"/>
              <a:t>2018/10/24 Wednesday</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AF5722A5-2849-954F-82F2-DC2DAF625450}" type="slidenum">
              <a:rPr kumimoji="1" lang="zh-CN" altLang="en-US" smtClean="0"/>
              <a:t>‹#›</a:t>
            </a:fld>
            <a:endParaRPr kumimoji="1" lang="zh-CN" altLang="en-US"/>
          </a:p>
        </p:txBody>
      </p:sp>
    </p:spTree>
    <p:extLst>
      <p:ext uri="{BB962C8B-B14F-4D97-AF65-F5344CB8AC3E}">
        <p14:creationId xmlns:p14="http://schemas.microsoft.com/office/powerpoint/2010/main" val="1784918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02AABC7A-3B07-D04B-BB47-41ADC8E8A2FB}" type="datetimeFigureOut">
              <a:rPr kumimoji="1" lang="zh-CN" altLang="en-US" smtClean="0"/>
              <a:t>2018/10/24 Wednesday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AF5722A5-2849-954F-82F2-DC2DAF625450}" type="slidenum">
              <a:rPr kumimoji="1" lang="zh-CN" altLang="en-US" smtClean="0"/>
              <a:t>‹#›</a:t>
            </a:fld>
            <a:endParaRPr kumimoji="1" lang="zh-CN" altLang="en-US"/>
          </a:p>
        </p:txBody>
      </p:sp>
    </p:spTree>
    <p:extLst>
      <p:ext uri="{BB962C8B-B14F-4D97-AF65-F5344CB8AC3E}">
        <p14:creationId xmlns:p14="http://schemas.microsoft.com/office/powerpoint/2010/main" val="928248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02AABC7A-3B07-D04B-BB47-41ADC8E8A2FB}" type="datetimeFigureOut">
              <a:rPr kumimoji="1" lang="zh-CN" altLang="en-US" smtClean="0"/>
              <a:t>2018/10/24 Wednesday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AF5722A5-2849-954F-82F2-DC2DAF625450}" type="slidenum">
              <a:rPr kumimoji="1" lang="zh-CN" altLang="en-US" smtClean="0"/>
              <a:t>‹#›</a:t>
            </a:fld>
            <a:endParaRPr kumimoji="1" lang="zh-CN" altLang="en-US"/>
          </a:p>
        </p:txBody>
      </p:sp>
    </p:spTree>
    <p:extLst>
      <p:ext uri="{BB962C8B-B14F-4D97-AF65-F5344CB8AC3E}">
        <p14:creationId xmlns:p14="http://schemas.microsoft.com/office/powerpoint/2010/main" val="1753428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AABC7A-3B07-D04B-BB47-41ADC8E8A2FB}" type="datetimeFigureOut">
              <a:rPr kumimoji="1" lang="zh-CN" altLang="en-US" smtClean="0"/>
              <a:t>2018/10/24 Wednesday</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5722A5-2849-954F-82F2-DC2DAF625450}" type="slidenum">
              <a:rPr kumimoji="1" lang="zh-CN" altLang="en-US" smtClean="0"/>
              <a:t>‹#›</a:t>
            </a:fld>
            <a:endParaRPr kumimoji="1" lang="zh-CN" altLang="en-US"/>
          </a:p>
        </p:txBody>
      </p:sp>
    </p:spTree>
    <p:extLst>
      <p:ext uri="{BB962C8B-B14F-4D97-AF65-F5344CB8AC3E}">
        <p14:creationId xmlns:p14="http://schemas.microsoft.com/office/powerpoint/2010/main" val="409019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3.xml"/><Relationship Id="rId4" Type="http://schemas.openxmlformats.org/officeDocument/2006/relationships/image" Target="../media/image7.emf"/></Relationships>
</file>

<file path=ppt/slides/_rels/slide19.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slideLayout" Target="../slideLayouts/slideLayout3.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slideLayout" Target="../slideLayouts/slideLayout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ACBD4"/>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1307" r="23138"/>
          <a:stretch/>
        </p:blipFill>
        <p:spPr>
          <a:xfrm>
            <a:off x="0" y="0"/>
            <a:ext cx="12192000" cy="6858000"/>
          </a:xfrm>
          <a:prstGeom prst="rect">
            <a:avLst/>
          </a:prstGeom>
        </p:spPr>
      </p:pic>
      <p:sp>
        <p:nvSpPr>
          <p:cNvPr id="7" name="矩形 6"/>
          <p:cNvSpPr/>
          <p:nvPr/>
        </p:nvSpPr>
        <p:spPr>
          <a:xfrm>
            <a:off x="1422400" y="1919514"/>
            <a:ext cx="9347200" cy="3018971"/>
          </a:xfrm>
          <a:prstGeom prst="rect">
            <a:avLst/>
          </a:prstGeom>
          <a:solidFill>
            <a:schemeClr val="bg1"/>
          </a:solidFill>
          <a:ln>
            <a:no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538514" y="2032000"/>
            <a:ext cx="9085943" cy="2772229"/>
          </a:xfrm>
          <a:prstGeom prst="rect">
            <a:avLst/>
          </a:prstGeom>
          <a:noFill/>
          <a:ln w="28575">
            <a:solidFill>
              <a:srgbClr val="72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3323793" y="4630057"/>
            <a:ext cx="5544414" cy="308428"/>
          </a:xfrm>
          <a:prstGeom prst="rect">
            <a:avLst/>
          </a:prstGeom>
          <a:solidFill>
            <a:srgbClr val="72BBC2"/>
          </a:solidFill>
          <a:ln>
            <a:solidFill>
              <a:srgbClr val="72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2541180" y="2911479"/>
            <a:ext cx="7109639" cy="923330"/>
          </a:xfrm>
          <a:prstGeom prst="rect">
            <a:avLst/>
          </a:prstGeom>
          <a:noFill/>
        </p:spPr>
        <p:txBody>
          <a:bodyPr wrap="none" rtlCol="0">
            <a:spAutoFit/>
          </a:bodyPr>
          <a:lstStyle/>
          <a:p>
            <a:r>
              <a:rPr kumimoji="1" lang="zh-CN" altLang="en-US" sz="5400" dirty="0">
                <a:latin typeface="Microsoft YaHei Light" charset="-122"/>
                <a:ea typeface="Microsoft YaHei Light" charset="-122"/>
                <a:cs typeface="Microsoft YaHei Light" charset="-122"/>
              </a:rPr>
              <a:t>淡雅水彩商务演示模板</a:t>
            </a:r>
          </a:p>
        </p:txBody>
      </p:sp>
      <p:sp>
        <p:nvSpPr>
          <p:cNvPr id="11" name="文本框 10"/>
          <p:cNvSpPr txBox="1"/>
          <p:nvPr/>
        </p:nvSpPr>
        <p:spPr>
          <a:xfrm>
            <a:off x="4855917" y="2219850"/>
            <a:ext cx="2480166" cy="461665"/>
          </a:xfrm>
          <a:prstGeom prst="rect">
            <a:avLst/>
          </a:prstGeom>
          <a:noFill/>
        </p:spPr>
        <p:txBody>
          <a:bodyPr wrap="none" rtlCol="0">
            <a:spAutoFit/>
          </a:bodyPr>
          <a:lstStyle/>
          <a:p>
            <a:r>
              <a:rPr kumimoji="1" lang="en-US" altLang="zh-CN" sz="2400">
                <a:solidFill>
                  <a:schemeClr val="tx1">
                    <a:lumMod val="65000"/>
                    <a:lumOff val="35000"/>
                  </a:schemeClr>
                </a:solidFill>
                <a:latin typeface="Century Gothic" charset="0"/>
                <a:ea typeface="Century Gothic" charset="0"/>
                <a:cs typeface="Century Gothic" charset="0"/>
              </a:rPr>
              <a:t>PUYUANYANSHI</a:t>
            </a:r>
            <a:endParaRPr kumimoji="1" lang="zh-CN" altLang="en-US" sz="2400" dirty="0">
              <a:solidFill>
                <a:schemeClr val="tx1">
                  <a:lumMod val="65000"/>
                  <a:lumOff val="35000"/>
                </a:schemeClr>
              </a:solidFill>
              <a:latin typeface="Century Gothic" charset="0"/>
              <a:ea typeface="Century Gothic" charset="0"/>
              <a:cs typeface="Century Gothic" charset="0"/>
            </a:endParaRPr>
          </a:p>
        </p:txBody>
      </p:sp>
      <p:sp>
        <p:nvSpPr>
          <p:cNvPr id="12" name="椭圆 11"/>
          <p:cNvSpPr/>
          <p:nvPr/>
        </p:nvSpPr>
        <p:spPr>
          <a:xfrm>
            <a:off x="4557486" y="2408997"/>
            <a:ext cx="93819" cy="93819"/>
          </a:xfrm>
          <a:prstGeom prst="ellipse">
            <a:avLst/>
          </a:prstGeom>
          <a:solidFill>
            <a:srgbClr val="72BB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7526397" y="2408997"/>
            <a:ext cx="93819" cy="93819"/>
          </a:xfrm>
          <a:prstGeom prst="ellipse">
            <a:avLst/>
          </a:prstGeom>
          <a:solidFill>
            <a:srgbClr val="72BB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3688201" y="4645698"/>
            <a:ext cx="4815598" cy="286007"/>
          </a:xfrm>
          <a:prstGeom prst="rect">
            <a:avLst/>
          </a:prstGeom>
          <a:noFill/>
        </p:spPr>
        <p:txBody>
          <a:bodyPr wrap="square" rtlCol="0">
            <a:spAutoFit/>
          </a:bodyPr>
          <a:lstStyle/>
          <a:p>
            <a:pPr algn="dist"/>
            <a:r>
              <a:rPr kumimoji="1" lang="zh-CN" altLang="en-US" sz="1200" dirty="0">
                <a:solidFill>
                  <a:schemeClr val="bg1"/>
                </a:solidFill>
                <a:latin typeface="Microsoft YaHei Light" charset="-122"/>
                <a:ea typeface="Microsoft YaHei Light" charset="-122"/>
                <a:cs typeface="Microsoft YaHei Light" charset="-122"/>
              </a:rPr>
              <a:t>汇报人</a:t>
            </a:r>
            <a:r>
              <a:rPr kumimoji="1" lang="zh-CN" altLang="en-US" sz="1200" dirty="0" smtClean="0">
                <a:solidFill>
                  <a:schemeClr val="bg1"/>
                </a:solidFill>
                <a:latin typeface="Microsoft YaHei Light" charset="-122"/>
                <a:ea typeface="Microsoft YaHei Light" charset="-122"/>
                <a:cs typeface="Microsoft YaHei Light" charset="-122"/>
              </a:rPr>
              <a:t>：</a:t>
            </a:r>
            <a:r>
              <a:rPr kumimoji="1" lang="en-US" altLang="zh-CN" sz="1200" smtClean="0">
                <a:solidFill>
                  <a:schemeClr val="bg1"/>
                </a:solidFill>
                <a:latin typeface="Microsoft YaHei Light" charset="-122"/>
                <a:ea typeface="Microsoft YaHei Light" charset="-122"/>
                <a:cs typeface="Microsoft YaHei Light" charset="-122"/>
              </a:rPr>
              <a:t>xx</a:t>
            </a:r>
            <a:r>
              <a:rPr kumimoji="1" lang="zh-CN" altLang="en-US" sz="1200" smtClean="0">
                <a:solidFill>
                  <a:schemeClr val="bg1"/>
                </a:solidFill>
                <a:latin typeface="Microsoft YaHei Light" charset="-122"/>
                <a:ea typeface="Microsoft YaHei Light" charset="-122"/>
                <a:cs typeface="Microsoft YaHei Light" charset="-122"/>
              </a:rPr>
              <a:t>   </a:t>
            </a:r>
            <a:r>
              <a:rPr kumimoji="1" lang="zh-CN" altLang="en-US" sz="1200" dirty="0">
                <a:solidFill>
                  <a:schemeClr val="bg1"/>
                </a:solidFill>
                <a:latin typeface="Microsoft YaHei Light" charset="-122"/>
                <a:ea typeface="Microsoft YaHei Light" charset="-122"/>
                <a:cs typeface="Microsoft YaHei Light" charset="-122"/>
              </a:rPr>
              <a:t>时间：</a:t>
            </a:r>
            <a:r>
              <a:rPr kumimoji="1" lang="en-US" altLang="zh-CN" sz="1200" dirty="0">
                <a:solidFill>
                  <a:schemeClr val="bg1"/>
                </a:solidFill>
                <a:latin typeface="Microsoft YaHei Light" charset="-122"/>
                <a:ea typeface="Microsoft YaHei Light" charset="-122"/>
                <a:cs typeface="Microsoft YaHei Light" charset="-122"/>
              </a:rPr>
              <a:t>XX</a:t>
            </a:r>
            <a:r>
              <a:rPr kumimoji="1" lang="zh-CN" altLang="en-US" sz="1200" dirty="0">
                <a:solidFill>
                  <a:schemeClr val="bg1"/>
                </a:solidFill>
                <a:latin typeface="Microsoft YaHei Light" charset="-122"/>
                <a:ea typeface="Microsoft YaHei Light" charset="-122"/>
                <a:cs typeface="Microsoft YaHei Light" charset="-122"/>
              </a:rPr>
              <a:t>年</a:t>
            </a:r>
            <a:r>
              <a:rPr kumimoji="1" lang="en-US" altLang="zh-CN" sz="1200" dirty="0">
                <a:solidFill>
                  <a:schemeClr val="bg1"/>
                </a:solidFill>
                <a:latin typeface="Microsoft YaHei Light" charset="-122"/>
                <a:ea typeface="Microsoft YaHei Light" charset="-122"/>
                <a:cs typeface="Microsoft YaHei Light" charset="-122"/>
              </a:rPr>
              <a:t>XX</a:t>
            </a:r>
            <a:r>
              <a:rPr kumimoji="1" lang="zh-CN" altLang="en-US" sz="1200" dirty="0">
                <a:solidFill>
                  <a:schemeClr val="bg1"/>
                </a:solidFill>
                <a:latin typeface="Microsoft YaHei Light" charset="-122"/>
                <a:ea typeface="Microsoft YaHei Light" charset="-122"/>
                <a:cs typeface="Microsoft YaHei Light" charset="-122"/>
              </a:rPr>
              <a:t>月</a:t>
            </a:r>
          </a:p>
        </p:txBody>
      </p:sp>
      <p:sp>
        <p:nvSpPr>
          <p:cNvPr id="15" name="矩形 14"/>
          <p:cNvSpPr/>
          <p:nvPr/>
        </p:nvSpPr>
        <p:spPr>
          <a:xfrm>
            <a:off x="2298273" y="3783378"/>
            <a:ext cx="7595454" cy="471539"/>
          </a:xfrm>
          <a:prstGeom prst="rect">
            <a:avLst/>
          </a:prstGeom>
        </p:spPr>
        <p:txBody>
          <a:bodyPr wrap="square">
            <a:spAutoFit/>
          </a:bodyPr>
          <a:lstStyle/>
          <a:p>
            <a:pPr algn="ctr">
              <a:lnSpc>
                <a:spcPct val="120000"/>
              </a:lnSpc>
            </a:pPr>
            <a:r>
              <a:rPr lang="en-US" altLang="zh-CN" sz="1100" dirty="0">
                <a:solidFill>
                  <a:schemeClr val="tx1">
                    <a:lumMod val="50000"/>
                    <a:lumOff val="50000"/>
                  </a:schemeClr>
                </a:solidFill>
                <a:latin typeface="华文细黑" panose="02010600040101010101" pitchFamily="2" charset="-122"/>
                <a:ea typeface="华文细黑" panose="02010600040101010101" pitchFamily="2" charset="-122"/>
              </a:rPr>
              <a:t>Lorem ipsum dolor sit amet kolor that suum at si mement bereh that keu ubat jeurawat bak talak licen Lorem ipsum dolor sit amet kolor tha Lorem ipsum dolor sit amet kolor that suum </a:t>
            </a:r>
            <a:endParaRPr lang="zh-CN" altLang="en-US"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674332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sp>
        <p:nvSpPr>
          <p:cNvPr id="4" name="任意多边形 19"/>
          <p:cNvSpPr/>
          <p:nvPr/>
        </p:nvSpPr>
        <p:spPr>
          <a:xfrm>
            <a:off x="2215171" y="1987907"/>
            <a:ext cx="1520523" cy="709083"/>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solidFill>
            <a:schemeClr val="accent3"/>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lIns="401153" tIns="23707" rIns="353740" bIns="23707" spcCol="1270" anchor="ctr"/>
          <a:lstStyle/>
          <a:p>
            <a:pPr algn="ctr" defTabSz="1659425">
              <a:lnSpc>
                <a:spcPct val="90000"/>
              </a:lnSpc>
              <a:spcBef>
                <a:spcPct val="0"/>
              </a:spcBef>
              <a:defRPr/>
            </a:pPr>
            <a:r>
              <a:rPr lang="en-US" sz="3600" dirty="0">
                <a:solidFill>
                  <a:schemeClr val="bg1"/>
                </a:solidFill>
                <a:latin typeface="FontAwesome" pitchFamily="2" charset="0"/>
                <a:ea typeface="微软雅黑"/>
              </a:rPr>
              <a:t></a:t>
            </a:r>
            <a:endParaRPr lang="en-US" sz="3600" dirty="0">
              <a:solidFill>
                <a:schemeClr val="bg1"/>
              </a:solidFill>
              <a:latin typeface="Nexa Light"/>
              <a:ea typeface="微软雅黑"/>
            </a:endParaRPr>
          </a:p>
        </p:txBody>
      </p:sp>
      <p:sp>
        <p:nvSpPr>
          <p:cNvPr id="5" name="任意多边形 106"/>
          <p:cNvSpPr/>
          <p:nvPr/>
        </p:nvSpPr>
        <p:spPr>
          <a:xfrm>
            <a:off x="2215171" y="3056824"/>
            <a:ext cx="1520523" cy="706967"/>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solidFill>
            <a:schemeClr val="accent2"/>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401153" tIns="23707" rIns="353740" bIns="23707" spcCol="1270" anchor="ctr"/>
          <a:lstStyle/>
          <a:p>
            <a:pPr algn="ctr" defTabSz="1659425">
              <a:lnSpc>
                <a:spcPct val="90000"/>
              </a:lnSpc>
              <a:spcBef>
                <a:spcPct val="0"/>
              </a:spcBef>
              <a:defRPr/>
            </a:pPr>
            <a:r>
              <a:rPr lang="en-US" sz="3600" dirty="0">
                <a:solidFill>
                  <a:schemeClr val="bg1"/>
                </a:solidFill>
                <a:latin typeface="FontAwesome" pitchFamily="2" charset="0"/>
                <a:ea typeface="微软雅黑"/>
              </a:rPr>
              <a:t></a:t>
            </a:r>
            <a:endParaRPr lang="en-US" sz="3600" dirty="0">
              <a:solidFill>
                <a:schemeClr val="bg1"/>
              </a:solidFill>
              <a:latin typeface="Nexa Light"/>
              <a:ea typeface="微软雅黑"/>
            </a:endParaRPr>
          </a:p>
        </p:txBody>
      </p:sp>
      <p:sp>
        <p:nvSpPr>
          <p:cNvPr id="8" name="任意多边形 107"/>
          <p:cNvSpPr/>
          <p:nvPr/>
        </p:nvSpPr>
        <p:spPr>
          <a:xfrm>
            <a:off x="2215171" y="4098224"/>
            <a:ext cx="1520523" cy="706967"/>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solidFill>
            <a:schemeClr val="accent3"/>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401153" tIns="23707" rIns="353740" bIns="23707" spcCol="1270" anchor="ctr"/>
          <a:lstStyle/>
          <a:p>
            <a:pPr algn="ctr" defTabSz="1659425">
              <a:lnSpc>
                <a:spcPct val="90000"/>
              </a:lnSpc>
              <a:spcBef>
                <a:spcPct val="0"/>
              </a:spcBef>
              <a:spcAft>
                <a:spcPts val="336"/>
              </a:spcAft>
              <a:defRPr/>
            </a:pPr>
            <a:r>
              <a:rPr lang="en-US" sz="3600" dirty="0">
                <a:solidFill>
                  <a:schemeClr val="bg1"/>
                </a:solidFill>
                <a:latin typeface="FontAwesome" pitchFamily="2" charset="0"/>
                <a:ea typeface="微软雅黑"/>
              </a:rPr>
              <a:t></a:t>
            </a:r>
            <a:endParaRPr lang="en-US" sz="3600" dirty="0">
              <a:solidFill>
                <a:schemeClr val="bg1"/>
              </a:solidFill>
              <a:latin typeface="Nexa Light"/>
              <a:ea typeface="微软雅黑"/>
            </a:endParaRPr>
          </a:p>
        </p:txBody>
      </p:sp>
      <p:sp>
        <p:nvSpPr>
          <p:cNvPr id="9" name="任意多边形 108"/>
          <p:cNvSpPr/>
          <p:nvPr/>
        </p:nvSpPr>
        <p:spPr>
          <a:xfrm>
            <a:off x="2215171" y="5148090"/>
            <a:ext cx="1520523" cy="709084"/>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401153" tIns="23707" rIns="353740" bIns="23707" spcCol="1270" anchor="ctr"/>
          <a:lstStyle/>
          <a:p>
            <a:pPr algn="ctr" defTabSz="1659425">
              <a:lnSpc>
                <a:spcPct val="90000"/>
              </a:lnSpc>
              <a:spcBef>
                <a:spcPct val="0"/>
              </a:spcBef>
              <a:defRPr/>
            </a:pPr>
            <a:r>
              <a:rPr lang="en-US" sz="3600" dirty="0">
                <a:solidFill>
                  <a:schemeClr val="tx1">
                    <a:lumMod val="65000"/>
                    <a:lumOff val="35000"/>
                  </a:schemeClr>
                </a:solidFill>
                <a:latin typeface="FontAwesome" pitchFamily="2" charset="0"/>
                <a:ea typeface="微软雅黑"/>
              </a:rPr>
              <a:t></a:t>
            </a:r>
            <a:endParaRPr lang="en-US" sz="3600" dirty="0">
              <a:solidFill>
                <a:schemeClr val="tx1">
                  <a:lumMod val="65000"/>
                  <a:lumOff val="35000"/>
                </a:schemeClr>
              </a:solidFill>
              <a:latin typeface="Nexa Light"/>
              <a:ea typeface="微软雅黑"/>
            </a:endParaRPr>
          </a:p>
        </p:txBody>
      </p:sp>
      <p:grpSp>
        <p:nvGrpSpPr>
          <p:cNvPr id="10" name="组合 112"/>
          <p:cNvGrpSpPr>
            <a:grpSpLocks/>
          </p:cNvGrpSpPr>
          <p:nvPr/>
        </p:nvGrpSpPr>
        <p:grpSpPr bwMode="auto">
          <a:xfrm>
            <a:off x="4082072" y="1854556"/>
            <a:ext cx="6105735" cy="853597"/>
            <a:chOff x="2521007" y="1209265"/>
            <a:chExt cx="5327914" cy="640239"/>
          </a:xfrm>
        </p:grpSpPr>
        <p:sp>
          <p:nvSpPr>
            <p:cNvPr id="11" name="TextBox 28"/>
            <p:cNvSpPr txBox="1"/>
            <p:nvPr/>
          </p:nvSpPr>
          <p:spPr>
            <a:xfrm>
              <a:off x="2521007" y="1209265"/>
              <a:ext cx="1514099" cy="277017"/>
            </a:xfrm>
            <a:prstGeom prst="rect">
              <a:avLst/>
            </a:prstGeom>
            <a:noFill/>
          </p:spPr>
          <p:txBody>
            <a:bodyPr lIns="36000" rIns="36000">
              <a:spAutoFit/>
            </a:bodyPr>
            <a:lstStyle/>
            <a:p>
              <a:pPr defTabSz="914316">
                <a:defRPr/>
              </a:pPr>
              <a:r>
                <a:rPr lang="zh-CN" altLang="en-US" dirty="0">
                  <a:solidFill>
                    <a:schemeClr val="tx1">
                      <a:lumMod val="65000"/>
                      <a:lumOff val="35000"/>
                    </a:schemeClr>
                  </a:solidFill>
                  <a:latin typeface="Nexa Light" pitchFamily="50" charset="0"/>
                  <a:ea typeface="微软雅黑"/>
                </a:rPr>
                <a:t>添加标题</a:t>
              </a:r>
              <a:endParaRPr lang="en-AU" dirty="0">
                <a:solidFill>
                  <a:schemeClr val="tx1">
                    <a:lumMod val="65000"/>
                    <a:lumOff val="35000"/>
                  </a:schemeClr>
                </a:solidFill>
                <a:latin typeface="Nexa Light" pitchFamily="50" charset="0"/>
                <a:ea typeface="微软雅黑"/>
              </a:endParaRPr>
            </a:p>
          </p:txBody>
        </p:sp>
        <p:sp>
          <p:nvSpPr>
            <p:cNvPr id="12" name="TextBox 29"/>
            <p:cNvSpPr txBox="1"/>
            <p:nvPr/>
          </p:nvSpPr>
          <p:spPr>
            <a:xfrm>
              <a:off x="2527355" y="1422004"/>
              <a:ext cx="5321566" cy="427500"/>
            </a:xfrm>
            <a:prstGeom prst="rect">
              <a:avLst/>
            </a:prstGeom>
            <a:noFill/>
          </p:spPr>
          <p:txBody>
            <a:bodyPr lIns="36000" rIns="36000">
              <a:spAutoFit/>
            </a:bodyPr>
            <a:lstStyle/>
            <a:p>
              <a:pPr defTabSz="914316">
                <a:lnSpc>
                  <a:spcPct val="150000"/>
                </a:lnSpc>
                <a:defRPr/>
              </a:pPr>
              <a:r>
                <a:rPr lang="zh-CN" altLang="en-US" sz="1100" dirty="0">
                  <a:solidFill>
                    <a:schemeClr val="tx1">
                      <a:lumMod val="65000"/>
                      <a:lumOff val="35000"/>
                    </a:schemeClr>
                  </a:solidFill>
                  <a:latin typeface="微软雅黑" pitchFamily="34" charset="-122"/>
                  <a:ea typeface="微软雅黑" panose="020B0503020204020204" pitchFamily="34" charset="-122"/>
                </a:rPr>
                <a:t>您的内容打在这里，或者通过复制您的文本后，在此框中选择粘贴您的内容打在这里，或者通过复制您的文本后，在此框中选择粘贴您的内容打在这里，或者通过复制</a:t>
              </a:r>
              <a:endParaRPr lang="en-US" altLang="zh-CN" sz="1100" dirty="0">
                <a:solidFill>
                  <a:schemeClr val="tx1">
                    <a:lumMod val="65000"/>
                    <a:lumOff val="35000"/>
                  </a:schemeClr>
                </a:solidFill>
                <a:latin typeface="Lato Light" panose="020F0302020204030203" pitchFamily="34" charset="0"/>
                <a:ea typeface="微软雅黑"/>
              </a:endParaRPr>
            </a:p>
          </p:txBody>
        </p:sp>
      </p:grpSp>
      <p:grpSp>
        <p:nvGrpSpPr>
          <p:cNvPr id="13" name="组合 113"/>
          <p:cNvGrpSpPr>
            <a:grpSpLocks/>
          </p:cNvGrpSpPr>
          <p:nvPr/>
        </p:nvGrpSpPr>
        <p:grpSpPr bwMode="auto">
          <a:xfrm>
            <a:off x="4063021" y="2980623"/>
            <a:ext cx="6103917" cy="871799"/>
            <a:chOff x="2521007" y="1227925"/>
            <a:chExt cx="5327914" cy="653299"/>
          </a:xfrm>
        </p:grpSpPr>
        <p:sp>
          <p:nvSpPr>
            <p:cNvPr id="14" name="TextBox 28"/>
            <p:cNvSpPr txBox="1"/>
            <p:nvPr/>
          </p:nvSpPr>
          <p:spPr>
            <a:xfrm>
              <a:off x="2521007" y="1227925"/>
              <a:ext cx="1514550" cy="276766"/>
            </a:xfrm>
            <a:prstGeom prst="rect">
              <a:avLst/>
            </a:prstGeom>
            <a:noFill/>
          </p:spPr>
          <p:txBody>
            <a:bodyPr lIns="36000" rIns="36000">
              <a:spAutoFit/>
            </a:bodyPr>
            <a:lstStyle/>
            <a:p>
              <a:pPr defTabSz="914316">
                <a:defRPr/>
              </a:pPr>
              <a:r>
                <a:rPr lang="zh-CN" altLang="en-US" dirty="0">
                  <a:solidFill>
                    <a:schemeClr val="tx1">
                      <a:lumMod val="65000"/>
                      <a:lumOff val="35000"/>
                    </a:schemeClr>
                  </a:solidFill>
                  <a:latin typeface="Nexa Light" pitchFamily="50" charset="0"/>
                  <a:ea typeface="微软雅黑"/>
                </a:rPr>
                <a:t>添加标题</a:t>
              </a:r>
              <a:endParaRPr lang="en-AU" dirty="0">
                <a:solidFill>
                  <a:schemeClr val="tx1">
                    <a:lumMod val="65000"/>
                    <a:lumOff val="35000"/>
                  </a:schemeClr>
                </a:solidFill>
                <a:latin typeface="Nexa Light" pitchFamily="50" charset="0"/>
                <a:ea typeface="微软雅黑"/>
              </a:endParaRPr>
            </a:p>
          </p:txBody>
        </p:sp>
        <p:sp>
          <p:nvSpPr>
            <p:cNvPr id="15" name="TextBox 29"/>
            <p:cNvSpPr txBox="1"/>
            <p:nvPr/>
          </p:nvSpPr>
          <p:spPr>
            <a:xfrm>
              <a:off x="2527357" y="1421437"/>
              <a:ext cx="5321564" cy="459787"/>
            </a:xfrm>
            <a:prstGeom prst="rect">
              <a:avLst/>
            </a:prstGeom>
            <a:noFill/>
          </p:spPr>
          <p:txBody>
            <a:bodyPr lIns="36000" rIns="36000">
              <a:spAutoFit/>
            </a:bodyPr>
            <a:lstStyle/>
            <a:p>
              <a:pPr defTabSz="914316">
                <a:lnSpc>
                  <a:spcPct val="150000"/>
                </a:lnSpc>
                <a:defRPr/>
              </a:pPr>
              <a:r>
                <a:rPr lang="zh-CN" altLang="en-US" sz="1200" dirty="0">
                  <a:solidFill>
                    <a:schemeClr val="tx1">
                      <a:lumMod val="65000"/>
                      <a:lumOff val="35000"/>
                    </a:schemeClr>
                  </a:solidFill>
                  <a:latin typeface="微软雅黑" pitchFamily="34" charset="-122"/>
                  <a:ea typeface="微软雅黑" panose="020B0503020204020204" pitchFamily="34" charset="-122"/>
                </a:rPr>
                <a:t>您的内容打在这里，或者通过复制您的文本后，在此框中选择粘贴您的内容打在这里，或者通过复制您的文本后，在此框中选择粘贴您的内容打在这里，或者通过复制</a:t>
              </a:r>
              <a:endParaRPr lang="en-US" altLang="zh-CN" sz="1200" dirty="0">
                <a:solidFill>
                  <a:schemeClr val="tx1">
                    <a:lumMod val="65000"/>
                    <a:lumOff val="35000"/>
                  </a:schemeClr>
                </a:solidFill>
                <a:latin typeface="Lato Light" panose="020F0302020204030203" pitchFamily="34" charset="0"/>
                <a:ea typeface="微软雅黑"/>
              </a:endParaRPr>
            </a:p>
          </p:txBody>
        </p:sp>
      </p:grpSp>
      <p:grpSp>
        <p:nvGrpSpPr>
          <p:cNvPr id="16" name="组合 116"/>
          <p:cNvGrpSpPr>
            <a:grpSpLocks/>
          </p:cNvGrpSpPr>
          <p:nvPr/>
        </p:nvGrpSpPr>
        <p:grpSpPr bwMode="auto">
          <a:xfrm>
            <a:off x="4103239" y="4041074"/>
            <a:ext cx="6105735" cy="871799"/>
            <a:chOff x="2521007" y="1227925"/>
            <a:chExt cx="5327914" cy="654742"/>
          </a:xfrm>
        </p:grpSpPr>
        <p:sp>
          <p:nvSpPr>
            <p:cNvPr id="17" name="TextBox 28"/>
            <p:cNvSpPr txBox="1"/>
            <p:nvPr/>
          </p:nvSpPr>
          <p:spPr>
            <a:xfrm>
              <a:off x="2521007" y="1227925"/>
              <a:ext cx="1514099" cy="277377"/>
            </a:xfrm>
            <a:prstGeom prst="rect">
              <a:avLst/>
            </a:prstGeom>
            <a:noFill/>
          </p:spPr>
          <p:txBody>
            <a:bodyPr lIns="36000" rIns="36000">
              <a:spAutoFit/>
            </a:bodyPr>
            <a:lstStyle/>
            <a:p>
              <a:pPr defTabSz="914316">
                <a:defRPr/>
              </a:pPr>
              <a:r>
                <a:rPr lang="zh-CN" altLang="en-US" dirty="0">
                  <a:solidFill>
                    <a:schemeClr val="tx1">
                      <a:lumMod val="65000"/>
                      <a:lumOff val="35000"/>
                    </a:schemeClr>
                  </a:solidFill>
                  <a:latin typeface="Nexa Light" pitchFamily="50" charset="0"/>
                  <a:ea typeface="微软雅黑"/>
                </a:rPr>
                <a:t>添加标题</a:t>
              </a:r>
              <a:endParaRPr lang="en-AU" dirty="0">
                <a:solidFill>
                  <a:schemeClr val="tx1">
                    <a:lumMod val="65000"/>
                    <a:lumOff val="35000"/>
                  </a:schemeClr>
                </a:solidFill>
                <a:latin typeface="Nexa Light" pitchFamily="50" charset="0"/>
                <a:ea typeface="微软雅黑"/>
              </a:endParaRPr>
            </a:p>
          </p:txBody>
        </p:sp>
        <p:sp>
          <p:nvSpPr>
            <p:cNvPr id="18" name="TextBox 29"/>
            <p:cNvSpPr txBox="1"/>
            <p:nvPr/>
          </p:nvSpPr>
          <p:spPr>
            <a:xfrm>
              <a:off x="2527355" y="1421864"/>
              <a:ext cx="5321566" cy="460803"/>
            </a:xfrm>
            <a:prstGeom prst="rect">
              <a:avLst/>
            </a:prstGeom>
            <a:noFill/>
          </p:spPr>
          <p:txBody>
            <a:bodyPr lIns="36000" rIns="36000">
              <a:spAutoFit/>
            </a:bodyPr>
            <a:lstStyle/>
            <a:p>
              <a:pPr defTabSz="914316">
                <a:lnSpc>
                  <a:spcPct val="150000"/>
                </a:lnSpc>
                <a:defRPr/>
              </a:pPr>
              <a:r>
                <a:rPr lang="zh-CN" altLang="en-US" sz="1200" dirty="0">
                  <a:solidFill>
                    <a:schemeClr val="tx1">
                      <a:lumMod val="65000"/>
                      <a:lumOff val="35000"/>
                    </a:schemeClr>
                  </a:solidFill>
                  <a:latin typeface="微软雅黑" pitchFamily="34" charset="-122"/>
                  <a:ea typeface="微软雅黑" panose="020B0503020204020204" pitchFamily="34" charset="-122"/>
                </a:rPr>
                <a:t>您的内容打在这里，或者通过复制您的文本后，在此框中选择粘贴您的内容打在这里，或者通过复制您的文本后，在此框中选择粘贴您的内容打在这里，或者通过复制</a:t>
              </a:r>
              <a:endParaRPr lang="en-US" altLang="zh-CN" sz="1200" dirty="0">
                <a:solidFill>
                  <a:schemeClr val="tx1">
                    <a:lumMod val="65000"/>
                    <a:lumOff val="35000"/>
                  </a:schemeClr>
                </a:solidFill>
                <a:latin typeface="Lato Light" panose="020F0302020204030203" pitchFamily="34" charset="0"/>
                <a:ea typeface="微软雅黑"/>
              </a:endParaRPr>
            </a:p>
          </p:txBody>
        </p:sp>
      </p:grpSp>
      <p:grpSp>
        <p:nvGrpSpPr>
          <p:cNvPr id="19" name="组合 119"/>
          <p:cNvGrpSpPr>
            <a:grpSpLocks/>
          </p:cNvGrpSpPr>
          <p:nvPr/>
        </p:nvGrpSpPr>
        <p:grpSpPr bwMode="auto">
          <a:xfrm>
            <a:off x="4082072" y="5076123"/>
            <a:ext cx="6105735" cy="871799"/>
            <a:chOff x="2521007" y="1227925"/>
            <a:chExt cx="5327914" cy="654054"/>
          </a:xfrm>
        </p:grpSpPr>
        <p:sp>
          <p:nvSpPr>
            <p:cNvPr id="20" name="TextBox 28"/>
            <p:cNvSpPr txBox="1"/>
            <p:nvPr/>
          </p:nvSpPr>
          <p:spPr>
            <a:xfrm>
              <a:off x="2521007" y="1227925"/>
              <a:ext cx="1514099" cy="277086"/>
            </a:xfrm>
            <a:prstGeom prst="rect">
              <a:avLst/>
            </a:prstGeom>
            <a:noFill/>
          </p:spPr>
          <p:txBody>
            <a:bodyPr lIns="36000" rIns="36000">
              <a:spAutoFit/>
            </a:bodyPr>
            <a:lstStyle/>
            <a:p>
              <a:pPr defTabSz="914316">
                <a:defRPr/>
              </a:pPr>
              <a:r>
                <a:rPr lang="zh-CN" altLang="en-US" dirty="0">
                  <a:solidFill>
                    <a:schemeClr val="tx1">
                      <a:lumMod val="65000"/>
                      <a:lumOff val="35000"/>
                    </a:schemeClr>
                  </a:solidFill>
                  <a:latin typeface="Nexa Light" pitchFamily="50" charset="0"/>
                  <a:ea typeface="微软雅黑"/>
                </a:rPr>
                <a:t>添加标题</a:t>
              </a:r>
              <a:endParaRPr lang="en-AU" dirty="0">
                <a:solidFill>
                  <a:schemeClr val="tx1">
                    <a:lumMod val="65000"/>
                    <a:lumOff val="35000"/>
                  </a:schemeClr>
                </a:solidFill>
                <a:latin typeface="Nexa Light" pitchFamily="50" charset="0"/>
                <a:ea typeface="微软雅黑"/>
              </a:endParaRPr>
            </a:p>
          </p:txBody>
        </p:sp>
        <p:sp>
          <p:nvSpPr>
            <p:cNvPr id="21" name="TextBox 29"/>
            <p:cNvSpPr txBox="1"/>
            <p:nvPr/>
          </p:nvSpPr>
          <p:spPr>
            <a:xfrm>
              <a:off x="2527355" y="1421661"/>
              <a:ext cx="5321566" cy="460318"/>
            </a:xfrm>
            <a:prstGeom prst="rect">
              <a:avLst/>
            </a:prstGeom>
            <a:noFill/>
          </p:spPr>
          <p:txBody>
            <a:bodyPr lIns="36000" rIns="36000">
              <a:spAutoFit/>
            </a:bodyPr>
            <a:lstStyle/>
            <a:p>
              <a:pPr defTabSz="914316">
                <a:lnSpc>
                  <a:spcPct val="150000"/>
                </a:lnSpc>
                <a:defRPr/>
              </a:pPr>
              <a:r>
                <a:rPr lang="zh-CN" altLang="en-US" sz="1200" dirty="0">
                  <a:solidFill>
                    <a:schemeClr val="tx1">
                      <a:lumMod val="65000"/>
                      <a:lumOff val="35000"/>
                    </a:schemeClr>
                  </a:solidFill>
                  <a:latin typeface="微软雅黑" pitchFamily="34" charset="-122"/>
                  <a:ea typeface="微软雅黑" panose="020B0503020204020204" pitchFamily="34" charset="-122"/>
                </a:rPr>
                <a:t>您的内容打在这里，或者通过复制您的文本后，在此框中选择粘贴您的内容打在这里，或者通过复制您的文本后，在此框中选择粘贴您的内容打在这里，或者通过复制</a:t>
              </a:r>
              <a:endParaRPr lang="en-US" altLang="zh-CN" sz="1200" dirty="0">
                <a:solidFill>
                  <a:schemeClr val="tx1">
                    <a:lumMod val="65000"/>
                    <a:lumOff val="35000"/>
                  </a:schemeClr>
                </a:solidFill>
                <a:latin typeface="Lato Light" panose="020F0302020204030203" pitchFamily="34" charset="0"/>
                <a:ea typeface="微软雅黑"/>
              </a:endParaRPr>
            </a:p>
          </p:txBody>
        </p:sp>
      </p:grpSp>
    </p:spTree>
    <p:extLst>
      <p:ext uri="{BB962C8B-B14F-4D97-AF65-F5344CB8AC3E}">
        <p14:creationId xmlns:p14="http://schemas.microsoft.com/office/powerpoint/2010/main" val="1720490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grpSp>
        <p:nvGrpSpPr>
          <p:cNvPr id="2" name="组 1"/>
          <p:cNvGrpSpPr/>
          <p:nvPr/>
        </p:nvGrpSpPr>
        <p:grpSpPr>
          <a:xfrm>
            <a:off x="508761" y="1759768"/>
            <a:ext cx="5183716" cy="4546600"/>
            <a:chOff x="3503085" y="1874309"/>
            <a:chExt cx="5183716" cy="4546600"/>
          </a:xfrm>
        </p:grpSpPr>
        <p:pic>
          <p:nvPicPr>
            <p:cNvPr id="22" name="Picture 6" descr="iPhone_5S_freebi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3085" y="1874309"/>
              <a:ext cx="5183716" cy="454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图片 52"/>
            <p:cNvPicPr>
              <a:picLocks noChangeAspect="1"/>
            </p:cNvPicPr>
            <p:nvPr/>
          </p:nvPicPr>
          <p:blipFill rotWithShape="1">
            <a:blip r:embed="rId3"/>
            <a:srcRect l="29007" t="17372" r="33811" b="13794"/>
            <a:stretch/>
          </p:blipFill>
          <p:spPr>
            <a:xfrm>
              <a:off x="5212080" y="2468586"/>
              <a:ext cx="1770695" cy="3159597"/>
            </a:xfrm>
            <a:prstGeom prst="rect">
              <a:avLst/>
            </a:prstGeom>
          </p:spPr>
        </p:pic>
      </p:grpSp>
      <p:sp>
        <p:nvSpPr>
          <p:cNvPr id="54" name="5"/>
          <p:cNvSpPr>
            <a:spLocks noChangeArrowheads="1"/>
          </p:cNvSpPr>
          <p:nvPr/>
        </p:nvSpPr>
        <p:spPr bwMode="auto">
          <a:xfrm>
            <a:off x="5034754" y="3235927"/>
            <a:ext cx="5761586" cy="159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a:lnSpc>
                <a:spcPct val="120000"/>
              </a:lnSpc>
              <a:spcBef>
                <a:spcPct val="20000"/>
              </a:spcBef>
            </a:pPr>
            <a:r>
              <a:rPr lang="zh-CN" altLang="en-US" sz="1400" dirty="0">
                <a:solidFill>
                  <a:schemeClr val="tx1">
                    <a:lumMod val="65000"/>
                    <a:lumOff val="35000"/>
                  </a:schemeClr>
                </a:solidFill>
                <a:latin typeface="Source Han Sans CN" charset="-122"/>
                <a:ea typeface="Source Han Sans CN" charset="-122"/>
                <a:cs typeface="Source Han Sans CN" charset="-122"/>
                <a:sym typeface="Arial" charset="0"/>
              </a:rPr>
              <a:t>单击此处编辑您要的内容，建议您在展示时采用微软雅黑字体，本模版所有图形线条及其相应素材均可自由编辑、改色、替换。单击此处编辑您要的内容单击此处编辑您要的内容，建议您在展示时采用微软雅黑字体，本模版所有图形线条及其相应素材均可自由编辑、改色、替换。单击此处编辑您要的内容</a:t>
            </a:r>
            <a:endParaRPr lang="en-US" altLang="x-none" sz="1400" dirty="0">
              <a:solidFill>
                <a:schemeClr val="tx1">
                  <a:lumMod val="65000"/>
                  <a:lumOff val="35000"/>
                </a:schemeClr>
              </a:solidFill>
              <a:latin typeface="Source Han Sans CN" charset="-122"/>
              <a:ea typeface="Source Han Sans CN" charset="-122"/>
              <a:cs typeface="Source Han Sans CN" charset="-122"/>
              <a:sym typeface="Arial" charset="0"/>
            </a:endParaRPr>
          </a:p>
          <a:p>
            <a:pPr>
              <a:lnSpc>
                <a:spcPct val="120000"/>
              </a:lnSpc>
              <a:spcBef>
                <a:spcPct val="20000"/>
              </a:spcBef>
            </a:pPr>
            <a:endParaRPr lang="en-US" altLang="x-none" sz="1400" dirty="0">
              <a:solidFill>
                <a:schemeClr val="tx1">
                  <a:lumMod val="65000"/>
                  <a:lumOff val="35000"/>
                </a:schemeClr>
              </a:solidFill>
              <a:latin typeface="Source Han Sans CN" charset="-122"/>
              <a:ea typeface="Source Han Sans CN" charset="-122"/>
              <a:cs typeface="Source Han Sans CN" charset="-122"/>
              <a:sym typeface="Arial" charset="0"/>
            </a:endParaRPr>
          </a:p>
        </p:txBody>
      </p:sp>
      <p:sp>
        <p:nvSpPr>
          <p:cNvPr id="55" name="5"/>
          <p:cNvSpPr txBox="1">
            <a:spLocks noChangeArrowheads="1"/>
          </p:cNvSpPr>
          <p:nvPr/>
        </p:nvSpPr>
        <p:spPr bwMode="auto">
          <a:xfrm>
            <a:off x="5034753" y="2420460"/>
            <a:ext cx="18343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2200" dirty="0">
                <a:solidFill>
                  <a:schemeClr val="accent2"/>
                </a:solidFill>
                <a:latin typeface="Source Han Sans CN Normal" charset="-122"/>
                <a:ea typeface="Source Han Sans CN Normal" charset="-122"/>
                <a:cs typeface="Source Han Sans CN Normal" charset="-122"/>
                <a:sym typeface="Arial" charset="0"/>
              </a:rPr>
              <a:t>单击编辑标题</a:t>
            </a:r>
            <a:endParaRPr lang="en-US" altLang="x-none" sz="2200" dirty="0">
              <a:solidFill>
                <a:schemeClr val="accent2"/>
              </a:solidFill>
              <a:latin typeface="Source Han Sans CN Normal" charset="-122"/>
              <a:ea typeface="Source Han Sans CN Normal" charset="-122"/>
              <a:cs typeface="Source Han Sans CN Normal" charset="-122"/>
              <a:sym typeface="Arial" charset="0"/>
            </a:endParaRPr>
          </a:p>
        </p:txBody>
      </p:sp>
      <p:cxnSp>
        <p:nvCxnSpPr>
          <p:cNvPr id="56" name="直线连接符 55"/>
          <p:cNvCxnSpPr/>
          <p:nvPr/>
        </p:nvCxnSpPr>
        <p:spPr>
          <a:xfrm>
            <a:off x="5034753" y="2894901"/>
            <a:ext cx="255316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8" name="5"/>
          <p:cNvSpPr>
            <a:spLocks noChangeArrowheads="1"/>
          </p:cNvSpPr>
          <p:nvPr/>
        </p:nvSpPr>
        <p:spPr bwMode="auto">
          <a:xfrm>
            <a:off x="5034754" y="4813286"/>
            <a:ext cx="5761586" cy="73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a:lnSpc>
                <a:spcPct val="120000"/>
              </a:lnSpc>
              <a:spcBef>
                <a:spcPct val="20000"/>
              </a:spcBef>
            </a:pPr>
            <a:r>
              <a:rPr lang="zh-CN" altLang="en-US" sz="1400" dirty="0">
                <a:solidFill>
                  <a:schemeClr val="tx1">
                    <a:lumMod val="65000"/>
                    <a:lumOff val="35000"/>
                  </a:schemeClr>
                </a:solidFill>
                <a:latin typeface="Source Han Sans CN" charset="-122"/>
                <a:ea typeface="Source Han Sans CN" charset="-122"/>
                <a:cs typeface="Source Han Sans CN" charset="-122"/>
                <a:sym typeface="Arial" charset="0"/>
              </a:rPr>
              <a:t>单击此处编辑您要的内容，建议您在展示时采用微软雅黑字体，本模版所有图形线条及其相应素材均可自由编辑、改色、替换。单击此处编辑您要的内容单击</a:t>
            </a:r>
            <a:endParaRPr lang="en-US" altLang="x-none" sz="1400" dirty="0">
              <a:solidFill>
                <a:schemeClr val="tx1">
                  <a:lumMod val="65000"/>
                  <a:lumOff val="35000"/>
                </a:schemeClr>
              </a:solidFill>
              <a:latin typeface="Source Han Sans CN" charset="-122"/>
              <a:ea typeface="Source Han Sans CN" charset="-122"/>
              <a:cs typeface="Source Han Sans CN" charset="-122"/>
              <a:sym typeface="Arial" charset="0"/>
            </a:endParaRPr>
          </a:p>
        </p:txBody>
      </p:sp>
    </p:spTree>
    <p:extLst>
      <p:ext uri="{BB962C8B-B14F-4D97-AF65-F5344CB8AC3E}">
        <p14:creationId xmlns:p14="http://schemas.microsoft.com/office/powerpoint/2010/main" val="2106939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1307" r="23138"/>
          <a:stretch/>
        </p:blipFill>
        <p:spPr>
          <a:xfrm>
            <a:off x="0" y="0"/>
            <a:ext cx="12192000" cy="6858000"/>
          </a:xfrm>
          <a:prstGeom prst="rect">
            <a:avLst/>
          </a:prstGeom>
        </p:spPr>
      </p:pic>
      <p:sp>
        <p:nvSpPr>
          <p:cNvPr id="5" name="矩形 4"/>
          <p:cNvSpPr/>
          <p:nvPr/>
        </p:nvSpPr>
        <p:spPr>
          <a:xfrm>
            <a:off x="3918143" y="1549304"/>
            <a:ext cx="4355714" cy="3759391"/>
          </a:xfrm>
          <a:prstGeom prst="rect">
            <a:avLst/>
          </a:prstGeom>
          <a:solidFill>
            <a:schemeClr val="bg1"/>
          </a:solidFill>
          <a:ln>
            <a:no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4034258" y="1661790"/>
            <a:ext cx="4115132" cy="3824610"/>
          </a:xfrm>
          <a:prstGeom prst="rect">
            <a:avLst/>
          </a:prstGeom>
          <a:noFill/>
          <a:ln w="28575">
            <a:solidFill>
              <a:srgbClr val="72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5492309" y="2118684"/>
            <a:ext cx="1207382" cy="1200329"/>
          </a:xfrm>
          <a:prstGeom prst="rect">
            <a:avLst/>
          </a:prstGeom>
          <a:noFill/>
        </p:spPr>
        <p:txBody>
          <a:bodyPr wrap="none" rtlCol="0">
            <a:spAutoFit/>
          </a:bodyPr>
          <a:lstStyle/>
          <a:p>
            <a:r>
              <a:rPr kumimoji="1" lang="en-US" altLang="zh-CN" sz="7200" dirty="0">
                <a:solidFill>
                  <a:schemeClr val="tx1">
                    <a:lumMod val="65000"/>
                    <a:lumOff val="35000"/>
                  </a:schemeClr>
                </a:solidFill>
                <a:latin typeface="Century Gothic" charset="0"/>
                <a:ea typeface="Century Gothic" charset="0"/>
                <a:cs typeface="Century Gothic" charset="0"/>
              </a:rPr>
              <a:t>03</a:t>
            </a:r>
            <a:endParaRPr kumimoji="1" lang="zh-CN" altLang="en-US" sz="7200" dirty="0">
              <a:solidFill>
                <a:schemeClr val="tx1">
                  <a:lumMod val="65000"/>
                  <a:lumOff val="35000"/>
                </a:schemeClr>
              </a:solidFill>
              <a:latin typeface="Century Gothic" charset="0"/>
              <a:ea typeface="Century Gothic" charset="0"/>
              <a:cs typeface="Century Gothic" charset="0"/>
            </a:endParaRPr>
          </a:p>
        </p:txBody>
      </p:sp>
      <p:sp>
        <p:nvSpPr>
          <p:cNvPr id="8" name="文本框 7"/>
          <p:cNvSpPr txBox="1"/>
          <p:nvPr/>
        </p:nvSpPr>
        <p:spPr>
          <a:xfrm>
            <a:off x="4618672" y="3541775"/>
            <a:ext cx="2954655" cy="646331"/>
          </a:xfrm>
          <a:prstGeom prst="rect">
            <a:avLst/>
          </a:prstGeom>
          <a:noFill/>
        </p:spPr>
        <p:txBody>
          <a:bodyPr wrap="none" rtlCol="0">
            <a:spAutoFit/>
          </a:bodyPr>
          <a:lstStyle/>
          <a:p>
            <a:pPr algn="ctr"/>
            <a:r>
              <a:rPr kumimoji="1" lang="zh-CN" altLang="en-US" sz="3600" dirty="0">
                <a:solidFill>
                  <a:schemeClr val="tx1">
                    <a:lumMod val="65000"/>
                    <a:lumOff val="35000"/>
                  </a:schemeClr>
                </a:solidFill>
                <a:latin typeface="Source Han Sans CN Normal" charset="-122"/>
                <a:ea typeface="Source Han Sans CN Normal" charset="-122"/>
                <a:cs typeface="Source Han Sans CN Normal" charset="-122"/>
              </a:rPr>
              <a:t>单击输入文本</a:t>
            </a:r>
          </a:p>
        </p:txBody>
      </p:sp>
      <p:sp>
        <p:nvSpPr>
          <p:cNvPr id="9" name="文本框 8"/>
          <p:cNvSpPr txBox="1"/>
          <p:nvPr/>
        </p:nvSpPr>
        <p:spPr>
          <a:xfrm>
            <a:off x="4883968" y="4147215"/>
            <a:ext cx="2424062" cy="338554"/>
          </a:xfrm>
          <a:prstGeom prst="rect">
            <a:avLst/>
          </a:prstGeom>
          <a:noFill/>
        </p:spPr>
        <p:txBody>
          <a:bodyPr wrap="none" rtlCol="0">
            <a:spAutoFit/>
          </a:bodyPr>
          <a:lstStyle/>
          <a:p>
            <a:pPr algn="ctr"/>
            <a:r>
              <a:rPr kumimoji="1" lang="en-US" altLang="zh-CN" sz="1600" dirty="0">
                <a:solidFill>
                  <a:schemeClr val="tx1">
                    <a:lumMod val="50000"/>
                    <a:lumOff val="50000"/>
                  </a:schemeClr>
                </a:solidFill>
              </a:rPr>
              <a:t>PLEASE</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YOUR</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TEXT</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HERE</a:t>
            </a:r>
            <a:endParaRPr kumimoji="1" lang="zh-CN" altLang="en-US" sz="1600" dirty="0">
              <a:solidFill>
                <a:schemeClr val="tx1">
                  <a:lumMod val="50000"/>
                  <a:lumOff val="50000"/>
                </a:schemeClr>
              </a:solidFill>
            </a:endParaRPr>
          </a:p>
        </p:txBody>
      </p:sp>
    </p:spTree>
    <p:extLst>
      <p:ext uri="{BB962C8B-B14F-4D97-AF65-F5344CB8AC3E}">
        <p14:creationId xmlns:p14="http://schemas.microsoft.com/office/powerpoint/2010/main" val="10378869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grpSp>
        <p:nvGrpSpPr>
          <p:cNvPr id="39" name="组合 76">
            <a:extLst>
              <a:ext uri="{FF2B5EF4-FFF2-40B4-BE49-F238E27FC236}">
                <a16:creationId xmlns:a16="http://schemas.microsoft.com/office/drawing/2014/main" xmlns="" id="{66CF0682-AA47-4A18-AFFF-42C0AF1B2D5C}"/>
              </a:ext>
            </a:extLst>
          </p:cNvPr>
          <p:cNvGrpSpPr>
            <a:grpSpLocks/>
          </p:cNvGrpSpPr>
          <p:nvPr/>
        </p:nvGrpSpPr>
        <p:grpSpPr bwMode="auto">
          <a:xfrm>
            <a:off x="6998535" y="2011811"/>
            <a:ext cx="977750" cy="977750"/>
            <a:chOff x="7026060" y="1437835"/>
            <a:chExt cx="1073580" cy="1073578"/>
          </a:xfrm>
        </p:grpSpPr>
        <p:sp>
          <p:nvSpPr>
            <p:cNvPr id="40" name="椭圆 39">
              <a:extLst>
                <a:ext uri="{FF2B5EF4-FFF2-40B4-BE49-F238E27FC236}">
                  <a16:creationId xmlns:a16="http://schemas.microsoft.com/office/drawing/2014/main" xmlns="" id="{E5765085-F535-41FE-A140-30165C458200}"/>
                </a:ext>
              </a:extLst>
            </p:cNvPr>
            <p:cNvSpPr/>
            <p:nvPr/>
          </p:nvSpPr>
          <p:spPr>
            <a:xfrm>
              <a:off x="7026060" y="1437835"/>
              <a:ext cx="1073580" cy="10735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400">
                <a:solidFill>
                  <a:prstClr val="white"/>
                </a:solidFill>
                <a:latin typeface="Calibri"/>
                <a:ea typeface="宋体" panose="02010600030101010101" pitchFamily="2" charset="-122"/>
              </a:endParaRPr>
            </a:p>
          </p:txBody>
        </p:sp>
        <p:sp>
          <p:nvSpPr>
            <p:cNvPr id="41" name="文本框 23">
              <a:extLst>
                <a:ext uri="{FF2B5EF4-FFF2-40B4-BE49-F238E27FC236}">
                  <a16:creationId xmlns:a16="http://schemas.microsoft.com/office/drawing/2014/main" xmlns="" id="{56EE786B-21D1-4C98-B93E-9EEBC7E68EAB}"/>
                </a:ext>
              </a:extLst>
            </p:cNvPr>
            <p:cNvSpPr txBox="1">
              <a:spLocks noChangeArrowheads="1"/>
            </p:cNvSpPr>
            <p:nvPr/>
          </p:nvSpPr>
          <p:spPr bwMode="auto">
            <a:xfrm>
              <a:off x="7096306" y="1476164"/>
              <a:ext cx="984256" cy="70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377" fontAlgn="base">
                <a:spcBef>
                  <a:spcPct val="0"/>
                </a:spcBef>
                <a:spcAft>
                  <a:spcPct val="0"/>
                </a:spcAft>
              </a:pPr>
              <a:r>
                <a:rPr lang="en-US" altLang="zh-CN" sz="3600" dirty="0">
                  <a:solidFill>
                    <a:prstClr val="white"/>
                  </a:solidFill>
                  <a:latin typeface="Century Gothic" panose="020B0502020202020204" pitchFamily="34" charset="0"/>
                  <a:ea typeface="微软雅黑 Light" panose="020B0502040204020203" pitchFamily="34" charset="-122"/>
                </a:rPr>
                <a:t>79</a:t>
              </a:r>
              <a:r>
                <a:rPr lang="en-US" altLang="zh-CN" sz="2000" dirty="0">
                  <a:solidFill>
                    <a:prstClr val="white"/>
                  </a:solidFill>
                  <a:latin typeface="Century Gothic" panose="020B0502020202020204" pitchFamily="34" charset="0"/>
                  <a:ea typeface="微软雅黑 Light" panose="020B0502040204020203" pitchFamily="34" charset="-122"/>
                </a:rPr>
                <a:t>%</a:t>
              </a:r>
              <a:endParaRPr lang="zh-CN" altLang="en-US" sz="2000" dirty="0">
                <a:solidFill>
                  <a:prstClr val="white"/>
                </a:solidFill>
                <a:latin typeface="Century Gothic" panose="020B0502020202020204" pitchFamily="34" charset="0"/>
                <a:ea typeface="微软雅黑 Light" panose="020B0502040204020203" pitchFamily="34" charset="-122"/>
              </a:endParaRPr>
            </a:p>
          </p:txBody>
        </p:sp>
        <p:sp>
          <p:nvSpPr>
            <p:cNvPr id="42" name="文本框 29">
              <a:extLst>
                <a:ext uri="{FF2B5EF4-FFF2-40B4-BE49-F238E27FC236}">
                  <a16:creationId xmlns:a16="http://schemas.microsoft.com/office/drawing/2014/main" xmlns="" id="{61D06850-7C5F-4A14-ABBC-EBA9B9E84F7B}"/>
                </a:ext>
              </a:extLst>
            </p:cNvPr>
            <p:cNvSpPr txBox="1">
              <a:spLocks noChangeArrowheads="1"/>
            </p:cNvSpPr>
            <p:nvPr/>
          </p:nvSpPr>
          <p:spPr bwMode="auto">
            <a:xfrm>
              <a:off x="7236171" y="2060602"/>
              <a:ext cx="653355" cy="371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377" fontAlgn="base">
                <a:spcBef>
                  <a:spcPct val="0"/>
                </a:spcBef>
                <a:spcAft>
                  <a:spcPct val="0"/>
                </a:spcAft>
              </a:pPr>
              <a:r>
                <a:rPr lang="zh-CN" altLang="en-US" sz="1600">
                  <a:solidFill>
                    <a:prstClr val="white"/>
                  </a:solidFill>
                  <a:latin typeface="微软雅黑 Light" panose="020B0502040204020203" pitchFamily="34" charset="-122"/>
                  <a:ea typeface="微软雅黑 Light" panose="020B0502040204020203" pitchFamily="34" charset="-122"/>
                </a:rPr>
                <a:t>北京</a:t>
              </a:r>
            </a:p>
          </p:txBody>
        </p:sp>
      </p:grpSp>
      <p:sp>
        <p:nvSpPr>
          <p:cNvPr id="43" name="矩形 42">
            <a:extLst>
              <a:ext uri="{FF2B5EF4-FFF2-40B4-BE49-F238E27FC236}">
                <a16:creationId xmlns:a16="http://schemas.microsoft.com/office/drawing/2014/main" xmlns="" id="{7D5501A6-EFC8-4ED4-A35B-EA6378EE13BF}"/>
              </a:ext>
            </a:extLst>
          </p:cNvPr>
          <p:cNvSpPr>
            <a:spLocks noChangeArrowheads="1"/>
          </p:cNvSpPr>
          <p:nvPr/>
        </p:nvSpPr>
        <p:spPr bwMode="auto">
          <a:xfrm>
            <a:off x="8133939" y="2163681"/>
            <a:ext cx="30952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377" fontAlgn="base">
              <a:spcBef>
                <a:spcPct val="0"/>
              </a:spcBef>
              <a:spcAft>
                <a:spcPct val="0"/>
              </a:spcAft>
            </a:pPr>
            <a:r>
              <a:rPr lang="zh-CN" altLang="en-US" sz="1200" dirty="0">
                <a:solidFill>
                  <a:srgbClr val="7F7F7F"/>
                </a:solidFill>
                <a:latin typeface="微软雅黑 Light" panose="020B0502040204020203" pitchFamily="34" charset="-122"/>
                <a:ea typeface="微软雅黑 Light" panose="020B0502040204020203" pitchFamily="34" charset="-122"/>
              </a:rPr>
              <a:t>单击输入文本，加以使用微软雅黑，行距控制在</a:t>
            </a:r>
            <a:r>
              <a:rPr lang="en-US" altLang="zh-CN" sz="1200" dirty="0">
                <a:solidFill>
                  <a:srgbClr val="7F7F7F"/>
                </a:solidFill>
                <a:latin typeface="微软雅黑 Light" panose="020B0502040204020203" pitchFamily="34" charset="-122"/>
                <a:ea typeface="微软雅黑 Light" panose="020B0502040204020203" pitchFamily="34" charset="-122"/>
              </a:rPr>
              <a:t>1.2-1.3</a:t>
            </a:r>
            <a:r>
              <a:rPr lang="zh-CN" altLang="en-US" sz="1200" dirty="0">
                <a:solidFill>
                  <a:srgbClr val="7F7F7F"/>
                </a:solidFill>
                <a:latin typeface="微软雅黑 Light" panose="020B0502040204020203" pitchFamily="34" charset="-122"/>
                <a:ea typeface="微软雅黑 Light" panose="020B0502040204020203" pitchFamily="34" charset="-122"/>
              </a:rPr>
              <a:t>之间，单击输入文本，加以使用微软雅黑</a:t>
            </a:r>
          </a:p>
        </p:txBody>
      </p:sp>
      <p:grpSp>
        <p:nvGrpSpPr>
          <p:cNvPr id="44" name="组合 77">
            <a:extLst>
              <a:ext uri="{FF2B5EF4-FFF2-40B4-BE49-F238E27FC236}">
                <a16:creationId xmlns:a16="http://schemas.microsoft.com/office/drawing/2014/main" xmlns="" id="{B7012E0A-7689-4408-B782-4FAE585165DA}"/>
              </a:ext>
            </a:extLst>
          </p:cNvPr>
          <p:cNvGrpSpPr>
            <a:grpSpLocks/>
          </p:cNvGrpSpPr>
          <p:nvPr/>
        </p:nvGrpSpPr>
        <p:grpSpPr bwMode="auto">
          <a:xfrm>
            <a:off x="6998530" y="3342474"/>
            <a:ext cx="977749" cy="977750"/>
            <a:chOff x="7026060" y="2898238"/>
            <a:chExt cx="1073580" cy="1073578"/>
          </a:xfrm>
        </p:grpSpPr>
        <p:sp>
          <p:nvSpPr>
            <p:cNvPr id="45" name="椭圆 44">
              <a:extLst>
                <a:ext uri="{FF2B5EF4-FFF2-40B4-BE49-F238E27FC236}">
                  <a16:creationId xmlns:a16="http://schemas.microsoft.com/office/drawing/2014/main" xmlns="" id="{150C5DC9-7E27-4394-B78D-6DD96E744A56}"/>
                </a:ext>
              </a:extLst>
            </p:cNvPr>
            <p:cNvSpPr/>
            <p:nvPr/>
          </p:nvSpPr>
          <p:spPr>
            <a:xfrm>
              <a:off x="7026060" y="2898238"/>
              <a:ext cx="1073580" cy="10735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400">
                <a:solidFill>
                  <a:prstClr val="white"/>
                </a:solidFill>
                <a:latin typeface="Calibri"/>
                <a:ea typeface="宋体" panose="02010600030101010101" pitchFamily="2" charset="-122"/>
              </a:endParaRPr>
            </a:p>
          </p:txBody>
        </p:sp>
        <p:sp>
          <p:nvSpPr>
            <p:cNvPr id="46" name="文本框 23">
              <a:extLst>
                <a:ext uri="{FF2B5EF4-FFF2-40B4-BE49-F238E27FC236}">
                  <a16:creationId xmlns:a16="http://schemas.microsoft.com/office/drawing/2014/main" xmlns="" id="{B952633D-0FAE-41BD-9B0E-5DC327D380C6}"/>
                </a:ext>
              </a:extLst>
            </p:cNvPr>
            <p:cNvSpPr txBox="1">
              <a:spLocks noChangeArrowheads="1"/>
            </p:cNvSpPr>
            <p:nvPr/>
          </p:nvSpPr>
          <p:spPr bwMode="auto">
            <a:xfrm>
              <a:off x="7096305" y="2936567"/>
              <a:ext cx="984257" cy="70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377" fontAlgn="base">
                <a:spcBef>
                  <a:spcPct val="0"/>
                </a:spcBef>
                <a:spcAft>
                  <a:spcPct val="0"/>
                </a:spcAft>
              </a:pPr>
              <a:r>
                <a:rPr lang="en-US" altLang="zh-CN" sz="3600" dirty="0">
                  <a:solidFill>
                    <a:prstClr val="white"/>
                  </a:solidFill>
                  <a:latin typeface="Century Gothic" panose="020B0502020202020204" pitchFamily="34" charset="0"/>
                  <a:ea typeface="微软雅黑 Light" panose="020B0502040204020203" pitchFamily="34" charset="-122"/>
                </a:rPr>
                <a:t>45</a:t>
              </a:r>
              <a:r>
                <a:rPr lang="en-US" altLang="zh-CN" sz="2000" dirty="0">
                  <a:solidFill>
                    <a:prstClr val="white"/>
                  </a:solidFill>
                  <a:latin typeface="Century Gothic" panose="020B0502020202020204" pitchFamily="34" charset="0"/>
                  <a:ea typeface="微软雅黑 Light" panose="020B0502040204020203" pitchFamily="34" charset="-122"/>
                </a:rPr>
                <a:t>%</a:t>
              </a:r>
              <a:endParaRPr lang="zh-CN" altLang="en-US" sz="2000" dirty="0">
                <a:solidFill>
                  <a:prstClr val="white"/>
                </a:solidFill>
                <a:latin typeface="Century Gothic" panose="020B0502020202020204" pitchFamily="34" charset="0"/>
                <a:ea typeface="微软雅黑 Light" panose="020B0502040204020203" pitchFamily="34" charset="-122"/>
              </a:endParaRPr>
            </a:p>
          </p:txBody>
        </p:sp>
        <p:sp>
          <p:nvSpPr>
            <p:cNvPr id="47" name="文本框 29">
              <a:extLst>
                <a:ext uri="{FF2B5EF4-FFF2-40B4-BE49-F238E27FC236}">
                  <a16:creationId xmlns:a16="http://schemas.microsoft.com/office/drawing/2014/main" xmlns="" id="{CC3EF330-60E2-47B9-8FDA-6CB8F45E3108}"/>
                </a:ext>
              </a:extLst>
            </p:cNvPr>
            <p:cNvSpPr txBox="1">
              <a:spLocks noChangeArrowheads="1"/>
            </p:cNvSpPr>
            <p:nvPr/>
          </p:nvSpPr>
          <p:spPr bwMode="auto">
            <a:xfrm>
              <a:off x="7236172" y="3521005"/>
              <a:ext cx="653355" cy="371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377" fontAlgn="base">
                <a:spcBef>
                  <a:spcPct val="0"/>
                </a:spcBef>
                <a:spcAft>
                  <a:spcPct val="0"/>
                </a:spcAft>
              </a:pPr>
              <a:r>
                <a:rPr lang="zh-CN" altLang="en-US" sz="1600">
                  <a:solidFill>
                    <a:prstClr val="white"/>
                  </a:solidFill>
                  <a:latin typeface="微软雅黑 Light" panose="020B0502040204020203" pitchFamily="34" charset="-122"/>
                  <a:ea typeface="微软雅黑 Light" panose="020B0502040204020203" pitchFamily="34" charset="-122"/>
                </a:rPr>
                <a:t>上海</a:t>
              </a:r>
            </a:p>
          </p:txBody>
        </p:sp>
      </p:grpSp>
      <p:sp>
        <p:nvSpPr>
          <p:cNvPr id="48" name="矩形 47">
            <a:extLst>
              <a:ext uri="{FF2B5EF4-FFF2-40B4-BE49-F238E27FC236}">
                <a16:creationId xmlns:a16="http://schemas.microsoft.com/office/drawing/2014/main" xmlns="" id="{986C94B4-2FCA-4A86-9E0C-CF3D549CEE2A}"/>
              </a:ext>
            </a:extLst>
          </p:cNvPr>
          <p:cNvSpPr>
            <a:spLocks noChangeArrowheads="1"/>
          </p:cNvSpPr>
          <p:nvPr/>
        </p:nvSpPr>
        <p:spPr bwMode="auto">
          <a:xfrm>
            <a:off x="8133939" y="3494344"/>
            <a:ext cx="30952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377" fontAlgn="base">
              <a:spcBef>
                <a:spcPct val="0"/>
              </a:spcBef>
              <a:spcAft>
                <a:spcPct val="0"/>
              </a:spcAft>
            </a:pPr>
            <a:r>
              <a:rPr lang="zh-CN" altLang="en-US" sz="1200" dirty="0">
                <a:solidFill>
                  <a:srgbClr val="7F7F7F"/>
                </a:solidFill>
                <a:latin typeface="微软雅黑 Light" panose="020B0502040204020203" pitchFamily="34" charset="-122"/>
                <a:ea typeface="微软雅黑 Light" panose="020B0502040204020203" pitchFamily="34" charset="-122"/>
              </a:rPr>
              <a:t>单击输入文本，加以使用微软雅黑，行距控制在</a:t>
            </a:r>
            <a:r>
              <a:rPr lang="en-US" altLang="zh-CN" sz="1200" dirty="0">
                <a:solidFill>
                  <a:srgbClr val="7F7F7F"/>
                </a:solidFill>
                <a:latin typeface="微软雅黑 Light" panose="020B0502040204020203" pitchFamily="34" charset="-122"/>
                <a:ea typeface="微软雅黑 Light" panose="020B0502040204020203" pitchFamily="34" charset="-122"/>
              </a:rPr>
              <a:t>1.2-1.3</a:t>
            </a:r>
            <a:r>
              <a:rPr lang="zh-CN" altLang="en-US" sz="1200" dirty="0">
                <a:solidFill>
                  <a:srgbClr val="7F7F7F"/>
                </a:solidFill>
                <a:latin typeface="微软雅黑 Light" panose="020B0502040204020203" pitchFamily="34" charset="-122"/>
                <a:ea typeface="微软雅黑 Light" panose="020B0502040204020203" pitchFamily="34" charset="-122"/>
              </a:rPr>
              <a:t>之间，单击输入文本，加以使用微软雅黑</a:t>
            </a:r>
          </a:p>
        </p:txBody>
      </p:sp>
      <p:grpSp>
        <p:nvGrpSpPr>
          <p:cNvPr id="49" name="组合 78">
            <a:extLst>
              <a:ext uri="{FF2B5EF4-FFF2-40B4-BE49-F238E27FC236}">
                <a16:creationId xmlns:a16="http://schemas.microsoft.com/office/drawing/2014/main" xmlns="" id="{75E25129-9E43-46FF-91C8-A1ECB11C62E4}"/>
              </a:ext>
            </a:extLst>
          </p:cNvPr>
          <p:cNvGrpSpPr>
            <a:grpSpLocks/>
          </p:cNvGrpSpPr>
          <p:nvPr/>
        </p:nvGrpSpPr>
        <p:grpSpPr bwMode="auto">
          <a:xfrm>
            <a:off x="6998530" y="4673138"/>
            <a:ext cx="977749" cy="977750"/>
            <a:chOff x="7026060" y="4358640"/>
            <a:chExt cx="1073580" cy="1073578"/>
          </a:xfrm>
        </p:grpSpPr>
        <p:sp>
          <p:nvSpPr>
            <p:cNvPr id="50" name="椭圆 49">
              <a:extLst>
                <a:ext uri="{FF2B5EF4-FFF2-40B4-BE49-F238E27FC236}">
                  <a16:creationId xmlns:a16="http://schemas.microsoft.com/office/drawing/2014/main" xmlns="" id="{EC546B6F-9DFE-4A3C-B526-89AB19F21AE7}"/>
                </a:ext>
              </a:extLst>
            </p:cNvPr>
            <p:cNvSpPr/>
            <p:nvPr/>
          </p:nvSpPr>
          <p:spPr>
            <a:xfrm>
              <a:off x="7026060" y="4358640"/>
              <a:ext cx="1073580" cy="10735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400">
                <a:solidFill>
                  <a:prstClr val="white"/>
                </a:solidFill>
                <a:latin typeface="Calibri"/>
                <a:ea typeface="宋体" panose="02010600030101010101" pitchFamily="2" charset="-122"/>
              </a:endParaRPr>
            </a:p>
          </p:txBody>
        </p:sp>
        <p:sp>
          <p:nvSpPr>
            <p:cNvPr id="51" name="文本框 23">
              <a:extLst>
                <a:ext uri="{FF2B5EF4-FFF2-40B4-BE49-F238E27FC236}">
                  <a16:creationId xmlns:a16="http://schemas.microsoft.com/office/drawing/2014/main" xmlns="" id="{9DC97E5D-820C-4ACE-8AED-A4E5A38A8BC9}"/>
                </a:ext>
              </a:extLst>
            </p:cNvPr>
            <p:cNvSpPr txBox="1">
              <a:spLocks noChangeArrowheads="1"/>
            </p:cNvSpPr>
            <p:nvPr/>
          </p:nvSpPr>
          <p:spPr bwMode="auto">
            <a:xfrm>
              <a:off x="7096305" y="4396969"/>
              <a:ext cx="984257" cy="70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377" fontAlgn="base">
                <a:spcBef>
                  <a:spcPct val="0"/>
                </a:spcBef>
                <a:spcAft>
                  <a:spcPct val="0"/>
                </a:spcAft>
              </a:pPr>
              <a:r>
                <a:rPr lang="en-US" altLang="zh-CN" sz="3600">
                  <a:solidFill>
                    <a:prstClr val="white"/>
                  </a:solidFill>
                  <a:latin typeface="Century Gothic" panose="020B0502020202020204" pitchFamily="34" charset="0"/>
                  <a:ea typeface="微软雅黑 Light" panose="020B0502040204020203" pitchFamily="34" charset="-122"/>
                </a:rPr>
                <a:t>36</a:t>
              </a:r>
              <a:r>
                <a:rPr lang="en-US" altLang="zh-CN" sz="2000">
                  <a:solidFill>
                    <a:prstClr val="white"/>
                  </a:solidFill>
                  <a:latin typeface="Century Gothic" panose="020B0502020202020204" pitchFamily="34" charset="0"/>
                  <a:ea typeface="微软雅黑 Light" panose="020B0502040204020203" pitchFamily="34" charset="-122"/>
                </a:rPr>
                <a:t>%</a:t>
              </a:r>
              <a:endParaRPr lang="zh-CN" altLang="en-US" sz="2000">
                <a:solidFill>
                  <a:prstClr val="white"/>
                </a:solidFill>
                <a:latin typeface="Century Gothic" panose="020B0502020202020204" pitchFamily="34" charset="0"/>
                <a:ea typeface="微软雅黑 Light" panose="020B0502040204020203" pitchFamily="34" charset="-122"/>
              </a:endParaRPr>
            </a:p>
          </p:txBody>
        </p:sp>
        <p:sp>
          <p:nvSpPr>
            <p:cNvPr id="52" name="文本框 29">
              <a:extLst>
                <a:ext uri="{FF2B5EF4-FFF2-40B4-BE49-F238E27FC236}">
                  <a16:creationId xmlns:a16="http://schemas.microsoft.com/office/drawing/2014/main" xmlns="" id="{B5F4CDAA-8EFB-4B44-881E-2BAF2D54D0FB}"/>
                </a:ext>
              </a:extLst>
            </p:cNvPr>
            <p:cNvSpPr txBox="1">
              <a:spLocks noChangeArrowheads="1"/>
            </p:cNvSpPr>
            <p:nvPr/>
          </p:nvSpPr>
          <p:spPr bwMode="auto">
            <a:xfrm>
              <a:off x="7236172" y="4981407"/>
              <a:ext cx="653355" cy="371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377" fontAlgn="base">
                <a:spcBef>
                  <a:spcPct val="0"/>
                </a:spcBef>
                <a:spcAft>
                  <a:spcPct val="0"/>
                </a:spcAft>
              </a:pPr>
              <a:r>
                <a:rPr lang="zh-CN" altLang="en-US" sz="1600">
                  <a:solidFill>
                    <a:prstClr val="white"/>
                  </a:solidFill>
                  <a:latin typeface="微软雅黑 Light" panose="020B0502040204020203" pitchFamily="34" charset="-122"/>
                  <a:ea typeface="微软雅黑 Light" panose="020B0502040204020203" pitchFamily="34" charset="-122"/>
                </a:rPr>
                <a:t>江苏</a:t>
              </a:r>
            </a:p>
          </p:txBody>
        </p:sp>
      </p:grpSp>
      <p:sp>
        <p:nvSpPr>
          <p:cNvPr id="53" name="矩形 52">
            <a:extLst>
              <a:ext uri="{FF2B5EF4-FFF2-40B4-BE49-F238E27FC236}">
                <a16:creationId xmlns:a16="http://schemas.microsoft.com/office/drawing/2014/main" xmlns="" id="{1B6A3BB5-8DED-4B7C-944C-A629EEAA964E}"/>
              </a:ext>
            </a:extLst>
          </p:cNvPr>
          <p:cNvSpPr>
            <a:spLocks noChangeArrowheads="1"/>
          </p:cNvSpPr>
          <p:nvPr/>
        </p:nvSpPr>
        <p:spPr bwMode="auto">
          <a:xfrm>
            <a:off x="8133939" y="4825008"/>
            <a:ext cx="30952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377" fontAlgn="base">
              <a:spcBef>
                <a:spcPct val="0"/>
              </a:spcBef>
              <a:spcAft>
                <a:spcPct val="0"/>
              </a:spcAft>
            </a:pPr>
            <a:r>
              <a:rPr lang="zh-CN" altLang="en-US" sz="1200" dirty="0">
                <a:solidFill>
                  <a:srgbClr val="7F7F7F"/>
                </a:solidFill>
                <a:latin typeface="微软雅黑 Light" panose="020B0502040204020203" pitchFamily="34" charset="-122"/>
                <a:ea typeface="微软雅黑 Light" panose="020B0502040204020203" pitchFamily="34" charset="-122"/>
              </a:rPr>
              <a:t>单击输入文本，加以使用微软雅黑，行距控制在</a:t>
            </a:r>
            <a:r>
              <a:rPr lang="en-US" altLang="zh-CN" sz="1200" dirty="0">
                <a:solidFill>
                  <a:srgbClr val="7F7F7F"/>
                </a:solidFill>
                <a:latin typeface="微软雅黑 Light" panose="020B0502040204020203" pitchFamily="34" charset="-122"/>
                <a:ea typeface="微软雅黑 Light" panose="020B0502040204020203" pitchFamily="34" charset="-122"/>
              </a:rPr>
              <a:t>1.2-1.3</a:t>
            </a:r>
            <a:r>
              <a:rPr lang="zh-CN" altLang="en-US" sz="1200" dirty="0">
                <a:solidFill>
                  <a:srgbClr val="7F7F7F"/>
                </a:solidFill>
                <a:latin typeface="微软雅黑 Light" panose="020B0502040204020203" pitchFamily="34" charset="-122"/>
                <a:ea typeface="微软雅黑 Light" panose="020B0502040204020203" pitchFamily="34" charset="-122"/>
              </a:rPr>
              <a:t>之间，单击输入文本，加以使用微软雅黑</a:t>
            </a:r>
          </a:p>
        </p:txBody>
      </p:sp>
      <p:grpSp>
        <p:nvGrpSpPr>
          <p:cNvPr id="54" name="组合 31"/>
          <p:cNvGrpSpPr/>
          <p:nvPr/>
        </p:nvGrpSpPr>
        <p:grpSpPr>
          <a:xfrm>
            <a:off x="1144314" y="1569445"/>
            <a:ext cx="4618429" cy="4082911"/>
            <a:chOff x="512440" y="949532"/>
            <a:chExt cx="3771528" cy="3334209"/>
          </a:xfrm>
        </p:grpSpPr>
        <p:pic>
          <p:nvPicPr>
            <p:cNvPr id="55" name="Picture 5"/>
            <p:cNvPicPr>
              <a:picLocks noChangeAspect="1"/>
            </p:cNvPicPr>
            <p:nvPr/>
          </p:nvPicPr>
          <p:blipFill rotWithShape="1">
            <a:blip r:embed="rId2" cstate="print">
              <a:extLst>
                <a:ext uri="{28A0092B-C50C-407E-A947-70E740481C1C}">
                  <a14:useLocalDpi xmlns:a14="http://schemas.microsoft.com/office/drawing/2010/main" val="0"/>
                </a:ext>
              </a:extLst>
            </a:blip>
            <a:srcRect b="2578"/>
            <a:stretch/>
          </p:blipFill>
          <p:spPr>
            <a:xfrm>
              <a:off x="512440" y="949532"/>
              <a:ext cx="3771528" cy="3334209"/>
            </a:xfrm>
            <a:prstGeom prst="rect">
              <a:avLst/>
            </a:prstGeom>
            <a:effectLst>
              <a:reflection blurRad="6350" endPos="14000" dir="5400000" sy="-100000" algn="bl" rotWithShape="0"/>
            </a:effectLst>
          </p:spPr>
        </p:pic>
        <p:pic>
          <p:nvPicPr>
            <p:cNvPr id="5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08144" y="1156746"/>
              <a:ext cx="3374655"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透明"/>
            <p:cNvSpPr>
              <a:spLocks/>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spTree>
    <p:extLst>
      <p:ext uri="{BB962C8B-B14F-4D97-AF65-F5344CB8AC3E}">
        <p14:creationId xmlns:p14="http://schemas.microsoft.com/office/powerpoint/2010/main" val="420056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grpSp>
        <p:nvGrpSpPr>
          <p:cNvPr id="4" name="0aa5ab87-1abb-4ca0-a07e-53f9e32ed86c" descr="OQAAAB+LCAAAAAAABACrVlIpqSxIVbJSCs5NLCpxyUxML0rM9SxJzVXSUfJMUbLKK83J0VFyysxLycxLdy/KLy0oVrKKjq0FALpUkis5AAAA" title="iSlide™ 版权声明  COPYRIGHT NOTICE"/>
          <p:cNvGrpSpPr>
            <a:grpSpLocks noChangeAspect="1"/>
          </p:cNvGrpSpPr>
          <p:nvPr>
            <p:custDataLst>
              <p:tags r:id="rId1"/>
            </p:custDataLst>
          </p:nvPr>
        </p:nvGrpSpPr>
        <p:grpSpPr>
          <a:xfrm>
            <a:off x="1291862" y="2384152"/>
            <a:ext cx="9608278" cy="1880118"/>
            <a:chOff x="1291862" y="2736577"/>
            <a:chExt cx="9608278" cy="1880118"/>
          </a:xfrm>
        </p:grpSpPr>
        <p:grpSp>
          <p:nvGrpSpPr>
            <p:cNvPr id="5" name="1112"/>
            <p:cNvGrpSpPr/>
            <p:nvPr/>
          </p:nvGrpSpPr>
          <p:grpSpPr>
            <a:xfrm>
              <a:off x="2086078" y="3380426"/>
              <a:ext cx="8018822" cy="838980"/>
              <a:chOff x="2086078" y="3589124"/>
              <a:chExt cx="8018822" cy="630282"/>
            </a:xfrm>
          </p:grpSpPr>
          <p:sp>
            <p:nvSpPr>
              <p:cNvPr id="17" name="5234"/>
              <p:cNvSpPr/>
              <p:nvPr/>
            </p:nvSpPr>
            <p:spPr>
              <a:xfrm flipV="1">
                <a:off x="6095489" y="3589124"/>
                <a:ext cx="4009411" cy="630281"/>
              </a:xfrm>
              <a:prstGeom prst="line">
                <a:avLst/>
              </a:prstGeom>
              <a:ln w="3175">
                <a:solidFill>
                  <a:srgbClr val="DCDEE0"/>
                </a:solidFill>
                <a:prstDash val="sysDash"/>
                <a:miter lim="400000"/>
              </a:ln>
            </p:spPr>
            <p:txBody>
              <a:bodyPr anchor="ctr"/>
              <a:lstStyle/>
              <a:p>
                <a:pPr algn="ctr"/>
                <a:endParaRPr/>
              </a:p>
            </p:txBody>
          </p:sp>
          <p:sp>
            <p:nvSpPr>
              <p:cNvPr id="18" name="53452"/>
              <p:cNvSpPr/>
              <p:nvPr/>
            </p:nvSpPr>
            <p:spPr>
              <a:xfrm flipV="1">
                <a:off x="6094790" y="3589124"/>
                <a:ext cx="2005405" cy="630282"/>
              </a:xfrm>
              <a:prstGeom prst="line">
                <a:avLst/>
              </a:prstGeom>
              <a:ln w="3175">
                <a:solidFill>
                  <a:srgbClr val="DCDEE0"/>
                </a:solidFill>
                <a:prstDash val="sysDash"/>
                <a:miter lim="400000"/>
              </a:ln>
            </p:spPr>
            <p:txBody>
              <a:bodyPr anchor="ctr"/>
              <a:lstStyle/>
              <a:p>
                <a:pPr algn="ctr"/>
                <a:endParaRPr/>
              </a:p>
            </p:txBody>
          </p:sp>
          <p:sp>
            <p:nvSpPr>
              <p:cNvPr id="19" name="523"/>
              <p:cNvSpPr/>
              <p:nvPr/>
            </p:nvSpPr>
            <p:spPr>
              <a:xfrm flipH="1" flipV="1">
                <a:off x="4090783" y="3589124"/>
                <a:ext cx="1999256" cy="630281"/>
              </a:xfrm>
              <a:prstGeom prst="line">
                <a:avLst/>
              </a:prstGeom>
              <a:ln w="3175">
                <a:solidFill>
                  <a:srgbClr val="DCDEE0"/>
                </a:solidFill>
                <a:prstDash val="sysDash"/>
                <a:miter lim="400000"/>
              </a:ln>
            </p:spPr>
            <p:txBody>
              <a:bodyPr anchor="ctr"/>
              <a:lstStyle/>
              <a:p>
                <a:pPr algn="ctr"/>
                <a:endParaRPr/>
              </a:p>
            </p:txBody>
          </p:sp>
          <p:sp>
            <p:nvSpPr>
              <p:cNvPr id="20" name="5352"/>
              <p:cNvSpPr/>
              <p:nvPr/>
            </p:nvSpPr>
            <p:spPr>
              <a:xfrm flipH="1" flipV="1">
                <a:off x="2086078" y="3589124"/>
                <a:ext cx="4009412" cy="630281"/>
              </a:xfrm>
              <a:prstGeom prst="line">
                <a:avLst/>
              </a:prstGeom>
              <a:ln w="3175">
                <a:solidFill>
                  <a:srgbClr val="DCDEE0"/>
                </a:solidFill>
                <a:prstDash val="sysDash"/>
                <a:miter lim="400000"/>
              </a:ln>
            </p:spPr>
            <p:txBody>
              <a:bodyPr anchor="ctr"/>
              <a:lstStyle/>
              <a:p>
                <a:pPr algn="ctr"/>
                <a:endParaRPr/>
              </a:p>
            </p:txBody>
          </p:sp>
          <p:sp>
            <p:nvSpPr>
              <p:cNvPr id="21" name="53"/>
              <p:cNvSpPr/>
              <p:nvPr/>
            </p:nvSpPr>
            <p:spPr>
              <a:xfrm flipV="1">
                <a:off x="6095489" y="3589124"/>
                <a:ext cx="1" cy="630282"/>
              </a:xfrm>
              <a:prstGeom prst="line">
                <a:avLst/>
              </a:prstGeom>
              <a:ln w="3175">
                <a:solidFill>
                  <a:srgbClr val="DCDEE0"/>
                </a:solidFill>
                <a:miter lim="400000"/>
              </a:ln>
            </p:spPr>
            <p:txBody>
              <a:bodyPr anchor="ctr"/>
              <a:lstStyle/>
              <a:p>
                <a:pPr algn="ctr"/>
                <a:endParaRPr/>
              </a:p>
            </p:txBody>
          </p:sp>
        </p:grpSp>
        <p:grpSp>
          <p:nvGrpSpPr>
            <p:cNvPr id="8" name="4"/>
            <p:cNvGrpSpPr/>
            <p:nvPr/>
          </p:nvGrpSpPr>
          <p:grpSpPr>
            <a:xfrm>
              <a:off x="1291862" y="2736577"/>
              <a:ext cx="9608278" cy="635460"/>
              <a:chOff x="0" y="0"/>
              <a:chExt cx="19216553" cy="1270918"/>
            </a:xfrm>
          </p:grpSpPr>
          <p:sp>
            <p:nvSpPr>
              <p:cNvPr id="12" name="12"/>
              <p:cNvSpPr/>
              <p:nvPr/>
            </p:nvSpPr>
            <p:spPr>
              <a:xfrm>
                <a:off x="0" y="916"/>
                <a:ext cx="3180952" cy="1270000"/>
              </a:xfrm>
              <a:prstGeom prst="roundRect">
                <a:avLst>
                  <a:gd name="adj" fmla="val 50000"/>
                </a:avLst>
              </a:prstGeom>
              <a:solidFill>
                <a:schemeClr val="accent4"/>
              </a:solidFill>
              <a:ln w="12700" cap="flat">
                <a:noFill/>
                <a:miter lim="400000"/>
              </a:ln>
              <a:effectLst/>
            </p:spPr>
            <p:txBody>
              <a:bodyPr wrap="none" lIns="19050" tIns="19050" rIns="19050" bIns="19050" anchor="ctr">
                <a:normAutofit/>
              </a:bodyPr>
              <a:lstStyle/>
              <a:p>
                <a:pPr lvl="0" algn="ctr"/>
                <a:endParaRPr lang="zh-CN" altLang="en-US" sz="1200" b="1" dirty="0">
                  <a:solidFill>
                    <a:schemeClr val="bg1"/>
                  </a:solidFill>
                </a:endParaRPr>
              </a:p>
            </p:txBody>
          </p:sp>
          <p:sp>
            <p:nvSpPr>
              <p:cNvPr id="13" name="9"/>
              <p:cNvSpPr/>
              <p:nvPr/>
            </p:nvSpPr>
            <p:spPr>
              <a:xfrm>
                <a:off x="4003249" y="918"/>
                <a:ext cx="3180952" cy="1270000"/>
              </a:xfrm>
              <a:prstGeom prst="roundRect">
                <a:avLst>
                  <a:gd name="adj" fmla="val 50000"/>
                </a:avLst>
              </a:prstGeom>
              <a:solidFill>
                <a:schemeClr val="accent3"/>
              </a:solidFill>
              <a:ln w="12700" cap="flat">
                <a:noFill/>
                <a:miter lim="400000"/>
              </a:ln>
              <a:effectLst/>
            </p:spPr>
            <p:txBody>
              <a:bodyPr wrap="none" lIns="19050" tIns="19050" rIns="19050" bIns="19050" anchor="ctr">
                <a:normAutofit/>
              </a:bodyPr>
              <a:lstStyle/>
              <a:p>
                <a:pPr lvl="0" algn="ctr"/>
                <a:endParaRPr lang="zh-CN" altLang="en-US" sz="1200" b="1" dirty="0">
                  <a:solidFill>
                    <a:schemeClr val="bg1"/>
                  </a:solidFill>
                </a:endParaRPr>
              </a:p>
            </p:txBody>
          </p:sp>
          <p:sp>
            <p:nvSpPr>
              <p:cNvPr id="14" name="7"/>
              <p:cNvSpPr/>
              <p:nvPr/>
            </p:nvSpPr>
            <p:spPr>
              <a:xfrm>
                <a:off x="8008895" y="918"/>
                <a:ext cx="3180954" cy="1270000"/>
              </a:xfrm>
              <a:prstGeom prst="roundRect">
                <a:avLst>
                  <a:gd name="adj" fmla="val 50000"/>
                </a:avLst>
              </a:prstGeom>
              <a:solidFill>
                <a:schemeClr val="accent2"/>
              </a:solidFill>
              <a:ln w="12700" cap="flat">
                <a:noFill/>
                <a:miter lim="400000"/>
              </a:ln>
              <a:effectLst/>
            </p:spPr>
            <p:txBody>
              <a:bodyPr wrap="none" lIns="19050" tIns="19050" rIns="19050" bIns="19050" anchor="ctr">
                <a:normAutofit/>
              </a:bodyPr>
              <a:lstStyle/>
              <a:p>
                <a:pPr lvl="0" algn="ctr"/>
                <a:endParaRPr lang="zh-CN" altLang="en-US" sz="1200" b="1" dirty="0">
                  <a:solidFill>
                    <a:schemeClr val="bg1"/>
                  </a:solidFill>
                </a:endParaRPr>
              </a:p>
            </p:txBody>
          </p:sp>
          <p:sp>
            <p:nvSpPr>
              <p:cNvPr id="15" name="6"/>
              <p:cNvSpPr/>
              <p:nvPr/>
            </p:nvSpPr>
            <p:spPr>
              <a:xfrm>
                <a:off x="12035862" y="918"/>
                <a:ext cx="3180954" cy="1270000"/>
              </a:xfrm>
              <a:prstGeom prst="roundRect">
                <a:avLst>
                  <a:gd name="adj" fmla="val 50000"/>
                </a:avLst>
              </a:prstGeom>
              <a:solidFill>
                <a:schemeClr val="accent1"/>
              </a:solidFill>
              <a:ln w="12700" cap="flat">
                <a:noFill/>
                <a:miter lim="400000"/>
              </a:ln>
              <a:effectLst/>
            </p:spPr>
            <p:txBody>
              <a:bodyPr wrap="none" lIns="19050" tIns="19050" rIns="19050" bIns="19050" anchor="ctr">
                <a:normAutofit/>
              </a:bodyPr>
              <a:lstStyle/>
              <a:p>
                <a:pPr lvl="0" algn="ctr"/>
                <a:endParaRPr lang="zh-CN" altLang="en-US" sz="1200" b="1" dirty="0">
                  <a:solidFill>
                    <a:schemeClr val="bg1"/>
                  </a:solidFill>
                </a:endParaRPr>
              </a:p>
            </p:txBody>
          </p:sp>
          <p:sp>
            <p:nvSpPr>
              <p:cNvPr id="16" name="5"/>
              <p:cNvSpPr/>
              <p:nvPr/>
            </p:nvSpPr>
            <p:spPr>
              <a:xfrm>
                <a:off x="16035601" y="0"/>
                <a:ext cx="3180952" cy="1270000"/>
              </a:xfrm>
              <a:prstGeom prst="roundRect">
                <a:avLst>
                  <a:gd name="adj" fmla="val 50000"/>
                </a:avLst>
              </a:prstGeom>
              <a:solidFill>
                <a:schemeClr val="accent3"/>
              </a:solidFill>
              <a:ln w="12700" cap="flat">
                <a:noFill/>
                <a:miter lim="400000"/>
              </a:ln>
              <a:effectLst/>
            </p:spPr>
            <p:txBody>
              <a:bodyPr wrap="none" lIns="19050" tIns="19050" rIns="19050" bIns="19050" anchor="ctr">
                <a:normAutofit/>
              </a:bodyPr>
              <a:lstStyle/>
              <a:p>
                <a:pPr lvl="0" algn="ctr"/>
                <a:endParaRPr lang="zh-CN" altLang="en-US" sz="1200" b="1" dirty="0">
                  <a:solidFill>
                    <a:schemeClr val="bg1"/>
                  </a:solidFill>
                </a:endParaRPr>
              </a:p>
            </p:txBody>
          </p:sp>
        </p:grpSp>
        <p:grpSp>
          <p:nvGrpSpPr>
            <p:cNvPr id="9" name="1"/>
            <p:cNvGrpSpPr/>
            <p:nvPr/>
          </p:nvGrpSpPr>
          <p:grpSpPr>
            <a:xfrm>
              <a:off x="5711296" y="3843071"/>
              <a:ext cx="773624" cy="773624"/>
              <a:chOff x="0" y="0"/>
              <a:chExt cx="1547244" cy="1547244"/>
            </a:xfrm>
          </p:grpSpPr>
          <p:sp>
            <p:nvSpPr>
              <p:cNvPr id="10" name="3"/>
              <p:cNvSpPr/>
              <p:nvPr/>
            </p:nvSpPr>
            <p:spPr>
              <a:xfrm>
                <a:off x="0" y="0"/>
                <a:ext cx="1547244" cy="15472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p>
            </p:txBody>
          </p:sp>
          <p:sp>
            <p:nvSpPr>
              <p:cNvPr id="11" name="2"/>
              <p:cNvSpPr/>
              <p:nvPr/>
            </p:nvSpPr>
            <p:spPr>
              <a:xfrm>
                <a:off x="367139" y="396789"/>
                <a:ext cx="791768" cy="753666"/>
              </a:xfrm>
              <a:custGeom>
                <a:avLst/>
                <a:gdLst/>
                <a:ahLst/>
                <a:cxnLst>
                  <a:cxn ang="0">
                    <a:pos x="wd2" y="hd2"/>
                  </a:cxn>
                  <a:cxn ang="5400000">
                    <a:pos x="wd2" y="hd2"/>
                  </a:cxn>
                  <a:cxn ang="10800000">
                    <a:pos x="wd2" y="hd2"/>
                  </a:cxn>
                  <a:cxn ang="16200000">
                    <a:pos x="wd2" y="hd2"/>
                  </a:cxn>
                </a:cxnLst>
                <a:rect l="0" t="0" r="r" b="b"/>
                <a:pathLst>
                  <a:path w="21600" h="21600" extrusionOk="0">
                    <a:moveTo>
                      <a:pt x="21087" y="8928"/>
                    </a:moveTo>
                    <a:lnTo>
                      <a:pt x="20048" y="7836"/>
                    </a:lnTo>
                    <a:cubicBezTo>
                      <a:pt x="19687" y="7476"/>
                      <a:pt x="19267" y="7297"/>
                      <a:pt x="18787" y="7297"/>
                    </a:cubicBezTo>
                    <a:cubicBezTo>
                      <a:pt x="18296" y="7297"/>
                      <a:pt x="17880" y="7476"/>
                      <a:pt x="17539" y="7836"/>
                    </a:cubicBezTo>
                    <a:lnTo>
                      <a:pt x="13462" y="12118"/>
                    </a:lnTo>
                    <a:lnTo>
                      <a:pt x="13462" y="1865"/>
                    </a:lnTo>
                    <a:cubicBezTo>
                      <a:pt x="13462" y="1359"/>
                      <a:pt x="13286" y="923"/>
                      <a:pt x="12935" y="553"/>
                    </a:cubicBezTo>
                    <a:cubicBezTo>
                      <a:pt x="12584" y="184"/>
                      <a:pt x="12168" y="0"/>
                      <a:pt x="11687" y="0"/>
                    </a:cubicBezTo>
                    <a:lnTo>
                      <a:pt x="9913" y="0"/>
                    </a:lnTo>
                    <a:cubicBezTo>
                      <a:pt x="9432" y="0"/>
                      <a:pt x="9016" y="185"/>
                      <a:pt x="8665" y="553"/>
                    </a:cubicBezTo>
                    <a:cubicBezTo>
                      <a:pt x="8314" y="923"/>
                      <a:pt x="8139" y="1359"/>
                      <a:pt x="8139" y="1865"/>
                    </a:cubicBezTo>
                    <a:lnTo>
                      <a:pt x="8139" y="12118"/>
                    </a:lnTo>
                    <a:lnTo>
                      <a:pt x="4062" y="7836"/>
                    </a:lnTo>
                    <a:cubicBezTo>
                      <a:pt x="3720" y="7476"/>
                      <a:pt x="3304" y="7297"/>
                      <a:pt x="2814" y="7297"/>
                    </a:cubicBezTo>
                    <a:cubicBezTo>
                      <a:pt x="2334" y="7297"/>
                      <a:pt x="1914" y="7476"/>
                      <a:pt x="1553" y="7836"/>
                    </a:cubicBezTo>
                    <a:lnTo>
                      <a:pt x="527" y="8928"/>
                    </a:lnTo>
                    <a:cubicBezTo>
                      <a:pt x="175" y="9297"/>
                      <a:pt x="0" y="9739"/>
                      <a:pt x="0" y="10254"/>
                    </a:cubicBezTo>
                    <a:cubicBezTo>
                      <a:pt x="0" y="10778"/>
                      <a:pt x="176" y="11215"/>
                      <a:pt x="527" y="11564"/>
                    </a:cubicBezTo>
                    <a:lnTo>
                      <a:pt x="9552" y="21061"/>
                    </a:lnTo>
                    <a:cubicBezTo>
                      <a:pt x="9894" y="21420"/>
                      <a:pt x="10311" y="21600"/>
                      <a:pt x="10800" y="21600"/>
                    </a:cubicBezTo>
                    <a:cubicBezTo>
                      <a:pt x="11281" y="21600"/>
                      <a:pt x="11702" y="21420"/>
                      <a:pt x="12061" y="21061"/>
                    </a:cubicBezTo>
                    <a:lnTo>
                      <a:pt x="21087" y="11564"/>
                    </a:lnTo>
                    <a:cubicBezTo>
                      <a:pt x="21429" y="11205"/>
                      <a:pt x="21600" y="10768"/>
                      <a:pt x="21600" y="10254"/>
                    </a:cubicBezTo>
                    <a:cubicBezTo>
                      <a:pt x="21600" y="9749"/>
                      <a:pt x="21429" y="9307"/>
                      <a:pt x="21087" y="8928"/>
                    </a:cubicBezTo>
                    <a:cubicBezTo>
                      <a:pt x="21087" y="8928"/>
                      <a:pt x="21087" y="8928"/>
                      <a:pt x="21087" y="8928"/>
                    </a:cubicBezTo>
                    <a:close/>
                  </a:path>
                </a:pathLst>
              </a:custGeom>
              <a:solidFill>
                <a:srgbClr val="FFFFFF"/>
              </a:solidFill>
              <a:ln w="12700" cap="flat">
                <a:noFill/>
                <a:miter lim="400000"/>
              </a:ln>
              <a:effectLst/>
            </p:spPr>
            <p:txBody>
              <a:bodyPr anchor="ctr"/>
              <a:lstStyle/>
              <a:p>
                <a:pPr algn="ctr"/>
                <a:endParaRPr/>
              </a:p>
            </p:txBody>
          </p:sp>
        </p:grpSp>
      </p:grpSp>
      <p:sp>
        <p:nvSpPr>
          <p:cNvPr id="22" name="文本框 21"/>
          <p:cNvSpPr txBox="1"/>
          <p:nvPr/>
        </p:nvSpPr>
        <p:spPr>
          <a:xfrm>
            <a:off x="1250300" y="2547763"/>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bg1"/>
                </a:solidFill>
                <a:latin typeface="Century Gothic" panose="020B0502020202020204" pitchFamily="34" charset="0"/>
              </a:rPr>
              <a:t>标题文字添加</a:t>
            </a:r>
          </a:p>
        </p:txBody>
      </p:sp>
      <p:sp>
        <p:nvSpPr>
          <p:cNvPr id="23" name="文本框 22"/>
          <p:cNvSpPr txBox="1"/>
          <p:nvPr/>
        </p:nvSpPr>
        <p:spPr>
          <a:xfrm>
            <a:off x="3258619" y="2547763"/>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bg1"/>
                </a:solidFill>
                <a:latin typeface="Century Gothic" panose="020B0502020202020204" pitchFamily="34" charset="0"/>
              </a:rPr>
              <a:t>标题文字添加</a:t>
            </a:r>
          </a:p>
        </p:txBody>
      </p:sp>
      <p:sp>
        <p:nvSpPr>
          <p:cNvPr id="24" name="文本框 23"/>
          <p:cNvSpPr txBox="1"/>
          <p:nvPr/>
        </p:nvSpPr>
        <p:spPr>
          <a:xfrm>
            <a:off x="5257413" y="2547763"/>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bg1"/>
                </a:solidFill>
                <a:latin typeface="Century Gothic" panose="020B0502020202020204" pitchFamily="34" charset="0"/>
              </a:rPr>
              <a:t>标题文字添加</a:t>
            </a:r>
          </a:p>
        </p:txBody>
      </p:sp>
      <p:sp>
        <p:nvSpPr>
          <p:cNvPr id="25" name="文本框 24"/>
          <p:cNvSpPr txBox="1"/>
          <p:nvPr/>
        </p:nvSpPr>
        <p:spPr>
          <a:xfrm>
            <a:off x="7265732" y="2547763"/>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bg1"/>
                </a:solidFill>
                <a:latin typeface="Century Gothic" panose="020B0502020202020204" pitchFamily="34" charset="0"/>
              </a:rPr>
              <a:t>标题文字添加</a:t>
            </a:r>
          </a:p>
        </p:txBody>
      </p:sp>
      <p:sp>
        <p:nvSpPr>
          <p:cNvPr id="26" name="文本框 25"/>
          <p:cNvSpPr txBox="1"/>
          <p:nvPr/>
        </p:nvSpPr>
        <p:spPr>
          <a:xfrm>
            <a:off x="9264526" y="2547763"/>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bg1"/>
                </a:solidFill>
                <a:latin typeface="Century Gothic" panose="020B0502020202020204" pitchFamily="34" charset="0"/>
              </a:rPr>
              <a:t>标题文字添加</a:t>
            </a:r>
          </a:p>
        </p:txBody>
      </p:sp>
      <p:grpSp>
        <p:nvGrpSpPr>
          <p:cNvPr id="27" name="组合 35"/>
          <p:cNvGrpSpPr/>
          <p:nvPr/>
        </p:nvGrpSpPr>
        <p:grpSpPr>
          <a:xfrm>
            <a:off x="1568082" y="4506663"/>
            <a:ext cx="9052293" cy="994775"/>
            <a:chOff x="1568082" y="4136810"/>
            <a:chExt cx="9052293" cy="994775"/>
          </a:xfrm>
        </p:grpSpPr>
        <p:cxnSp>
          <p:nvCxnSpPr>
            <p:cNvPr id="28" name="直接连接符 36">
              <a:extLst>
                <a:ext uri="{FF2B5EF4-FFF2-40B4-BE49-F238E27FC236}">
                  <a16:creationId xmlns:a16="http://schemas.microsoft.com/office/drawing/2014/main" xmlns="" id="{FF1CE47A-FE21-493F-98C5-F1CF77F83D1F}"/>
                </a:ext>
              </a:extLst>
            </p:cNvPr>
            <p:cNvCxnSpPr>
              <a:cxnSpLocks/>
            </p:cNvCxnSpPr>
            <p:nvPr/>
          </p:nvCxnSpPr>
          <p:spPr>
            <a:xfrm>
              <a:off x="1568082" y="4553767"/>
              <a:ext cx="8955056" cy="0"/>
            </a:xfrm>
            <a:prstGeom prst="line">
              <a:avLst/>
            </a:prstGeom>
            <a:ln w="952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9" name="组合 37"/>
            <p:cNvGrpSpPr/>
            <p:nvPr/>
          </p:nvGrpSpPr>
          <p:grpSpPr>
            <a:xfrm>
              <a:off x="1595131" y="4136810"/>
              <a:ext cx="9025244" cy="994775"/>
              <a:chOff x="1085273" y="2301502"/>
              <a:chExt cx="9025244" cy="994775"/>
            </a:xfrm>
          </p:grpSpPr>
          <p:sp>
            <p:nvSpPr>
              <p:cNvPr id="30" name="文本框 29"/>
              <p:cNvSpPr txBox="1"/>
              <p:nvPr/>
            </p:nvSpPr>
            <p:spPr>
              <a:xfrm>
                <a:off x="3498843" y="2301502"/>
                <a:ext cx="4198104"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标题文字添加此处</a:t>
                </a:r>
              </a:p>
            </p:txBody>
          </p:sp>
          <p:sp>
            <p:nvSpPr>
              <p:cNvPr id="31" name="文本框 30"/>
              <p:cNvSpPr txBox="1"/>
              <p:nvPr/>
            </p:nvSpPr>
            <p:spPr>
              <a:xfrm>
                <a:off x="1085273" y="2782931"/>
                <a:ext cx="9025244"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tx1">
                        <a:lumMod val="50000"/>
                        <a:lumOff val="50000"/>
                      </a:schemeClr>
                    </a:solidFill>
                    <a:latin typeface="Century Gothic" panose="020B0502020202020204" pitchFamily="34" charset="0"/>
                    <a:ea typeface="+mj-ea"/>
                  </a:rPr>
                  <a:t>The user can demonstrate on a projector or computer, or print the presentation and make it into a film to be used in a wider </a:t>
                </a:r>
                <a:r>
                  <a:rPr lang="en-US" altLang="zh-CN" sz="1200" dirty="0" err="1">
                    <a:solidFill>
                      <a:schemeClr val="tx1">
                        <a:lumMod val="50000"/>
                        <a:lumOff val="50000"/>
                      </a:schemeClr>
                    </a:solidFill>
                    <a:latin typeface="Century Gothic" panose="020B0502020202020204" pitchFamily="34" charset="0"/>
                    <a:ea typeface="+mj-ea"/>
                  </a:rPr>
                  <a:t>fieldThe</a:t>
                </a:r>
                <a:r>
                  <a:rPr lang="en-US" altLang="zh-CN" sz="1200" dirty="0">
                    <a:solidFill>
                      <a:schemeClr val="tx1">
                        <a:lumMod val="50000"/>
                        <a:lumOff val="50000"/>
                      </a:schemeClr>
                    </a:solidFill>
                    <a:latin typeface="Century Gothic" panose="020B0502020202020204" pitchFamily="34" charset="0"/>
                    <a:ea typeface="+mj-ea"/>
                  </a:rPr>
                  <a:t> user can demonstrate on a projector or computer, or print the to be used in a wider field</a:t>
                </a:r>
              </a:p>
            </p:txBody>
          </p:sp>
        </p:grpSp>
      </p:grpSp>
    </p:spTree>
    <p:extLst>
      <p:ext uri="{BB962C8B-B14F-4D97-AF65-F5344CB8AC3E}">
        <p14:creationId xmlns:p14="http://schemas.microsoft.com/office/powerpoint/2010/main" val="1104377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sp>
        <p:nvSpPr>
          <p:cNvPr id="4" name="Freeform 39"/>
          <p:cNvSpPr>
            <a:spLocks/>
          </p:cNvSpPr>
          <p:nvPr/>
        </p:nvSpPr>
        <p:spPr bwMode="auto">
          <a:xfrm>
            <a:off x="4375151" y="3502025"/>
            <a:ext cx="3445933" cy="897467"/>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solidFill>
            <a:schemeClr val="bg1">
              <a:lumMod val="85000"/>
              <a:alpha val="50000"/>
            </a:schemeClr>
          </a:solidFill>
          <a:ln>
            <a:noFill/>
          </a:ln>
          <a:extLst/>
        </p:spPr>
        <p:txBody>
          <a:bodyPr/>
          <a:lstStyle/>
          <a:p>
            <a:endParaRPr lang="zh-CN" altLang="en-US" sz="3200">
              <a:solidFill>
                <a:schemeClr val="bg1"/>
              </a:solidFill>
            </a:endParaRPr>
          </a:p>
        </p:txBody>
      </p:sp>
      <p:sp>
        <p:nvSpPr>
          <p:cNvPr id="5" name="Freeform 41"/>
          <p:cNvSpPr>
            <a:spLocks/>
          </p:cNvSpPr>
          <p:nvPr/>
        </p:nvSpPr>
        <p:spPr bwMode="auto">
          <a:xfrm>
            <a:off x="4375151" y="2064809"/>
            <a:ext cx="3445933" cy="897467"/>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solidFill>
            <a:schemeClr val="bg1">
              <a:lumMod val="85000"/>
              <a:alpha val="50000"/>
            </a:schemeClr>
          </a:solidFill>
          <a:ln>
            <a:noFill/>
          </a:ln>
          <a:extLst/>
        </p:spPr>
        <p:txBody>
          <a:bodyPr/>
          <a:lstStyle/>
          <a:p>
            <a:endParaRPr lang="zh-CN" altLang="en-US" sz="3200">
              <a:solidFill>
                <a:schemeClr val="bg1"/>
              </a:solidFill>
            </a:endParaRPr>
          </a:p>
        </p:txBody>
      </p:sp>
      <p:sp>
        <p:nvSpPr>
          <p:cNvPr id="8" name="Freeform 47"/>
          <p:cNvSpPr>
            <a:spLocks/>
          </p:cNvSpPr>
          <p:nvPr/>
        </p:nvSpPr>
        <p:spPr bwMode="auto">
          <a:xfrm>
            <a:off x="4375151" y="4939243"/>
            <a:ext cx="3445933" cy="897467"/>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solidFill>
            <a:schemeClr val="bg1">
              <a:lumMod val="85000"/>
              <a:alpha val="50000"/>
            </a:schemeClr>
          </a:solidFill>
          <a:ln>
            <a:noFill/>
          </a:ln>
          <a:extLst/>
        </p:spPr>
        <p:txBody>
          <a:bodyPr/>
          <a:lstStyle/>
          <a:p>
            <a:endParaRPr lang="zh-CN" altLang="en-US" sz="3200">
              <a:solidFill>
                <a:schemeClr val="bg1"/>
              </a:solidFill>
            </a:endParaRPr>
          </a:p>
        </p:txBody>
      </p:sp>
      <p:sp>
        <p:nvSpPr>
          <p:cNvPr id="9" name="Rectangle 57"/>
          <p:cNvSpPr>
            <a:spLocks noChangeArrowheads="1"/>
          </p:cNvSpPr>
          <p:nvPr/>
        </p:nvSpPr>
        <p:spPr bwMode="auto">
          <a:xfrm>
            <a:off x="814918" y="2170643"/>
            <a:ext cx="3359149"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600" b="1" dirty="0">
                <a:solidFill>
                  <a:schemeClr val="tx1">
                    <a:lumMod val="65000"/>
                    <a:lumOff val="35000"/>
                  </a:schemeClr>
                </a:solidFill>
              </a:rPr>
              <a:t>输入文字</a:t>
            </a:r>
          </a:p>
          <a:p>
            <a:pPr algn="r">
              <a:lnSpc>
                <a:spcPct val="150000"/>
              </a:lnSpc>
            </a:pPr>
            <a:r>
              <a:rPr lang="zh-CN" altLang="en-US" sz="1050" dirty="0">
                <a:solidFill>
                  <a:schemeClr val="bg1">
                    <a:lumMod val="50000"/>
                  </a:schemeClr>
                </a:solidFill>
                <a:latin typeface="微软雅黑" pitchFamily="34" charset="-122"/>
              </a:rPr>
              <a:t>此处添加详细文本描述，建议与标题相关并符合整体语言风格，语言描述尽量简洁生动。</a:t>
            </a:r>
            <a:endParaRPr lang="zh-CN" altLang="en-US" sz="1050" dirty="0">
              <a:solidFill>
                <a:schemeClr val="bg1">
                  <a:lumMod val="50000"/>
                </a:schemeClr>
              </a:solidFill>
            </a:endParaRPr>
          </a:p>
        </p:txBody>
      </p:sp>
      <p:sp>
        <p:nvSpPr>
          <p:cNvPr id="10" name="Rectangle 58"/>
          <p:cNvSpPr>
            <a:spLocks noChangeArrowheads="1"/>
          </p:cNvSpPr>
          <p:nvPr/>
        </p:nvSpPr>
        <p:spPr bwMode="auto">
          <a:xfrm>
            <a:off x="814918" y="3595159"/>
            <a:ext cx="3359149"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600" b="1" dirty="0">
                <a:solidFill>
                  <a:schemeClr val="tx1">
                    <a:lumMod val="65000"/>
                    <a:lumOff val="35000"/>
                  </a:schemeClr>
                </a:solidFill>
              </a:rPr>
              <a:t>输入文字</a:t>
            </a:r>
          </a:p>
          <a:p>
            <a:pPr algn="r">
              <a:lnSpc>
                <a:spcPct val="150000"/>
              </a:lnSpc>
            </a:pPr>
            <a:r>
              <a:rPr lang="zh-CN" altLang="en-US" sz="1050" dirty="0">
                <a:solidFill>
                  <a:schemeClr val="bg1">
                    <a:lumMod val="50000"/>
                  </a:schemeClr>
                </a:solidFill>
                <a:latin typeface="微软雅黑" pitchFamily="34" charset="-122"/>
              </a:rPr>
              <a:t>此处添加详细文本描述，建议与标题相关并符合整体语言风格，语言描述尽量简洁生动。</a:t>
            </a:r>
            <a:endParaRPr lang="zh-CN" altLang="en-US" sz="1050" dirty="0">
              <a:solidFill>
                <a:schemeClr val="bg1">
                  <a:lumMod val="50000"/>
                </a:schemeClr>
              </a:solidFill>
            </a:endParaRPr>
          </a:p>
        </p:txBody>
      </p:sp>
      <p:sp>
        <p:nvSpPr>
          <p:cNvPr id="11" name="Rectangle 59"/>
          <p:cNvSpPr>
            <a:spLocks noChangeArrowheads="1"/>
          </p:cNvSpPr>
          <p:nvPr/>
        </p:nvSpPr>
        <p:spPr bwMode="auto">
          <a:xfrm>
            <a:off x="814918" y="5045076"/>
            <a:ext cx="3359149"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600" b="1" dirty="0">
                <a:solidFill>
                  <a:schemeClr val="tx1">
                    <a:lumMod val="65000"/>
                    <a:lumOff val="35000"/>
                  </a:schemeClr>
                </a:solidFill>
              </a:rPr>
              <a:t>输入文字</a:t>
            </a:r>
          </a:p>
          <a:p>
            <a:pPr algn="r">
              <a:lnSpc>
                <a:spcPct val="150000"/>
              </a:lnSpc>
            </a:pPr>
            <a:r>
              <a:rPr lang="zh-CN" altLang="en-US" sz="1050" dirty="0">
                <a:solidFill>
                  <a:schemeClr val="bg1">
                    <a:lumMod val="50000"/>
                  </a:schemeClr>
                </a:solidFill>
                <a:latin typeface="微软雅黑" pitchFamily="34" charset="-122"/>
              </a:rPr>
              <a:t>此处添加详细文本描述，建议与标题相关并符合整体语言风格，语言描述尽量简洁生动。</a:t>
            </a:r>
            <a:endParaRPr lang="zh-CN" altLang="en-US" sz="1050" dirty="0">
              <a:solidFill>
                <a:schemeClr val="bg1">
                  <a:lumMod val="50000"/>
                </a:schemeClr>
              </a:solidFill>
            </a:endParaRPr>
          </a:p>
        </p:txBody>
      </p:sp>
      <p:sp>
        <p:nvSpPr>
          <p:cNvPr id="12" name="Rectangle 60"/>
          <p:cNvSpPr>
            <a:spLocks noChangeArrowheads="1"/>
          </p:cNvSpPr>
          <p:nvPr/>
        </p:nvSpPr>
        <p:spPr bwMode="auto">
          <a:xfrm>
            <a:off x="8045451" y="2170643"/>
            <a:ext cx="3359149"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itchFamily="34" charset="0"/>
              <a:buNone/>
            </a:pPr>
            <a:r>
              <a:rPr lang="zh-CN" altLang="en-US" sz="1600" b="1" dirty="0">
                <a:solidFill>
                  <a:schemeClr val="tx1">
                    <a:lumMod val="65000"/>
                    <a:lumOff val="35000"/>
                  </a:schemeClr>
                </a:solidFill>
              </a:rPr>
              <a:t>输入文字</a:t>
            </a:r>
          </a:p>
          <a:p>
            <a:pPr>
              <a:lnSpc>
                <a:spcPct val="150000"/>
              </a:lnSpc>
            </a:pPr>
            <a:r>
              <a:rPr lang="zh-CN" altLang="en-US" sz="1100" dirty="0">
                <a:solidFill>
                  <a:schemeClr val="bg1">
                    <a:lumMod val="50000"/>
                  </a:schemeClr>
                </a:solidFill>
                <a:latin typeface="微软雅黑" pitchFamily="34" charset="-122"/>
              </a:rPr>
              <a:t>此处添加详细文本描述，建议与标题相关并符合整体语言风格，语言描述尽量简洁生动。</a:t>
            </a:r>
            <a:endParaRPr lang="zh-CN" altLang="en-US" sz="1100" dirty="0">
              <a:solidFill>
                <a:schemeClr val="bg1">
                  <a:lumMod val="50000"/>
                </a:schemeClr>
              </a:solidFill>
            </a:endParaRPr>
          </a:p>
        </p:txBody>
      </p:sp>
      <p:sp>
        <p:nvSpPr>
          <p:cNvPr id="13" name="Rectangle 61"/>
          <p:cNvSpPr>
            <a:spLocks noChangeArrowheads="1"/>
          </p:cNvSpPr>
          <p:nvPr/>
        </p:nvSpPr>
        <p:spPr bwMode="auto">
          <a:xfrm>
            <a:off x="8045451" y="3595159"/>
            <a:ext cx="3359149"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solidFill>
                  <a:schemeClr val="tx1">
                    <a:lumMod val="65000"/>
                    <a:lumOff val="35000"/>
                  </a:schemeClr>
                </a:solidFill>
              </a:rPr>
              <a:t>输入文字</a:t>
            </a:r>
          </a:p>
          <a:p>
            <a:pPr>
              <a:lnSpc>
                <a:spcPct val="150000"/>
              </a:lnSpc>
            </a:pPr>
            <a:r>
              <a:rPr lang="zh-CN" altLang="en-US" sz="1050" dirty="0">
                <a:solidFill>
                  <a:schemeClr val="bg1">
                    <a:lumMod val="50000"/>
                  </a:schemeClr>
                </a:solidFill>
                <a:latin typeface="微软雅黑" pitchFamily="34" charset="-122"/>
              </a:rPr>
              <a:t>此处添加详细文本描述，建议与标题相关并符合整体语言风格，语言描述尽量简洁生动。</a:t>
            </a:r>
            <a:endParaRPr lang="zh-CN" altLang="en-US" sz="1050" dirty="0">
              <a:solidFill>
                <a:schemeClr val="bg1">
                  <a:lumMod val="50000"/>
                </a:schemeClr>
              </a:solidFill>
            </a:endParaRPr>
          </a:p>
        </p:txBody>
      </p:sp>
      <p:sp>
        <p:nvSpPr>
          <p:cNvPr id="14" name="Rectangle 62"/>
          <p:cNvSpPr>
            <a:spLocks noChangeArrowheads="1"/>
          </p:cNvSpPr>
          <p:nvPr/>
        </p:nvSpPr>
        <p:spPr bwMode="auto">
          <a:xfrm>
            <a:off x="8045451" y="5045076"/>
            <a:ext cx="3359149"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solidFill>
                  <a:schemeClr val="tx1">
                    <a:lumMod val="65000"/>
                    <a:lumOff val="35000"/>
                  </a:schemeClr>
                </a:solidFill>
              </a:rPr>
              <a:t>输入文字</a:t>
            </a:r>
          </a:p>
          <a:p>
            <a:pPr>
              <a:lnSpc>
                <a:spcPct val="150000"/>
              </a:lnSpc>
            </a:pPr>
            <a:r>
              <a:rPr lang="zh-CN" altLang="en-US" sz="1050" dirty="0">
                <a:solidFill>
                  <a:schemeClr val="bg1">
                    <a:lumMod val="50000"/>
                  </a:schemeClr>
                </a:solidFill>
                <a:latin typeface="微软雅黑" pitchFamily="34" charset="-122"/>
              </a:rPr>
              <a:t>此处添加详细文本描述，建议与标题相关并符合整体语言风格，语言描述尽量简洁生动。</a:t>
            </a:r>
            <a:endParaRPr lang="zh-CN" altLang="en-US" sz="1050" dirty="0">
              <a:solidFill>
                <a:schemeClr val="bg1">
                  <a:lumMod val="50000"/>
                </a:schemeClr>
              </a:solidFill>
            </a:endParaRPr>
          </a:p>
        </p:txBody>
      </p:sp>
      <p:sp>
        <p:nvSpPr>
          <p:cNvPr id="15" name="Freeform 38"/>
          <p:cNvSpPr>
            <a:spLocks/>
          </p:cNvSpPr>
          <p:nvPr/>
        </p:nvSpPr>
        <p:spPr bwMode="auto">
          <a:xfrm>
            <a:off x="4375151" y="3502026"/>
            <a:ext cx="897467" cy="2334684"/>
          </a:xfrm>
          <a:custGeom>
            <a:avLst/>
            <a:gdLst>
              <a:gd name="T0" fmla="*/ 130 w 260"/>
              <a:gd name="T1" fmla="*/ 0 h 676"/>
              <a:gd name="T2" fmla="*/ 0 w 260"/>
              <a:gd name="T3" fmla="*/ 130 h 676"/>
              <a:gd name="T4" fmla="*/ 0 w 260"/>
              <a:gd name="T5" fmla="*/ 546 h 676"/>
              <a:gd name="T6" fmla="*/ 130 w 260"/>
              <a:gd name="T7" fmla="*/ 676 h 676"/>
              <a:gd name="T8" fmla="*/ 260 w 260"/>
              <a:gd name="T9" fmla="*/ 546 h 676"/>
              <a:gd name="T10" fmla="*/ 260 w 260"/>
              <a:gd name="T11" fmla="*/ 130 h 676"/>
              <a:gd name="T12" fmla="*/ 130 w 260"/>
              <a:gd name="T13" fmla="*/ 0 h 676"/>
            </a:gdLst>
            <a:ahLst/>
            <a:cxnLst>
              <a:cxn ang="0">
                <a:pos x="T0" y="T1"/>
              </a:cxn>
              <a:cxn ang="0">
                <a:pos x="T2" y="T3"/>
              </a:cxn>
              <a:cxn ang="0">
                <a:pos x="T4" y="T5"/>
              </a:cxn>
              <a:cxn ang="0">
                <a:pos x="T6" y="T7"/>
              </a:cxn>
              <a:cxn ang="0">
                <a:pos x="T8" y="T9"/>
              </a:cxn>
              <a:cxn ang="0">
                <a:pos x="T10" y="T11"/>
              </a:cxn>
              <a:cxn ang="0">
                <a:pos x="T12" y="T13"/>
              </a:cxn>
            </a:cxnLst>
            <a:rect l="0" t="0" r="r" b="b"/>
            <a:pathLst>
              <a:path w="260" h="676">
                <a:moveTo>
                  <a:pt x="130" y="0"/>
                </a:moveTo>
                <a:cubicBezTo>
                  <a:pt x="58" y="0"/>
                  <a:pt x="0" y="58"/>
                  <a:pt x="0" y="130"/>
                </a:cubicBezTo>
                <a:cubicBezTo>
                  <a:pt x="0" y="546"/>
                  <a:pt x="0" y="546"/>
                  <a:pt x="0" y="546"/>
                </a:cubicBezTo>
                <a:cubicBezTo>
                  <a:pt x="0" y="618"/>
                  <a:pt x="58" y="676"/>
                  <a:pt x="130" y="676"/>
                </a:cubicBezTo>
                <a:cubicBezTo>
                  <a:pt x="202" y="676"/>
                  <a:pt x="260" y="618"/>
                  <a:pt x="260" y="546"/>
                </a:cubicBezTo>
                <a:cubicBezTo>
                  <a:pt x="260" y="130"/>
                  <a:pt x="260" y="130"/>
                  <a:pt x="260" y="130"/>
                </a:cubicBezTo>
                <a:cubicBezTo>
                  <a:pt x="260" y="58"/>
                  <a:pt x="202" y="0"/>
                  <a:pt x="130" y="0"/>
                </a:cubicBezTo>
                <a:close/>
              </a:path>
            </a:pathLst>
          </a:custGeom>
          <a:solidFill>
            <a:schemeClr val="bg1">
              <a:lumMod val="85000"/>
              <a:alpha val="50000"/>
            </a:schemeClr>
          </a:solidFill>
          <a:ln>
            <a:noFill/>
          </a:ln>
          <a:extLst/>
        </p:spPr>
        <p:txBody>
          <a:bodyPr/>
          <a:lstStyle/>
          <a:p>
            <a:endParaRPr lang="zh-CN" altLang="en-US" sz="3200">
              <a:solidFill>
                <a:schemeClr val="bg1"/>
              </a:solidFill>
            </a:endParaRPr>
          </a:p>
        </p:txBody>
      </p:sp>
      <p:sp>
        <p:nvSpPr>
          <p:cNvPr id="16" name="Freeform 40"/>
          <p:cNvSpPr>
            <a:spLocks/>
          </p:cNvSpPr>
          <p:nvPr/>
        </p:nvSpPr>
        <p:spPr bwMode="auto">
          <a:xfrm>
            <a:off x="6923617" y="2064809"/>
            <a:ext cx="897467" cy="2334683"/>
          </a:xfrm>
          <a:custGeom>
            <a:avLst/>
            <a:gdLst>
              <a:gd name="T0" fmla="*/ 130 w 260"/>
              <a:gd name="T1" fmla="*/ 0 h 676"/>
              <a:gd name="T2" fmla="*/ 0 w 260"/>
              <a:gd name="T3" fmla="*/ 130 h 676"/>
              <a:gd name="T4" fmla="*/ 0 w 260"/>
              <a:gd name="T5" fmla="*/ 546 h 676"/>
              <a:gd name="T6" fmla="*/ 130 w 260"/>
              <a:gd name="T7" fmla="*/ 676 h 676"/>
              <a:gd name="T8" fmla="*/ 260 w 260"/>
              <a:gd name="T9" fmla="*/ 546 h 676"/>
              <a:gd name="T10" fmla="*/ 260 w 260"/>
              <a:gd name="T11" fmla="*/ 130 h 676"/>
              <a:gd name="T12" fmla="*/ 130 w 260"/>
              <a:gd name="T13" fmla="*/ 0 h 676"/>
            </a:gdLst>
            <a:ahLst/>
            <a:cxnLst>
              <a:cxn ang="0">
                <a:pos x="T0" y="T1"/>
              </a:cxn>
              <a:cxn ang="0">
                <a:pos x="T2" y="T3"/>
              </a:cxn>
              <a:cxn ang="0">
                <a:pos x="T4" y="T5"/>
              </a:cxn>
              <a:cxn ang="0">
                <a:pos x="T6" y="T7"/>
              </a:cxn>
              <a:cxn ang="0">
                <a:pos x="T8" y="T9"/>
              </a:cxn>
              <a:cxn ang="0">
                <a:pos x="T10" y="T11"/>
              </a:cxn>
              <a:cxn ang="0">
                <a:pos x="T12" y="T13"/>
              </a:cxn>
            </a:cxnLst>
            <a:rect l="0" t="0" r="r" b="b"/>
            <a:pathLst>
              <a:path w="260" h="676">
                <a:moveTo>
                  <a:pt x="130" y="0"/>
                </a:moveTo>
                <a:cubicBezTo>
                  <a:pt x="58" y="0"/>
                  <a:pt x="0" y="58"/>
                  <a:pt x="0" y="130"/>
                </a:cubicBezTo>
                <a:cubicBezTo>
                  <a:pt x="0" y="546"/>
                  <a:pt x="0" y="546"/>
                  <a:pt x="0" y="546"/>
                </a:cubicBezTo>
                <a:cubicBezTo>
                  <a:pt x="0" y="618"/>
                  <a:pt x="58" y="676"/>
                  <a:pt x="130" y="676"/>
                </a:cubicBezTo>
                <a:cubicBezTo>
                  <a:pt x="202" y="676"/>
                  <a:pt x="260" y="618"/>
                  <a:pt x="260" y="546"/>
                </a:cubicBezTo>
                <a:cubicBezTo>
                  <a:pt x="260" y="130"/>
                  <a:pt x="260" y="130"/>
                  <a:pt x="260" y="130"/>
                </a:cubicBezTo>
                <a:cubicBezTo>
                  <a:pt x="260" y="58"/>
                  <a:pt x="202" y="0"/>
                  <a:pt x="130" y="0"/>
                </a:cubicBezTo>
                <a:close/>
              </a:path>
            </a:pathLst>
          </a:custGeom>
          <a:solidFill>
            <a:schemeClr val="bg1">
              <a:lumMod val="85000"/>
              <a:alpha val="50000"/>
            </a:schemeClr>
          </a:solidFill>
          <a:ln>
            <a:noFill/>
          </a:ln>
          <a:extLst/>
        </p:spPr>
        <p:txBody>
          <a:bodyPr/>
          <a:lstStyle/>
          <a:p>
            <a:endParaRPr lang="zh-CN" altLang="en-US" sz="3200">
              <a:solidFill>
                <a:schemeClr val="bg1"/>
              </a:solidFill>
            </a:endParaRPr>
          </a:p>
        </p:txBody>
      </p:sp>
      <p:grpSp>
        <p:nvGrpSpPr>
          <p:cNvPr id="17" name="组合 1"/>
          <p:cNvGrpSpPr/>
          <p:nvPr/>
        </p:nvGrpSpPr>
        <p:grpSpPr>
          <a:xfrm>
            <a:off x="4464051" y="2155826"/>
            <a:ext cx="717549" cy="717551"/>
            <a:chOff x="3348038" y="1616075"/>
            <a:chExt cx="538162" cy="538163"/>
          </a:xfrm>
        </p:grpSpPr>
        <p:sp>
          <p:nvSpPr>
            <p:cNvPr id="18" name="Oval 42"/>
            <p:cNvSpPr>
              <a:spLocks noChangeArrowheads="1"/>
            </p:cNvSpPr>
            <p:nvPr/>
          </p:nvSpPr>
          <p:spPr bwMode="auto">
            <a:xfrm>
              <a:off x="3412331" y="1679575"/>
              <a:ext cx="414338" cy="414338"/>
            </a:xfrm>
            <a:prstGeom prst="ellipse">
              <a:avLst/>
            </a:prstGeom>
            <a:gradFill flip="none" rotWithShape="1">
              <a:gsLst>
                <a:gs pos="90000">
                  <a:srgbClr val="138F81"/>
                </a:gs>
                <a:gs pos="30000">
                  <a:srgbClr val="19BAA9"/>
                </a:gs>
              </a:gsLst>
              <a:lin ang="2700000" scaled="1"/>
              <a:tileRect/>
            </a:gradFill>
            <a:ln w="25400">
              <a:gradFill>
                <a:gsLst>
                  <a:gs pos="0">
                    <a:srgbClr val="138F81"/>
                  </a:gs>
                  <a:gs pos="100000">
                    <a:srgbClr val="19BAA9"/>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Impact" panose="020B0806030902050204" pitchFamily="34" charset="0"/>
              </a:endParaRPr>
            </a:p>
          </p:txBody>
        </p:sp>
        <p:sp>
          <p:nvSpPr>
            <p:cNvPr id="19" name="Oval 42"/>
            <p:cNvSpPr>
              <a:spLocks noChangeArrowheads="1"/>
            </p:cNvSpPr>
            <p:nvPr/>
          </p:nvSpPr>
          <p:spPr bwMode="auto">
            <a:xfrm>
              <a:off x="3348038" y="1616075"/>
              <a:ext cx="538162" cy="538163"/>
            </a:xfrm>
            <a:prstGeom prst="ellipse">
              <a:avLst/>
            </a:prstGeom>
            <a:solidFill>
              <a:schemeClr val="accent1"/>
            </a:solidFill>
            <a:ln w="25400">
              <a:no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Impact" panose="020B0806030902050204" pitchFamily="34" charset="0"/>
              </a:endParaRPr>
            </a:p>
          </p:txBody>
        </p:sp>
      </p:grpSp>
      <p:grpSp>
        <p:nvGrpSpPr>
          <p:cNvPr id="20" name="组合 3"/>
          <p:cNvGrpSpPr/>
          <p:nvPr/>
        </p:nvGrpSpPr>
        <p:grpSpPr>
          <a:xfrm>
            <a:off x="4464051" y="3593043"/>
            <a:ext cx="717549" cy="717549"/>
            <a:chOff x="3348038" y="2693988"/>
            <a:chExt cx="538162" cy="538162"/>
          </a:xfrm>
        </p:grpSpPr>
        <p:sp>
          <p:nvSpPr>
            <p:cNvPr id="21" name="Oval 42"/>
            <p:cNvSpPr>
              <a:spLocks noChangeArrowheads="1"/>
            </p:cNvSpPr>
            <p:nvPr/>
          </p:nvSpPr>
          <p:spPr bwMode="auto">
            <a:xfrm>
              <a:off x="3412331" y="2760662"/>
              <a:ext cx="414338" cy="414338"/>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22" name="Oval 43"/>
            <p:cNvSpPr>
              <a:spLocks noChangeArrowheads="1"/>
            </p:cNvSpPr>
            <p:nvPr/>
          </p:nvSpPr>
          <p:spPr bwMode="auto">
            <a:xfrm>
              <a:off x="3348038" y="2693988"/>
              <a:ext cx="538162" cy="538162"/>
            </a:xfrm>
            <a:prstGeom prst="ellipse">
              <a:avLst/>
            </a:prstGeom>
            <a:solidFill>
              <a:schemeClr val="accent1">
                <a:lumMod val="75000"/>
              </a:schemeClr>
            </a:solidFill>
            <a:ln w="25400">
              <a:no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grpSp>
        <p:nvGrpSpPr>
          <p:cNvPr id="23" name="组合 2"/>
          <p:cNvGrpSpPr/>
          <p:nvPr/>
        </p:nvGrpSpPr>
        <p:grpSpPr>
          <a:xfrm>
            <a:off x="7012518" y="2155826"/>
            <a:ext cx="717549" cy="717551"/>
            <a:chOff x="5259388" y="1616075"/>
            <a:chExt cx="538162" cy="538163"/>
          </a:xfrm>
        </p:grpSpPr>
        <p:sp>
          <p:nvSpPr>
            <p:cNvPr id="24" name="Oval 42"/>
            <p:cNvSpPr>
              <a:spLocks noChangeArrowheads="1"/>
            </p:cNvSpPr>
            <p:nvPr/>
          </p:nvSpPr>
          <p:spPr bwMode="auto">
            <a:xfrm>
              <a:off x="5326856" y="1679575"/>
              <a:ext cx="414338" cy="414338"/>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25" name="Oval 44"/>
            <p:cNvSpPr>
              <a:spLocks noChangeArrowheads="1"/>
            </p:cNvSpPr>
            <p:nvPr/>
          </p:nvSpPr>
          <p:spPr bwMode="auto">
            <a:xfrm>
              <a:off x="5259388" y="1616075"/>
              <a:ext cx="538162" cy="538163"/>
            </a:xfrm>
            <a:prstGeom prst="ellipse">
              <a:avLst/>
            </a:prstGeom>
            <a:solidFill>
              <a:schemeClr val="accent2"/>
            </a:solidFill>
            <a:ln w="25400">
              <a:no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grpSp>
        <p:nvGrpSpPr>
          <p:cNvPr id="26" name="组合 4"/>
          <p:cNvGrpSpPr/>
          <p:nvPr/>
        </p:nvGrpSpPr>
        <p:grpSpPr>
          <a:xfrm>
            <a:off x="7012518" y="3593043"/>
            <a:ext cx="717549" cy="717549"/>
            <a:chOff x="5259388" y="2693988"/>
            <a:chExt cx="538162" cy="538162"/>
          </a:xfrm>
        </p:grpSpPr>
        <p:sp>
          <p:nvSpPr>
            <p:cNvPr id="27" name="Oval 42"/>
            <p:cNvSpPr>
              <a:spLocks noChangeArrowheads="1"/>
            </p:cNvSpPr>
            <p:nvPr/>
          </p:nvSpPr>
          <p:spPr bwMode="auto">
            <a:xfrm>
              <a:off x="5326856" y="2760662"/>
              <a:ext cx="414338" cy="414338"/>
            </a:xfrm>
            <a:prstGeom prst="ellipse">
              <a:avLst/>
            </a:prstGeom>
            <a:gradFill flip="none" rotWithShape="1">
              <a:gsLst>
                <a:gs pos="90000">
                  <a:srgbClr val="89A13D"/>
                </a:gs>
                <a:gs pos="30000">
                  <a:srgbClr val="B2D138"/>
                </a:gs>
              </a:gsLst>
              <a:lin ang="2700000" scaled="1"/>
              <a:tileRect/>
            </a:gradFill>
            <a:ln w="25400">
              <a:gradFill>
                <a:gsLst>
                  <a:gs pos="0">
                    <a:srgbClr val="89A13D"/>
                  </a:gs>
                  <a:gs pos="100000">
                    <a:srgbClr val="B2D138"/>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28" name="Oval 45"/>
            <p:cNvSpPr>
              <a:spLocks noChangeArrowheads="1"/>
            </p:cNvSpPr>
            <p:nvPr/>
          </p:nvSpPr>
          <p:spPr bwMode="auto">
            <a:xfrm>
              <a:off x="5259388" y="2693988"/>
              <a:ext cx="538162" cy="538162"/>
            </a:xfrm>
            <a:prstGeom prst="ellipse">
              <a:avLst/>
            </a:prstGeom>
            <a:solidFill>
              <a:schemeClr val="accent5"/>
            </a:solidFill>
            <a:ln w="25400">
              <a:no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grpSp>
        <p:nvGrpSpPr>
          <p:cNvPr id="29" name="组合 5"/>
          <p:cNvGrpSpPr/>
          <p:nvPr/>
        </p:nvGrpSpPr>
        <p:grpSpPr>
          <a:xfrm>
            <a:off x="4464051" y="5028143"/>
            <a:ext cx="717549" cy="717549"/>
            <a:chOff x="3348038" y="3770313"/>
            <a:chExt cx="538162" cy="538162"/>
          </a:xfrm>
        </p:grpSpPr>
        <p:sp>
          <p:nvSpPr>
            <p:cNvPr id="30" name="Oval 42"/>
            <p:cNvSpPr>
              <a:spLocks noChangeArrowheads="1"/>
            </p:cNvSpPr>
            <p:nvPr/>
          </p:nvSpPr>
          <p:spPr bwMode="auto">
            <a:xfrm>
              <a:off x="3412331" y="3836987"/>
              <a:ext cx="414338" cy="414338"/>
            </a:xfrm>
            <a:prstGeom prst="ellipse">
              <a:avLst/>
            </a:prstGeom>
            <a:gradFill flip="none" rotWithShape="1">
              <a:gsLst>
                <a:gs pos="90000">
                  <a:srgbClr val="138F81"/>
                </a:gs>
                <a:gs pos="30000">
                  <a:srgbClr val="19BAA9"/>
                </a:gs>
              </a:gsLst>
              <a:lin ang="2700000" scaled="1"/>
              <a:tileRect/>
            </a:gradFill>
            <a:ln w="25400">
              <a:gradFill>
                <a:gsLst>
                  <a:gs pos="0">
                    <a:srgbClr val="138F81"/>
                  </a:gs>
                  <a:gs pos="100000">
                    <a:srgbClr val="19BAA9"/>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Impact" panose="020B0806030902050204" pitchFamily="34" charset="0"/>
              </a:endParaRPr>
            </a:p>
          </p:txBody>
        </p:sp>
        <p:sp>
          <p:nvSpPr>
            <p:cNvPr id="31" name="Oval 48"/>
            <p:cNvSpPr>
              <a:spLocks noChangeArrowheads="1"/>
            </p:cNvSpPr>
            <p:nvPr/>
          </p:nvSpPr>
          <p:spPr bwMode="auto">
            <a:xfrm>
              <a:off x="3348038" y="3770313"/>
              <a:ext cx="538162" cy="538162"/>
            </a:xfrm>
            <a:prstGeom prst="ellipse">
              <a:avLst/>
            </a:prstGeom>
            <a:solidFill>
              <a:schemeClr val="accent4"/>
            </a:solidFill>
            <a:ln w="25400">
              <a:no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Impact" panose="020B0806030902050204" pitchFamily="34" charset="0"/>
              </a:endParaRPr>
            </a:p>
          </p:txBody>
        </p:sp>
      </p:grpSp>
      <p:sp>
        <p:nvSpPr>
          <p:cNvPr id="32" name="Freeform 50"/>
          <p:cNvSpPr>
            <a:spLocks noEditPoints="1"/>
          </p:cNvSpPr>
          <p:nvPr/>
        </p:nvSpPr>
        <p:spPr bwMode="auto">
          <a:xfrm>
            <a:off x="7257023" y="3824015"/>
            <a:ext cx="245472" cy="253491"/>
          </a:xfrm>
          <a:custGeom>
            <a:avLst/>
            <a:gdLst>
              <a:gd name="T0" fmla="*/ 93 w 94"/>
              <a:gd name="T1" fmla="*/ 75 h 96"/>
              <a:gd name="T2" fmla="*/ 66 w 94"/>
              <a:gd name="T3" fmla="*/ 48 h 96"/>
              <a:gd name="T4" fmla="*/ 69 w 94"/>
              <a:gd name="T5" fmla="*/ 34 h 96"/>
              <a:gd name="T6" fmla="*/ 59 w 94"/>
              <a:gd name="T7" fmla="*/ 10 h 96"/>
              <a:gd name="T8" fmla="*/ 34 w 94"/>
              <a:gd name="T9" fmla="*/ 0 h 96"/>
              <a:gd name="T10" fmla="*/ 10 w 94"/>
              <a:gd name="T11" fmla="*/ 10 h 96"/>
              <a:gd name="T12" fmla="*/ 0 w 94"/>
              <a:gd name="T13" fmla="*/ 34 h 96"/>
              <a:gd name="T14" fmla="*/ 10 w 94"/>
              <a:gd name="T15" fmla="*/ 59 h 96"/>
              <a:gd name="T16" fmla="*/ 34 w 94"/>
              <a:gd name="T17" fmla="*/ 69 h 96"/>
              <a:gd name="T18" fmla="*/ 45 w 94"/>
              <a:gd name="T19" fmla="*/ 68 h 96"/>
              <a:gd name="T20" fmla="*/ 72 w 94"/>
              <a:gd name="T21" fmla="*/ 95 h 96"/>
              <a:gd name="T22" fmla="*/ 75 w 94"/>
              <a:gd name="T23" fmla="*/ 96 h 96"/>
              <a:gd name="T24" fmla="*/ 90 w 94"/>
              <a:gd name="T25" fmla="*/ 96 h 96"/>
              <a:gd name="T26" fmla="*/ 94 w 94"/>
              <a:gd name="T27" fmla="*/ 93 h 96"/>
              <a:gd name="T28" fmla="*/ 94 w 94"/>
              <a:gd name="T29" fmla="*/ 77 h 96"/>
              <a:gd name="T30" fmla="*/ 93 w 94"/>
              <a:gd name="T31" fmla="*/ 75 h 96"/>
              <a:gd name="T32" fmla="*/ 44 w 94"/>
              <a:gd name="T33" fmla="*/ 60 h 96"/>
              <a:gd name="T34" fmla="*/ 44 w 94"/>
              <a:gd name="T35" fmla="*/ 60 h 96"/>
              <a:gd name="T36" fmla="*/ 44 w 94"/>
              <a:gd name="T37" fmla="*/ 60 h 96"/>
              <a:gd name="T38" fmla="*/ 34 w 94"/>
              <a:gd name="T39" fmla="*/ 62 h 96"/>
              <a:gd name="T40" fmla="*/ 15 w 94"/>
              <a:gd name="T41" fmla="*/ 54 h 96"/>
              <a:gd name="T42" fmla="*/ 7 w 94"/>
              <a:gd name="T43" fmla="*/ 34 h 96"/>
              <a:gd name="T44" fmla="*/ 15 w 94"/>
              <a:gd name="T45" fmla="*/ 15 h 96"/>
              <a:gd name="T46" fmla="*/ 34 w 94"/>
              <a:gd name="T47" fmla="*/ 7 h 96"/>
              <a:gd name="T48" fmla="*/ 54 w 94"/>
              <a:gd name="T49" fmla="*/ 15 h 96"/>
              <a:gd name="T50" fmla="*/ 62 w 94"/>
              <a:gd name="T51" fmla="*/ 34 h 96"/>
              <a:gd name="T52" fmla="*/ 44 w 94"/>
              <a:gd name="T53" fmla="*/ 60 h 96"/>
              <a:gd name="T54" fmla="*/ 76 w 94"/>
              <a:gd name="T55" fmla="*/ 89 h 96"/>
              <a:gd name="T56" fmla="*/ 76 w 94"/>
              <a:gd name="T57" fmla="*/ 89 h 96"/>
              <a:gd name="T58" fmla="*/ 52 w 94"/>
              <a:gd name="T59" fmla="*/ 65 h 96"/>
              <a:gd name="T60" fmla="*/ 56 w 94"/>
              <a:gd name="T61" fmla="*/ 62 h 96"/>
              <a:gd name="T62" fmla="*/ 83 w 94"/>
              <a:gd name="T63" fmla="*/ 89 h 96"/>
              <a:gd name="T64" fmla="*/ 76 w 94"/>
              <a:gd name="T65" fmla="*/ 89 h 96"/>
              <a:gd name="T66" fmla="*/ 86 w 94"/>
              <a:gd name="T67" fmla="*/ 86 h 96"/>
              <a:gd name="T68" fmla="*/ 86 w 94"/>
              <a:gd name="T69" fmla="*/ 86 h 96"/>
              <a:gd name="T70" fmla="*/ 59 w 94"/>
              <a:gd name="T71" fmla="*/ 59 h 96"/>
              <a:gd name="T72" fmla="*/ 60 w 94"/>
              <a:gd name="T73" fmla="*/ 59 h 96"/>
              <a:gd name="T74" fmla="*/ 60 w 94"/>
              <a:gd name="T75" fmla="*/ 59 h 96"/>
              <a:gd name="T76" fmla="*/ 63 w 94"/>
              <a:gd name="T77" fmla="*/ 55 h 96"/>
              <a:gd name="T78" fmla="*/ 86 w 94"/>
              <a:gd name="T79" fmla="*/ 79 h 96"/>
              <a:gd name="T80" fmla="*/ 86 w 94"/>
              <a:gd name="T81" fmla="*/ 86 h 96"/>
              <a:gd name="T82" fmla="*/ 34 w 94"/>
              <a:gd name="T83" fmla="*/ 22 h 96"/>
              <a:gd name="T84" fmla="*/ 34 w 94"/>
              <a:gd name="T85" fmla="*/ 22 h 96"/>
              <a:gd name="T86" fmla="*/ 22 w 94"/>
              <a:gd name="T87" fmla="*/ 34 h 96"/>
              <a:gd name="T88" fmla="*/ 34 w 94"/>
              <a:gd name="T89" fmla="*/ 47 h 96"/>
              <a:gd name="T90" fmla="*/ 47 w 94"/>
              <a:gd name="T91" fmla="*/ 34 h 96"/>
              <a:gd name="T92" fmla="*/ 34 w 94"/>
              <a:gd name="T93" fmla="*/ 22 h 96"/>
              <a:gd name="T94" fmla="*/ 34 w 94"/>
              <a:gd name="T95" fmla="*/ 43 h 96"/>
              <a:gd name="T96" fmla="*/ 34 w 94"/>
              <a:gd name="T97" fmla="*/ 43 h 96"/>
              <a:gd name="T98" fmla="*/ 26 w 94"/>
              <a:gd name="T99" fmla="*/ 34 h 96"/>
              <a:gd name="T100" fmla="*/ 34 w 94"/>
              <a:gd name="T101" fmla="*/ 26 h 96"/>
              <a:gd name="T102" fmla="*/ 43 w 94"/>
              <a:gd name="T103" fmla="*/ 34 h 96"/>
              <a:gd name="T104" fmla="*/ 34 w 94"/>
              <a:gd name="T105"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96">
                <a:moveTo>
                  <a:pt x="93" y="75"/>
                </a:moveTo>
                <a:cubicBezTo>
                  <a:pt x="66" y="48"/>
                  <a:pt x="66" y="48"/>
                  <a:pt x="66" y="48"/>
                </a:cubicBezTo>
                <a:cubicBezTo>
                  <a:pt x="68" y="44"/>
                  <a:pt x="69" y="39"/>
                  <a:pt x="69" y="34"/>
                </a:cubicBezTo>
                <a:cubicBezTo>
                  <a:pt x="69" y="26"/>
                  <a:pt x="66" y="17"/>
                  <a:pt x="59" y="10"/>
                </a:cubicBezTo>
                <a:cubicBezTo>
                  <a:pt x="52" y="3"/>
                  <a:pt x="43" y="0"/>
                  <a:pt x="34" y="0"/>
                </a:cubicBezTo>
                <a:cubicBezTo>
                  <a:pt x="26" y="0"/>
                  <a:pt x="17" y="3"/>
                  <a:pt x="10" y="10"/>
                </a:cubicBezTo>
                <a:cubicBezTo>
                  <a:pt x="3" y="17"/>
                  <a:pt x="0" y="26"/>
                  <a:pt x="0" y="34"/>
                </a:cubicBezTo>
                <a:cubicBezTo>
                  <a:pt x="0" y="43"/>
                  <a:pt x="3" y="52"/>
                  <a:pt x="10" y="59"/>
                </a:cubicBezTo>
                <a:cubicBezTo>
                  <a:pt x="17" y="66"/>
                  <a:pt x="26" y="69"/>
                  <a:pt x="34" y="69"/>
                </a:cubicBezTo>
                <a:cubicBezTo>
                  <a:pt x="38" y="69"/>
                  <a:pt x="41" y="69"/>
                  <a:pt x="45" y="68"/>
                </a:cubicBezTo>
                <a:cubicBezTo>
                  <a:pt x="72" y="95"/>
                  <a:pt x="72" y="95"/>
                  <a:pt x="72" y="95"/>
                </a:cubicBezTo>
                <a:cubicBezTo>
                  <a:pt x="73" y="96"/>
                  <a:pt x="74" y="96"/>
                  <a:pt x="75" y="96"/>
                </a:cubicBezTo>
                <a:cubicBezTo>
                  <a:pt x="90" y="96"/>
                  <a:pt x="90" y="96"/>
                  <a:pt x="90" y="96"/>
                </a:cubicBezTo>
                <a:cubicBezTo>
                  <a:pt x="92" y="96"/>
                  <a:pt x="94" y="95"/>
                  <a:pt x="94" y="93"/>
                </a:cubicBezTo>
                <a:cubicBezTo>
                  <a:pt x="94" y="77"/>
                  <a:pt x="94" y="77"/>
                  <a:pt x="94" y="77"/>
                </a:cubicBezTo>
                <a:cubicBezTo>
                  <a:pt x="94" y="76"/>
                  <a:pt x="93" y="75"/>
                  <a:pt x="93" y="75"/>
                </a:cubicBezTo>
                <a:close/>
                <a:moveTo>
                  <a:pt x="44" y="60"/>
                </a:moveTo>
                <a:cubicBezTo>
                  <a:pt x="44" y="60"/>
                  <a:pt x="44" y="60"/>
                  <a:pt x="44" y="60"/>
                </a:cubicBezTo>
                <a:cubicBezTo>
                  <a:pt x="44" y="60"/>
                  <a:pt x="44" y="60"/>
                  <a:pt x="44" y="60"/>
                </a:cubicBezTo>
                <a:cubicBezTo>
                  <a:pt x="41" y="61"/>
                  <a:pt x="38" y="62"/>
                  <a:pt x="34" y="62"/>
                </a:cubicBezTo>
                <a:cubicBezTo>
                  <a:pt x="27" y="62"/>
                  <a:pt x="20" y="59"/>
                  <a:pt x="15" y="54"/>
                </a:cubicBezTo>
                <a:cubicBezTo>
                  <a:pt x="10" y="49"/>
                  <a:pt x="7" y="42"/>
                  <a:pt x="7" y="34"/>
                </a:cubicBezTo>
                <a:cubicBezTo>
                  <a:pt x="7" y="27"/>
                  <a:pt x="10" y="20"/>
                  <a:pt x="15" y="15"/>
                </a:cubicBezTo>
                <a:cubicBezTo>
                  <a:pt x="20" y="10"/>
                  <a:pt x="27" y="7"/>
                  <a:pt x="34" y="7"/>
                </a:cubicBezTo>
                <a:cubicBezTo>
                  <a:pt x="41" y="7"/>
                  <a:pt x="49" y="10"/>
                  <a:pt x="54" y="15"/>
                </a:cubicBezTo>
                <a:cubicBezTo>
                  <a:pt x="59" y="20"/>
                  <a:pt x="62" y="27"/>
                  <a:pt x="62" y="34"/>
                </a:cubicBezTo>
                <a:cubicBezTo>
                  <a:pt x="62" y="46"/>
                  <a:pt x="55" y="56"/>
                  <a:pt x="44" y="60"/>
                </a:cubicBezTo>
                <a:close/>
                <a:moveTo>
                  <a:pt x="76" y="89"/>
                </a:moveTo>
                <a:cubicBezTo>
                  <a:pt x="76" y="89"/>
                  <a:pt x="76" y="89"/>
                  <a:pt x="76" y="89"/>
                </a:cubicBezTo>
                <a:cubicBezTo>
                  <a:pt x="52" y="65"/>
                  <a:pt x="52" y="65"/>
                  <a:pt x="52" y="65"/>
                </a:cubicBezTo>
                <a:cubicBezTo>
                  <a:pt x="53" y="64"/>
                  <a:pt x="55" y="63"/>
                  <a:pt x="56" y="62"/>
                </a:cubicBezTo>
                <a:cubicBezTo>
                  <a:pt x="83" y="89"/>
                  <a:pt x="83" y="89"/>
                  <a:pt x="83" y="89"/>
                </a:cubicBezTo>
                <a:cubicBezTo>
                  <a:pt x="76" y="89"/>
                  <a:pt x="76" y="89"/>
                  <a:pt x="76" y="89"/>
                </a:cubicBezTo>
                <a:close/>
                <a:moveTo>
                  <a:pt x="86" y="86"/>
                </a:moveTo>
                <a:cubicBezTo>
                  <a:pt x="86" y="86"/>
                  <a:pt x="86" y="86"/>
                  <a:pt x="86" y="86"/>
                </a:cubicBezTo>
                <a:cubicBezTo>
                  <a:pt x="59" y="59"/>
                  <a:pt x="59" y="59"/>
                  <a:pt x="59" y="59"/>
                </a:cubicBezTo>
                <a:cubicBezTo>
                  <a:pt x="60" y="59"/>
                  <a:pt x="60" y="59"/>
                  <a:pt x="60" y="59"/>
                </a:cubicBezTo>
                <a:cubicBezTo>
                  <a:pt x="60" y="59"/>
                  <a:pt x="60" y="59"/>
                  <a:pt x="60" y="59"/>
                </a:cubicBezTo>
                <a:cubicBezTo>
                  <a:pt x="61" y="57"/>
                  <a:pt x="62" y="56"/>
                  <a:pt x="63" y="55"/>
                </a:cubicBezTo>
                <a:cubicBezTo>
                  <a:pt x="86" y="79"/>
                  <a:pt x="86" y="79"/>
                  <a:pt x="86" y="79"/>
                </a:cubicBezTo>
                <a:cubicBezTo>
                  <a:pt x="86" y="86"/>
                  <a:pt x="86" y="86"/>
                  <a:pt x="86" y="86"/>
                </a:cubicBezTo>
                <a:close/>
                <a:moveTo>
                  <a:pt x="34" y="22"/>
                </a:moveTo>
                <a:cubicBezTo>
                  <a:pt x="34" y="22"/>
                  <a:pt x="34" y="22"/>
                  <a:pt x="34" y="22"/>
                </a:cubicBezTo>
                <a:cubicBezTo>
                  <a:pt x="27" y="22"/>
                  <a:pt x="22" y="28"/>
                  <a:pt x="22" y="34"/>
                </a:cubicBezTo>
                <a:cubicBezTo>
                  <a:pt x="22" y="41"/>
                  <a:pt x="27" y="47"/>
                  <a:pt x="34" y="47"/>
                </a:cubicBezTo>
                <a:cubicBezTo>
                  <a:pt x="41" y="47"/>
                  <a:pt x="47" y="41"/>
                  <a:pt x="47" y="34"/>
                </a:cubicBezTo>
                <a:cubicBezTo>
                  <a:pt x="47" y="28"/>
                  <a:pt x="41" y="22"/>
                  <a:pt x="34" y="22"/>
                </a:cubicBezTo>
                <a:close/>
                <a:moveTo>
                  <a:pt x="34" y="43"/>
                </a:moveTo>
                <a:cubicBezTo>
                  <a:pt x="34" y="43"/>
                  <a:pt x="34" y="43"/>
                  <a:pt x="34" y="43"/>
                </a:cubicBezTo>
                <a:cubicBezTo>
                  <a:pt x="30" y="43"/>
                  <a:pt x="26" y="39"/>
                  <a:pt x="26" y="34"/>
                </a:cubicBezTo>
                <a:cubicBezTo>
                  <a:pt x="26" y="30"/>
                  <a:pt x="30" y="26"/>
                  <a:pt x="34" y="26"/>
                </a:cubicBezTo>
                <a:cubicBezTo>
                  <a:pt x="39" y="26"/>
                  <a:pt x="43" y="30"/>
                  <a:pt x="43" y="34"/>
                </a:cubicBezTo>
                <a:cubicBezTo>
                  <a:pt x="43" y="39"/>
                  <a:pt x="39" y="43"/>
                  <a:pt x="34" y="43"/>
                </a:cubicBezTo>
                <a:close/>
              </a:path>
            </a:pathLst>
          </a:custGeom>
          <a:solidFill>
            <a:schemeClr val="bg1"/>
          </a:solidFill>
          <a:ln>
            <a:noFill/>
          </a:ln>
          <a:extLst/>
        </p:spPr>
        <p:txBody>
          <a:bodyPr/>
          <a:lstStyle/>
          <a:p>
            <a:endParaRPr lang="zh-CN" altLang="en-US" sz="3200">
              <a:solidFill>
                <a:schemeClr val="bg1"/>
              </a:solidFill>
            </a:endParaRPr>
          </a:p>
        </p:txBody>
      </p:sp>
      <p:sp>
        <p:nvSpPr>
          <p:cNvPr id="33" name="Freeform 51"/>
          <p:cNvSpPr>
            <a:spLocks noEditPoints="1"/>
          </p:cNvSpPr>
          <p:nvPr/>
        </p:nvSpPr>
        <p:spPr bwMode="auto">
          <a:xfrm>
            <a:off x="4704068" y="3813890"/>
            <a:ext cx="243864" cy="216589"/>
          </a:xfrm>
          <a:custGeom>
            <a:avLst/>
            <a:gdLst>
              <a:gd name="T0" fmla="*/ 8 w 93"/>
              <a:gd name="T1" fmla="*/ 73 h 83"/>
              <a:gd name="T2" fmla="*/ 5 w 93"/>
              <a:gd name="T3" fmla="*/ 71 h 83"/>
              <a:gd name="T4" fmla="*/ 8 w 93"/>
              <a:gd name="T5" fmla="*/ 69 h 83"/>
              <a:gd name="T6" fmla="*/ 11 w 93"/>
              <a:gd name="T7" fmla="*/ 69 h 83"/>
              <a:gd name="T8" fmla="*/ 11 w 93"/>
              <a:gd name="T9" fmla="*/ 29 h 83"/>
              <a:gd name="T10" fmla="*/ 4 w 93"/>
              <a:gd name="T11" fmla="*/ 29 h 83"/>
              <a:gd name="T12" fmla="*/ 0 w 93"/>
              <a:gd name="T13" fmla="*/ 25 h 83"/>
              <a:gd name="T14" fmla="*/ 2 w 93"/>
              <a:gd name="T15" fmla="*/ 21 h 83"/>
              <a:gd name="T16" fmla="*/ 44 w 93"/>
              <a:gd name="T17" fmla="*/ 0 h 83"/>
              <a:gd name="T18" fmla="*/ 48 w 93"/>
              <a:gd name="T19" fmla="*/ 0 h 83"/>
              <a:gd name="T20" fmla="*/ 90 w 93"/>
              <a:gd name="T21" fmla="*/ 22 h 83"/>
              <a:gd name="T22" fmla="*/ 92 w 93"/>
              <a:gd name="T23" fmla="*/ 27 h 83"/>
              <a:gd name="T24" fmla="*/ 88 w 93"/>
              <a:gd name="T25" fmla="*/ 29 h 83"/>
              <a:gd name="T26" fmla="*/ 88 w 93"/>
              <a:gd name="T27" fmla="*/ 29 h 83"/>
              <a:gd name="T28" fmla="*/ 81 w 93"/>
              <a:gd name="T29" fmla="*/ 29 h 83"/>
              <a:gd name="T30" fmla="*/ 81 w 93"/>
              <a:gd name="T31" fmla="*/ 69 h 83"/>
              <a:gd name="T32" fmla="*/ 84 w 93"/>
              <a:gd name="T33" fmla="*/ 69 h 83"/>
              <a:gd name="T34" fmla="*/ 87 w 93"/>
              <a:gd name="T35" fmla="*/ 71 h 83"/>
              <a:gd name="T36" fmla="*/ 84 w 93"/>
              <a:gd name="T37" fmla="*/ 73 h 83"/>
              <a:gd name="T38" fmla="*/ 8 w 93"/>
              <a:gd name="T39" fmla="*/ 73 h 83"/>
              <a:gd name="T40" fmla="*/ 19 w 93"/>
              <a:gd name="T41" fmla="*/ 29 h 83"/>
              <a:gd name="T42" fmla="*/ 19 w 93"/>
              <a:gd name="T43" fmla="*/ 29 h 83"/>
              <a:gd name="T44" fmla="*/ 19 w 93"/>
              <a:gd name="T45" fmla="*/ 69 h 83"/>
              <a:gd name="T46" fmla="*/ 32 w 93"/>
              <a:gd name="T47" fmla="*/ 69 h 83"/>
              <a:gd name="T48" fmla="*/ 32 w 93"/>
              <a:gd name="T49" fmla="*/ 29 h 83"/>
              <a:gd name="T50" fmla="*/ 19 w 93"/>
              <a:gd name="T51" fmla="*/ 29 h 83"/>
              <a:gd name="T52" fmla="*/ 39 w 93"/>
              <a:gd name="T53" fmla="*/ 29 h 83"/>
              <a:gd name="T54" fmla="*/ 39 w 93"/>
              <a:gd name="T55" fmla="*/ 29 h 83"/>
              <a:gd name="T56" fmla="*/ 39 w 93"/>
              <a:gd name="T57" fmla="*/ 69 h 83"/>
              <a:gd name="T58" fmla="*/ 53 w 93"/>
              <a:gd name="T59" fmla="*/ 69 h 83"/>
              <a:gd name="T60" fmla="*/ 53 w 93"/>
              <a:gd name="T61" fmla="*/ 29 h 83"/>
              <a:gd name="T62" fmla="*/ 39 w 93"/>
              <a:gd name="T63" fmla="*/ 29 h 83"/>
              <a:gd name="T64" fmla="*/ 60 w 93"/>
              <a:gd name="T65" fmla="*/ 29 h 83"/>
              <a:gd name="T66" fmla="*/ 60 w 93"/>
              <a:gd name="T67" fmla="*/ 29 h 83"/>
              <a:gd name="T68" fmla="*/ 60 w 93"/>
              <a:gd name="T69" fmla="*/ 69 h 83"/>
              <a:gd name="T70" fmla="*/ 73 w 93"/>
              <a:gd name="T71" fmla="*/ 69 h 83"/>
              <a:gd name="T72" fmla="*/ 73 w 93"/>
              <a:gd name="T73" fmla="*/ 29 h 83"/>
              <a:gd name="T74" fmla="*/ 60 w 93"/>
              <a:gd name="T75" fmla="*/ 29 h 83"/>
              <a:gd name="T76" fmla="*/ 73 w 93"/>
              <a:gd name="T77" fmla="*/ 21 h 83"/>
              <a:gd name="T78" fmla="*/ 73 w 93"/>
              <a:gd name="T79" fmla="*/ 21 h 83"/>
              <a:gd name="T80" fmla="*/ 46 w 93"/>
              <a:gd name="T81" fmla="*/ 8 h 83"/>
              <a:gd name="T82" fmla="*/ 19 w 93"/>
              <a:gd name="T83" fmla="*/ 21 h 83"/>
              <a:gd name="T84" fmla="*/ 73 w 93"/>
              <a:gd name="T85" fmla="*/ 21 h 83"/>
              <a:gd name="T86" fmla="*/ 4 w 93"/>
              <a:gd name="T87" fmla="*/ 83 h 83"/>
              <a:gd name="T88" fmla="*/ 4 w 93"/>
              <a:gd name="T89" fmla="*/ 83 h 83"/>
              <a:gd name="T90" fmla="*/ 0 w 93"/>
              <a:gd name="T91" fmla="*/ 79 h 83"/>
              <a:gd name="T92" fmla="*/ 4 w 93"/>
              <a:gd name="T93" fmla="*/ 76 h 83"/>
              <a:gd name="T94" fmla="*/ 88 w 93"/>
              <a:gd name="T95" fmla="*/ 76 h 83"/>
              <a:gd name="T96" fmla="*/ 92 w 93"/>
              <a:gd name="T97" fmla="*/ 79 h 83"/>
              <a:gd name="T98" fmla="*/ 88 w 93"/>
              <a:gd name="T99" fmla="*/ 83 h 83"/>
              <a:gd name="T100" fmla="*/ 4 w 93"/>
              <a:gd name="T10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83">
                <a:moveTo>
                  <a:pt x="8" y="73"/>
                </a:moveTo>
                <a:cubicBezTo>
                  <a:pt x="6" y="73"/>
                  <a:pt x="5" y="72"/>
                  <a:pt x="5" y="71"/>
                </a:cubicBezTo>
                <a:cubicBezTo>
                  <a:pt x="5" y="70"/>
                  <a:pt x="6" y="69"/>
                  <a:pt x="8" y="69"/>
                </a:cubicBezTo>
                <a:cubicBezTo>
                  <a:pt x="11" y="69"/>
                  <a:pt x="11" y="69"/>
                  <a:pt x="11" y="69"/>
                </a:cubicBezTo>
                <a:cubicBezTo>
                  <a:pt x="11" y="29"/>
                  <a:pt x="11" y="29"/>
                  <a:pt x="11" y="29"/>
                </a:cubicBezTo>
                <a:cubicBezTo>
                  <a:pt x="4" y="29"/>
                  <a:pt x="4" y="29"/>
                  <a:pt x="4" y="29"/>
                </a:cubicBezTo>
                <a:cubicBezTo>
                  <a:pt x="2" y="29"/>
                  <a:pt x="0" y="27"/>
                  <a:pt x="0" y="25"/>
                </a:cubicBezTo>
                <a:cubicBezTo>
                  <a:pt x="0" y="23"/>
                  <a:pt x="1" y="22"/>
                  <a:pt x="2" y="21"/>
                </a:cubicBezTo>
                <a:cubicBezTo>
                  <a:pt x="44" y="0"/>
                  <a:pt x="44" y="0"/>
                  <a:pt x="44" y="0"/>
                </a:cubicBezTo>
                <a:cubicBezTo>
                  <a:pt x="45" y="0"/>
                  <a:pt x="47" y="0"/>
                  <a:pt x="48" y="0"/>
                </a:cubicBezTo>
                <a:cubicBezTo>
                  <a:pt x="90" y="22"/>
                  <a:pt x="90" y="22"/>
                  <a:pt x="90" y="22"/>
                </a:cubicBezTo>
                <a:cubicBezTo>
                  <a:pt x="92" y="23"/>
                  <a:pt x="93" y="25"/>
                  <a:pt x="92" y="27"/>
                </a:cubicBezTo>
                <a:cubicBezTo>
                  <a:pt x="91" y="28"/>
                  <a:pt x="90" y="29"/>
                  <a:pt x="88" y="29"/>
                </a:cubicBezTo>
                <a:cubicBezTo>
                  <a:pt x="88" y="29"/>
                  <a:pt x="88" y="29"/>
                  <a:pt x="88" y="29"/>
                </a:cubicBezTo>
                <a:cubicBezTo>
                  <a:pt x="81" y="29"/>
                  <a:pt x="81" y="29"/>
                  <a:pt x="81" y="29"/>
                </a:cubicBezTo>
                <a:cubicBezTo>
                  <a:pt x="81" y="69"/>
                  <a:pt x="81" y="69"/>
                  <a:pt x="81" y="69"/>
                </a:cubicBezTo>
                <a:cubicBezTo>
                  <a:pt x="84" y="69"/>
                  <a:pt x="84" y="69"/>
                  <a:pt x="84" y="69"/>
                </a:cubicBezTo>
                <a:cubicBezTo>
                  <a:pt x="86" y="69"/>
                  <a:pt x="87" y="70"/>
                  <a:pt x="87" y="71"/>
                </a:cubicBezTo>
                <a:cubicBezTo>
                  <a:pt x="87" y="72"/>
                  <a:pt x="86" y="73"/>
                  <a:pt x="84" y="73"/>
                </a:cubicBezTo>
                <a:cubicBezTo>
                  <a:pt x="8" y="73"/>
                  <a:pt x="8" y="73"/>
                  <a:pt x="8" y="73"/>
                </a:cubicBezTo>
                <a:close/>
                <a:moveTo>
                  <a:pt x="19" y="29"/>
                </a:moveTo>
                <a:cubicBezTo>
                  <a:pt x="19" y="29"/>
                  <a:pt x="19" y="29"/>
                  <a:pt x="19" y="29"/>
                </a:cubicBezTo>
                <a:cubicBezTo>
                  <a:pt x="19" y="69"/>
                  <a:pt x="19" y="69"/>
                  <a:pt x="19" y="69"/>
                </a:cubicBezTo>
                <a:cubicBezTo>
                  <a:pt x="32" y="69"/>
                  <a:pt x="32" y="69"/>
                  <a:pt x="32" y="69"/>
                </a:cubicBezTo>
                <a:cubicBezTo>
                  <a:pt x="32" y="29"/>
                  <a:pt x="32" y="29"/>
                  <a:pt x="32" y="29"/>
                </a:cubicBezTo>
                <a:cubicBezTo>
                  <a:pt x="19" y="29"/>
                  <a:pt x="19" y="29"/>
                  <a:pt x="19" y="29"/>
                </a:cubicBezTo>
                <a:close/>
                <a:moveTo>
                  <a:pt x="39" y="29"/>
                </a:moveTo>
                <a:cubicBezTo>
                  <a:pt x="39" y="29"/>
                  <a:pt x="39" y="29"/>
                  <a:pt x="39" y="29"/>
                </a:cubicBezTo>
                <a:cubicBezTo>
                  <a:pt x="39" y="69"/>
                  <a:pt x="39" y="69"/>
                  <a:pt x="39" y="69"/>
                </a:cubicBezTo>
                <a:cubicBezTo>
                  <a:pt x="53" y="69"/>
                  <a:pt x="53" y="69"/>
                  <a:pt x="53" y="69"/>
                </a:cubicBezTo>
                <a:cubicBezTo>
                  <a:pt x="53" y="29"/>
                  <a:pt x="53" y="29"/>
                  <a:pt x="53" y="29"/>
                </a:cubicBezTo>
                <a:cubicBezTo>
                  <a:pt x="39" y="29"/>
                  <a:pt x="39" y="29"/>
                  <a:pt x="39" y="29"/>
                </a:cubicBezTo>
                <a:close/>
                <a:moveTo>
                  <a:pt x="60" y="29"/>
                </a:moveTo>
                <a:cubicBezTo>
                  <a:pt x="60" y="29"/>
                  <a:pt x="60" y="29"/>
                  <a:pt x="60" y="29"/>
                </a:cubicBezTo>
                <a:cubicBezTo>
                  <a:pt x="60" y="69"/>
                  <a:pt x="60" y="69"/>
                  <a:pt x="60" y="69"/>
                </a:cubicBezTo>
                <a:cubicBezTo>
                  <a:pt x="73" y="69"/>
                  <a:pt x="73" y="69"/>
                  <a:pt x="73" y="69"/>
                </a:cubicBezTo>
                <a:cubicBezTo>
                  <a:pt x="73" y="29"/>
                  <a:pt x="73" y="29"/>
                  <a:pt x="73" y="29"/>
                </a:cubicBezTo>
                <a:cubicBezTo>
                  <a:pt x="60" y="29"/>
                  <a:pt x="60" y="29"/>
                  <a:pt x="60" y="29"/>
                </a:cubicBezTo>
                <a:close/>
                <a:moveTo>
                  <a:pt x="73" y="21"/>
                </a:moveTo>
                <a:cubicBezTo>
                  <a:pt x="73" y="21"/>
                  <a:pt x="73" y="21"/>
                  <a:pt x="73" y="21"/>
                </a:cubicBezTo>
                <a:cubicBezTo>
                  <a:pt x="46" y="8"/>
                  <a:pt x="46" y="8"/>
                  <a:pt x="46" y="8"/>
                </a:cubicBezTo>
                <a:cubicBezTo>
                  <a:pt x="19" y="21"/>
                  <a:pt x="19" y="21"/>
                  <a:pt x="19" y="21"/>
                </a:cubicBezTo>
                <a:cubicBezTo>
                  <a:pt x="73" y="21"/>
                  <a:pt x="73" y="21"/>
                  <a:pt x="73" y="21"/>
                </a:cubicBezTo>
                <a:close/>
                <a:moveTo>
                  <a:pt x="4" y="83"/>
                </a:moveTo>
                <a:cubicBezTo>
                  <a:pt x="4" y="83"/>
                  <a:pt x="4" y="83"/>
                  <a:pt x="4" y="83"/>
                </a:cubicBezTo>
                <a:cubicBezTo>
                  <a:pt x="2" y="83"/>
                  <a:pt x="0" y="81"/>
                  <a:pt x="0" y="79"/>
                </a:cubicBezTo>
                <a:cubicBezTo>
                  <a:pt x="0" y="77"/>
                  <a:pt x="2" y="76"/>
                  <a:pt x="4" y="76"/>
                </a:cubicBezTo>
                <a:cubicBezTo>
                  <a:pt x="88" y="76"/>
                  <a:pt x="88" y="76"/>
                  <a:pt x="88" y="76"/>
                </a:cubicBezTo>
                <a:cubicBezTo>
                  <a:pt x="90" y="76"/>
                  <a:pt x="92" y="77"/>
                  <a:pt x="92" y="79"/>
                </a:cubicBezTo>
                <a:cubicBezTo>
                  <a:pt x="92" y="81"/>
                  <a:pt x="90" y="83"/>
                  <a:pt x="88" y="83"/>
                </a:cubicBezTo>
                <a:cubicBezTo>
                  <a:pt x="4" y="83"/>
                  <a:pt x="4" y="83"/>
                  <a:pt x="4" y="83"/>
                </a:cubicBezTo>
                <a:close/>
              </a:path>
            </a:pathLst>
          </a:custGeom>
          <a:solidFill>
            <a:schemeClr val="bg1"/>
          </a:solidFill>
          <a:ln>
            <a:noFill/>
          </a:ln>
          <a:extLst/>
        </p:spPr>
        <p:txBody>
          <a:bodyPr/>
          <a:lstStyle/>
          <a:p>
            <a:endParaRPr lang="zh-CN" altLang="en-US" sz="3200">
              <a:solidFill>
                <a:schemeClr val="bg1"/>
              </a:solidFill>
            </a:endParaRPr>
          </a:p>
        </p:txBody>
      </p:sp>
      <p:sp>
        <p:nvSpPr>
          <p:cNvPr id="34" name="Freeform 52"/>
          <p:cNvSpPr>
            <a:spLocks noEditPoints="1"/>
          </p:cNvSpPr>
          <p:nvPr/>
        </p:nvSpPr>
        <p:spPr bwMode="auto">
          <a:xfrm>
            <a:off x="4697395" y="2396167"/>
            <a:ext cx="255096" cy="232635"/>
          </a:xfrm>
          <a:custGeom>
            <a:avLst/>
            <a:gdLst>
              <a:gd name="T0" fmla="*/ 7 w 97"/>
              <a:gd name="T1" fmla="*/ 55 h 89"/>
              <a:gd name="T2" fmla="*/ 52 w 97"/>
              <a:gd name="T3" fmla="*/ 55 h 89"/>
              <a:gd name="T4" fmla="*/ 56 w 97"/>
              <a:gd name="T5" fmla="*/ 59 h 89"/>
              <a:gd name="T6" fmla="*/ 56 w 97"/>
              <a:gd name="T7" fmla="*/ 59 h 89"/>
              <a:gd name="T8" fmla="*/ 56 w 97"/>
              <a:gd name="T9" fmla="*/ 77 h 89"/>
              <a:gd name="T10" fmla="*/ 87 w 97"/>
              <a:gd name="T11" fmla="*/ 45 h 89"/>
              <a:gd name="T12" fmla="*/ 56 w 97"/>
              <a:gd name="T13" fmla="*/ 13 h 89"/>
              <a:gd name="T14" fmla="*/ 56 w 97"/>
              <a:gd name="T15" fmla="*/ 31 h 89"/>
              <a:gd name="T16" fmla="*/ 52 w 97"/>
              <a:gd name="T17" fmla="*/ 35 h 89"/>
              <a:gd name="T18" fmla="*/ 52 w 97"/>
              <a:gd name="T19" fmla="*/ 35 h 89"/>
              <a:gd name="T20" fmla="*/ 7 w 97"/>
              <a:gd name="T21" fmla="*/ 35 h 89"/>
              <a:gd name="T22" fmla="*/ 7 w 97"/>
              <a:gd name="T23" fmla="*/ 55 h 89"/>
              <a:gd name="T24" fmla="*/ 48 w 97"/>
              <a:gd name="T25" fmla="*/ 63 h 89"/>
              <a:gd name="T26" fmla="*/ 48 w 97"/>
              <a:gd name="T27" fmla="*/ 63 h 89"/>
              <a:gd name="T28" fmla="*/ 3 w 97"/>
              <a:gd name="T29" fmla="*/ 63 h 89"/>
              <a:gd name="T30" fmla="*/ 0 w 97"/>
              <a:gd name="T31" fmla="*/ 59 h 89"/>
              <a:gd name="T32" fmla="*/ 0 w 97"/>
              <a:gd name="T33" fmla="*/ 31 h 89"/>
              <a:gd name="T34" fmla="*/ 0 w 97"/>
              <a:gd name="T35" fmla="*/ 31 h 89"/>
              <a:gd name="T36" fmla="*/ 3 w 97"/>
              <a:gd name="T37" fmla="*/ 27 h 89"/>
              <a:gd name="T38" fmla="*/ 48 w 97"/>
              <a:gd name="T39" fmla="*/ 27 h 89"/>
              <a:gd name="T40" fmla="*/ 48 w 97"/>
              <a:gd name="T41" fmla="*/ 4 h 89"/>
              <a:gd name="T42" fmla="*/ 49 w 97"/>
              <a:gd name="T43" fmla="*/ 2 h 89"/>
              <a:gd name="T44" fmla="*/ 55 w 97"/>
              <a:gd name="T45" fmla="*/ 2 h 89"/>
              <a:gd name="T46" fmla="*/ 95 w 97"/>
              <a:gd name="T47" fmla="*/ 42 h 89"/>
              <a:gd name="T48" fmla="*/ 95 w 97"/>
              <a:gd name="T49" fmla="*/ 42 h 89"/>
              <a:gd name="T50" fmla="*/ 95 w 97"/>
              <a:gd name="T51" fmla="*/ 42 h 89"/>
              <a:gd name="T52" fmla="*/ 95 w 97"/>
              <a:gd name="T53" fmla="*/ 48 h 89"/>
              <a:gd name="T54" fmla="*/ 55 w 97"/>
              <a:gd name="T55" fmla="*/ 88 h 89"/>
              <a:gd name="T56" fmla="*/ 52 w 97"/>
              <a:gd name="T57" fmla="*/ 89 h 89"/>
              <a:gd name="T58" fmla="*/ 48 w 97"/>
              <a:gd name="T59" fmla="*/ 86 h 89"/>
              <a:gd name="T60" fmla="*/ 48 w 97"/>
              <a:gd name="T61" fmla="*/ 6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89">
                <a:moveTo>
                  <a:pt x="7" y="55"/>
                </a:moveTo>
                <a:cubicBezTo>
                  <a:pt x="52" y="55"/>
                  <a:pt x="52" y="55"/>
                  <a:pt x="52" y="55"/>
                </a:cubicBezTo>
                <a:cubicBezTo>
                  <a:pt x="54" y="55"/>
                  <a:pt x="56" y="57"/>
                  <a:pt x="56" y="59"/>
                </a:cubicBezTo>
                <a:cubicBezTo>
                  <a:pt x="56" y="59"/>
                  <a:pt x="56" y="59"/>
                  <a:pt x="56" y="59"/>
                </a:cubicBezTo>
                <a:cubicBezTo>
                  <a:pt x="56" y="77"/>
                  <a:pt x="56" y="77"/>
                  <a:pt x="56" y="77"/>
                </a:cubicBezTo>
                <a:cubicBezTo>
                  <a:pt x="87" y="45"/>
                  <a:pt x="87" y="45"/>
                  <a:pt x="87" y="45"/>
                </a:cubicBezTo>
                <a:cubicBezTo>
                  <a:pt x="56" y="13"/>
                  <a:pt x="56" y="13"/>
                  <a:pt x="56" y="13"/>
                </a:cubicBezTo>
                <a:cubicBezTo>
                  <a:pt x="56" y="31"/>
                  <a:pt x="56" y="31"/>
                  <a:pt x="56" y="31"/>
                </a:cubicBezTo>
                <a:cubicBezTo>
                  <a:pt x="56" y="33"/>
                  <a:pt x="54" y="35"/>
                  <a:pt x="52" y="35"/>
                </a:cubicBezTo>
                <a:cubicBezTo>
                  <a:pt x="52" y="35"/>
                  <a:pt x="52" y="35"/>
                  <a:pt x="52" y="35"/>
                </a:cubicBezTo>
                <a:cubicBezTo>
                  <a:pt x="7" y="35"/>
                  <a:pt x="7" y="35"/>
                  <a:pt x="7" y="35"/>
                </a:cubicBezTo>
                <a:cubicBezTo>
                  <a:pt x="7" y="55"/>
                  <a:pt x="7" y="55"/>
                  <a:pt x="7" y="55"/>
                </a:cubicBezTo>
                <a:close/>
                <a:moveTo>
                  <a:pt x="48" y="63"/>
                </a:moveTo>
                <a:cubicBezTo>
                  <a:pt x="48" y="63"/>
                  <a:pt x="48" y="63"/>
                  <a:pt x="48" y="63"/>
                </a:cubicBezTo>
                <a:cubicBezTo>
                  <a:pt x="3" y="63"/>
                  <a:pt x="3" y="63"/>
                  <a:pt x="3" y="63"/>
                </a:cubicBezTo>
                <a:cubicBezTo>
                  <a:pt x="1" y="63"/>
                  <a:pt x="0" y="61"/>
                  <a:pt x="0" y="59"/>
                </a:cubicBezTo>
                <a:cubicBezTo>
                  <a:pt x="0" y="31"/>
                  <a:pt x="0" y="31"/>
                  <a:pt x="0" y="31"/>
                </a:cubicBezTo>
                <a:cubicBezTo>
                  <a:pt x="0" y="31"/>
                  <a:pt x="0" y="31"/>
                  <a:pt x="0" y="31"/>
                </a:cubicBezTo>
                <a:cubicBezTo>
                  <a:pt x="0" y="29"/>
                  <a:pt x="1" y="27"/>
                  <a:pt x="3" y="27"/>
                </a:cubicBezTo>
                <a:cubicBezTo>
                  <a:pt x="48" y="27"/>
                  <a:pt x="48" y="27"/>
                  <a:pt x="48" y="27"/>
                </a:cubicBezTo>
                <a:cubicBezTo>
                  <a:pt x="48" y="4"/>
                  <a:pt x="48" y="4"/>
                  <a:pt x="48" y="4"/>
                </a:cubicBezTo>
                <a:cubicBezTo>
                  <a:pt x="48" y="3"/>
                  <a:pt x="49" y="2"/>
                  <a:pt x="49" y="2"/>
                </a:cubicBezTo>
                <a:cubicBezTo>
                  <a:pt x="51" y="0"/>
                  <a:pt x="53" y="0"/>
                  <a:pt x="55" y="2"/>
                </a:cubicBezTo>
                <a:cubicBezTo>
                  <a:pt x="95" y="42"/>
                  <a:pt x="95" y="42"/>
                  <a:pt x="95" y="42"/>
                </a:cubicBezTo>
                <a:cubicBezTo>
                  <a:pt x="95" y="42"/>
                  <a:pt x="95" y="42"/>
                  <a:pt x="95" y="42"/>
                </a:cubicBezTo>
                <a:cubicBezTo>
                  <a:pt x="95" y="42"/>
                  <a:pt x="95" y="42"/>
                  <a:pt x="95" y="42"/>
                </a:cubicBezTo>
                <a:cubicBezTo>
                  <a:pt x="97" y="44"/>
                  <a:pt x="97" y="46"/>
                  <a:pt x="95" y="48"/>
                </a:cubicBezTo>
                <a:cubicBezTo>
                  <a:pt x="55" y="88"/>
                  <a:pt x="55" y="88"/>
                  <a:pt x="55" y="88"/>
                </a:cubicBezTo>
                <a:cubicBezTo>
                  <a:pt x="54" y="89"/>
                  <a:pt x="53" y="89"/>
                  <a:pt x="52" y="89"/>
                </a:cubicBezTo>
                <a:cubicBezTo>
                  <a:pt x="50" y="89"/>
                  <a:pt x="48" y="88"/>
                  <a:pt x="48" y="86"/>
                </a:cubicBezTo>
                <a:cubicBezTo>
                  <a:pt x="48" y="63"/>
                  <a:pt x="48" y="63"/>
                  <a:pt x="48" y="63"/>
                </a:cubicBezTo>
                <a:close/>
              </a:path>
            </a:pathLst>
          </a:custGeom>
          <a:solidFill>
            <a:schemeClr val="bg1"/>
          </a:solidFill>
          <a:ln>
            <a:noFill/>
          </a:ln>
          <a:extLst/>
        </p:spPr>
        <p:txBody>
          <a:bodyPr/>
          <a:lstStyle/>
          <a:p>
            <a:endParaRPr lang="zh-CN" altLang="en-US" sz="3200">
              <a:solidFill>
                <a:schemeClr val="bg1"/>
              </a:solidFill>
            </a:endParaRPr>
          </a:p>
        </p:txBody>
      </p:sp>
      <p:sp>
        <p:nvSpPr>
          <p:cNvPr id="35" name="Freeform 54"/>
          <p:cNvSpPr>
            <a:spLocks noEditPoints="1"/>
          </p:cNvSpPr>
          <p:nvPr/>
        </p:nvSpPr>
        <p:spPr bwMode="auto">
          <a:xfrm>
            <a:off x="7255231" y="2388659"/>
            <a:ext cx="234240" cy="251885"/>
          </a:xfrm>
          <a:custGeom>
            <a:avLst/>
            <a:gdLst>
              <a:gd name="T0" fmla="*/ 74 w 90"/>
              <a:gd name="T1" fmla="*/ 63 h 96"/>
              <a:gd name="T2" fmla="*/ 85 w 90"/>
              <a:gd name="T3" fmla="*/ 68 h 96"/>
              <a:gd name="T4" fmla="*/ 85 w 90"/>
              <a:gd name="T5" fmla="*/ 68 h 96"/>
              <a:gd name="T6" fmla="*/ 90 w 90"/>
              <a:gd name="T7" fmla="*/ 80 h 96"/>
              <a:gd name="T8" fmla="*/ 74 w 90"/>
              <a:gd name="T9" fmla="*/ 96 h 96"/>
              <a:gd name="T10" fmla="*/ 57 w 90"/>
              <a:gd name="T11" fmla="*/ 80 h 96"/>
              <a:gd name="T12" fmla="*/ 58 w 90"/>
              <a:gd name="T13" fmla="*/ 74 h 96"/>
              <a:gd name="T14" fmla="*/ 40 w 90"/>
              <a:gd name="T15" fmla="*/ 63 h 96"/>
              <a:gd name="T16" fmla="*/ 39 w 90"/>
              <a:gd name="T17" fmla="*/ 64 h 96"/>
              <a:gd name="T18" fmla="*/ 39 w 90"/>
              <a:gd name="T19" fmla="*/ 64 h 96"/>
              <a:gd name="T20" fmla="*/ 23 w 90"/>
              <a:gd name="T21" fmla="*/ 71 h 96"/>
              <a:gd name="T22" fmla="*/ 0 w 90"/>
              <a:gd name="T23" fmla="*/ 48 h 96"/>
              <a:gd name="T24" fmla="*/ 23 w 90"/>
              <a:gd name="T25" fmla="*/ 25 h 96"/>
              <a:gd name="T26" fmla="*/ 39 w 90"/>
              <a:gd name="T27" fmla="*/ 32 h 96"/>
              <a:gd name="T28" fmla="*/ 39 w 90"/>
              <a:gd name="T29" fmla="*/ 32 h 96"/>
              <a:gd name="T30" fmla="*/ 39 w 90"/>
              <a:gd name="T31" fmla="*/ 32 h 96"/>
              <a:gd name="T32" fmla="*/ 40 w 90"/>
              <a:gd name="T33" fmla="*/ 33 h 96"/>
              <a:gd name="T34" fmla="*/ 58 w 90"/>
              <a:gd name="T35" fmla="*/ 22 h 96"/>
              <a:gd name="T36" fmla="*/ 57 w 90"/>
              <a:gd name="T37" fmla="*/ 16 h 96"/>
              <a:gd name="T38" fmla="*/ 74 w 90"/>
              <a:gd name="T39" fmla="*/ 0 h 96"/>
              <a:gd name="T40" fmla="*/ 90 w 90"/>
              <a:gd name="T41" fmla="*/ 16 h 96"/>
              <a:gd name="T42" fmla="*/ 74 w 90"/>
              <a:gd name="T43" fmla="*/ 33 h 96"/>
              <a:gd name="T44" fmla="*/ 62 w 90"/>
              <a:gd name="T45" fmla="*/ 28 h 96"/>
              <a:gd name="T46" fmla="*/ 62 w 90"/>
              <a:gd name="T47" fmla="*/ 28 h 96"/>
              <a:gd name="T48" fmla="*/ 44 w 90"/>
              <a:gd name="T49" fmla="*/ 39 h 96"/>
              <a:gd name="T50" fmla="*/ 46 w 90"/>
              <a:gd name="T51" fmla="*/ 48 h 96"/>
              <a:gd name="T52" fmla="*/ 44 w 90"/>
              <a:gd name="T53" fmla="*/ 57 h 96"/>
              <a:gd name="T54" fmla="*/ 62 w 90"/>
              <a:gd name="T55" fmla="*/ 68 h 96"/>
              <a:gd name="T56" fmla="*/ 62 w 90"/>
              <a:gd name="T57" fmla="*/ 68 h 96"/>
              <a:gd name="T58" fmla="*/ 62 w 90"/>
              <a:gd name="T59" fmla="*/ 68 h 96"/>
              <a:gd name="T60" fmla="*/ 62 w 90"/>
              <a:gd name="T61" fmla="*/ 68 h 96"/>
              <a:gd name="T62" fmla="*/ 74 w 90"/>
              <a:gd name="T63" fmla="*/ 63 h 96"/>
              <a:gd name="T64" fmla="*/ 80 w 90"/>
              <a:gd name="T65" fmla="*/ 73 h 96"/>
              <a:gd name="T66" fmla="*/ 80 w 90"/>
              <a:gd name="T67" fmla="*/ 73 h 96"/>
              <a:gd name="T68" fmla="*/ 74 w 90"/>
              <a:gd name="T69" fmla="*/ 70 h 96"/>
              <a:gd name="T70" fmla="*/ 67 w 90"/>
              <a:gd name="T71" fmla="*/ 73 h 96"/>
              <a:gd name="T72" fmla="*/ 67 w 90"/>
              <a:gd name="T73" fmla="*/ 73 h 96"/>
              <a:gd name="T74" fmla="*/ 64 w 90"/>
              <a:gd name="T75" fmla="*/ 80 h 96"/>
              <a:gd name="T76" fmla="*/ 74 w 90"/>
              <a:gd name="T77" fmla="*/ 89 h 96"/>
              <a:gd name="T78" fmla="*/ 83 w 90"/>
              <a:gd name="T79" fmla="*/ 80 h 96"/>
              <a:gd name="T80" fmla="*/ 80 w 90"/>
              <a:gd name="T81" fmla="*/ 73 h 96"/>
              <a:gd name="T82" fmla="*/ 80 w 90"/>
              <a:gd name="T83" fmla="*/ 73 h 96"/>
              <a:gd name="T84" fmla="*/ 34 w 90"/>
              <a:gd name="T85" fmla="*/ 37 h 96"/>
              <a:gd name="T86" fmla="*/ 34 w 90"/>
              <a:gd name="T87" fmla="*/ 37 h 96"/>
              <a:gd name="T88" fmla="*/ 23 w 90"/>
              <a:gd name="T89" fmla="*/ 32 h 96"/>
              <a:gd name="T90" fmla="*/ 7 w 90"/>
              <a:gd name="T91" fmla="*/ 48 h 96"/>
              <a:gd name="T92" fmla="*/ 23 w 90"/>
              <a:gd name="T93" fmla="*/ 64 h 96"/>
              <a:gd name="T94" fmla="*/ 33 w 90"/>
              <a:gd name="T95" fmla="*/ 59 h 96"/>
              <a:gd name="T96" fmla="*/ 34 w 90"/>
              <a:gd name="T97" fmla="*/ 59 h 96"/>
              <a:gd name="T98" fmla="*/ 38 w 90"/>
              <a:gd name="T99" fmla="*/ 48 h 96"/>
              <a:gd name="T100" fmla="*/ 34 w 90"/>
              <a:gd name="T101" fmla="*/ 37 h 96"/>
              <a:gd name="T102" fmla="*/ 34 w 90"/>
              <a:gd name="T103" fmla="*/ 37 h 96"/>
              <a:gd name="T104" fmla="*/ 74 w 90"/>
              <a:gd name="T105" fmla="*/ 7 h 96"/>
              <a:gd name="T106" fmla="*/ 74 w 90"/>
              <a:gd name="T107" fmla="*/ 7 h 96"/>
              <a:gd name="T108" fmla="*/ 64 w 90"/>
              <a:gd name="T109" fmla="*/ 16 h 96"/>
              <a:gd name="T110" fmla="*/ 66 w 90"/>
              <a:gd name="T111" fmla="*/ 21 h 96"/>
              <a:gd name="T112" fmla="*/ 66 w 90"/>
              <a:gd name="T113" fmla="*/ 21 h 96"/>
              <a:gd name="T114" fmla="*/ 66 w 90"/>
              <a:gd name="T115" fmla="*/ 21 h 96"/>
              <a:gd name="T116" fmla="*/ 67 w 90"/>
              <a:gd name="T117" fmla="*/ 23 h 96"/>
              <a:gd name="T118" fmla="*/ 67 w 90"/>
              <a:gd name="T119" fmla="*/ 23 h 96"/>
              <a:gd name="T120" fmla="*/ 74 w 90"/>
              <a:gd name="T121" fmla="*/ 26 h 96"/>
              <a:gd name="T122" fmla="*/ 83 w 90"/>
              <a:gd name="T123" fmla="*/ 16 h 96"/>
              <a:gd name="T124" fmla="*/ 74 w 90"/>
              <a:gd name="T125" fmla="*/ 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 h="96">
                <a:moveTo>
                  <a:pt x="74" y="63"/>
                </a:moveTo>
                <a:cubicBezTo>
                  <a:pt x="78" y="63"/>
                  <a:pt x="82" y="65"/>
                  <a:pt x="85" y="68"/>
                </a:cubicBezTo>
                <a:cubicBezTo>
                  <a:pt x="85" y="68"/>
                  <a:pt x="85" y="68"/>
                  <a:pt x="85" y="68"/>
                </a:cubicBezTo>
                <a:cubicBezTo>
                  <a:pt x="88" y="71"/>
                  <a:pt x="90" y="75"/>
                  <a:pt x="90" y="80"/>
                </a:cubicBezTo>
                <a:cubicBezTo>
                  <a:pt x="90" y="89"/>
                  <a:pt x="83" y="96"/>
                  <a:pt x="74" y="96"/>
                </a:cubicBezTo>
                <a:cubicBezTo>
                  <a:pt x="64" y="96"/>
                  <a:pt x="57" y="89"/>
                  <a:pt x="57" y="80"/>
                </a:cubicBezTo>
                <a:cubicBezTo>
                  <a:pt x="57" y="78"/>
                  <a:pt x="57" y="76"/>
                  <a:pt x="58" y="74"/>
                </a:cubicBezTo>
                <a:cubicBezTo>
                  <a:pt x="40" y="63"/>
                  <a:pt x="40" y="63"/>
                  <a:pt x="40" y="63"/>
                </a:cubicBezTo>
                <a:cubicBezTo>
                  <a:pt x="39" y="64"/>
                  <a:pt x="39" y="64"/>
                  <a:pt x="39" y="64"/>
                </a:cubicBezTo>
                <a:cubicBezTo>
                  <a:pt x="39" y="64"/>
                  <a:pt x="39" y="64"/>
                  <a:pt x="39" y="64"/>
                </a:cubicBezTo>
                <a:cubicBezTo>
                  <a:pt x="34" y="69"/>
                  <a:pt x="29" y="71"/>
                  <a:pt x="23" y="71"/>
                </a:cubicBezTo>
                <a:cubicBezTo>
                  <a:pt x="10" y="71"/>
                  <a:pt x="0" y="61"/>
                  <a:pt x="0" y="48"/>
                </a:cubicBezTo>
                <a:cubicBezTo>
                  <a:pt x="0" y="35"/>
                  <a:pt x="10" y="25"/>
                  <a:pt x="23" y="25"/>
                </a:cubicBezTo>
                <a:cubicBezTo>
                  <a:pt x="29" y="25"/>
                  <a:pt x="35" y="28"/>
                  <a:pt x="39" y="32"/>
                </a:cubicBezTo>
                <a:cubicBezTo>
                  <a:pt x="39" y="32"/>
                  <a:pt x="39" y="32"/>
                  <a:pt x="39" y="32"/>
                </a:cubicBezTo>
                <a:cubicBezTo>
                  <a:pt x="39" y="32"/>
                  <a:pt x="39" y="32"/>
                  <a:pt x="39" y="32"/>
                </a:cubicBezTo>
                <a:cubicBezTo>
                  <a:pt x="39" y="32"/>
                  <a:pt x="39" y="32"/>
                  <a:pt x="40" y="33"/>
                </a:cubicBezTo>
                <a:cubicBezTo>
                  <a:pt x="58" y="22"/>
                  <a:pt x="58" y="22"/>
                  <a:pt x="58" y="22"/>
                </a:cubicBezTo>
                <a:cubicBezTo>
                  <a:pt x="57" y="20"/>
                  <a:pt x="57" y="18"/>
                  <a:pt x="57" y="16"/>
                </a:cubicBezTo>
                <a:cubicBezTo>
                  <a:pt x="57" y="7"/>
                  <a:pt x="64" y="0"/>
                  <a:pt x="74" y="0"/>
                </a:cubicBezTo>
                <a:cubicBezTo>
                  <a:pt x="83" y="0"/>
                  <a:pt x="90" y="7"/>
                  <a:pt x="90" y="16"/>
                </a:cubicBezTo>
                <a:cubicBezTo>
                  <a:pt x="90" y="26"/>
                  <a:pt x="83" y="33"/>
                  <a:pt x="74" y="33"/>
                </a:cubicBezTo>
                <a:cubicBezTo>
                  <a:pt x="69" y="33"/>
                  <a:pt x="65" y="31"/>
                  <a:pt x="62" y="28"/>
                </a:cubicBezTo>
                <a:cubicBezTo>
                  <a:pt x="62" y="28"/>
                  <a:pt x="62" y="28"/>
                  <a:pt x="62" y="28"/>
                </a:cubicBezTo>
                <a:cubicBezTo>
                  <a:pt x="44" y="39"/>
                  <a:pt x="44" y="39"/>
                  <a:pt x="44" y="39"/>
                </a:cubicBezTo>
                <a:cubicBezTo>
                  <a:pt x="45" y="42"/>
                  <a:pt x="46" y="45"/>
                  <a:pt x="46" y="48"/>
                </a:cubicBezTo>
                <a:cubicBezTo>
                  <a:pt x="46" y="51"/>
                  <a:pt x="45" y="54"/>
                  <a:pt x="44" y="57"/>
                </a:cubicBezTo>
                <a:cubicBezTo>
                  <a:pt x="62" y="68"/>
                  <a:pt x="62" y="68"/>
                  <a:pt x="62" y="68"/>
                </a:cubicBezTo>
                <a:cubicBezTo>
                  <a:pt x="62" y="68"/>
                  <a:pt x="62" y="68"/>
                  <a:pt x="62" y="68"/>
                </a:cubicBezTo>
                <a:cubicBezTo>
                  <a:pt x="62" y="68"/>
                  <a:pt x="62" y="68"/>
                  <a:pt x="62" y="68"/>
                </a:cubicBezTo>
                <a:cubicBezTo>
                  <a:pt x="62" y="68"/>
                  <a:pt x="62" y="68"/>
                  <a:pt x="62" y="68"/>
                </a:cubicBezTo>
                <a:cubicBezTo>
                  <a:pt x="65" y="65"/>
                  <a:pt x="69" y="63"/>
                  <a:pt x="74" y="63"/>
                </a:cubicBezTo>
                <a:close/>
                <a:moveTo>
                  <a:pt x="80" y="73"/>
                </a:moveTo>
                <a:cubicBezTo>
                  <a:pt x="80" y="73"/>
                  <a:pt x="80" y="73"/>
                  <a:pt x="80" y="73"/>
                </a:cubicBezTo>
                <a:cubicBezTo>
                  <a:pt x="79" y="71"/>
                  <a:pt x="76" y="70"/>
                  <a:pt x="74" y="70"/>
                </a:cubicBezTo>
                <a:cubicBezTo>
                  <a:pt x="71" y="70"/>
                  <a:pt x="69" y="71"/>
                  <a:pt x="67" y="73"/>
                </a:cubicBezTo>
                <a:cubicBezTo>
                  <a:pt x="67" y="73"/>
                  <a:pt x="67" y="73"/>
                  <a:pt x="67" y="73"/>
                </a:cubicBezTo>
                <a:cubicBezTo>
                  <a:pt x="65" y="75"/>
                  <a:pt x="64" y="77"/>
                  <a:pt x="64" y="80"/>
                </a:cubicBezTo>
                <a:cubicBezTo>
                  <a:pt x="64" y="85"/>
                  <a:pt x="68" y="89"/>
                  <a:pt x="74" y="89"/>
                </a:cubicBezTo>
                <a:cubicBezTo>
                  <a:pt x="79" y="89"/>
                  <a:pt x="83" y="85"/>
                  <a:pt x="83" y="80"/>
                </a:cubicBezTo>
                <a:cubicBezTo>
                  <a:pt x="83" y="77"/>
                  <a:pt x="82" y="75"/>
                  <a:pt x="80" y="73"/>
                </a:cubicBezTo>
                <a:cubicBezTo>
                  <a:pt x="80" y="73"/>
                  <a:pt x="80" y="73"/>
                  <a:pt x="80" y="73"/>
                </a:cubicBezTo>
                <a:close/>
                <a:moveTo>
                  <a:pt x="34" y="37"/>
                </a:moveTo>
                <a:cubicBezTo>
                  <a:pt x="34" y="37"/>
                  <a:pt x="34" y="37"/>
                  <a:pt x="34" y="37"/>
                </a:cubicBezTo>
                <a:cubicBezTo>
                  <a:pt x="31" y="34"/>
                  <a:pt x="27" y="32"/>
                  <a:pt x="23" y="32"/>
                </a:cubicBezTo>
                <a:cubicBezTo>
                  <a:pt x="14" y="32"/>
                  <a:pt x="7" y="39"/>
                  <a:pt x="7" y="48"/>
                </a:cubicBezTo>
                <a:cubicBezTo>
                  <a:pt x="7" y="57"/>
                  <a:pt x="14" y="64"/>
                  <a:pt x="23" y="64"/>
                </a:cubicBezTo>
                <a:cubicBezTo>
                  <a:pt x="27" y="64"/>
                  <a:pt x="31" y="62"/>
                  <a:pt x="33" y="59"/>
                </a:cubicBezTo>
                <a:cubicBezTo>
                  <a:pt x="34" y="59"/>
                  <a:pt x="34" y="59"/>
                  <a:pt x="34" y="59"/>
                </a:cubicBezTo>
                <a:cubicBezTo>
                  <a:pt x="36" y="56"/>
                  <a:pt x="38" y="52"/>
                  <a:pt x="38" y="48"/>
                </a:cubicBezTo>
                <a:cubicBezTo>
                  <a:pt x="38" y="44"/>
                  <a:pt x="36" y="40"/>
                  <a:pt x="34" y="37"/>
                </a:cubicBezTo>
                <a:cubicBezTo>
                  <a:pt x="34" y="37"/>
                  <a:pt x="34" y="37"/>
                  <a:pt x="34" y="37"/>
                </a:cubicBezTo>
                <a:close/>
                <a:moveTo>
                  <a:pt x="74" y="7"/>
                </a:moveTo>
                <a:cubicBezTo>
                  <a:pt x="74" y="7"/>
                  <a:pt x="74" y="7"/>
                  <a:pt x="74" y="7"/>
                </a:cubicBezTo>
                <a:cubicBezTo>
                  <a:pt x="68" y="7"/>
                  <a:pt x="64" y="11"/>
                  <a:pt x="64" y="16"/>
                </a:cubicBezTo>
                <a:cubicBezTo>
                  <a:pt x="64" y="18"/>
                  <a:pt x="65" y="20"/>
                  <a:pt x="66" y="21"/>
                </a:cubicBezTo>
                <a:cubicBezTo>
                  <a:pt x="66" y="21"/>
                  <a:pt x="66" y="21"/>
                  <a:pt x="66" y="21"/>
                </a:cubicBezTo>
                <a:cubicBezTo>
                  <a:pt x="66" y="21"/>
                  <a:pt x="66" y="21"/>
                  <a:pt x="66" y="21"/>
                </a:cubicBezTo>
                <a:cubicBezTo>
                  <a:pt x="66" y="22"/>
                  <a:pt x="66" y="22"/>
                  <a:pt x="67" y="23"/>
                </a:cubicBezTo>
                <a:cubicBezTo>
                  <a:pt x="67" y="23"/>
                  <a:pt x="67" y="23"/>
                  <a:pt x="67" y="23"/>
                </a:cubicBezTo>
                <a:cubicBezTo>
                  <a:pt x="69" y="25"/>
                  <a:pt x="71" y="26"/>
                  <a:pt x="74" y="26"/>
                </a:cubicBezTo>
                <a:cubicBezTo>
                  <a:pt x="79" y="26"/>
                  <a:pt x="83" y="22"/>
                  <a:pt x="83" y="16"/>
                </a:cubicBezTo>
                <a:cubicBezTo>
                  <a:pt x="83" y="11"/>
                  <a:pt x="79" y="7"/>
                  <a:pt x="74" y="7"/>
                </a:cubicBezTo>
                <a:close/>
              </a:path>
            </a:pathLst>
          </a:custGeom>
          <a:solidFill>
            <a:schemeClr val="bg1"/>
          </a:solidFill>
          <a:ln>
            <a:noFill/>
          </a:ln>
          <a:extLst/>
        </p:spPr>
        <p:txBody>
          <a:bodyPr/>
          <a:lstStyle/>
          <a:p>
            <a:endParaRPr lang="zh-CN" altLang="en-US" sz="3200">
              <a:solidFill>
                <a:schemeClr val="bg1"/>
              </a:solidFill>
            </a:endParaRPr>
          </a:p>
        </p:txBody>
      </p:sp>
      <p:sp>
        <p:nvSpPr>
          <p:cNvPr id="36" name="Freeform 55"/>
          <p:cNvSpPr>
            <a:spLocks noEditPoints="1"/>
          </p:cNvSpPr>
          <p:nvPr/>
        </p:nvSpPr>
        <p:spPr bwMode="auto">
          <a:xfrm>
            <a:off x="4697138" y="5272204"/>
            <a:ext cx="253493" cy="229427"/>
          </a:xfrm>
          <a:custGeom>
            <a:avLst/>
            <a:gdLst>
              <a:gd name="T0" fmla="*/ 85 w 96"/>
              <a:gd name="T1" fmla="*/ 57 h 88"/>
              <a:gd name="T2" fmla="*/ 89 w 96"/>
              <a:gd name="T3" fmla="*/ 48 h 88"/>
              <a:gd name="T4" fmla="*/ 79 w 96"/>
              <a:gd name="T5" fmla="*/ 36 h 88"/>
              <a:gd name="T6" fmla="*/ 76 w 96"/>
              <a:gd name="T7" fmla="*/ 33 h 88"/>
              <a:gd name="T8" fmla="*/ 50 w 96"/>
              <a:gd name="T9" fmla="*/ 7 h 88"/>
              <a:gd name="T10" fmla="*/ 27 w 96"/>
              <a:gd name="T11" fmla="*/ 23 h 88"/>
              <a:gd name="T12" fmla="*/ 12 w 96"/>
              <a:gd name="T13" fmla="*/ 30 h 88"/>
              <a:gd name="T14" fmla="*/ 12 w 96"/>
              <a:gd name="T15" fmla="*/ 55 h 88"/>
              <a:gd name="T16" fmla="*/ 25 w 96"/>
              <a:gd name="T17" fmla="*/ 60 h 88"/>
              <a:gd name="T18" fmla="*/ 26 w 96"/>
              <a:gd name="T19" fmla="*/ 60 h 88"/>
              <a:gd name="T20" fmla="*/ 37 w 96"/>
              <a:gd name="T21" fmla="*/ 60 h 88"/>
              <a:gd name="T22" fmla="*/ 37 w 96"/>
              <a:gd name="T23" fmla="*/ 68 h 88"/>
              <a:gd name="T24" fmla="*/ 26 w 96"/>
              <a:gd name="T25" fmla="*/ 68 h 88"/>
              <a:gd name="T26" fmla="*/ 25 w 96"/>
              <a:gd name="T27" fmla="*/ 68 h 88"/>
              <a:gd name="T28" fmla="*/ 7 w 96"/>
              <a:gd name="T29" fmla="*/ 60 h 88"/>
              <a:gd name="T30" fmla="*/ 6 w 96"/>
              <a:gd name="T31" fmla="*/ 25 h 88"/>
              <a:gd name="T32" fmla="*/ 32 w 96"/>
              <a:gd name="T33" fmla="*/ 5 h 88"/>
              <a:gd name="T34" fmla="*/ 74 w 96"/>
              <a:gd name="T35" fmla="*/ 9 h 88"/>
              <a:gd name="T36" fmla="*/ 92 w 96"/>
              <a:gd name="T37" fmla="*/ 36 h 88"/>
              <a:gd name="T38" fmla="*/ 91 w 96"/>
              <a:gd name="T39" fmla="*/ 62 h 88"/>
              <a:gd name="T40" fmla="*/ 79 w 96"/>
              <a:gd name="T41" fmla="*/ 67 h 88"/>
              <a:gd name="T42" fmla="*/ 77 w 96"/>
              <a:gd name="T43" fmla="*/ 68 h 88"/>
              <a:gd name="T44" fmla="*/ 60 w 96"/>
              <a:gd name="T45" fmla="*/ 68 h 88"/>
              <a:gd name="T46" fmla="*/ 57 w 96"/>
              <a:gd name="T47" fmla="*/ 64 h 88"/>
              <a:gd name="T48" fmla="*/ 60 w 96"/>
              <a:gd name="T49" fmla="*/ 60 h 88"/>
              <a:gd name="T50" fmla="*/ 46 w 96"/>
              <a:gd name="T51" fmla="*/ 28 h 88"/>
              <a:gd name="T52" fmla="*/ 47 w 96"/>
              <a:gd name="T53" fmla="*/ 28 h 88"/>
              <a:gd name="T54" fmla="*/ 47 w 96"/>
              <a:gd name="T55" fmla="*/ 28 h 88"/>
              <a:gd name="T56" fmla="*/ 47 w 96"/>
              <a:gd name="T57" fmla="*/ 28 h 88"/>
              <a:gd name="T58" fmla="*/ 47 w 96"/>
              <a:gd name="T59" fmla="*/ 28 h 88"/>
              <a:gd name="T60" fmla="*/ 47 w 96"/>
              <a:gd name="T61" fmla="*/ 27 h 88"/>
              <a:gd name="T62" fmla="*/ 48 w 96"/>
              <a:gd name="T63" fmla="*/ 27 h 88"/>
              <a:gd name="T64" fmla="*/ 48 w 96"/>
              <a:gd name="T65" fmla="*/ 27 h 88"/>
              <a:gd name="T66" fmla="*/ 48 w 96"/>
              <a:gd name="T67" fmla="*/ 27 h 88"/>
              <a:gd name="T68" fmla="*/ 48 w 96"/>
              <a:gd name="T69" fmla="*/ 27 h 88"/>
              <a:gd name="T70" fmla="*/ 49 w 96"/>
              <a:gd name="T71" fmla="*/ 27 h 88"/>
              <a:gd name="T72" fmla="*/ 49 w 96"/>
              <a:gd name="T73" fmla="*/ 28 h 88"/>
              <a:gd name="T74" fmla="*/ 49 w 96"/>
              <a:gd name="T75" fmla="*/ 28 h 88"/>
              <a:gd name="T76" fmla="*/ 49 w 96"/>
              <a:gd name="T77" fmla="*/ 28 h 88"/>
              <a:gd name="T78" fmla="*/ 50 w 96"/>
              <a:gd name="T79" fmla="*/ 28 h 88"/>
              <a:gd name="T80" fmla="*/ 67 w 96"/>
              <a:gd name="T81" fmla="*/ 49 h 88"/>
              <a:gd name="T82" fmla="*/ 50 w 96"/>
              <a:gd name="T83" fmla="*/ 35 h 88"/>
              <a:gd name="T84" fmla="*/ 48 w 96"/>
              <a:gd name="T85" fmla="*/ 88 h 88"/>
              <a:gd name="T86" fmla="*/ 46 w 96"/>
              <a:gd name="T87" fmla="*/ 35 h 88"/>
              <a:gd name="T88" fmla="*/ 29 w 96"/>
              <a:gd name="T89" fmla="*/ 49 h 88"/>
              <a:gd name="T90" fmla="*/ 46 w 96"/>
              <a:gd name="T91" fmla="*/ 28 h 88"/>
              <a:gd name="T92" fmla="*/ 48 w 96"/>
              <a:gd name="T93" fmla="*/ 27 h 88"/>
              <a:gd name="T94" fmla="*/ 48 w 96"/>
              <a:gd name="T95" fmla="*/ 27 h 88"/>
              <a:gd name="T96" fmla="*/ 48 w 96"/>
              <a:gd name="T97" fmla="*/ 2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88">
                <a:moveTo>
                  <a:pt x="77" y="60"/>
                </a:moveTo>
                <a:cubicBezTo>
                  <a:pt x="80" y="60"/>
                  <a:pt x="83" y="59"/>
                  <a:pt x="85" y="57"/>
                </a:cubicBezTo>
                <a:cubicBezTo>
                  <a:pt x="85" y="57"/>
                  <a:pt x="85" y="57"/>
                  <a:pt x="85" y="57"/>
                </a:cubicBezTo>
                <a:cubicBezTo>
                  <a:pt x="88" y="54"/>
                  <a:pt x="89" y="51"/>
                  <a:pt x="89" y="48"/>
                </a:cubicBezTo>
                <a:cubicBezTo>
                  <a:pt x="89" y="45"/>
                  <a:pt x="88" y="42"/>
                  <a:pt x="86" y="40"/>
                </a:cubicBezTo>
                <a:cubicBezTo>
                  <a:pt x="84" y="38"/>
                  <a:pt x="82" y="37"/>
                  <a:pt x="79" y="36"/>
                </a:cubicBezTo>
                <a:cubicBezTo>
                  <a:pt x="77" y="36"/>
                  <a:pt x="76" y="35"/>
                  <a:pt x="76" y="33"/>
                </a:cubicBezTo>
                <a:cubicBezTo>
                  <a:pt x="76" y="33"/>
                  <a:pt x="76" y="33"/>
                  <a:pt x="76" y="33"/>
                </a:cubicBezTo>
                <a:cubicBezTo>
                  <a:pt x="76" y="26"/>
                  <a:pt x="73" y="19"/>
                  <a:pt x="68" y="15"/>
                </a:cubicBezTo>
                <a:cubicBezTo>
                  <a:pt x="64" y="10"/>
                  <a:pt x="57" y="7"/>
                  <a:pt x="50" y="7"/>
                </a:cubicBezTo>
                <a:cubicBezTo>
                  <a:pt x="45" y="7"/>
                  <a:pt x="40" y="9"/>
                  <a:pt x="36" y="11"/>
                </a:cubicBezTo>
                <a:cubicBezTo>
                  <a:pt x="32" y="14"/>
                  <a:pt x="29" y="18"/>
                  <a:pt x="27" y="23"/>
                </a:cubicBezTo>
                <a:cubicBezTo>
                  <a:pt x="26" y="24"/>
                  <a:pt x="25" y="25"/>
                  <a:pt x="23" y="25"/>
                </a:cubicBezTo>
                <a:cubicBezTo>
                  <a:pt x="19" y="25"/>
                  <a:pt x="15" y="27"/>
                  <a:pt x="12" y="30"/>
                </a:cubicBezTo>
                <a:cubicBezTo>
                  <a:pt x="9" y="33"/>
                  <a:pt x="7" y="38"/>
                  <a:pt x="7" y="42"/>
                </a:cubicBezTo>
                <a:cubicBezTo>
                  <a:pt x="7" y="47"/>
                  <a:pt x="9" y="52"/>
                  <a:pt x="12" y="55"/>
                </a:cubicBezTo>
                <a:cubicBezTo>
                  <a:pt x="12" y="55"/>
                  <a:pt x="12" y="55"/>
                  <a:pt x="12" y="55"/>
                </a:cubicBezTo>
                <a:cubicBezTo>
                  <a:pt x="15" y="58"/>
                  <a:pt x="20" y="60"/>
                  <a:pt x="25" y="60"/>
                </a:cubicBezTo>
                <a:cubicBezTo>
                  <a:pt x="26" y="60"/>
                  <a:pt x="26" y="60"/>
                  <a:pt x="26" y="60"/>
                </a:cubicBezTo>
                <a:cubicBezTo>
                  <a:pt x="26" y="60"/>
                  <a:pt x="26" y="60"/>
                  <a:pt x="26" y="60"/>
                </a:cubicBezTo>
                <a:cubicBezTo>
                  <a:pt x="36" y="60"/>
                  <a:pt x="36" y="60"/>
                  <a:pt x="36" y="60"/>
                </a:cubicBezTo>
                <a:cubicBezTo>
                  <a:pt x="37" y="60"/>
                  <a:pt x="37" y="60"/>
                  <a:pt x="37" y="60"/>
                </a:cubicBezTo>
                <a:cubicBezTo>
                  <a:pt x="39" y="60"/>
                  <a:pt x="41" y="62"/>
                  <a:pt x="41" y="64"/>
                </a:cubicBezTo>
                <a:cubicBezTo>
                  <a:pt x="41" y="66"/>
                  <a:pt x="39" y="68"/>
                  <a:pt x="37" y="68"/>
                </a:cubicBezTo>
                <a:cubicBezTo>
                  <a:pt x="36" y="68"/>
                  <a:pt x="36" y="68"/>
                  <a:pt x="36" y="68"/>
                </a:cubicBezTo>
                <a:cubicBezTo>
                  <a:pt x="26" y="68"/>
                  <a:pt x="26" y="68"/>
                  <a:pt x="26" y="68"/>
                </a:cubicBezTo>
                <a:cubicBezTo>
                  <a:pt x="26" y="68"/>
                  <a:pt x="26" y="68"/>
                  <a:pt x="26" y="68"/>
                </a:cubicBezTo>
                <a:cubicBezTo>
                  <a:pt x="25" y="68"/>
                  <a:pt x="25" y="68"/>
                  <a:pt x="25" y="68"/>
                </a:cubicBezTo>
                <a:cubicBezTo>
                  <a:pt x="18" y="68"/>
                  <a:pt x="11" y="65"/>
                  <a:pt x="7" y="60"/>
                </a:cubicBezTo>
                <a:cubicBezTo>
                  <a:pt x="7" y="60"/>
                  <a:pt x="7" y="60"/>
                  <a:pt x="7" y="60"/>
                </a:cubicBezTo>
                <a:cubicBezTo>
                  <a:pt x="2" y="56"/>
                  <a:pt x="0" y="49"/>
                  <a:pt x="0" y="42"/>
                </a:cubicBezTo>
                <a:cubicBezTo>
                  <a:pt x="0" y="36"/>
                  <a:pt x="2" y="30"/>
                  <a:pt x="6" y="25"/>
                </a:cubicBezTo>
                <a:cubicBezTo>
                  <a:pt x="10" y="21"/>
                  <a:pt x="15" y="19"/>
                  <a:pt x="21" y="18"/>
                </a:cubicBezTo>
                <a:cubicBezTo>
                  <a:pt x="24" y="13"/>
                  <a:pt x="27" y="8"/>
                  <a:pt x="32" y="5"/>
                </a:cubicBezTo>
                <a:cubicBezTo>
                  <a:pt x="37" y="2"/>
                  <a:pt x="44" y="0"/>
                  <a:pt x="50" y="0"/>
                </a:cubicBezTo>
                <a:cubicBezTo>
                  <a:pt x="59" y="0"/>
                  <a:pt x="68" y="3"/>
                  <a:pt x="74" y="9"/>
                </a:cubicBezTo>
                <a:cubicBezTo>
                  <a:pt x="79" y="15"/>
                  <a:pt x="83" y="22"/>
                  <a:pt x="83" y="30"/>
                </a:cubicBezTo>
                <a:cubicBezTo>
                  <a:pt x="87" y="31"/>
                  <a:pt x="90" y="33"/>
                  <a:pt x="92" y="36"/>
                </a:cubicBezTo>
                <a:cubicBezTo>
                  <a:pt x="95" y="39"/>
                  <a:pt x="96" y="43"/>
                  <a:pt x="96" y="48"/>
                </a:cubicBezTo>
                <a:cubicBezTo>
                  <a:pt x="96" y="53"/>
                  <a:pt x="94" y="58"/>
                  <a:pt x="91" y="62"/>
                </a:cubicBezTo>
                <a:cubicBezTo>
                  <a:pt x="91" y="62"/>
                  <a:pt x="91" y="62"/>
                  <a:pt x="91" y="62"/>
                </a:cubicBezTo>
                <a:cubicBezTo>
                  <a:pt x="88" y="65"/>
                  <a:pt x="84" y="67"/>
                  <a:pt x="79" y="67"/>
                </a:cubicBezTo>
                <a:cubicBezTo>
                  <a:pt x="79" y="67"/>
                  <a:pt x="78" y="68"/>
                  <a:pt x="78" y="68"/>
                </a:cubicBezTo>
                <a:cubicBezTo>
                  <a:pt x="77" y="68"/>
                  <a:pt x="77" y="68"/>
                  <a:pt x="77" y="68"/>
                </a:cubicBezTo>
                <a:cubicBezTo>
                  <a:pt x="77" y="68"/>
                  <a:pt x="77" y="68"/>
                  <a:pt x="77" y="68"/>
                </a:cubicBezTo>
                <a:cubicBezTo>
                  <a:pt x="60" y="68"/>
                  <a:pt x="60" y="68"/>
                  <a:pt x="60" y="68"/>
                </a:cubicBezTo>
                <a:cubicBezTo>
                  <a:pt x="60" y="68"/>
                  <a:pt x="60" y="68"/>
                  <a:pt x="60" y="68"/>
                </a:cubicBezTo>
                <a:cubicBezTo>
                  <a:pt x="58" y="68"/>
                  <a:pt x="57" y="66"/>
                  <a:pt x="57" y="64"/>
                </a:cubicBezTo>
                <a:cubicBezTo>
                  <a:pt x="57" y="62"/>
                  <a:pt x="58" y="60"/>
                  <a:pt x="60" y="60"/>
                </a:cubicBezTo>
                <a:cubicBezTo>
                  <a:pt x="60" y="60"/>
                  <a:pt x="60" y="60"/>
                  <a:pt x="60" y="60"/>
                </a:cubicBezTo>
                <a:cubicBezTo>
                  <a:pt x="77" y="60"/>
                  <a:pt x="77" y="60"/>
                  <a:pt x="77" y="60"/>
                </a:cubicBezTo>
                <a:close/>
                <a:moveTo>
                  <a:pt x="46" y="28"/>
                </a:moveTo>
                <a:cubicBezTo>
                  <a:pt x="46" y="28"/>
                  <a:pt x="46" y="28"/>
                  <a:pt x="46"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7"/>
                  <a:pt x="47" y="27"/>
                  <a:pt x="47" y="27"/>
                </a:cubicBezTo>
                <a:cubicBezTo>
                  <a:pt x="47" y="27"/>
                  <a:pt x="47" y="27"/>
                  <a:pt x="47" y="27"/>
                </a:cubicBezTo>
                <a:cubicBezTo>
                  <a:pt x="48" y="27"/>
                  <a:pt x="48" y="27"/>
                  <a:pt x="48" y="27"/>
                </a:cubicBezTo>
                <a:cubicBezTo>
                  <a:pt x="48" y="27"/>
                  <a:pt x="48" y="27"/>
                  <a:pt x="48" y="27"/>
                </a:cubicBezTo>
                <a:cubicBezTo>
                  <a:pt x="48" y="27"/>
                  <a:pt x="48" y="27"/>
                  <a:pt x="48" y="27"/>
                </a:cubicBezTo>
                <a:cubicBezTo>
                  <a:pt x="48" y="27"/>
                  <a:pt x="48" y="27"/>
                  <a:pt x="48" y="27"/>
                </a:cubicBezTo>
                <a:cubicBezTo>
                  <a:pt x="48" y="27"/>
                  <a:pt x="48" y="27"/>
                  <a:pt x="48" y="27"/>
                </a:cubicBezTo>
                <a:cubicBezTo>
                  <a:pt x="48" y="27"/>
                  <a:pt x="48" y="27"/>
                  <a:pt x="48" y="27"/>
                </a:cubicBezTo>
                <a:cubicBezTo>
                  <a:pt x="48" y="27"/>
                  <a:pt x="48" y="27"/>
                  <a:pt x="48" y="27"/>
                </a:cubicBezTo>
                <a:cubicBezTo>
                  <a:pt x="49" y="27"/>
                  <a:pt x="49" y="27"/>
                  <a:pt x="49" y="27"/>
                </a:cubicBezTo>
                <a:cubicBezTo>
                  <a:pt x="49" y="27"/>
                  <a:pt x="49" y="27"/>
                  <a:pt x="49" y="27"/>
                </a:cubicBezTo>
                <a:cubicBezTo>
                  <a:pt x="49" y="27"/>
                  <a:pt x="49" y="27"/>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50" y="28"/>
                  <a:pt x="50" y="28"/>
                  <a:pt x="50" y="28"/>
                </a:cubicBezTo>
                <a:cubicBezTo>
                  <a:pt x="50" y="28"/>
                  <a:pt x="50" y="28"/>
                  <a:pt x="50" y="28"/>
                </a:cubicBezTo>
                <a:cubicBezTo>
                  <a:pt x="67" y="46"/>
                  <a:pt x="67" y="46"/>
                  <a:pt x="67" y="46"/>
                </a:cubicBezTo>
                <a:cubicBezTo>
                  <a:pt x="68" y="47"/>
                  <a:pt x="68" y="48"/>
                  <a:pt x="67" y="49"/>
                </a:cubicBezTo>
                <a:cubicBezTo>
                  <a:pt x="67" y="50"/>
                  <a:pt x="65" y="50"/>
                  <a:pt x="64" y="49"/>
                </a:cubicBezTo>
                <a:cubicBezTo>
                  <a:pt x="50" y="35"/>
                  <a:pt x="50" y="35"/>
                  <a:pt x="50" y="35"/>
                </a:cubicBezTo>
                <a:cubicBezTo>
                  <a:pt x="50" y="86"/>
                  <a:pt x="50" y="86"/>
                  <a:pt x="50" y="86"/>
                </a:cubicBezTo>
                <a:cubicBezTo>
                  <a:pt x="50" y="87"/>
                  <a:pt x="49" y="88"/>
                  <a:pt x="48" y="88"/>
                </a:cubicBezTo>
                <a:cubicBezTo>
                  <a:pt x="47" y="88"/>
                  <a:pt x="46" y="87"/>
                  <a:pt x="46" y="86"/>
                </a:cubicBezTo>
                <a:cubicBezTo>
                  <a:pt x="46" y="35"/>
                  <a:pt x="46" y="35"/>
                  <a:pt x="46" y="35"/>
                </a:cubicBezTo>
                <a:cubicBezTo>
                  <a:pt x="32" y="49"/>
                  <a:pt x="32" y="49"/>
                  <a:pt x="32" y="49"/>
                </a:cubicBezTo>
                <a:cubicBezTo>
                  <a:pt x="31" y="50"/>
                  <a:pt x="29" y="50"/>
                  <a:pt x="29" y="49"/>
                </a:cubicBezTo>
                <a:cubicBezTo>
                  <a:pt x="28" y="48"/>
                  <a:pt x="28" y="47"/>
                  <a:pt x="29" y="46"/>
                </a:cubicBezTo>
                <a:cubicBezTo>
                  <a:pt x="46" y="28"/>
                  <a:pt x="46" y="28"/>
                  <a:pt x="46" y="28"/>
                </a:cubicBezTo>
                <a:cubicBezTo>
                  <a:pt x="46" y="28"/>
                  <a:pt x="46" y="28"/>
                  <a:pt x="46" y="28"/>
                </a:cubicBezTo>
                <a:close/>
                <a:moveTo>
                  <a:pt x="48" y="27"/>
                </a:moveTo>
                <a:cubicBezTo>
                  <a:pt x="48" y="27"/>
                  <a:pt x="48" y="27"/>
                  <a:pt x="48" y="27"/>
                </a:cubicBezTo>
                <a:cubicBezTo>
                  <a:pt x="48" y="27"/>
                  <a:pt x="48" y="27"/>
                  <a:pt x="48" y="27"/>
                </a:cubicBezTo>
                <a:cubicBezTo>
                  <a:pt x="48" y="27"/>
                  <a:pt x="48" y="27"/>
                  <a:pt x="48" y="27"/>
                </a:cubicBezTo>
                <a:cubicBezTo>
                  <a:pt x="48" y="27"/>
                  <a:pt x="48" y="27"/>
                  <a:pt x="48" y="27"/>
                </a:cubicBezTo>
                <a:close/>
              </a:path>
            </a:pathLst>
          </a:custGeom>
          <a:solidFill>
            <a:schemeClr val="bg1"/>
          </a:solidFill>
          <a:ln>
            <a:noFill/>
          </a:ln>
          <a:extLst/>
        </p:spPr>
        <p:txBody>
          <a:bodyPr/>
          <a:lstStyle/>
          <a:p>
            <a:endParaRPr lang="zh-CN" altLang="en-US" sz="3200">
              <a:solidFill>
                <a:schemeClr val="bg1"/>
              </a:solidFill>
            </a:endParaRPr>
          </a:p>
        </p:txBody>
      </p:sp>
      <p:grpSp>
        <p:nvGrpSpPr>
          <p:cNvPr id="37" name="组合 6"/>
          <p:cNvGrpSpPr/>
          <p:nvPr/>
        </p:nvGrpSpPr>
        <p:grpSpPr>
          <a:xfrm>
            <a:off x="7012518" y="5028143"/>
            <a:ext cx="717549" cy="717549"/>
            <a:chOff x="5259388" y="3770313"/>
            <a:chExt cx="538162" cy="538162"/>
          </a:xfrm>
        </p:grpSpPr>
        <p:sp>
          <p:nvSpPr>
            <p:cNvPr id="38" name="Oval 42"/>
            <p:cNvSpPr>
              <a:spLocks noChangeArrowheads="1"/>
            </p:cNvSpPr>
            <p:nvPr/>
          </p:nvSpPr>
          <p:spPr bwMode="auto">
            <a:xfrm>
              <a:off x="5326856" y="3836987"/>
              <a:ext cx="414338" cy="414338"/>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9" name="Oval 49"/>
            <p:cNvSpPr>
              <a:spLocks noChangeArrowheads="1"/>
            </p:cNvSpPr>
            <p:nvPr/>
          </p:nvSpPr>
          <p:spPr bwMode="auto">
            <a:xfrm>
              <a:off x="5259388" y="3770313"/>
              <a:ext cx="538162" cy="538162"/>
            </a:xfrm>
            <a:prstGeom prst="ellipse">
              <a:avLst/>
            </a:prstGeom>
            <a:solidFill>
              <a:schemeClr val="accent2"/>
            </a:solidFill>
            <a:ln w="25400">
              <a:no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40" name="Freeform 53"/>
          <p:cNvSpPr>
            <a:spLocks noEditPoints="1"/>
          </p:cNvSpPr>
          <p:nvPr/>
        </p:nvSpPr>
        <p:spPr bwMode="auto">
          <a:xfrm>
            <a:off x="7245861" y="5270344"/>
            <a:ext cx="255096" cy="231029"/>
          </a:xfrm>
          <a:custGeom>
            <a:avLst/>
            <a:gdLst>
              <a:gd name="T0" fmla="*/ 7 w 97"/>
              <a:gd name="T1" fmla="*/ 55 h 89"/>
              <a:gd name="T2" fmla="*/ 52 w 97"/>
              <a:gd name="T3" fmla="*/ 55 h 89"/>
              <a:gd name="T4" fmla="*/ 56 w 97"/>
              <a:gd name="T5" fmla="*/ 59 h 89"/>
              <a:gd name="T6" fmla="*/ 56 w 97"/>
              <a:gd name="T7" fmla="*/ 59 h 89"/>
              <a:gd name="T8" fmla="*/ 56 w 97"/>
              <a:gd name="T9" fmla="*/ 77 h 89"/>
              <a:gd name="T10" fmla="*/ 87 w 97"/>
              <a:gd name="T11" fmla="*/ 45 h 89"/>
              <a:gd name="T12" fmla="*/ 56 w 97"/>
              <a:gd name="T13" fmla="*/ 13 h 89"/>
              <a:gd name="T14" fmla="*/ 56 w 97"/>
              <a:gd name="T15" fmla="*/ 31 h 89"/>
              <a:gd name="T16" fmla="*/ 52 w 97"/>
              <a:gd name="T17" fmla="*/ 35 h 89"/>
              <a:gd name="T18" fmla="*/ 52 w 97"/>
              <a:gd name="T19" fmla="*/ 35 h 89"/>
              <a:gd name="T20" fmla="*/ 7 w 97"/>
              <a:gd name="T21" fmla="*/ 35 h 89"/>
              <a:gd name="T22" fmla="*/ 7 w 97"/>
              <a:gd name="T23" fmla="*/ 55 h 89"/>
              <a:gd name="T24" fmla="*/ 48 w 97"/>
              <a:gd name="T25" fmla="*/ 63 h 89"/>
              <a:gd name="T26" fmla="*/ 48 w 97"/>
              <a:gd name="T27" fmla="*/ 63 h 89"/>
              <a:gd name="T28" fmla="*/ 3 w 97"/>
              <a:gd name="T29" fmla="*/ 63 h 89"/>
              <a:gd name="T30" fmla="*/ 0 w 97"/>
              <a:gd name="T31" fmla="*/ 59 h 89"/>
              <a:gd name="T32" fmla="*/ 0 w 97"/>
              <a:gd name="T33" fmla="*/ 31 h 89"/>
              <a:gd name="T34" fmla="*/ 0 w 97"/>
              <a:gd name="T35" fmla="*/ 31 h 89"/>
              <a:gd name="T36" fmla="*/ 3 w 97"/>
              <a:gd name="T37" fmla="*/ 27 h 89"/>
              <a:gd name="T38" fmla="*/ 48 w 97"/>
              <a:gd name="T39" fmla="*/ 27 h 89"/>
              <a:gd name="T40" fmla="*/ 48 w 97"/>
              <a:gd name="T41" fmla="*/ 4 h 89"/>
              <a:gd name="T42" fmla="*/ 49 w 97"/>
              <a:gd name="T43" fmla="*/ 2 h 89"/>
              <a:gd name="T44" fmla="*/ 55 w 97"/>
              <a:gd name="T45" fmla="*/ 2 h 89"/>
              <a:gd name="T46" fmla="*/ 95 w 97"/>
              <a:gd name="T47" fmla="*/ 42 h 89"/>
              <a:gd name="T48" fmla="*/ 95 w 97"/>
              <a:gd name="T49" fmla="*/ 42 h 89"/>
              <a:gd name="T50" fmla="*/ 95 w 97"/>
              <a:gd name="T51" fmla="*/ 42 h 89"/>
              <a:gd name="T52" fmla="*/ 95 w 97"/>
              <a:gd name="T53" fmla="*/ 48 h 89"/>
              <a:gd name="T54" fmla="*/ 55 w 97"/>
              <a:gd name="T55" fmla="*/ 88 h 89"/>
              <a:gd name="T56" fmla="*/ 52 w 97"/>
              <a:gd name="T57" fmla="*/ 89 h 89"/>
              <a:gd name="T58" fmla="*/ 48 w 97"/>
              <a:gd name="T59" fmla="*/ 86 h 89"/>
              <a:gd name="T60" fmla="*/ 48 w 97"/>
              <a:gd name="T61" fmla="*/ 6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89">
                <a:moveTo>
                  <a:pt x="7" y="55"/>
                </a:moveTo>
                <a:cubicBezTo>
                  <a:pt x="52" y="55"/>
                  <a:pt x="52" y="55"/>
                  <a:pt x="52" y="55"/>
                </a:cubicBezTo>
                <a:cubicBezTo>
                  <a:pt x="54" y="55"/>
                  <a:pt x="56" y="57"/>
                  <a:pt x="56" y="59"/>
                </a:cubicBezTo>
                <a:cubicBezTo>
                  <a:pt x="56" y="59"/>
                  <a:pt x="56" y="59"/>
                  <a:pt x="56" y="59"/>
                </a:cubicBezTo>
                <a:cubicBezTo>
                  <a:pt x="56" y="77"/>
                  <a:pt x="56" y="77"/>
                  <a:pt x="56" y="77"/>
                </a:cubicBezTo>
                <a:cubicBezTo>
                  <a:pt x="87" y="45"/>
                  <a:pt x="87" y="45"/>
                  <a:pt x="87" y="45"/>
                </a:cubicBezTo>
                <a:cubicBezTo>
                  <a:pt x="56" y="13"/>
                  <a:pt x="56" y="13"/>
                  <a:pt x="56" y="13"/>
                </a:cubicBezTo>
                <a:cubicBezTo>
                  <a:pt x="56" y="31"/>
                  <a:pt x="56" y="31"/>
                  <a:pt x="56" y="31"/>
                </a:cubicBezTo>
                <a:cubicBezTo>
                  <a:pt x="56" y="33"/>
                  <a:pt x="54" y="35"/>
                  <a:pt x="52" y="35"/>
                </a:cubicBezTo>
                <a:cubicBezTo>
                  <a:pt x="52" y="35"/>
                  <a:pt x="52" y="35"/>
                  <a:pt x="52" y="35"/>
                </a:cubicBezTo>
                <a:cubicBezTo>
                  <a:pt x="7" y="35"/>
                  <a:pt x="7" y="35"/>
                  <a:pt x="7" y="35"/>
                </a:cubicBezTo>
                <a:cubicBezTo>
                  <a:pt x="7" y="55"/>
                  <a:pt x="7" y="55"/>
                  <a:pt x="7" y="55"/>
                </a:cubicBezTo>
                <a:close/>
                <a:moveTo>
                  <a:pt x="48" y="63"/>
                </a:moveTo>
                <a:cubicBezTo>
                  <a:pt x="48" y="63"/>
                  <a:pt x="48" y="63"/>
                  <a:pt x="48" y="63"/>
                </a:cubicBezTo>
                <a:cubicBezTo>
                  <a:pt x="3" y="63"/>
                  <a:pt x="3" y="63"/>
                  <a:pt x="3" y="63"/>
                </a:cubicBezTo>
                <a:cubicBezTo>
                  <a:pt x="1" y="63"/>
                  <a:pt x="0" y="61"/>
                  <a:pt x="0" y="59"/>
                </a:cubicBezTo>
                <a:cubicBezTo>
                  <a:pt x="0" y="31"/>
                  <a:pt x="0" y="31"/>
                  <a:pt x="0" y="31"/>
                </a:cubicBezTo>
                <a:cubicBezTo>
                  <a:pt x="0" y="31"/>
                  <a:pt x="0" y="31"/>
                  <a:pt x="0" y="31"/>
                </a:cubicBezTo>
                <a:cubicBezTo>
                  <a:pt x="0" y="29"/>
                  <a:pt x="1" y="27"/>
                  <a:pt x="3" y="27"/>
                </a:cubicBezTo>
                <a:cubicBezTo>
                  <a:pt x="48" y="27"/>
                  <a:pt x="48" y="27"/>
                  <a:pt x="48" y="27"/>
                </a:cubicBezTo>
                <a:cubicBezTo>
                  <a:pt x="48" y="4"/>
                  <a:pt x="48" y="4"/>
                  <a:pt x="48" y="4"/>
                </a:cubicBezTo>
                <a:cubicBezTo>
                  <a:pt x="48" y="3"/>
                  <a:pt x="49" y="3"/>
                  <a:pt x="49" y="2"/>
                </a:cubicBezTo>
                <a:cubicBezTo>
                  <a:pt x="51" y="0"/>
                  <a:pt x="53" y="0"/>
                  <a:pt x="55" y="2"/>
                </a:cubicBezTo>
                <a:cubicBezTo>
                  <a:pt x="95" y="42"/>
                  <a:pt x="95" y="42"/>
                  <a:pt x="95" y="42"/>
                </a:cubicBezTo>
                <a:cubicBezTo>
                  <a:pt x="95" y="42"/>
                  <a:pt x="95" y="42"/>
                  <a:pt x="95" y="42"/>
                </a:cubicBezTo>
                <a:cubicBezTo>
                  <a:pt x="95" y="42"/>
                  <a:pt x="95" y="42"/>
                  <a:pt x="95" y="42"/>
                </a:cubicBezTo>
                <a:cubicBezTo>
                  <a:pt x="97" y="44"/>
                  <a:pt x="97" y="46"/>
                  <a:pt x="95" y="48"/>
                </a:cubicBezTo>
                <a:cubicBezTo>
                  <a:pt x="55" y="88"/>
                  <a:pt x="55" y="88"/>
                  <a:pt x="55" y="88"/>
                </a:cubicBezTo>
                <a:cubicBezTo>
                  <a:pt x="54" y="89"/>
                  <a:pt x="53" y="89"/>
                  <a:pt x="52" y="89"/>
                </a:cubicBezTo>
                <a:cubicBezTo>
                  <a:pt x="50" y="89"/>
                  <a:pt x="48" y="88"/>
                  <a:pt x="48" y="86"/>
                </a:cubicBezTo>
                <a:cubicBezTo>
                  <a:pt x="48" y="63"/>
                  <a:pt x="48" y="63"/>
                  <a:pt x="48" y="63"/>
                </a:cubicBezTo>
                <a:close/>
              </a:path>
            </a:pathLst>
          </a:custGeom>
          <a:solidFill>
            <a:schemeClr val="bg1"/>
          </a:solidFill>
          <a:ln>
            <a:noFill/>
          </a:ln>
          <a:extLst/>
        </p:spPr>
        <p:txBody>
          <a:bodyPr/>
          <a:lstStyle/>
          <a:p>
            <a:endParaRPr lang="zh-CN" altLang="en-US" sz="3200">
              <a:solidFill>
                <a:schemeClr val="bg1"/>
              </a:solidFill>
            </a:endParaRPr>
          </a:p>
        </p:txBody>
      </p:sp>
    </p:spTree>
    <p:extLst>
      <p:ext uri="{BB962C8B-B14F-4D97-AF65-F5344CB8AC3E}">
        <p14:creationId xmlns:p14="http://schemas.microsoft.com/office/powerpoint/2010/main" val="5650275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grpSp>
        <p:nvGrpSpPr>
          <p:cNvPr id="41" name="3"/>
          <p:cNvGrpSpPr/>
          <p:nvPr>
            <p:custDataLst>
              <p:tags r:id="rId1"/>
            </p:custDataLst>
          </p:nvPr>
        </p:nvGrpSpPr>
        <p:grpSpPr>
          <a:xfrm>
            <a:off x="3980357" y="1871913"/>
            <a:ext cx="4231285" cy="4076700"/>
            <a:chOff x="3980358" y="1790700"/>
            <a:chExt cx="4231285" cy="4076700"/>
          </a:xfrm>
        </p:grpSpPr>
        <p:sp>
          <p:nvSpPr>
            <p:cNvPr id="42" name="Freeform: Shape 2"/>
            <p:cNvSpPr/>
            <p:nvPr/>
          </p:nvSpPr>
          <p:spPr bwMode="auto">
            <a:xfrm>
              <a:off x="3980358" y="1790700"/>
              <a:ext cx="2047932" cy="1892069"/>
            </a:xfrm>
            <a:custGeom>
              <a:avLst/>
              <a:gdLst/>
              <a:ahLst/>
              <a:cxnLst>
                <a:cxn ang="0">
                  <a:pos x="1619" y="0"/>
                </a:cxn>
                <a:cxn ang="0">
                  <a:pos x="1619" y="1011"/>
                </a:cxn>
                <a:cxn ang="0">
                  <a:pos x="954" y="1496"/>
                </a:cxn>
                <a:cxn ang="0">
                  <a:pos x="0" y="1180"/>
                </a:cxn>
                <a:cxn ang="0">
                  <a:pos x="1619" y="0"/>
                </a:cxn>
              </a:cxnLst>
              <a:rect l="0" t="0" r="r" b="b"/>
              <a:pathLst>
                <a:path w="1619" h="1496">
                  <a:moveTo>
                    <a:pt x="1619" y="0"/>
                  </a:moveTo>
                  <a:lnTo>
                    <a:pt x="1619" y="1011"/>
                  </a:lnTo>
                  <a:lnTo>
                    <a:pt x="954" y="1496"/>
                  </a:lnTo>
                  <a:lnTo>
                    <a:pt x="0" y="1180"/>
                  </a:lnTo>
                  <a:lnTo>
                    <a:pt x="1619" y="0"/>
                  </a:lnTo>
                  <a:close/>
                </a:path>
              </a:pathLst>
            </a:custGeom>
            <a:solidFill>
              <a:schemeClr val="accent5"/>
            </a:solid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anchor="ctr"/>
            <a:lstStyle/>
            <a:p>
              <a:pPr algn="ctr"/>
              <a:endParaRPr/>
            </a:p>
          </p:txBody>
        </p:sp>
        <p:sp>
          <p:nvSpPr>
            <p:cNvPr id="43" name="Freeform: Shape 3"/>
            <p:cNvSpPr/>
            <p:nvPr/>
          </p:nvSpPr>
          <p:spPr bwMode="auto">
            <a:xfrm>
              <a:off x="4639427" y="2548325"/>
              <a:ext cx="1392695" cy="1138277"/>
            </a:xfrm>
            <a:custGeom>
              <a:avLst/>
              <a:gdLst>
                <a:gd name="T0" fmla="*/ 771 w 1101"/>
                <a:gd name="T1" fmla="*/ 657 h 900"/>
                <a:gd name="T2" fmla="*/ 1101 w 1101"/>
                <a:gd name="T3" fmla="*/ 415 h 900"/>
                <a:gd name="T4" fmla="*/ 1101 w 1101"/>
                <a:gd name="T5" fmla="*/ 0 h 900"/>
                <a:gd name="T6" fmla="*/ 560 w 1101"/>
                <a:gd name="T7" fmla="*/ 370 h 900"/>
                <a:gd name="T8" fmla="*/ 0 w 1101"/>
                <a:gd name="T9" fmla="*/ 755 h 900"/>
                <a:gd name="T10" fmla="*/ 436 w 1101"/>
                <a:gd name="T11" fmla="*/ 900 h 900"/>
                <a:gd name="T12" fmla="*/ 771 w 1101"/>
                <a:gd name="T13" fmla="*/ 657 h 9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1" h="900">
                  <a:moveTo>
                    <a:pt x="771" y="657"/>
                  </a:moveTo>
                  <a:lnTo>
                    <a:pt x="1101" y="415"/>
                  </a:lnTo>
                  <a:lnTo>
                    <a:pt x="1101" y="0"/>
                  </a:lnTo>
                  <a:lnTo>
                    <a:pt x="560" y="370"/>
                  </a:lnTo>
                  <a:lnTo>
                    <a:pt x="0" y="755"/>
                  </a:lnTo>
                  <a:lnTo>
                    <a:pt x="436" y="900"/>
                  </a:lnTo>
                  <a:lnTo>
                    <a:pt x="771" y="657"/>
                  </a:lnTo>
                  <a:close/>
                </a:path>
              </a:pathLst>
            </a:custGeom>
            <a:solidFill>
              <a:schemeClr val="tx1">
                <a:alpha val="20000"/>
              </a:schemeClr>
            </a:solidFill>
            <a:ln>
              <a:noFill/>
            </a:ln>
          </p:spPr>
          <p:txBody>
            <a:bodyPr anchor="ctr"/>
            <a:lstStyle/>
            <a:p>
              <a:pPr algn="ctr"/>
              <a:endParaRPr/>
            </a:p>
          </p:txBody>
        </p:sp>
        <p:sp>
          <p:nvSpPr>
            <p:cNvPr id="44" name="Freeform: Shape 4"/>
            <p:cNvSpPr/>
            <p:nvPr/>
          </p:nvSpPr>
          <p:spPr bwMode="auto">
            <a:xfrm>
              <a:off x="6144548" y="1790700"/>
              <a:ext cx="2067095" cy="1904845"/>
            </a:xfrm>
            <a:custGeom>
              <a:avLst/>
              <a:gdLst/>
              <a:ahLst/>
              <a:cxnLst>
                <a:cxn ang="0">
                  <a:pos x="1634" y="1189"/>
                </a:cxn>
                <a:cxn ang="0">
                  <a:pos x="680" y="1506"/>
                </a:cxn>
                <a:cxn ang="0">
                  <a:pos x="0" y="1011"/>
                </a:cxn>
                <a:cxn ang="0">
                  <a:pos x="0" y="0"/>
                </a:cxn>
                <a:cxn ang="0">
                  <a:pos x="1634" y="1189"/>
                </a:cxn>
              </a:cxnLst>
              <a:rect l="0" t="0" r="r" b="b"/>
              <a:pathLst>
                <a:path w="1634" h="1506">
                  <a:moveTo>
                    <a:pt x="1634" y="1189"/>
                  </a:moveTo>
                  <a:lnTo>
                    <a:pt x="680" y="1506"/>
                  </a:lnTo>
                  <a:lnTo>
                    <a:pt x="0" y="1011"/>
                  </a:lnTo>
                  <a:lnTo>
                    <a:pt x="0" y="0"/>
                  </a:lnTo>
                  <a:lnTo>
                    <a:pt x="1634" y="1189"/>
                  </a:lnTo>
                  <a:close/>
                </a:path>
              </a:pathLst>
            </a:custGeom>
            <a:solidFill>
              <a:schemeClr val="accent3"/>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anchor="ctr"/>
            <a:lstStyle/>
            <a:p>
              <a:pPr algn="ctr"/>
              <a:endParaRPr/>
            </a:p>
          </p:txBody>
        </p:sp>
        <p:sp>
          <p:nvSpPr>
            <p:cNvPr id="45" name="Freeform: Shape 5"/>
            <p:cNvSpPr/>
            <p:nvPr/>
          </p:nvSpPr>
          <p:spPr bwMode="auto">
            <a:xfrm>
              <a:off x="6141993" y="2548375"/>
              <a:ext cx="1408437" cy="1151002"/>
            </a:xfrm>
            <a:custGeom>
              <a:avLst/>
              <a:gdLst>
                <a:gd name="T0" fmla="*/ 680 w 1113"/>
                <a:gd name="T1" fmla="*/ 910 h 910"/>
                <a:gd name="T2" fmla="*/ 1113 w 1113"/>
                <a:gd name="T3" fmla="*/ 767 h 910"/>
                <a:gd name="T4" fmla="*/ 537 w 1113"/>
                <a:gd name="T5" fmla="*/ 368 h 910"/>
                <a:gd name="T6" fmla="*/ 0 w 1113"/>
                <a:gd name="T7" fmla="*/ 0 h 910"/>
                <a:gd name="T8" fmla="*/ 0 w 1113"/>
                <a:gd name="T9" fmla="*/ 415 h 910"/>
                <a:gd name="T10" fmla="*/ 321 w 1113"/>
                <a:gd name="T11" fmla="*/ 650 h 910"/>
                <a:gd name="T12" fmla="*/ 680 w 1113"/>
                <a:gd name="T13" fmla="*/ 910 h 9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3" h="910">
                  <a:moveTo>
                    <a:pt x="680" y="910"/>
                  </a:moveTo>
                  <a:lnTo>
                    <a:pt x="1113" y="767"/>
                  </a:lnTo>
                  <a:lnTo>
                    <a:pt x="537" y="368"/>
                  </a:lnTo>
                  <a:lnTo>
                    <a:pt x="0" y="0"/>
                  </a:lnTo>
                  <a:lnTo>
                    <a:pt x="0" y="415"/>
                  </a:lnTo>
                  <a:lnTo>
                    <a:pt x="321" y="650"/>
                  </a:lnTo>
                  <a:lnTo>
                    <a:pt x="680" y="910"/>
                  </a:lnTo>
                  <a:close/>
                </a:path>
              </a:pathLst>
            </a:custGeom>
            <a:solidFill>
              <a:schemeClr val="tx1">
                <a:alpha val="20000"/>
              </a:schemeClr>
            </a:solidFill>
            <a:ln>
              <a:noFill/>
            </a:ln>
          </p:spPr>
          <p:txBody>
            <a:bodyPr anchor="ctr"/>
            <a:lstStyle/>
            <a:p>
              <a:pPr algn="ctr"/>
              <a:endParaRPr/>
            </a:p>
          </p:txBody>
        </p:sp>
        <p:sp>
          <p:nvSpPr>
            <p:cNvPr id="46" name="Freeform: Shape 6"/>
            <p:cNvSpPr/>
            <p:nvPr/>
          </p:nvSpPr>
          <p:spPr bwMode="auto">
            <a:xfrm>
              <a:off x="6681124" y="3395318"/>
              <a:ext cx="1530519" cy="2360934"/>
            </a:xfrm>
            <a:custGeom>
              <a:avLst/>
              <a:gdLst/>
              <a:ahLst/>
              <a:cxnLst>
                <a:cxn ang="0">
                  <a:pos x="1210" y="0"/>
                </a:cxn>
                <a:cxn ang="0">
                  <a:pos x="603" y="1867"/>
                </a:cxn>
                <a:cxn ang="0">
                  <a:pos x="0" y="1077"/>
                </a:cxn>
                <a:cxn ang="0">
                  <a:pos x="247" y="319"/>
                </a:cxn>
                <a:cxn ang="0">
                  <a:pos x="1210" y="0"/>
                </a:cxn>
              </a:cxnLst>
              <a:rect l="0" t="0" r="r" b="b"/>
              <a:pathLst>
                <a:path w="1210" h="1867">
                  <a:moveTo>
                    <a:pt x="1210" y="0"/>
                  </a:moveTo>
                  <a:lnTo>
                    <a:pt x="603" y="1867"/>
                  </a:lnTo>
                  <a:lnTo>
                    <a:pt x="0" y="1077"/>
                  </a:lnTo>
                  <a:lnTo>
                    <a:pt x="247" y="319"/>
                  </a:lnTo>
                  <a:lnTo>
                    <a:pt x="1210" y="0"/>
                  </a:lnTo>
                  <a:close/>
                </a:path>
              </a:pathLst>
            </a:custGeom>
            <a:solidFill>
              <a:schemeClr val="accent1"/>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anchor="ctr"/>
            <a:lstStyle/>
            <a:p>
              <a:pPr algn="ctr"/>
              <a:endParaRPr/>
            </a:p>
          </p:txBody>
        </p:sp>
        <p:sp>
          <p:nvSpPr>
            <p:cNvPr id="47" name="Freeform: Shape 7"/>
            <p:cNvSpPr/>
            <p:nvPr/>
          </p:nvSpPr>
          <p:spPr bwMode="auto">
            <a:xfrm>
              <a:off x="6681124" y="3624202"/>
              <a:ext cx="842418" cy="1633811"/>
            </a:xfrm>
            <a:custGeom>
              <a:avLst/>
              <a:gdLst>
                <a:gd name="T0" fmla="*/ 122 w 666"/>
                <a:gd name="T1" fmla="*/ 518 h 1292"/>
                <a:gd name="T2" fmla="*/ 0 w 666"/>
                <a:gd name="T3" fmla="*/ 896 h 1292"/>
                <a:gd name="T4" fmla="*/ 301 w 666"/>
                <a:gd name="T5" fmla="*/ 1292 h 1292"/>
                <a:gd name="T6" fmla="*/ 488 w 666"/>
                <a:gd name="T7" fmla="*/ 633 h 1292"/>
                <a:gd name="T8" fmla="*/ 666 w 666"/>
                <a:gd name="T9" fmla="*/ 0 h 1292"/>
                <a:gd name="T10" fmla="*/ 247 w 666"/>
                <a:gd name="T11" fmla="*/ 138 h 1292"/>
                <a:gd name="T12" fmla="*/ 122 w 666"/>
                <a:gd name="T13" fmla="*/ 518 h 12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66" h="1292">
                  <a:moveTo>
                    <a:pt x="122" y="518"/>
                  </a:moveTo>
                  <a:lnTo>
                    <a:pt x="0" y="896"/>
                  </a:lnTo>
                  <a:lnTo>
                    <a:pt x="301" y="1292"/>
                  </a:lnTo>
                  <a:lnTo>
                    <a:pt x="488" y="633"/>
                  </a:lnTo>
                  <a:lnTo>
                    <a:pt x="666" y="0"/>
                  </a:lnTo>
                  <a:lnTo>
                    <a:pt x="247" y="138"/>
                  </a:lnTo>
                  <a:lnTo>
                    <a:pt x="122" y="518"/>
                  </a:lnTo>
                  <a:close/>
                </a:path>
              </a:pathLst>
            </a:custGeom>
            <a:solidFill>
              <a:schemeClr val="tx1">
                <a:lumMod val="95000"/>
                <a:lumOff val="5000"/>
                <a:alpha val="20000"/>
              </a:schemeClr>
            </a:solidFill>
            <a:ln>
              <a:noFill/>
            </a:ln>
          </p:spPr>
          <p:txBody>
            <a:bodyPr anchor="ctr"/>
            <a:lstStyle/>
            <a:p>
              <a:pPr algn="ctr"/>
              <a:endParaRPr/>
            </a:p>
          </p:txBody>
        </p:sp>
        <p:sp>
          <p:nvSpPr>
            <p:cNvPr id="48" name="Freeform: Shape 8"/>
            <p:cNvSpPr/>
            <p:nvPr/>
          </p:nvSpPr>
          <p:spPr bwMode="auto">
            <a:xfrm>
              <a:off x="3980358" y="3394040"/>
              <a:ext cx="1529241" cy="2436310"/>
            </a:xfrm>
            <a:custGeom>
              <a:avLst/>
              <a:gdLst/>
              <a:ahLst/>
              <a:cxnLst>
                <a:cxn ang="0">
                  <a:pos x="1209" y="1081"/>
                </a:cxn>
                <a:cxn ang="0">
                  <a:pos x="626" y="1927"/>
                </a:cxn>
                <a:cxn ang="0">
                  <a:pos x="0" y="0"/>
                </a:cxn>
                <a:cxn ang="0">
                  <a:pos x="963" y="321"/>
                </a:cxn>
                <a:cxn ang="0">
                  <a:pos x="1209" y="1081"/>
                </a:cxn>
              </a:cxnLst>
              <a:rect l="0" t="0" r="r" b="b"/>
              <a:pathLst>
                <a:path w="1209" h="1927">
                  <a:moveTo>
                    <a:pt x="1209" y="1081"/>
                  </a:moveTo>
                  <a:lnTo>
                    <a:pt x="626" y="1927"/>
                  </a:lnTo>
                  <a:lnTo>
                    <a:pt x="0" y="0"/>
                  </a:lnTo>
                  <a:lnTo>
                    <a:pt x="963" y="321"/>
                  </a:lnTo>
                  <a:lnTo>
                    <a:pt x="1209" y="1081"/>
                  </a:lnTo>
                  <a:close/>
                </a:path>
              </a:pathLst>
            </a:custGeom>
            <a:solidFill>
              <a:schemeClr val="accent1"/>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anchor="ctr"/>
            <a:lstStyle/>
            <a:p>
              <a:pPr algn="ctr"/>
              <a:endParaRPr/>
            </a:p>
          </p:txBody>
        </p:sp>
        <p:sp>
          <p:nvSpPr>
            <p:cNvPr id="49" name="Freeform: Shape 9"/>
            <p:cNvSpPr/>
            <p:nvPr/>
          </p:nvSpPr>
          <p:spPr bwMode="auto">
            <a:xfrm>
              <a:off x="4615328" y="3603914"/>
              <a:ext cx="894271" cy="1692901"/>
            </a:xfrm>
            <a:custGeom>
              <a:avLst/>
              <a:gdLst>
                <a:gd name="T0" fmla="*/ 586 w 707"/>
                <a:gd name="T1" fmla="*/ 535 h 1339"/>
                <a:gd name="T2" fmla="*/ 461 w 707"/>
                <a:gd name="T3" fmla="*/ 155 h 1339"/>
                <a:gd name="T4" fmla="*/ 0 w 707"/>
                <a:gd name="T5" fmla="*/ 0 h 1339"/>
                <a:gd name="T6" fmla="*/ 203 w 707"/>
                <a:gd name="T7" fmla="*/ 657 h 1339"/>
                <a:gd name="T8" fmla="*/ 417 w 707"/>
                <a:gd name="T9" fmla="*/ 1339 h 1339"/>
                <a:gd name="T10" fmla="*/ 707 w 707"/>
                <a:gd name="T11" fmla="*/ 915 h 1339"/>
                <a:gd name="T12" fmla="*/ 586 w 707"/>
                <a:gd name="T13" fmla="*/ 535 h 13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7" h="1339">
                  <a:moveTo>
                    <a:pt x="586" y="535"/>
                  </a:moveTo>
                  <a:lnTo>
                    <a:pt x="461" y="155"/>
                  </a:lnTo>
                  <a:lnTo>
                    <a:pt x="0" y="0"/>
                  </a:lnTo>
                  <a:lnTo>
                    <a:pt x="203" y="657"/>
                  </a:lnTo>
                  <a:lnTo>
                    <a:pt x="417" y="1339"/>
                  </a:lnTo>
                  <a:lnTo>
                    <a:pt x="707" y="915"/>
                  </a:lnTo>
                  <a:lnTo>
                    <a:pt x="586" y="535"/>
                  </a:lnTo>
                  <a:close/>
                </a:path>
              </a:pathLst>
            </a:custGeom>
            <a:solidFill>
              <a:schemeClr val="tx1">
                <a:lumMod val="95000"/>
                <a:lumOff val="5000"/>
                <a:alpha val="20000"/>
              </a:schemeClr>
            </a:solidFill>
            <a:ln>
              <a:noFill/>
            </a:ln>
          </p:spPr>
          <p:txBody>
            <a:bodyPr anchor="ctr"/>
            <a:lstStyle/>
            <a:p>
              <a:pPr algn="ctr"/>
              <a:endParaRPr/>
            </a:p>
          </p:txBody>
        </p:sp>
        <p:sp>
          <p:nvSpPr>
            <p:cNvPr id="50" name="Freeform: Shape 10"/>
            <p:cNvSpPr/>
            <p:nvPr/>
          </p:nvSpPr>
          <p:spPr bwMode="auto">
            <a:xfrm>
              <a:off x="4864431" y="4831297"/>
              <a:ext cx="2528295" cy="1036103"/>
            </a:xfrm>
            <a:custGeom>
              <a:avLst/>
              <a:gdLst/>
              <a:ahLst/>
              <a:cxnLst>
                <a:cxn ang="0">
                  <a:pos x="1999" y="819"/>
                </a:cxn>
                <a:cxn ang="0">
                  <a:pos x="0" y="819"/>
                </a:cxn>
                <a:cxn ang="0">
                  <a:pos x="567" y="0"/>
                </a:cxn>
                <a:cxn ang="0">
                  <a:pos x="1373" y="0"/>
                </a:cxn>
                <a:cxn ang="0">
                  <a:pos x="1999" y="819"/>
                </a:cxn>
              </a:cxnLst>
              <a:rect l="0" t="0" r="r" b="b"/>
              <a:pathLst>
                <a:path w="1999" h="819">
                  <a:moveTo>
                    <a:pt x="1999" y="819"/>
                  </a:moveTo>
                  <a:lnTo>
                    <a:pt x="0" y="819"/>
                  </a:lnTo>
                  <a:lnTo>
                    <a:pt x="567" y="0"/>
                  </a:lnTo>
                  <a:lnTo>
                    <a:pt x="1373" y="0"/>
                  </a:lnTo>
                  <a:lnTo>
                    <a:pt x="1999" y="819"/>
                  </a:lnTo>
                  <a:close/>
                </a:path>
              </a:pathLst>
            </a:custGeom>
            <a:solidFill>
              <a:schemeClr val="accent5"/>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anchor="ctr"/>
            <a:lstStyle/>
            <a:p>
              <a:pPr algn="ctr"/>
              <a:endParaRPr/>
            </a:p>
          </p:txBody>
        </p:sp>
        <p:sp>
          <p:nvSpPr>
            <p:cNvPr id="51" name="Freeform: Shape 11"/>
            <p:cNvSpPr/>
            <p:nvPr/>
          </p:nvSpPr>
          <p:spPr bwMode="auto">
            <a:xfrm>
              <a:off x="5222362" y="4831297"/>
              <a:ext cx="1777015" cy="519950"/>
            </a:xfrm>
            <a:custGeom>
              <a:avLst/>
              <a:gdLst>
                <a:gd name="T0" fmla="*/ 718 w 1405"/>
                <a:gd name="T1" fmla="*/ 0 h 411"/>
                <a:gd name="T2" fmla="*/ 284 w 1405"/>
                <a:gd name="T3" fmla="*/ 0 h 411"/>
                <a:gd name="T4" fmla="*/ 0 w 1405"/>
                <a:gd name="T5" fmla="*/ 411 h 411"/>
                <a:gd name="T6" fmla="*/ 718 w 1405"/>
                <a:gd name="T7" fmla="*/ 411 h 411"/>
                <a:gd name="T8" fmla="*/ 1405 w 1405"/>
                <a:gd name="T9" fmla="*/ 411 h 411"/>
                <a:gd name="T10" fmla="*/ 1090 w 1405"/>
                <a:gd name="T11" fmla="*/ 0 h 411"/>
                <a:gd name="T12" fmla="*/ 718 w 1405"/>
                <a:gd name="T13" fmla="*/ 0 h 4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5" h="411">
                  <a:moveTo>
                    <a:pt x="718" y="0"/>
                  </a:moveTo>
                  <a:lnTo>
                    <a:pt x="284" y="0"/>
                  </a:lnTo>
                  <a:lnTo>
                    <a:pt x="0" y="411"/>
                  </a:lnTo>
                  <a:lnTo>
                    <a:pt x="718" y="411"/>
                  </a:lnTo>
                  <a:lnTo>
                    <a:pt x="1405" y="411"/>
                  </a:lnTo>
                  <a:lnTo>
                    <a:pt x="1090" y="0"/>
                  </a:lnTo>
                  <a:lnTo>
                    <a:pt x="718" y="0"/>
                  </a:lnTo>
                  <a:close/>
                </a:path>
              </a:pathLst>
            </a:custGeom>
            <a:solidFill>
              <a:schemeClr val="tx1">
                <a:alpha val="20000"/>
              </a:schemeClr>
            </a:solidFill>
            <a:ln>
              <a:noFill/>
            </a:ln>
          </p:spPr>
          <p:txBody>
            <a:bodyPr anchor="ctr"/>
            <a:lstStyle/>
            <a:p>
              <a:pPr algn="ctr"/>
              <a:endParaRPr/>
            </a:p>
          </p:txBody>
        </p:sp>
        <p:sp>
          <p:nvSpPr>
            <p:cNvPr id="52" name="Oval 12"/>
            <p:cNvSpPr/>
            <p:nvPr/>
          </p:nvSpPr>
          <p:spPr>
            <a:xfrm>
              <a:off x="5096793" y="2686589"/>
              <a:ext cx="477962" cy="47796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a:solidFill>
                    <a:schemeClr val="accent1"/>
                  </a:solidFill>
                </a:rPr>
                <a:t>1</a:t>
              </a:r>
            </a:p>
          </p:txBody>
        </p:sp>
        <p:sp>
          <p:nvSpPr>
            <p:cNvPr id="53" name="Oval 13"/>
            <p:cNvSpPr/>
            <p:nvPr/>
          </p:nvSpPr>
          <p:spPr>
            <a:xfrm>
              <a:off x="6585964" y="2686589"/>
              <a:ext cx="477962" cy="47796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a:solidFill>
                    <a:schemeClr val="accent3"/>
                  </a:solidFill>
                </a:rPr>
                <a:t>2</a:t>
              </a:r>
            </a:p>
          </p:txBody>
        </p:sp>
        <p:sp>
          <p:nvSpPr>
            <p:cNvPr id="54" name="Oval 14"/>
            <p:cNvSpPr/>
            <p:nvPr/>
          </p:nvSpPr>
          <p:spPr>
            <a:xfrm>
              <a:off x="7102333" y="4134780"/>
              <a:ext cx="477962" cy="47796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a:solidFill>
                    <a:schemeClr val="accent2"/>
                  </a:solidFill>
                </a:rPr>
                <a:t>3</a:t>
              </a:r>
            </a:p>
          </p:txBody>
        </p:sp>
        <p:sp>
          <p:nvSpPr>
            <p:cNvPr id="55" name="Oval 15"/>
            <p:cNvSpPr/>
            <p:nvPr/>
          </p:nvSpPr>
          <p:spPr>
            <a:xfrm>
              <a:off x="4639427" y="4134780"/>
              <a:ext cx="477962" cy="47796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a:solidFill>
                    <a:schemeClr val="accent5"/>
                  </a:solidFill>
                </a:rPr>
                <a:t>5</a:t>
              </a:r>
            </a:p>
          </p:txBody>
        </p:sp>
        <p:sp>
          <p:nvSpPr>
            <p:cNvPr id="56" name="Oval 16"/>
            <p:cNvSpPr/>
            <p:nvPr/>
          </p:nvSpPr>
          <p:spPr>
            <a:xfrm>
              <a:off x="5857019" y="5131361"/>
              <a:ext cx="477962" cy="47796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a:solidFill>
                    <a:schemeClr val="accent4"/>
                  </a:solidFill>
                </a:rPr>
                <a:t>4</a:t>
              </a:r>
            </a:p>
          </p:txBody>
        </p:sp>
      </p:grpSp>
      <p:grpSp>
        <p:nvGrpSpPr>
          <p:cNvPr id="57" name="2"/>
          <p:cNvGrpSpPr/>
          <p:nvPr>
            <p:custDataLst>
              <p:tags r:id="rId2"/>
            </p:custDataLst>
          </p:nvPr>
        </p:nvGrpSpPr>
        <p:grpSpPr>
          <a:xfrm>
            <a:off x="8170813" y="2178551"/>
            <a:ext cx="2749722" cy="3463424"/>
            <a:chOff x="8170814" y="1912116"/>
            <a:chExt cx="2749722" cy="3463424"/>
          </a:xfrm>
        </p:grpSpPr>
        <p:grpSp>
          <p:nvGrpSpPr>
            <p:cNvPr id="58" name="Group 54"/>
            <p:cNvGrpSpPr/>
            <p:nvPr/>
          </p:nvGrpSpPr>
          <p:grpSpPr>
            <a:xfrm>
              <a:off x="8170814" y="1912116"/>
              <a:ext cx="2611177" cy="3463424"/>
              <a:chOff x="1193500" y="1491637"/>
              <a:chExt cx="3761195" cy="3463424"/>
            </a:xfrm>
          </p:grpSpPr>
          <p:grpSp>
            <p:nvGrpSpPr>
              <p:cNvPr id="61" name="Group 57"/>
              <p:cNvGrpSpPr/>
              <p:nvPr/>
            </p:nvGrpSpPr>
            <p:grpSpPr>
              <a:xfrm>
                <a:off x="1193500" y="1491637"/>
                <a:ext cx="3761195" cy="815608"/>
                <a:chOff x="1317257" y="1824875"/>
                <a:chExt cx="3761195" cy="815608"/>
              </a:xfrm>
            </p:grpSpPr>
            <p:sp>
              <p:nvSpPr>
                <p:cNvPr id="68" name="TextBox 64"/>
                <p:cNvSpPr txBox="1"/>
                <p:nvPr/>
              </p:nvSpPr>
              <p:spPr>
                <a:xfrm>
                  <a:off x="1317257" y="2132652"/>
                  <a:ext cx="3761195" cy="507831"/>
                </a:xfrm>
                <a:prstGeom prst="rect">
                  <a:avLst/>
                </a:prstGeom>
                <a:noFill/>
              </p:spPr>
              <p:txBody>
                <a:bodyPr wrap="square" lIns="0" tIns="0" rIns="0" bIns="0">
                  <a:normAutofit/>
                </a:bodyPr>
                <a:lstStyle/>
                <a:p>
                  <a:pPr lvl="0" algn="r">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sp>
              <p:nvSpPr>
                <p:cNvPr id="69" name="Rectangle 65"/>
                <p:cNvSpPr/>
                <p:nvPr/>
              </p:nvSpPr>
              <p:spPr>
                <a:xfrm>
                  <a:off x="1317257" y="1824875"/>
                  <a:ext cx="3761195" cy="307777"/>
                </a:xfrm>
                <a:prstGeom prst="rect">
                  <a:avLst/>
                </a:prstGeom>
              </p:spPr>
              <p:txBody>
                <a:bodyPr wrap="none" lIns="0" tIns="0" rIns="0" bIns="0">
                  <a:normAutofit/>
                </a:bodyPr>
                <a:lstStyle/>
                <a:p>
                  <a:pPr algn="r"/>
                  <a:r>
                    <a:rPr lang="zh-CN" altLang="en-US" sz="1600" b="1" dirty="0">
                      <a:solidFill>
                        <a:schemeClr val="accent1"/>
                      </a:solidFill>
                    </a:rPr>
                    <a:t>输入标题文本</a:t>
                  </a:r>
                </a:p>
              </p:txBody>
            </p:sp>
          </p:grpSp>
          <p:grpSp>
            <p:nvGrpSpPr>
              <p:cNvPr id="62" name="Group 58"/>
              <p:cNvGrpSpPr/>
              <p:nvPr/>
            </p:nvGrpSpPr>
            <p:grpSpPr>
              <a:xfrm>
                <a:off x="1193500" y="2815545"/>
                <a:ext cx="3761195" cy="815608"/>
                <a:chOff x="1317257" y="1824875"/>
                <a:chExt cx="3761195" cy="815608"/>
              </a:xfrm>
            </p:grpSpPr>
            <p:sp>
              <p:nvSpPr>
                <p:cNvPr id="66" name="TextBox 62"/>
                <p:cNvSpPr txBox="1"/>
                <p:nvPr/>
              </p:nvSpPr>
              <p:spPr>
                <a:xfrm>
                  <a:off x="1317257" y="2132652"/>
                  <a:ext cx="3761195" cy="507831"/>
                </a:xfrm>
                <a:prstGeom prst="rect">
                  <a:avLst/>
                </a:prstGeom>
                <a:noFill/>
              </p:spPr>
              <p:txBody>
                <a:bodyPr wrap="square" lIns="0" tIns="0" rIns="0" bIns="0">
                  <a:normAutofit/>
                </a:bodyPr>
                <a:lstStyle/>
                <a:p>
                  <a:pPr lvl="0" algn="r">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sp>
              <p:nvSpPr>
                <p:cNvPr id="67" name="Rectangle 63"/>
                <p:cNvSpPr/>
                <p:nvPr/>
              </p:nvSpPr>
              <p:spPr>
                <a:xfrm>
                  <a:off x="1317257" y="1824875"/>
                  <a:ext cx="3761195" cy="307777"/>
                </a:xfrm>
                <a:prstGeom prst="rect">
                  <a:avLst/>
                </a:prstGeom>
              </p:spPr>
              <p:txBody>
                <a:bodyPr wrap="none" lIns="0" tIns="0" rIns="0" bIns="0">
                  <a:normAutofit/>
                </a:bodyPr>
                <a:lstStyle/>
                <a:p>
                  <a:pPr algn="r"/>
                  <a:r>
                    <a:rPr lang="zh-CN" altLang="en-US" sz="1600" b="1" dirty="0">
                      <a:solidFill>
                        <a:schemeClr val="accent1"/>
                      </a:solidFill>
                    </a:rPr>
                    <a:t>输入标题文本</a:t>
                  </a:r>
                </a:p>
              </p:txBody>
            </p:sp>
          </p:grpSp>
          <p:grpSp>
            <p:nvGrpSpPr>
              <p:cNvPr id="63" name="Group 59"/>
              <p:cNvGrpSpPr/>
              <p:nvPr/>
            </p:nvGrpSpPr>
            <p:grpSpPr>
              <a:xfrm>
                <a:off x="1193500" y="4139453"/>
                <a:ext cx="3761195" cy="815608"/>
                <a:chOff x="1317257" y="1824875"/>
                <a:chExt cx="3761195" cy="815608"/>
              </a:xfrm>
            </p:grpSpPr>
            <p:sp>
              <p:nvSpPr>
                <p:cNvPr id="64" name="TextBox 60"/>
                <p:cNvSpPr txBox="1"/>
                <p:nvPr/>
              </p:nvSpPr>
              <p:spPr>
                <a:xfrm>
                  <a:off x="1317257" y="2132652"/>
                  <a:ext cx="3761195" cy="507831"/>
                </a:xfrm>
                <a:prstGeom prst="rect">
                  <a:avLst/>
                </a:prstGeom>
                <a:noFill/>
              </p:spPr>
              <p:txBody>
                <a:bodyPr wrap="square" lIns="0" tIns="0" rIns="0" bIns="0">
                  <a:normAutofit/>
                </a:bodyPr>
                <a:lstStyle/>
                <a:p>
                  <a:pPr lvl="0" algn="r">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sp>
              <p:nvSpPr>
                <p:cNvPr id="65" name="Rectangle 61"/>
                <p:cNvSpPr/>
                <p:nvPr/>
              </p:nvSpPr>
              <p:spPr>
                <a:xfrm>
                  <a:off x="1317257" y="1824875"/>
                  <a:ext cx="3761195" cy="307777"/>
                </a:xfrm>
                <a:prstGeom prst="rect">
                  <a:avLst/>
                </a:prstGeom>
              </p:spPr>
              <p:txBody>
                <a:bodyPr wrap="none" lIns="0" tIns="0" rIns="0" bIns="0">
                  <a:normAutofit/>
                </a:bodyPr>
                <a:lstStyle/>
                <a:p>
                  <a:pPr algn="r"/>
                  <a:r>
                    <a:rPr lang="zh-CN" altLang="en-US" sz="1600" b="1" dirty="0">
                      <a:solidFill>
                        <a:schemeClr val="accent1"/>
                      </a:solidFill>
                    </a:rPr>
                    <a:t>输入标题文本</a:t>
                  </a:r>
                </a:p>
              </p:txBody>
            </p:sp>
          </p:grpSp>
        </p:grpSp>
        <p:cxnSp>
          <p:nvCxnSpPr>
            <p:cNvPr id="59" name="Straight Connector 55"/>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6"/>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70" name="1"/>
          <p:cNvGrpSpPr/>
          <p:nvPr>
            <p:custDataLst>
              <p:tags r:id="rId3"/>
            </p:custDataLst>
          </p:nvPr>
        </p:nvGrpSpPr>
        <p:grpSpPr>
          <a:xfrm>
            <a:off x="1307467" y="2178551"/>
            <a:ext cx="2713719" cy="3463424"/>
            <a:chOff x="1307468" y="1697288"/>
            <a:chExt cx="2713719" cy="3463424"/>
          </a:xfrm>
        </p:grpSpPr>
        <p:grpSp>
          <p:nvGrpSpPr>
            <p:cNvPr id="71" name="Group 67"/>
            <p:cNvGrpSpPr/>
            <p:nvPr/>
          </p:nvGrpSpPr>
          <p:grpSpPr>
            <a:xfrm>
              <a:off x="1410010" y="1697288"/>
              <a:ext cx="2611177" cy="3463424"/>
              <a:chOff x="1193500" y="1491637"/>
              <a:chExt cx="3761195" cy="3463424"/>
            </a:xfrm>
          </p:grpSpPr>
          <p:grpSp>
            <p:nvGrpSpPr>
              <p:cNvPr id="75" name="Group 71"/>
              <p:cNvGrpSpPr/>
              <p:nvPr/>
            </p:nvGrpSpPr>
            <p:grpSpPr>
              <a:xfrm>
                <a:off x="1193500" y="1491637"/>
                <a:ext cx="3761195" cy="815608"/>
                <a:chOff x="1317257" y="1824875"/>
                <a:chExt cx="3761195" cy="815608"/>
              </a:xfrm>
            </p:grpSpPr>
            <p:sp>
              <p:nvSpPr>
                <p:cNvPr id="82" name="TextBox 78"/>
                <p:cNvSpPr txBox="1"/>
                <p:nvPr/>
              </p:nvSpPr>
              <p:spPr>
                <a:xfrm>
                  <a:off x="1317258" y="2132652"/>
                  <a:ext cx="2808770" cy="507831"/>
                </a:xfrm>
                <a:prstGeom prst="rect">
                  <a:avLst/>
                </a:prstGeom>
                <a:noFill/>
              </p:spPr>
              <p:txBody>
                <a:bodyPr wrap="square" lIns="0" tIns="0" rIns="0" bIns="0">
                  <a:normAutofit/>
                </a:bodyPr>
                <a:lstStyle/>
                <a:p>
                  <a:pPr lvl="0" algn="just">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sp>
              <p:nvSpPr>
                <p:cNvPr id="83" name="Rectangle 79"/>
                <p:cNvSpPr/>
                <p:nvPr/>
              </p:nvSpPr>
              <p:spPr>
                <a:xfrm>
                  <a:off x="1317257" y="1824875"/>
                  <a:ext cx="3761195" cy="307777"/>
                </a:xfrm>
                <a:prstGeom prst="rect">
                  <a:avLst/>
                </a:prstGeom>
              </p:spPr>
              <p:txBody>
                <a:bodyPr wrap="none" lIns="0" tIns="0" rIns="0" bIns="0">
                  <a:normAutofit/>
                </a:bodyPr>
                <a:lstStyle/>
                <a:p>
                  <a:r>
                    <a:rPr lang="zh-CN" altLang="en-US" sz="1600" b="1" dirty="0">
                      <a:solidFill>
                        <a:schemeClr val="accent1"/>
                      </a:solidFill>
                    </a:rPr>
                    <a:t>输入标题文本</a:t>
                  </a:r>
                </a:p>
              </p:txBody>
            </p:sp>
          </p:grpSp>
          <p:grpSp>
            <p:nvGrpSpPr>
              <p:cNvPr id="76" name="Group 72"/>
              <p:cNvGrpSpPr/>
              <p:nvPr/>
            </p:nvGrpSpPr>
            <p:grpSpPr>
              <a:xfrm>
                <a:off x="1193500" y="2815545"/>
                <a:ext cx="3761195" cy="815608"/>
                <a:chOff x="1317257" y="1824875"/>
                <a:chExt cx="3761195" cy="815608"/>
              </a:xfrm>
            </p:grpSpPr>
            <p:sp>
              <p:nvSpPr>
                <p:cNvPr id="80" name="TextBox 76"/>
                <p:cNvSpPr txBox="1"/>
                <p:nvPr/>
              </p:nvSpPr>
              <p:spPr>
                <a:xfrm>
                  <a:off x="1317257" y="2132652"/>
                  <a:ext cx="2808771" cy="507831"/>
                </a:xfrm>
                <a:prstGeom prst="rect">
                  <a:avLst/>
                </a:prstGeom>
                <a:noFill/>
              </p:spPr>
              <p:txBody>
                <a:bodyPr wrap="square" lIns="0" tIns="0" rIns="0" bIns="0">
                  <a:normAutofit/>
                </a:bodyPr>
                <a:lstStyle/>
                <a:p>
                  <a:pPr lvl="0" algn="just">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sp>
              <p:nvSpPr>
                <p:cNvPr id="81" name="Rectangle 77"/>
                <p:cNvSpPr/>
                <p:nvPr/>
              </p:nvSpPr>
              <p:spPr>
                <a:xfrm>
                  <a:off x="1317257" y="1824875"/>
                  <a:ext cx="3761195" cy="307777"/>
                </a:xfrm>
                <a:prstGeom prst="rect">
                  <a:avLst/>
                </a:prstGeom>
              </p:spPr>
              <p:txBody>
                <a:bodyPr wrap="none" lIns="0" tIns="0" rIns="0" bIns="0">
                  <a:normAutofit/>
                </a:bodyPr>
                <a:lstStyle/>
                <a:p>
                  <a:r>
                    <a:rPr lang="zh-CN" altLang="en-US" sz="1600" b="1" dirty="0">
                      <a:solidFill>
                        <a:schemeClr val="accent1"/>
                      </a:solidFill>
                    </a:rPr>
                    <a:t>输入标题文本</a:t>
                  </a:r>
                </a:p>
              </p:txBody>
            </p:sp>
          </p:grpSp>
          <p:grpSp>
            <p:nvGrpSpPr>
              <p:cNvPr id="77" name="Group 73"/>
              <p:cNvGrpSpPr/>
              <p:nvPr/>
            </p:nvGrpSpPr>
            <p:grpSpPr>
              <a:xfrm>
                <a:off x="1193500" y="4139453"/>
                <a:ext cx="3761195" cy="815608"/>
                <a:chOff x="1317257" y="1824875"/>
                <a:chExt cx="3761195" cy="815608"/>
              </a:xfrm>
            </p:grpSpPr>
            <p:sp>
              <p:nvSpPr>
                <p:cNvPr id="78" name="TextBox 74"/>
                <p:cNvSpPr txBox="1"/>
                <p:nvPr/>
              </p:nvSpPr>
              <p:spPr>
                <a:xfrm>
                  <a:off x="1317257" y="2132652"/>
                  <a:ext cx="2808771" cy="507831"/>
                </a:xfrm>
                <a:prstGeom prst="rect">
                  <a:avLst/>
                </a:prstGeom>
                <a:noFill/>
              </p:spPr>
              <p:txBody>
                <a:bodyPr wrap="square" lIns="0" tIns="0" rIns="0" bIns="0">
                  <a:normAutofit/>
                </a:bodyPr>
                <a:lstStyle/>
                <a:p>
                  <a:pPr lvl="0" algn="just">
                    <a:lnSpc>
                      <a:spcPct val="120000"/>
                    </a:lnSpc>
                    <a:buSzPct val="25000"/>
                  </a:pPr>
                  <a:r>
                    <a:rPr lang="zh-CN" altLang="en-US" sz="1000" b="0" i="0" u="none" strike="noStrike" cap="none" baseline="0"/>
                    <a:t>请替换文字内容复制你的内容到此</a:t>
                  </a:r>
                  <a:br>
                    <a:rPr lang="zh-CN" altLang="en-US" sz="1000" b="0" i="0" u="none" strike="noStrike" cap="none" baseline="0"/>
                  </a:br>
                  <a:r>
                    <a:rPr lang="zh-CN" altLang="en-US" sz="1000" b="0" i="0" u="none" strike="noStrike" cap="none" baseline="0"/>
                    <a:t>请替换内文字到此</a:t>
                  </a:r>
                  <a:endParaRPr lang="zh-CN" altLang="en-US" sz="1000" b="0" i="0" u="none" strike="noStrike" cap="none" baseline="0" dirty="0"/>
                </a:p>
              </p:txBody>
            </p:sp>
            <p:sp>
              <p:nvSpPr>
                <p:cNvPr id="79" name="Rectangle 75"/>
                <p:cNvSpPr/>
                <p:nvPr/>
              </p:nvSpPr>
              <p:spPr>
                <a:xfrm>
                  <a:off x="1317257" y="1824875"/>
                  <a:ext cx="3761195" cy="307777"/>
                </a:xfrm>
                <a:prstGeom prst="rect">
                  <a:avLst/>
                </a:prstGeom>
              </p:spPr>
              <p:txBody>
                <a:bodyPr wrap="none" lIns="0" tIns="0" rIns="0" bIns="0">
                  <a:normAutofit/>
                </a:bodyPr>
                <a:lstStyle/>
                <a:p>
                  <a:r>
                    <a:rPr lang="zh-CN" altLang="en-US" sz="1600" b="1" dirty="0">
                      <a:solidFill>
                        <a:schemeClr val="accent1"/>
                      </a:solidFill>
                    </a:rPr>
                    <a:t>输入标题文本</a:t>
                  </a:r>
                </a:p>
              </p:txBody>
            </p:sp>
          </p:grpSp>
        </p:grpSp>
        <p:grpSp>
          <p:nvGrpSpPr>
            <p:cNvPr id="72" name="Group 68"/>
            <p:cNvGrpSpPr/>
            <p:nvPr/>
          </p:nvGrpSpPr>
          <p:grpSpPr>
            <a:xfrm>
              <a:off x="1307468" y="2710116"/>
              <a:ext cx="2448272" cy="1338747"/>
              <a:chOff x="1307468" y="2924944"/>
              <a:chExt cx="2448272" cy="1338747"/>
            </a:xfrm>
          </p:grpSpPr>
          <p:cxnSp>
            <p:nvCxnSpPr>
              <p:cNvPr id="73" name="Straight Connector 69"/>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0"/>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186859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1307" r="23138"/>
          <a:stretch/>
        </p:blipFill>
        <p:spPr>
          <a:xfrm>
            <a:off x="0" y="0"/>
            <a:ext cx="12192000" cy="6858000"/>
          </a:xfrm>
          <a:prstGeom prst="rect">
            <a:avLst/>
          </a:prstGeom>
        </p:spPr>
      </p:pic>
      <p:sp>
        <p:nvSpPr>
          <p:cNvPr id="5" name="矩形 4"/>
          <p:cNvSpPr/>
          <p:nvPr/>
        </p:nvSpPr>
        <p:spPr>
          <a:xfrm>
            <a:off x="3918143" y="1549304"/>
            <a:ext cx="4355714" cy="3759391"/>
          </a:xfrm>
          <a:prstGeom prst="rect">
            <a:avLst/>
          </a:prstGeom>
          <a:solidFill>
            <a:schemeClr val="bg1"/>
          </a:solidFill>
          <a:ln>
            <a:no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4034258" y="1661790"/>
            <a:ext cx="4115132" cy="3824610"/>
          </a:xfrm>
          <a:prstGeom prst="rect">
            <a:avLst/>
          </a:prstGeom>
          <a:noFill/>
          <a:ln w="28575">
            <a:solidFill>
              <a:srgbClr val="72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5492309" y="2118684"/>
            <a:ext cx="1207382" cy="1200329"/>
          </a:xfrm>
          <a:prstGeom prst="rect">
            <a:avLst/>
          </a:prstGeom>
          <a:noFill/>
        </p:spPr>
        <p:txBody>
          <a:bodyPr wrap="none" rtlCol="0">
            <a:spAutoFit/>
          </a:bodyPr>
          <a:lstStyle/>
          <a:p>
            <a:r>
              <a:rPr kumimoji="1" lang="en-US" altLang="zh-CN" sz="7200" dirty="0">
                <a:solidFill>
                  <a:schemeClr val="tx1">
                    <a:lumMod val="65000"/>
                    <a:lumOff val="35000"/>
                  </a:schemeClr>
                </a:solidFill>
                <a:latin typeface="Century Gothic" charset="0"/>
                <a:ea typeface="Century Gothic" charset="0"/>
                <a:cs typeface="Century Gothic" charset="0"/>
              </a:rPr>
              <a:t>04</a:t>
            </a:r>
            <a:endParaRPr kumimoji="1" lang="zh-CN" altLang="en-US" sz="7200" dirty="0">
              <a:solidFill>
                <a:schemeClr val="tx1">
                  <a:lumMod val="65000"/>
                  <a:lumOff val="35000"/>
                </a:schemeClr>
              </a:solidFill>
              <a:latin typeface="Century Gothic" charset="0"/>
              <a:ea typeface="Century Gothic" charset="0"/>
              <a:cs typeface="Century Gothic" charset="0"/>
            </a:endParaRPr>
          </a:p>
        </p:txBody>
      </p:sp>
      <p:sp>
        <p:nvSpPr>
          <p:cNvPr id="8" name="文本框 7"/>
          <p:cNvSpPr txBox="1"/>
          <p:nvPr/>
        </p:nvSpPr>
        <p:spPr>
          <a:xfrm>
            <a:off x="4618672" y="3541775"/>
            <a:ext cx="2954655" cy="646331"/>
          </a:xfrm>
          <a:prstGeom prst="rect">
            <a:avLst/>
          </a:prstGeom>
          <a:noFill/>
        </p:spPr>
        <p:txBody>
          <a:bodyPr wrap="none" rtlCol="0">
            <a:spAutoFit/>
          </a:bodyPr>
          <a:lstStyle/>
          <a:p>
            <a:pPr algn="ctr"/>
            <a:r>
              <a:rPr kumimoji="1" lang="zh-CN" altLang="en-US" sz="3600" dirty="0">
                <a:solidFill>
                  <a:schemeClr val="tx1">
                    <a:lumMod val="65000"/>
                    <a:lumOff val="35000"/>
                  </a:schemeClr>
                </a:solidFill>
                <a:latin typeface="Source Han Sans CN Normal" charset="-122"/>
                <a:ea typeface="Source Han Sans CN Normal" charset="-122"/>
                <a:cs typeface="Source Han Sans CN Normal" charset="-122"/>
              </a:rPr>
              <a:t>单击输入文本</a:t>
            </a:r>
          </a:p>
        </p:txBody>
      </p:sp>
      <p:sp>
        <p:nvSpPr>
          <p:cNvPr id="9" name="文本框 8"/>
          <p:cNvSpPr txBox="1"/>
          <p:nvPr/>
        </p:nvSpPr>
        <p:spPr>
          <a:xfrm>
            <a:off x="4883968" y="4147215"/>
            <a:ext cx="2424062" cy="338554"/>
          </a:xfrm>
          <a:prstGeom prst="rect">
            <a:avLst/>
          </a:prstGeom>
          <a:noFill/>
        </p:spPr>
        <p:txBody>
          <a:bodyPr wrap="none" rtlCol="0">
            <a:spAutoFit/>
          </a:bodyPr>
          <a:lstStyle/>
          <a:p>
            <a:pPr algn="ctr"/>
            <a:r>
              <a:rPr kumimoji="1" lang="en-US" altLang="zh-CN" sz="1600" dirty="0">
                <a:solidFill>
                  <a:schemeClr val="tx1">
                    <a:lumMod val="50000"/>
                    <a:lumOff val="50000"/>
                  </a:schemeClr>
                </a:solidFill>
              </a:rPr>
              <a:t>PLEASE</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YOUR</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TEXT</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HERE</a:t>
            </a:r>
            <a:endParaRPr kumimoji="1" lang="zh-CN" altLang="en-US" sz="1600" dirty="0">
              <a:solidFill>
                <a:schemeClr val="tx1">
                  <a:lumMod val="50000"/>
                  <a:lumOff val="50000"/>
                </a:schemeClr>
              </a:solidFill>
            </a:endParaRPr>
          </a:p>
        </p:txBody>
      </p:sp>
    </p:spTree>
    <p:extLst>
      <p:ext uri="{BB962C8B-B14F-4D97-AF65-F5344CB8AC3E}">
        <p14:creationId xmlns:p14="http://schemas.microsoft.com/office/powerpoint/2010/main" val="19044263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sp>
        <p:nvSpPr>
          <p:cNvPr id="4" name="多边形: 形状 14">
            <a:extLst>
              <a:ext uri="{FF2B5EF4-FFF2-40B4-BE49-F238E27FC236}">
                <a16:creationId xmlns:a16="http://schemas.microsoft.com/office/drawing/2014/main" xmlns="" id="{E1998FF4-CEA3-4E38-B3D3-6255C14A4DDB}"/>
              </a:ext>
            </a:extLst>
          </p:cNvPr>
          <p:cNvSpPr>
            <a:spLocks/>
          </p:cNvSpPr>
          <p:nvPr/>
        </p:nvSpPr>
        <p:spPr bwMode="auto">
          <a:xfrm>
            <a:off x="1171372" y="2197635"/>
            <a:ext cx="461080" cy="43973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accent1"/>
          </a:solidFill>
          <a:ln>
            <a:noFill/>
          </a:ln>
          <a:extLst/>
        </p:spPr>
        <p:txBody>
          <a:bodyPr lIns="0" tIns="0" rIns="0" bIns="0" anchor="ctr"/>
          <a:lstStyle/>
          <a:p>
            <a:pPr algn="ctr"/>
            <a:endParaRPr/>
          </a:p>
        </p:txBody>
      </p:sp>
      <p:sp>
        <p:nvSpPr>
          <p:cNvPr id="5" name="多边形: 形状 18">
            <a:extLst>
              <a:ext uri="{FF2B5EF4-FFF2-40B4-BE49-F238E27FC236}">
                <a16:creationId xmlns:a16="http://schemas.microsoft.com/office/drawing/2014/main" xmlns="" id="{DF1331A2-0CEF-44DA-A59B-D35721EC5098}"/>
              </a:ext>
            </a:extLst>
          </p:cNvPr>
          <p:cNvSpPr>
            <a:spLocks/>
          </p:cNvSpPr>
          <p:nvPr/>
        </p:nvSpPr>
        <p:spPr bwMode="auto">
          <a:xfrm>
            <a:off x="1171372" y="4902650"/>
            <a:ext cx="461080" cy="460328"/>
          </a:xfrm>
          <a:custGeom>
            <a:avLst/>
            <a:gdLst>
              <a:gd name="connsiteX0" fmla="*/ 139649 w 606580"/>
              <a:gd name="connsiteY0" fmla="*/ 323260 h 605592"/>
              <a:gd name="connsiteX1" fmla="*/ 274852 w 606580"/>
              <a:gd name="connsiteY1" fmla="*/ 323260 h 605592"/>
              <a:gd name="connsiteX2" fmla="*/ 274852 w 606580"/>
              <a:gd name="connsiteY2" fmla="*/ 349440 h 605592"/>
              <a:gd name="connsiteX3" fmla="*/ 139649 w 606580"/>
              <a:gd name="connsiteY3" fmla="*/ 349440 h 605592"/>
              <a:gd name="connsiteX4" fmla="*/ 66294 w 606580"/>
              <a:gd name="connsiteY4" fmla="*/ 26233 h 605592"/>
              <a:gd name="connsiteX5" fmla="*/ 66294 w 606580"/>
              <a:gd name="connsiteY5" fmla="*/ 375703 h 605592"/>
              <a:gd name="connsiteX6" fmla="*/ 540286 w 606580"/>
              <a:gd name="connsiteY6" fmla="*/ 375703 h 605592"/>
              <a:gd name="connsiteX7" fmla="*/ 540286 w 606580"/>
              <a:gd name="connsiteY7" fmla="*/ 26233 h 605592"/>
              <a:gd name="connsiteX8" fmla="*/ 39925 w 606580"/>
              <a:gd name="connsiteY8" fmla="*/ 0 h 605592"/>
              <a:gd name="connsiteX9" fmla="*/ 566655 w 606580"/>
              <a:gd name="connsiteY9" fmla="*/ 0 h 605592"/>
              <a:gd name="connsiteX10" fmla="*/ 566655 w 606580"/>
              <a:gd name="connsiteY10" fmla="*/ 375703 h 605592"/>
              <a:gd name="connsiteX11" fmla="*/ 606580 w 606580"/>
              <a:gd name="connsiteY11" fmla="*/ 375703 h 605592"/>
              <a:gd name="connsiteX12" fmla="*/ 606580 w 606580"/>
              <a:gd name="connsiteY12" fmla="*/ 401936 h 605592"/>
              <a:gd name="connsiteX13" fmla="*/ 373716 w 606580"/>
              <a:gd name="connsiteY13" fmla="*/ 401936 h 605592"/>
              <a:gd name="connsiteX14" fmla="*/ 413269 w 606580"/>
              <a:gd name="connsiteY14" fmla="*/ 600587 h 605592"/>
              <a:gd name="connsiteX15" fmla="*/ 387364 w 606580"/>
              <a:gd name="connsiteY15" fmla="*/ 605592 h 605592"/>
              <a:gd name="connsiteX16" fmla="*/ 346790 w 606580"/>
              <a:gd name="connsiteY16" fmla="*/ 401936 h 605592"/>
              <a:gd name="connsiteX17" fmla="*/ 316521 w 606580"/>
              <a:gd name="connsiteY17" fmla="*/ 401936 h 605592"/>
              <a:gd name="connsiteX18" fmla="*/ 316521 w 606580"/>
              <a:gd name="connsiteY18" fmla="*/ 551828 h 605592"/>
              <a:gd name="connsiteX19" fmla="*/ 290059 w 606580"/>
              <a:gd name="connsiteY19" fmla="*/ 551828 h 605592"/>
              <a:gd name="connsiteX20" fmla="*/ 290059 w 606580"/>
              <a:gd name="connsiteY20" fmla="*/ 401936 h 605592"/>
              <a:gd name="connsiteX21" fmla="*/ 247163 w 606580"/>
              <a:gd name="connsiteY21" fmla="*/ 401936 h 605592"/>
              <a:gd name="connsiteX22" fmla="*/ 206588 w 606580"/>
              <a:gd name="connsiteY22" fmla="*/ 605592 h 605592"/>
              <a:gd name="connsiteX23" fmla="*/ 180591 w 606580"/>
              <a:gd name="connsiteY23" fmla="*/ 600494 h 605592"/>
              <a:gd name="connsiteX24" fmla="*/ 220237 w 606580"/>
              <a:gd name="connsiteY24" fmla="*/ 401936 h 605592"/>
              <a:gd name="connsiteX25" fmla="*/ 0 w 606580"/>
              <a:gd name="connsiteY25" fmla="*/ 401936 h 605592"/>
              <a:gd name="connsiteX26" fmla="*/ 0 w 606580"/>
              <a:gd name="connsiteY26" fmla="*/ 375703 h 605592"/>
              <a:gd name="connsiteX27" fmla="*/ 39925 w 606580"/>
              <a:gd name="connsiteY27" fmla="*/ 375703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5592">
                <a:moveTo>
                  <a:pt x="139649" y="323260"/>
                </a:moveTo>
                <a:lnTo>
                  <a:pt x="274852" y="323260"/>
                </a:lnTo>
                <a:lnTo>
                  <a:pt x="274852" y="349440"/>
                </a:lnTo>
                <a:lnTo>
                  <a:pt x="139649" y="349440"/>
                </a:lnTo>
                <a:close/>
                <a:moveTo>
                  <a:pt x="66294" y="26233"/>
                </a:moveTo>
                <a:lnTo>
                  <a:pt x="66294" y="375703"/>
                </a:lnTo>
                <a:lnTo>
                  <a:pt x="540286" y="375703"/>
                </a:lnTo>
                <a:lnTo>
                  <a:pt x="540286"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close/>
              </a:path>
            </a:pathLst>
          </a:custGeom>
          <a:solidFill>
            <a:schemeClr val="accent2"/>
          </a:solidFill>
          <a:ln>
            <a:noFill/>
          </a:ln>
          <a:extLst/>
        </p:spPr>
        <p:txBody>
          <a:bodyPr lIns="0" tIns="0" rIns="0" bIns="0" anchor="ctr"/>
          <a:lstStyle/>
          <a:p>
            <a:pPr algn="ctr"/>
            <a:endParaRPr/>
          </a:p>
        </p:txBody>
      </p:sp>
      <p:sp>
        <p:nvSpPr>
          <p:cNvPr id="8" name="任意多边形: 形状 22">
            <a:extLst>
              <a:ext uri="{FF2B5EF4-FFF2-40B4-BE49-F238E27FC236}">
                <a16:creationId xmlns:a16="http://schemas.microsoft.com/office/drawing/2014/main" xmlns="" id="{57985891-1ADA-4702-AE22-609A92D5A35D}"/>
              </a:ext>
            </a:extLst>
          </p:cNvPr>
          <p:cNvSpPr>
            <a:spLocks/>
          </p:cNvSpPr>
          <p:nvPr/>
        </p:nvSpPr>
        <p:spPr bwMode="auto">
          <a:xfrm>
            <a:off x="10566453" y="2197635"/>
            <a:ext cx="461080" cy="460374"/>
          </a:xfrm>
          <a:custGeom>
            <a:avLst/>
            <a:gdLst>
              <a:gd name="connsiteX0" fmla="*/ 424725 w 607004"/>
              <a:gd name="connsiteY0" fmla="*/ 67461 h 606075"/>
              <a:gd name="connsiteX1" fmla="*/ 522693 w 607004"/>
              <a:gd name="connsiteY1" fmla="*/ 67461 h 606075"/>
              <a:gd name="connsiteX2" fmla="*/ 539544 w 607004"/>
              <a:gd name="connsiteY2" fmla="*/ 84287 h 606075"/>
              <a:gd name="connsiteX3" fmla="*/ 539544 w 607004"/>
              <a:gd name="connsiteY3" fmla="*/ 182109 h 606075"/>
              <a:gd name="connsiteX4" fmla="*/ 522693 w 607004"/>
              <a:gd name="connsiteY4" fmla="*/ 198935 h 606075"/>
              <a:gd name="connsiteX5" fmla="*/ 505843 w 607004"/>
              <a:gd name="connsiteY5" fmla="*/ 182109 h 606075"/>
              <a:gd name="connsiteX6" fmla="*/ 505843 w 607004"/>
              <a:gd name="connsiteY6" fmla="*/ 124830 h 606075"/>
              <a:gd name="connsiteX7" fmla="*/ 332046 w 607004"/>
              <a:gd name="connsiteY7" fmla="*/ 298457 h 606075"/>
              <a:gd name="connsiteX8" fmla="*/ 308204 w 607004"/>
              <a:gd name="connsiteY8" fmla="*/ 298457 h 606075"/>
              <a:gd name="connsiteX9" fmla="*/ 233450 w 607004"/>
              <a:gd name="connsiteY9" fmla="*/ 223905 h 606075"/>
              <a:gd name="connsiteX10" fmla="*/ 96134 w 607004"/>
              <a:gd name="connsiteY10" fmla="*/ 361017 h 606075"/>
              <a:gd name="connsiteX11" fmla="*/ 72381 w 607004"/>
              <a:gd name="connsiteY11" fmla="*/ 361106 h 606075"/>
              <a:gd name="connsiteX12" fmla="*/ 72381 w 607004"/>
              <a:gd name="connsiteY12" fmla="*/ 337210 h 606075"/>
              <a:gd name="connsiteX13" fmla="*/ 221529 w 607004"/>
              <a:gd name="connsiteY13" fmla="*/ 188105 h 606075"/>
              <a:gd name="connsiteX14" fmla="*/ 245461 w 607004"/>
              <a:gd name="connsiteY14" fmla="*/ 188105 h 606075"/>
              <a:gd name="connsiteX15" fmla="*/ 320125 w 607004"/>
              <a:gd name="connsiteY15" fmla="*/ 262658 h 606075"/>
              <a:gd name="connsiteX16" fmla="*/ 481911 w 607004"/>
              <a:gd name="connsiteY16" fmla="*/ 101113 h 606075"/>
              <a:gd name="connsiteX17" fmla="*/ 424725 w 607004"/>
              <a:gd name="connsiteY17" fmla="*/ 101113 h 606075"/>
              <a:gd name="connsiteX18" fmla="*/ 407875 w 607004"/>
              <a:gd name="connsiteY18" fmla="*/ 84287 h 606075"/>
              <a:gd name="connsiteX19" fmla="*/ 424725 w 607004"/>
              <a:gd name="connsiteY19" fmla="*/ 67461 h 606075"/>
              <a:gd name="connsiteX20" fmla="*/ 33697 w 607004"/>
              <a:gd name="connsiteY20" fmla="*/ 33647 h 606075"/>
              <a:gd name="connsiteX21" fmla="*/ 33697 w 607004"/>
              <a:gd name="connsiteY21" fmla="*/ 399644 h 606075"/>
              <a:gd name="connsiteX22" fmla="*/ 573307 w 607004"/>
              <a:gd name="connsiteY22" fmla="*/ 399644 h 606075"/>
              <a:gd name="connsiteX23" fmla="*/ 573307 w 607004"/>
              <a:gd name="connsiteY23" fmla="*/ 33647 h 606075"/>
              <a:gd name="connsiteX24" fmla="*/ 16849 w 607004"/>
              <a:gd name="connsiteY24" fmla="*/ 0 h 606075"/>
              <a:gd name="connsiteX25" fmla="*/ 590155 w 607004"/>
              <a:gd name="connsiteY25" fmla="*/ 0 h 606075"/>
              <a:gd name="connsiteX26" fmla="*/ 607004 w 607004"/>
              <a:gd name="connsiteY26" fmla="*/ 16823 h 606075"/>
              <a:gd name="connsiteX27" fmla="*/ 607004 w 607004"/>
              <a:gd name="connsiteY27" fmla="*/ 416468 h 606075"/>
              <a:gd name="connsiteX28" fmla="*/ 590155 w 607004"/>
              <a:gd name="connsiteY28" fmla="*/ 433291 h 606075"/>
              <a:gd name="connsiteX29" fmla="*/ 320396 w 607004"/>
              <a:gd name="connsiteY29" fmla="*/ 433291 h 606075"/>
              <a:gd name="connsiteX30" fmla="*/ 320396 w 607004"/>
              <a:gd name="connsiteY30" fmla="*/ 503448 h 606075"/>
              <a:gd name="connsiteX31" fmla="*/ 456441 w 607004"/>
              <a:gd name="connsiteY31" fmla="*/ 577990 h 606075"/>
              <a:gd name="connsiteX32" fmla="*/ 455276 w 607004"/>
              <a:gd name="connsiteY32" fmla="*/ 601704 h 606075"/>
              <a:gd name="connsiteX33" fmla="*/ 431526 w 607004"/>
              <a:gd name="connsiteY33" fmla="*/ 600540 h 606075"/>
              <a:gd name="connsiteX34" fmla="*/ 320396 w 607004"/>
              <a:gd name="connsiteY34" fmla="*/ 537184 h 606075"/>
              <a:gd name="connsiteX35" fmla="*/ 320396 w 607004"/>
              <a:gd name="connsiteY35" fmla="*/ 589175 h 606075"/>
              <a:gd name="connsiteX36" fmla="*/ 303547 w 607004"/>
              <a:gd name="connsiteY36" fmla="*/ 605999 h 606075"/>
              <a:gd name="connsiteX37" fmla="*/ 286698 w 607004"/>
              <a:gd name="connsiteY37" fmla="*/ 589175 h 606075"/>
              <a:gd name="connsiteX38" fmla="*/ 286698 w 607004"/>
              <a:gd name="connsiteY38" fmla="*/ 537184 h 606075"/>
              <a:gd name="connsiteX39" fmla="*/ 175568 w 607004"/>
              <a:gd name="connsiteY39" fmla="*/ 600540 h 606075"/>
              <a:gd name="connsiteX40" fmla="*/ 151729 w 607004"/>
              <a:gd name="connsiteY40" fmla="*/ 601704 h 606075"/>
              <a:gd name="connsiteX41" fmla="*/ 150564 w 607004"/>
              <a:gd name="connsiteY41" fmla="*/ 577990 h 606075"/>
              <a:gd name="connsiteX42" fmla="*/ 286698 w 607004"/>
              <a:gd name="connsiteY42" fmla="*/ 503448 h 606075"/>
              <a:gd name="connsiteX43" fmla="*/ 286698 w 607004"/>
              <a:gd name="connsiteY43" fmla="*/ 433291 h 606075"/>
              <a:gd name="connsiteX44" fmla="*/ 16849 w 607004"/>
              <a:gd name="connsiteY44" fmla="*/ 433291 h 606075"/>
              <a:gd name="connsiteX45" fmla="*/ 0 w 607004"/>
              <a:gd name="connsiteY45" fmla="*/ 416468 h 606075"/>
              <a:gd name="connsiteX46" fmla="*/ 0 w 607004"/>
              <a:gd name="connsiteY46" fmla="*/ 16823 h 606075"/>
              <a:gd name="connsiteX47" fmla="*/ 16849 w 607004"/>
              <a:gd name="connsiteY47" fmla="*/ 0 h 60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004" h="606075">
                <a:moveTo>
                  <a:pt x="424725" y="67461"/>
                </a:moveTo>
                <a:lnTo>
                  <a:pt x="522693" y="67461"/>
                </a:lnTo>
                <a:cubicBezTo>
                  <a:pt x="532015" y="67461"/>
                  <a:pt x="539544" y="74979"/>
                  <a:pt x="539544" y="84287"/>
                </a:cubicBezTo>
                <a:lnTo>
                  <a:pt x="539544" y="182109"/>
                </a:lnTo>
                <a:cubicBezTo>
                  <a:pt x="539544" y="191417"/>
                  <a:pt x="532015" y="198935"/>
                  <a:pt x="522693" y="198935"/>
                </a:cubicBezTo>
                <a:cubicBezTo>
                  <a:pt x="513372" y="198935"/>
                  <a:pt x="505843" y="191417"/>
                  <a:pt x="505843" y="182109"/>
                </a:cubicBezTo>
                <a:lnTo>
                  <a:pt x="505843" y="124830"/>
                </a:lnTo>
                <a:lnTo>
                  <a:pt x="332046" y="298457"/>
                </a:lnTo>
                <a:cubicBezTo>
                  <a:pt x="325772" y="304811"/>
                  <a:pt x="314478" y="304811"/>
                  <a:pt x="308204" y="298457"/>
                </a:cubicBezTo>
                <a:lnTo>
                  <a:pt x="233450" y="223905"/>
                </a:lnTo>
                <a:lnTo>
                  <a:pt x="96134" y="361017"/>
                </a:lnTo>
                <a:cubicBezTo>
                  <a:pt x="92907" y="364328"/>
                  <a:pt x="80717" y="369340"/>
                  <a:pt x="72381" y="361106"/>
                </a:cubicBezTo>
                <a:cubicBezTo>
                  <a:pt x="65838" y="354394"/>
                  <a:pt x="65838" y="343833"/>
                  <a:pt x="72381" y="337210"/>
                </a:cubicBezTo>
                <a:lnTo>
                  <a:pt x="221529" y="188105"/>
                </a:lnTo>
                <a:cubicBezTo>
                  <a:pt x="227893" y="181751"/>
                  <a:pt x="239097" y="181751"/>
                  <a:pt x="245461" y="188105"/>
                </a:cubicBezTo>
                <a:lnTo>
                  <a:pt x="320125" y="262658"/>
                </a:lnTo>
                <a:lnTo>
                  <a:pt x="481911" y="101113"/>
                </a:lnTo>
                <a:lnTo>
                  <a:pt x="424725" y="101113"/>
                </a:lnTo>
                <a:cubicBezTo>
                  <a:pt x="415404" y="101113"/>
                  <a:pt x="407875" y="93595"/>
                  <a:pt x="407875" y="84287"/>
                </a:cubicBezTo>
                <a:cubicBezTo>
                  <a:pt x="407875" y="74979"/>
                  <a:pt x="415404" y="67461"/>
                  <a:pt x="424725" y="67461"/>
                </a:cubicBezTo>
                <a:close/>
                <a:moveTo>
                  <a:pt x="33697" y="33647"/>
                </a:moveTo>
                <a:lnTo>
                  <a:pt x="33697" y="399644"/>
                </a:lnTo>
                <a:lnTo>
                  <a:pt x="573307" y="399644"/>
                </a:lnTo>
                <a:lnTo>
                  <a:pt x="573307" y="33647"/>
                </a:lnTo>
                <a:close/>
                <a:moveTo>
                  <a:pt x="16849" y="0"/>
                </a:moveTo>
                <a:lnTo>
                  <a:pt x="590155" y="0"/>
                </a:lnTo>
                <a:cubicBezTo>
                  <a:pt x="599476" y="0"/>
                  <a:pt x="607004" y="7517"/>
                  <a:pt x="607004" y="16823"/>
                </a:cubicBezTo>
                <a:lnTo>
                  <a:pt x="607004" y="416468"/>
                </a:lnTo>
                <a:cubicBezTo>
                  <a:pt x="607004" y="425774"/>
                  <a:pt x="599476" y="433291"/>
                  <a:pt x="590155" y="433291"/>
                </a:cubicBezTo>
                <a:lnTo>
                  <a:pt x="320396" y="433291"/>
                </a:lnTo>
                <a:lnTo>
                  <a:pt x="320396" y="503448"/>
                </a:lnTo>
                <a:cubicBezTo>
                  <a:pt x="369598" y="508191"/>
                  <a:pt x="416290" y="533694"/>
                  <a:pt x="456441" y="577990"/>
                </a:cubicBezTo>
                <a:cubicBezTo>
                  <a:pt x="462714" y="584791"/>
                  <a:pt x="462176" y="595529"/>
                  <a:pt x="455276" y="601704"/>
                </a:cubicBezTo>
                <a:cubicBezTo>
                  <a:pt x="448375" y="607968"/>
                  <a:pt x="437710" y="607431"/>
                  <a:pt x="431526" y="600540"/>
                </a:cubicBezTo>
                <a:cubicBezTo>
                  <a:pt x="398008" y="563672"/>
                  <a:pt x="359919" y="541927"/>
                  <a:pt x="320396" y="537184"/>
                </a:cubicBezTo>
                <a:lnTo>
                  <a:pt x="320396" y="589175"/>
                </a:lnTo>
                <a:cubicBezTo>
                  <a:pt x="320396" y="598482"/>
                  <a:pt x="312868" y="605999"/>
                  <a:pt x="303547" y="605999"/>
                </a:cubicBezTo>
                <a:cubicBezTo>
                  <a:pt x="294226" y="605999"/>
                  <a:pt x="286698" y="598482"/>
                  <a:pt x="286698" y="589175"/>
                </a:cubicBezTo>
                <a:lnTo>
                  <a:pt x="286698" y="537184"/>
                </a:lnTo>
                <a:cubicBezTo>
                  <a:pt x="247086" y="542106"/>
                  <a:pt x="208997" y="563672"/>
                  <a:pt x="175568" y="600540"/>
                </a:cubicBezTo>
                <a:cubicBezTo>
                  <a:pt x="172162" y="604209"/>
                  <a:pt x="159436" y="608415"/>
                  <a:pt x="151729" y="601704"/>
                </a:cubicBezTo>
                <a:cubicBezTo>
                  <a:pt x="144828" y="595619"/>
                  <a:pt x="144380" y="584880"/>
                  <a:pt x="150564" y="577990"/>
                </a:cubicBezTo>
                <a:cubicBezTo>
                  <a:pt x="190714" y="533605"/>
                  <a:pt x="237407" y="508191"/>
                  <a:pt x="286698" y="503448"/>
                </a:cubicBezTo>
                <a:lnTo>
                  <a:pt x="286698" y="433291"/>
                </a:lnTo>
                <a:lnTo>
                  <a:pt x="16849" y="433291"/>
                </a:lnTo>
                <a:cubicBezTo>
                  <a:pt x="7528" y="433291"/>
                  <a:pt x="0" y="425774"/>
                  <a:pt x="0" y="416468"/>
                </a:cubicBezTo>
                <a:lnTo>
                  <a:pt x="0" y="16823"/>
                </a:lnTo>
                <a:cubicBezTo>
                  <a:pt x="0" y="7517"/>
                  <a:pt x="7528" y="0"/>
                  <a:pt x="16849" y="0"/>
                </a:cubicBezTo>
                <a:close/>
              </a:path>
            </a:pathLst>
          </a:custGeom>
          <a:solidFill>
            <a:schemeClr val="accent3"/>
          </a:solidFill>
          <a:ln>
            <a:noFill/>
          </a:ln>
          <a:extLst/>
        </p:spPr>
        <p:txBody>
          <a:bodyPr lIns="0" tIns="0" rIns="0" bIns="0" anchor="ctr"/>
          <a:lstStyle/>
          <a:p>
            <a:pPr algn="ctr"/>
            <a:endParaRPr/>
          </a:p>
        </p:txBody>
      </p:sp>
      <p:sp>
        <p:nvSpPr>
          <p:cNvPr id="9" name="任意多边形: 形状 26">
            <a:extLst>
              <a:ext uri="{FF2B5EF4-FFF2-40B4-BE49-F238E27FC236}">
                <a16:creationId xmlns:a16="http://schemas.microsoft.com/office/drawing/2014/main" xmlns="" id="{42176073-DC5E-40BE-AB8F-F2E527EDFC31}"/>
              </a:ext>
            </a:extLst>
          </p:cNvPr>
          <p:cNvSpPr>
            <a:spLocks/>
          </p:cNvSpPr>
          <p:nvPr/>
        </p:nvSpPr>
        <p:spPr bwMode="auto">
          <a:xfrm>
            <a:off x="10566453" y="4902631"/>
            <a:ext cx="461080" cy="460366"/>
          </a:xfrm>
          <a:custGeom>
            <a:avLst/>
            <a:gdLst>
              <a:gd name="connsiteX0" fmla="*/ 12438 w 608556"/>
              <a:gd name="connsiteY0" fmla="*/ 316909 h 607614"/>
              <a:gd name="connsiteX1" fmla="*/ 596024 w 608556"/>
              <a:gd name="connsiteY1" fmla="*/ 316909 h 607614"/>
              <a:gd name="connsiteX2" fmla="*/ 608556 w 608556"/>
              <a:gd name="connsiteY2" fmla="*/ 329424 h 607614"/>
              <a:gd name="connsiteX3" fmla="*/ 596024 w 608556"/>
              <a:gd name="connsiteY3" fmla="*/ 341846 h 607614"/>
              <a:gd name="connsiteX4" fmla="*/ 316764 w 608556"/>
              <a:gd name="connsiteY4" fmla="*/ 341846 h 607614"/>
              <a:gd name="connsiteX5" fmla="*/ 316764 w 608556"/>
              <a:gd name="connsiteY5" fmla="*/ 500244 h 607614"/>
              <a:gd name="connsiteX6" fmla="*/ 414495 w 608556"/>
              <a:gd name="connsiteY6" fmla="*/ 585795 h 607614"/>
              <a:gd name="connsiteX7" fmla="*/ 415618 w 608556"/>
              <a:gd name="connsiteY7" fmla="*/ 603353 h 607614"/>
              <a:gd name="connsiteX8" fmla="*/ 406265 w 608556"/>
              <a:gd name="connsiteY8" fmla="*/ 607556 h 607614"/>
              <a:gd name="connsiteX9" fmla="*/ 398035 w 608556"/>
              <a:gd name="connsiteY9" fmla="*/ 604474 h 607614"/>
              <a:gd name="connsiteX10" fmla="*/ 316764 w 608556"/>
              <a:gd name="connsiteY10" fmla="*/ 533400 h 607614"/>
              <a:gd name="connsiteX11" fmla="*/ 316764 w 608556"/>
              <a:gd name="connsiteY11" fmla="*/ 594107 h 607614"/>
              <a:gd name="connsiteX12" fmla="*/ 304231 w 608556"/>
              <a:gd name="connsiteY12" fmla="*/ 606622 h 607614"/>
              <a:gd name="connsiteX13" fmla="*/ 291793 w 608556"/>
              <a:gd name="connsiteY13" fmla="*/ 594107 h 607614"/>
              <a:gd name="connsiteX14" fmla="*/ 291793 w 608556"/>
              <a:gd name="connsiteY14" fmla="*/ 533400 h 607614"/>
              <a:gd name="connsiteX15" fmla="*/ 210521 w 608556"/>
              <a:gd name="connsiteY15" fmla="*/ 604474 h 607614"/>
              <a:gd name="connsiteX16" fmla="*/ 192938 w 608556"/>
              <a:gd name="connsiteY16" fmla="*/ 603353 h 607614"/>
              <a:gd name="connsiteX17" fmla="*/ 194061 w 608556"/>
              <a:gd name="connsiteY17" fmla="*/ 585795 h 607614"/>
              <a:gd name="connsiteX18" fmla="*/ 291793 w 608556"/>
              <a:gd name="connsiteY18" fmla="*/ 500244 h 607614"/>
              <a:gd name="connsiteX19" fmla="*/ 291793 w 608556"/>
              <a:gd name="connsiteY19" fmla="*/ 341846 h 607614"/>
              <a:gd name="connsiteX20" fmla="*/ 12438 w 608556"/>
              <a:gd name="connsiteY20" fmla="*/ 341846 h 607614"/>
              <a:gd name="connsiteX21" fmla="*/ 0 w 608556"/>
              <a:gd name="connsiteY21" fmla="*/ 329424 h 607614"/>
              <a:gd name="connsiteX22" fmla="*/ 12438 w 608556"/>
              <a:gd name="connsiteY22" fmla="*/ 316909 h 607614"/>
              <a:gd name="connsiteX23" fmla="*/ 278583 w 608556"/>
              <a:gd name="connsiteY23" fmla="*/ 124789 h 607614"/>
              <a:gd name="connsiteX24" fmla="*/ 278583 w 608556"/>
              <a:gd name="connsiteY24" fmla="*/ 169701 h 607614"/>
              <a:gd name="connsiteX25" fmla="*/ 317489 w 608556"/>
              <a:gd name="connsiteY25" fmla="*/ 150466 h 607614"/>
              <a:gd name="connsiteX26" fmla="*/ 260252 w 608556"/>
              <a:gd name="connsiteY26" fmla="*/ 90708 h 607614"/>
              <a:gd name="connsiteX27" fmla="*/ 272972 w 608556"/>
              <a:gd name="connsiteY27" fmla="*/ 91268 h 607614"/>
              <a:gd name="connsiteX28" fmla="*/ 349287 w 608556"/>
              <a:gd name="connsiteY28" fmla="*/ 141596 h 607614"/>
              <a:gd name="connsiteX29" fmla="*/ 354898 w 608556"/>
              <a:gd name="connsiteY29" fmla="*/ 152801 h 607614"/>
              <a:gd name="connsiteX30" fmla="*/ 347977 w 608556"/>
              <a:gd name="connsiteY30" fmla="*/ 163165 h 607614"/>
              <a:gd name="connsiteX31" fmla="*/ 271662 w 608556"/>
              <a:gd name="connsiteY31" fmla="*/ 201075 h 607614"/>
              <a:gd name="connsiteX32" fmla="*/ 266051 w 608556"/>
              <a:gd name="connsiteY32" fmla="*/ 202382 h 607614"/>
              <a:gd name="connsiteX33" fmla="*/ 259504 w 608556"/>
              <a:gd name="connsiteY33" fmla="*/ 200515 h 607614"/>
              <a:gd name="connsiteX34" fmla="*/ 253612 w 608556"/>
              <a:gd name="connsiteY34" fmla="*/ 189870 h 607614"/>
              <a:gd name="connsiteX35" fmla="*/ 253612 w 608556"/>
              <a:gd name="connsiteY35" fmla="*/ 101632 h 607614"/>
              <a:gd name="connsiteX36" fmla="*/ 260252 w 608556"/>
              <a:gd name="connsiteY36" fmla="*/ 90708 h 607614"/>
              <a:gd name="connsiteX37" fmla="*/ 87934 w 608556"/>
              <a:gd name="connsiteY37" fmla="*/ 24932 h 607614"/>
              <a:gd name="connsiteX38" fmla="*/ 87934 w 608556"/>
              <a:gd name="connsiteY38" fmla="*/ 265656 h 607614"/>
              <a:gd name="connsiteX39" fmla="*/ 520692 w 608556"/>
              <a:gd name="connsiteY39" fmla="*/ 265656 h 607614"/>
              <a:gd name="connsiteX40" fmla="*/ 520692 w 608556"/>
              <a:gd name="connsiteY40" fmla="*/ 24932 h 607614"/>
              <a:gd name="connsiteX41" fmla="*/ 75310 w 608556"/>
              <a:gd name="connsiteY41" fmla="*/ 0 h 607614"/>
              <a:gd name="connsiteX42" fmla="*/ 533035 w 608556"/>
              <a:gd name="connsiteY42" fmla="*/ 0 h 607614"/>
              <a:gd name="connsiteX43" fmla="*/ 545471 w 608556"/>
              <a:gd name="connsiteY43" fmla="*/ 12419 h 607614"/>
              <a:gd name="connsiteX44" fmla="*/ 545471 w 608556"/>
              <a:gd name="connsiteY44" fmla="*/ 278076 h 607614"/>
              <a:gd name="connsiteX45" fmla="*/ 533035 w 608556"/>
              <a:gd name="connsiteY45" fmla="*/ 290588 h 607614"/>
              <a:gd name="connsiteX46" fmla="*/ 75310 w 608556"/>
              <a:gd name="connsiteY46" fmla="*/ 290588 h 607614"/>
              <a:gd name="connsiteX47" fmla="*/ 62874 w 608556"/>
              <a:gd name="connsiteY47" fmla="*/ 278076 h 607614"/>
              <a:gd name="connsiteX48" fmla="*/ 62874 w 608556"/>
              <a:gd name="connsiteY48" fmla="*/ 12419 h 607614"/>
              <a:gd name="connsiteX49" fmla="*/ 75310 w 608556"/>
              <a:gd name="connsiteY49" fmla="*/ 0 h 607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8556" h="607614">
                <a:moveTo>
                  <a:pt x="12438" y="316909"/>
                </a:moveTo>
                <a:lnTo>
                  <a:pt x="596024" y="316909"/>
                </a:lnTo>
                <a:cubicBezTo>
                  <a:pt x="602945" y="316909"/>
                  <a:pt x="608556" y="322513"/>
                  <a:pt x="608556" y="329424"/>
                </a:cubicBezTo>
                <a:cubicBezTo>
                  <a:pt x="608556" y="336242"/>
                  <a:pt x="602945" y="341846"/>
                  <a:pt x="596024" y="341846"/>
                </a:cubicBezTo>
                <a:lnTo>
                  <a:pt x="316764" y="341846"/>
                </a:lnTo>
                <a:lnTo>
                  <a:pt x="316764" y="500244"/>
                </a:lnTo>
                <a:lnTo>
                  <a:pt x="414495" y="585795"/>
                </a:lnTo>
                <a:cubicBezTo>
                  <a:pt x="419639" y="590278"/>
                  <a:pt x="420107" y="598123"/>
                  <a:pt x="415618" y="603353"/>
                </a:cubicBezTo>
                <a:cubicBezTo>
                  <a:pt x="413280" y="606061"/>
                  <a:pt x="409726" y="607556"/>
                  <a:pt x="406265" y="607556"/>
                </a:cubicBezTo>
                <a:cubicBezTo>
                  <a:pt x="403273" y="607556"/>
                  <a:pt x="400373" y="606622"/>
                  <a:pt x="398035" y="604474"/>
                </a:cubicBezTo>
                <a:lnTo>
                  <a:pt x="316764" y="533400"/>
                </a:lnTo>
                <a:lnTo>
                  <a:pt x="316764" y="594107"/>
                </a:lnTo>
                <a:cubicBezTo>
                  <a:pt x="316764" y="601018"/>
                  <a:pt x="311152" y="606622"/>
                  <a:pt x="304231" y="606622"/>
                </a:cubicBezTo>
                <a:cubicBezTo>
                  <a:pt x="297404" y="606622"/>
                  <a:pt x="291793" y="601018"/>
                  <a:pt x="291793" y="594107"/>
                </a:cubicBezTo>
                <a:lnTo>
                  <a:pt x="291793" y="533400"/>
                </a:lnTo>
                <a:lnTo>
                  <a:pt x="210521" y="604474"/>
                </a:lnTo>
                <a:cubicBezTo>
                  <a:pt x="205377" y="609050"/>
                  <a:pt x="197427" y="608583"/>
                  <a:pt x="192938" y="603353"/>
                </a:cubicBezTo>
                <a:cubicBezTo>
                  <a:pt x="188262" y="598216"/>
                  <a:pt x="188823" y="590278"/>
                  <a:pt x="194061" y="585795"/>
                </a:cubicBezTo>
                <a:lnTo>
                  <a:pt x="291793" y="500244"/>
                </a:lnTo>
                <a:lnTo>
                  <a:pt x="291793" y="341846"/>
                </a:lnTo>
                <a:lnTo>
                  <a:pt x="12438" y="341846"/>
                </a:lnTo>
                <a:cubicBezTo>
                  <a:pt x="5611" y="341846"/>
                  <a:pt x="0" y="336242"/>
                  <a:pt x="0" y="329424"/>
                </a:cubicBezTo>
                <a:cubicBezTo>
                  <a:pt x="0" y="322513"/>
                  <a:pt x="5611" y="316909"/>
                  <a:pt x="12438" y="316909"/>
                </a:cubicBezTo>
                <a:close/>
                <a:moveTo>
                  <a:pt x="278583" y="124789"/>
                </a:moveTo>
                <a:lnTo>
                  <a:pt x="278583" y="169701"/>
                </a:lnTo>
                <a:lnTo>
                  <a:pt x="317489" y="150466"/>
                </a:lnTo>
                <a:close/>
                <a:moveTo>
                  <a:pt x="260252" y="90708"/>
                </a:moveTo>
                <a:cubicBezTo>
                  <a:pt x="264180" y="88560"/>
                  <a:pt x="269231" y="88653"/>
                  <a:pt x="272972" y="91268"/>
                </a:cubicBezTo>
                <a:lnTo>
                  <a:pt x="349287" y="141596"/>
                </a:lnTo>
                <a:cubicBezTo>
                  <a:pt x="353028" y="144117"/>
                  <a:pt x="355085" y="148319"/>
                  <a:pt x="354898" y="152801"/>
                </a:cubicBezTo>
                <a:cubicBezTo>
                  <a:pt x="354618" y="157283"/>
                  <a:pt x="351999" y="161111"/>
                  <a:pt x="347977" y="163165"/>
                </a:cubicBezTo>
                <a:lnTo>
                  <a:pt x="271662" y="201075"/>
                </a:lnTo>
                <a:cubicBezTo>
                  <a:pt x="269979" y="202009"/>
                  <a:pt x="267921" y="202382"/>
                  <a:pt x="266051" y="202382"/>
                </a:cubicBezTo>
                <a:cubicBezTo>
                  <a:pt x="263806" y="202382"/>
                  <a:pt x="261468" y="201728"/>
                  <a:pt x="259504" y="200515"/>
                </a:cubicBezTo>
                <a:cubicBezTo>
                  <a:pt x="255857" y="198274"/>
                  <a:pt x="253612" y="194259"/>
                  <a:pt x="253612" y="189870"/>
                </a:cubicBezTo>
                <a:lnTo>
                  <a:pt x="253612" y="101632"/>
                </a:lnTo>
                <a:cubicBezTo>
                  <a:pt x="253612" y="97057"/>
                  <a:pt x="256137" y="92762"/>
                  <a:pt x="260252" y="90708"/>
                </a:cubicBezTo>
                <a:close/>
                <a:moveTo>
                  <a:pt x="87934" y="24932"/>
                </a:moveTo>
                <a:lnTo>
                  <a:pt x="87934" y="265656"/>
                </a:lnTo>
                <a:lnTo>
                  <a:pt x="520692" y="265656"/>
                </a:lnTo>
                <a:lnTo>
                  <a:pt x="520692" y="24932"/>
                </a:lnTo>
                <a:close/>
                <a:moveTo>
                  <a:pt x="75310" y="0"/>
                </a:moveTo>
                <a:lnTo>
                  <a:pt x="533035" y="0"/>
                </a:lnTo>
                <a:cubicBezTo>
                  <a:pt x="539861" y="0"/>
                  <a:pt x="545471" y="5603"/>
                  <a:pt x="545471" y="12419"/>
                </a:cubicBezTo>
                <a:lnTo>
                  <a:pt x="545471" y="278076"/>
                </a:lnTo>
                <a:cubicBezTo>
                  <a:pt x="545471" y="284985"/>
                  <a:pt x="540048" y="290588"/>
                  <a:pt x="533035" y="290588"/>
                </a:cubicBezTo>
                <a:lnTo>
                  <a:pt x="75310" y="290588"/>
                </a:lnTo>
                <a:cubicBezTo>
                  <a:pt x="68484" y="290588"/>
                  <a:pt x="62874" y="284985"/>
                  <a:pt x="62874" y="278076"/>
                </a:cubicBezTo>
                <a:lnTo>
                  <a:pt x="62874" y="12419"/>
                </a:lnTo>
                <a:cubicBezTo>
                  <a:pt x="62874" y="5603"/>
                  <a:pt x="68484" y="0"/>
                  <a:pt x="75310" y="0"/>
                </a:cubicBezTo>
                <a:close/>
              </a:path>
            </a:pathLst>
          </a:custGeom>
          <a:solidFill>
            <a:schemeClr val="accent4"/>
          </a:solidFill>
          <a:ln>
            <a:noFill/>
          </a:ln>
          <a:extLst/>
        </p:spPr>
        <p:txBody>
          <a:bodyPr lIns="0" tIns="0" rIns="0" bIns="0" anchor="ctr"/>
          <a:lstStyle/>
          <a:p>
            <a:pPr algn="ctr"/>
            <a:endParaRPr/>
          </a:p>
        </p:txBody>
      </p:sp>
      <p:grpSp>
        <p:nvGrpSpPr>
          <p:cNvPr id="10" name="组合 34"/>
          <p:cNvGrpSpPr/>
          <p:nvPr/>
        </p:nvGrpSpPr>
        <p:grpSpPr>
          <a:xfrm>
            <a:off x="1775000" y="1933603"/>
            <a:ext cx="2676675" cy="1337443"/>
            <a:chOff x="5354322" y="1967781"/>
            <a:chExt cx="2676675" cy="1337443"/>
          </a:xfrm>
        </p:grpSpPr>
        <p:sp>
          <p:nvSpPr>
            <p:cNvPr id="11" name="矩形 10"/>
            <p:cNvSpPr/>
            <p:nvPr/>
          </p:nvSpPr>
          <p:spPr>
            <a:xfrm>
              <a:off x="5354322" y="2346820"/>
              <a:ext cx="2676675" cy="958404"/>
            </a:xfrm>
            <a:prstGeom prst="rect">
              <a:avLst/>
            </a:prstGeom>
          </p:spPr>
          <p:txBody>
            <a:bodyPr wrap="square">
              <a:spAutoFit/>
              <a:scene3d>
                <a:camera prst="orthographicFront"/>
                <a:lightRig rig="threePt" dir="t"/>
              </a:scene3d>
              <a:sp3d contourW="12700"/>
            </a:bodyPr>
            <a:lstStyle/>
            <a:p>
              <a:pPr>
                <a:lnSpc>
                  <a:spcPct val="120000"/>
                </a:lnSpc>
              </a:pPr>
              <a:r>
                <a:rPr lang="en-US" altLang="zh-CN" sz="1200" dirty="0">
                  <a:solidFill>
                    <a:schemeClr val="bg1">
                      <a:lumMod val="50000"/>
                    </a:schemeClr>
                  </a:solidFill>
                </a:rPr>
                <a:t>Far </a:t>
              </a:r>
              <a:r>
                <a:rPr lang="en-US" altLang="zh-CN" sz="1200" dirty="0" err="1">
                  <a:solidFill>
                    <a:schemeClr val="bg1">
                      <a:lumMod val="50000"/>
                    </a:schemeClr>
                  </a:solidFill>
                </a:rPr>
                <a:t>far</a:t>
              </a:r>
              <a:r>
                <a:rPr lang="en-US" altLang="zh-CN" sz="1200" dirty="0">
                  <a:solidFill>
                    <a:schemeClr val="bg1">
                      <a:lumMod val="50000"/>
                    </a:schemeClr>
                  </a:solidFill>
                </a:rPr>
                <a:t> away, behind the word mountains, far from the countries Vokalia and Consonantia, there live the blind texts.</a:t>
              </a:r>
            </a:p>
          </p:txBody>
        </p:sp>
        <p:sp>
          <p:nvSpPr>
            <p:cNvPr id="12" name="矩形 11"/>
            <p:cNvSpPr/>
            <p:nvPr/>
          </p:nvSpPr>
          <p:spPr>
            <a:xfrm>
              <a:off x="5354323" y="1967781"/>
              <a:ext cx="26766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标题文字添加此处</a:t>
              </a:r>
            </a:p>
          </p:txBody>
        </p:sp>
      </p:grpSp>
      <p:grpSp>
        <p:nvGrpSpPr>
          <p:cNvPr id="13" name="组合 37"/>
          <p:cNvGrpSpPr/>
          <p:nvPr/>
        </p:nvGrpSpPr>
        <p:grpSpPr>
          <a:xfrm>
            <a:off x="1775000" y="4638595"/>
            <a:ext cx="2676675" cy="1357768"/>
            <a:chOff x="5354322" y="1967781"/>
            <a:chExt cx="2676675" cy="1357768"/>
          </a:xfrm>
        </p:grpSpPr>
        <p:sp>
          <p:nvSpPr>
            <p:cNvPr id="14" name="矩形 13"/>
            <p:cNvSpPr/>
            <p:nvPr/>
          </p:nvSpPr>
          <p:spPr>
            <a:xfrm>
              <a:off x="5354322" y="2346820"/>
              <a:ext cx="2676675" cy="978729"/>
            </a:xfrm>
            <a:prstGeom prst="rect">
              <a:avLst/>
            </a:prstGeom>
          </p:spPr>
          <p:txBody>
            <a:bodyPr wrap="square">
              <a:spAutoFit/>
              <a:scene3d>
                <a:camera prst="orthographicFront"/>
                <a:lightRig rig="threePt" dir="t"/>
              </a:scene3d>
              <a:sp3d contourW="12700"/>
            </a:bodyPr>
            <a:lstStyle/>
            <a:p>
              <a:pPr>
                <a:lnSpc>
                  <a:spcPct val="120000"/>
                </a:lnSpc>
              </a:pPr>
              <a:r>
                <a:rPr lang="en-US" altLang="zh-CN" sz="1200" dirty="0">
                  <a:solidFill>
                    <a:schemeClr val="bg1">
                      <a:lumMod val="50000"/>
                    </a:schemeClr>
                  </a:solidFill>
                </a:rPr>
                <a:t>Far </a:t>
              </a:r>
              <a:r>
                <a:rPr lang="en-US" altLang="zh-CN" sz="1200" dirty="0" err="1">
                  <a:solidFill>
                    <a:schemeClr val="bg1">
                      <a:lumMod val="50000"/>
                    </a:schemeClr>
                  </a:solidFill>
                </a:rPr>
                <a:t>far</a:t>
              </a:r>
              <a:r>
                <a:rPr lang="en-US" altLang="zh-CN" sz="1200" dirty="0">
                  <a:solidFill>
                    <a:schemeClr val="bg1">
                      <a:lumMod val="50000"/>
                    </a:schemeClr>
                  </a:solidFill>
                </a:rPr>
                <a:t> away, behind the word mountains, far from the countries Vokalia and Consonantia, there live the blind texts.</a:t>
              </a:r>
            </a:p>
          </p:txBody>
        </p:sp>
        <p:sp>
          <p:nvSpPr>
            <p:cNvPr id="15" name="矩形 14"/>
            <p:cNvSpPr/>
            <p:nvPr/>
          </p:nvSpPr>
          <p:spPr>
            <a:xfrm>
              <a:off x="5354323" y="1967781"/>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标题文字添加此处</a:t>
              </a:r>
            </a:p>
          </p:txBody>
        </p:sp>
      </p:grpSp>
      <p:grpSp>
        <p:nvGrpSpPr>
          <p:cNvPr id="16" name="组合 40"/>
          <p:cNvGrpSpPr/>
          <p:nvPr/>
        </p:nvGrpSpPr>
        <p:grpSpPr>
          <a:xfrm>
            <a:off x="7705900" y="1933603"/>
            <a:ext cx="2676675" cy="1357768"/>
            <a:chOff x="5354322" y="1967781"/>
            <a:chExt cx="2676675" cy="1357768"/>
          </a:xfrm>
        </p:grpSpPr>
        <p:sp>
          <p:nvSpPr>
            <p:cNvPr id="17" name="矩形 16"/>
            <p:cNvSpPr/>
            <p:nvPr/>
          </p:nvSpPr>
          <p:spPr>
            <a:xfrm>
              <a:off x="5354322" y="2346820"/>
              <a:ext cx="2676675" cy="978729"/>
            </a:xfrm>
            <a:prstGeom prst="rect">
              <a:avLst/>
            </a:prstGeom>
          </p:spPr>
          <p:txBody>
            <a:bodyPr wrap="square">
              <a:spAutoFit/>
              <a:scene3d>
                <a:camera prst="orthographicFront"/>
                <a:lightRig rig="threePt" dir="t"/>
              </a:scene3d>
              <a:sp3d contourW="12700"/>
            </a:bodyPr>
            <a:lstStyle/>
            <a:p>
              <a:pPr algn="r">
                <a:lnSpc>
                  <a:spcPct val="120000"/>
                </a:lnSpc>
              </a:pPr>
              <a:r>
                <a:rPr lang="en-US" altLang="zh-CN" sz="1200" dirty="0">
                  <a:solidFill>
                    <a:schemeClr val="bg1">
                      <a:lumMod val="50000"/>
                    </a:schemeClr>
                  </a:solidFill>
                </a:rPr>
                <a:t>Far </a:t>
              </a:r>
              <a:r>
                <a:rPr lang="en-US" altLang="zh-CN" sz="1200" dirty="0" err="1">
                  <a:solidFill>
                    <a:schemeClr val="bg1">
                      <a:lumMod val="50000"/>
                    </a:schemeClr>
                  </a:solidFill>
                </a:rPr>
                <a:t>far</a:t>
              </a:r>
              <a:r>
                <a:rPr lang="en-US" altLang="zh-CN" sz="1200" dirty="0">
                  <a:solidFill>
                    <a:schemeClr val="bg1">
                      <a:lumMod val="50000"/>
                    </a:schemeClr>
                  </a:solidFill>
                </a:rPr>
                <a:t> away, behind the word mountains, far from the countries Vokalia and Consonantia, there live the blind texts</a:t>
              </a:r>
            </a:p>
          </p:txBody>
        </p:sp>
        <p:sp>
          <p:nvSpPr>
            <p:cNvPr id="18" name="矩形 17"/>
            <p:cNvSpPr/>
            <p:nvPr/>
          </p:nvSpPr>
          <p:spPr>
            <a:xfrm>
              <a:off x="5946610" y="1967781"/>
              <a:ext cx="2084387"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标题文字添加此处</a:t>
              </a:r>
            </a:p>
          </p:txBody>
        </p:sp>
      </p:grpSp>
      <p:grpSp>
        <p:nvGrpSpPr>
          <p:cNvPr id="19" name="组合 43"/>
          <p:cNvGrpSpPr/>
          <p:nvPr/>
        </p:nvGrpSpPr>
        <p:grpSpPr>
          <a:xfrm>
            <a:off x="7705900" y="4638595"/>
            <a:ext cx="2676675" cy="1357768"/>
            <a:chOff x="5354322" y="1967781"/>
            <a:chExt cx="2676675" cy="1357768"/>
          </a:xfrm>
        </p:grpSpPr>
        <p:sp>
          <p:nvSpPr>
            <p:cNvPr id="20" name="矩形 19"/>
            <p:cNvSpPr/>
            <p:nvPr/>
          </p:nvSpPr>
          <p:spPr>
            <a:xfrm>
              <a:off x="5354322" y="2346820"/>
              <a:ext cx="2676675" cy="978729"/>
            </a:xfrm>
            <a:prstGeom prst="rect">
              <a:avLst/>
            </a:prstGeom>
          </p:spPr>
          <p:txBody>
            <a:bodyPr wrap="square">
              <a:spAutoFit/>
              <a:scene3d>
                <a:camera prst="orthographicFront"/>
                <a:lightRig rig="threePt" dir="t"/>
              </a:scene3d>
              <a:sp3d contourW="12700"/>
            </a:bodyPr>
            <a:lstStyle/>
            <a:p>
              <a:pPr algn="r">
                <a:lnSpc>
                  <a:spcPct val="120000"/>
                </a:lnSpc>
              </a:pPr>
              <a:r>
                <a:rPr lang="en-US" altLang="zh-CN" sz="1200" dirty="0">
                  <a:solidFill>
                    <a:schemeClr val="bg1">
                      <a:lumMod val="50000"/>
                    </a:schemeClr>
                  </a:solidFill>
                </a:rPr>
                <a:t>Far </a:t>
              </a:r>
              <a:r>
                <a:rPr lang="en-US" altLang="zh-CN" sz="1200" dirty="0" err="1">
                  <a:solidFill>
                    <a:schemeClr val="bg1">
                      <a:lumMod val="50000"/>
                    </a:schemeClr>
                  </a:solidFill>
                </a:rPr>
                <a:t>far</a:t>
              </a:r>
              <a:r>
                <a:rPr lang="en-US" altLang="zh-CN" sz="1200" dirty="0">
                  <a:solidFill>
                    <a:schemeClr val="bg1">
                      <a:lumMod val="50000"/>
                    </a:schemeClr>
                  </a:solidFill>
                </a:rPr>
                <a:t> away, behind the word mountains, far from the countries Vokalia and Consonantia, there live the blind texts</a:t>
              </a:r>
            </a:p>
          </p:txBody>
        </p:sp>
        <p:sp>
          <p:nvSpPr>
            <p:cNvPr id="21" name="矩形 20"/>
            <p:cNvSpPr/>
            <p:nvPr/>
          </p:nvSpPr>
          <p:spPr>
            <a:xfrm>
              <a:off x="5946610" y="1967781"/>
              <a:ext cx="2084387"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标题文字添加此处</a:t>
              </a:r>
            </a:p>
          </p:txBody>
        </p:sp>
      </p:grpSp>
      <p:pic>
        <p:nvPicPr>
          <p:cNvPr id="22" name="图片占位符 47"/>
          <p:cNvPicPr>
            <a:picLocks noChangeAspect="1"/>
          </p:cNvPicPr>
          <p:nvPr/>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l="37" r="37"/>
          <a:stretch>
            <a:fillRect/>
          </a:stretch>
        </p:blipFill>
        <p:spPr>
          <a:xfrm>
            <a:off x="4353645" y="2037965"/>
            <a:ext cx="3484710" cy="3484710"/>
          </a:xfrm>
          <a:custGeom>
            <a:avLst/>
            <a:gdLst>
              <a:gd name="connsiteX0" fmla="*/ 1735361 w 3484710"/>
              <a:gd name="connsiteY0" fmla="*/ 1839018 h 3484710"/>
              <a:gd name="connsiteX1" fmla="*/ 2558207 w 3484710"/>
              <a:gd name="connsiteY1" fmla="*/ 2661864 h 3484710"/>
              <a:gd name="connsiteX2" fmla="*/ 1735361 w 3484710"/>
              <a:gd name="connsiteY2" fmla="*/ 3484710 h 3484710"/>
              <a:gd name="connsiteX3" fmla="*/ 912515 w 3484710"/>
              <a:gd name="connsiteY3" fmla="*/ 2661864 h 3484710"/>
              <a:gd name="connsiteX4" fmla="*/ 2661864 w 3484710"/>
              <a:gd name="connsiteY4" fmla="*/ 919509 h 3484710"/>
              <a:gd name="connsiteX5" fmla="*/ 3484710 w 3484710"/>
              <a:gd name="connsiteY5" fmla="*/ 1742355 h 3484710"/>
              <a:gd name="connsiteX6" fmla="*/ 2661864 w 3484710"/>
              <a:gd name="connsiteY6" fmla="*/ 2565201 h 3484710"/>
              <a:gd name="connsiteX7" fmla="*/ 1839018 w 3484710"/>
              <a:gd name="connsiteY7" fmla="*/ 1742355 h 3484710"/>
              <a:gd name="connsiteX8" fmla="*/ 822846 w 3484710"/>
              <a:gd name="connsiteY8" fmla="*/ 919509 h 3484710"/>
              <a:gd name="connsiteX9" fmla="*/ 1645692 w 3484710"/>
              <a:gd name="connsiteY9" fmla="*/ 1742355 h 3484710"/>
              <a:gd name="connsiteX10" fmla="*/ 822846 w 3484710"/>
              <a:gd name="connsiteY10" fmla="*/ 2565201 h 3484710"/>
              <a:gd name="connsiteX11" fmla="*/ 0 w 3484710"/>
              <a:gd name="connsiteY11" fmla="*/ 1742355 h 3484710"/>
              <a:gd name="connsiteX12" fmla="*/ 1742355 w 3484710"/>
              <a:gd name="connsiteY12" fmla="*/ 0 h 3484710"/>
              <a:gd name="connsiteX13" fmla="*/ 2565201 w 3484710"/>
              <a:gd name="connsiteY13" fmla="*/ 822846 h 3484710"/>
              <a:gd name="connsiteX14" fmla="*/ 1742355 w 3484710"/>
              <a:gd name="connsiteY14" fmla="*/ 1645692 h 3484710"/>
              <a:gd name="connsiteX15" fmla="*/ 919509 w 3484710"/>
              <a:gd name="connsiteY15" fmla="*/ 822846 h 348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84710" h="3484710">
                <a:moveTo>
                  <a:pt x="1735361" y="1839018"/>
                </a:moveTo>
                <a:lnTo>
                  <a:pt x="2558207" y="2661864"/>
                </a:lnTo>
                <a:lnTo>
                  <a:pt x="1735361" y="3484710"/>
                </a:lnTo>
                <a:lnTo>
                  <a:pt x="912515" y="2661864"/>
                </a:lnTo>
                <a:close/>
                <a:moveTo>
                  <a:pt x="2661864" y="919509"/>
                </a:moveTo>
                <a:lnTo>
                  <a:pt x="3484710" y="1742355"/>
                </a:lnTo>
                <a:lnTo>
                  <a:pt x="2661864" y="2565201"/>
                </a:lnTo>
                <a:lnTo>
                  <a:pt x="1839018" y="1742355"/>
                </a:lnTo>
                <a:close/>
                <a:moveTo>
                  <a:pt x="822846" y="919509"/>
                </a:moveTo>
                <a:lnTo>
                  <a:pt x="1645692" y="1742355"/>
                </a:lnTo>
                <a:lnTo>
                  <a:pt x="822846" y="2565201"/>
                </a:lnTo>
                <a:lnTo>
                  <a:pt x="0" y="1742355"/>
                </a:lnTo>
                <a:close/>
                <a:moveTo>
                  <a:pt x="1742355" y="0"/>
                </a:moveTo>
                <a:lnTo>
                  <a:pt x="2565201" y="822846"/>
                </a:lnTo>
                <a:lnTo>
                  <a:pt x="1742355" y="1645692"/>
                </a:lnTo>
                <a:lnTo>
                  <a:pt x="919509" y="822846"/>
                </a:lnTo>
                <a:close/>
              </a:path>
            </a:pathLst>
          </a:custGeom>
          <a:blipFill>
            <a:blip r:embed="rId4">
              <a:duotone>
                <a:schemeClr val="accent2">
                  <a:shade val="45000"/>
                  <a:satMod val="135000"/>
                </a:schemeClr>
                <a:prstClr val="white"/>
              </a:duotone>
            </a:blip>
            <a:stretch>
              <a:fillRect/>
            </a:stretch>
          </a:blipFill>
        </p:spPr>
      </p:pic>
    </p:spTree>
    <p:extLst>
      <p:ext uri="{BB962C8B-B14F-4D97-AF65-F5344CB8AC3E}">
        <p14:creationId xmlns:p14="http://schemas.microsoft.com/office/powerpoint/2010/main" val="2460349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sp>
        <p:nvSpPr>
          <p:cNvPr id="4" name="MH_Other_1"/>
          <p:cNvSpPr/>
          <p:nvPr>
            <p:custDataLst>
              <p:tags r:id="rId1"/>
            </p:custDataLst>
          </p:nvPr>
        </p:nvSpPr>
        <p:spPr>
          <a:xfrm>
            <a:off x="4206441" y="2805598"/>
            <a:ext cx="1507067" cy="1274380"/>
          </a:xfrm>
          <a:prstGeom prst="pie">
            <a:avLst>
              <a:gd name="adj1" fmla="val 5364922"/>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60960" numCol="1" spcCol="0" rtlCol="0" fromWordArt="0" anchor="ctr" anchorCtr="0" forceAA="0" compatLnSpc="1">
            <a:prstTxWarp prst="textNoShape">
              <a:avLst/>
            </a:prstTxWarp>
            <a:noAutofit/>
          </a:bodyPr>
          <a:lstStyle/>
          <a:p>
            <a:pPr algn="ctr"/>
            <a:r>
              <a:rPr lang="en-US" altLang="zh-CN" sz="3200" dirty="0">
                <a:solidFill>
                  <a:srgbClr val="FFFFFF"/>
                </a:solidFill>
                <a:latin typeface="Impact" pitchFamily="34" charset="0"/>
                <a:ea typeface="幼圆" panose="02010509060101010101" pitchFamily="49" charset="-122"/>
              </a:rPr>
              <a:t>A</a:t>
            </a:r>
            <a:endParaRPr lang="zh-CN" altLang="en-US" sz="3200" dirty="0">
              <a:solidFill>
                <a:srgbClr val="FFFFFF"/>
              </a:solidFill>
              <a:latin typeface="Impact" pitchFamily="34" charset="0"/>
              <a:ea typeface="幼圆" panose="02010509060101010101" pitchFamily="49" charset="-122"/>
            </a:endParaRPr>
          </a:p>
        </p:txBody>
      </p:sp>
      <p:sp>
        <p:nvSpPr>
          <p:cNvPr id="5" name="MH_Other_2"/>
          <p:cNvSpPr/>
          <p:nvPr>
            <p:custDataLst>
              <p:tags r:id="rId2"/>
            </p:custDataLst>
          </p:nvPr>
        </p:nvSpPr>
        <p:spPr>
          <a:xfrm>
            <a:off x="5008217" y="2805598"/>
            <a:ext cx="897467" cy="12743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000" tIns="0" rIns="0" bIns="60960" numCol="1" spcCol="0" rtlCol="0" fromWordArt="0" anchor="ctr" anchorCtr="0" forceAA="0" compatLnSpc="1">
            <a:prstTxWarp prst="textNoShape">
              <a:avLst/>
            </a:prstTxWarp>
            <a:noAutofit/>
          </a:bodyPr>
          <a:lstStyle/>
          <a:p>
            <a:pPr algn="ctr"/>
            <a:r>
              <a:rPr lang="en-US" altLang="zh-CN" sz="3200" dirty="0">
                <a:solidFill>
                  <a:srgbClr val="FFFFFF"/>
                </a:solidFill>
                <a:latin typeface="Impact" pitchFamily="34" charset="0"/>
                <a:ea typeface="幼圆" panose="02010509060101010101" pitchFamily="49" charset="-122"/>
              </a:rPr>
              <a:t>B</a:t>
            </a:r>
            <a:endParaRPr lang="zh-CN" altLang="en-US" sz="3200" dirty="0">
              <a:solidFill>
                <a:srgbClr val="FFFFFF"/>
              </a:solidFill>
              <a:latin typeface="Impact" pitchFamily="34" charset="0"/>
              <a:ea typeface="幼圆" panose="02010509060101010101" pitchFamily="49" charset="-122"/>
            </a:endParaRPr>
          </a:p>
        </p:txBody>
      </p:sp>
      <p:sp>
        <p:nvSpPr>
          <p:cNvPr id="8" name="MH_Other_3"/>
          <p:cNvSpPr/>
          <p:nvPr>
            <p:custDataLst>
              <p:tags r:id="rId3"/>
            </p:custDataLst>
          </p:nvPr>
        </p:nvSpPr>
        <p:spPr>
          <a:xfrm>
            <a:off x="5959637" y="2805598"/>
            <a:ext cx="897467" cy="12743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000" tIns="0" rIns="0" bIns="60960" numCol="1" spcCol="0" rtlCol="0" fromWordArt="0" anchor="ctr" anchorCtr="0" forceAA="0" compatLnSpc="1">
            <a:prstTxWarp prst="textNoShape">
              <a:avLst/>
            </a:prstTxWarp>
            <a:noAutofit/>
          </a:bodyPr>
          <a:lstStyle/>
          <a:p>
            <a:pPr algn="ctr"/>
            <a:r>
              <a:rPr lang="en-US" altLang="zh-CN" sz="3200" dirty="0">
                <a:solidFill>
                  <a:srgbClr val="FFFFFF"/>
                </a:solidFill>
                <a:latin typeface="Impact" pitchFamily="34" charset="0"/>
                <a:ea typeface="幼圆" panose="02010509060101010101" pitchFamily="49" charset="-122"/>
              </a:rPr>
              <a:t>C</a:t>
            </a:r>
            <a:endParaRPr lang="zh-CN" altLang="en-US" sz="3200" dirty="0">
              <a:solidFill>
                <a:srgbClr val="FFFFFF"/>
              </a:solidFill>
              <a:latin typeface="Impact" pitchFamily="34" charset="0"/>
              <a:ea typeface="幼圆" panose="02010509060101010101" pitchFamily="49" charset="-122"/>
            </a:endParaRPr>
          </a:p>
        </p:txBody>
      </p:sp>
      <p:sp>
        <p:nvSpPr>
          <p:cNvPr id="9" name="MH_Other_4"/>
          <p:cNvSpPr/>
          <p:nvPr>
            <p:custDataLst>
              <p:tags r:id="rId4"/>
            </p:custDataLst>
          </p:nvPr>
        </p:nvSpPr>
        <p:spPr>
          <a:xfrm flipH="1">
            <a:off x="6148218" y="2805598"/>
            <a:ext cx="1507067" cy="1274380"/>
          </a:xfrm>
          <a:prstGeom prst="pie">
            <a:avLst>
              <a:gd name="adj1" fmla="val 5364922"/>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60960" numCol="1" spcCol="0" rtlCol="0" fromWordArt="0" anchor="ctr" anchorCtr="0" forceAA="0" compatLnSpc="1">
            <a:prstTxWarp prst="textNoShape">
              <a:avLst/>
            </a:prstTxWarp>
            <a:noAutofit/>
          </a:bodyPr>
          <a:lstStyle/>
          <a:p>
            <a:pPr algn="ctr"/>
            <a:r>
              <a:rPr lang="en-US" altLang="zh-CN" sz="3200" dirty="0">
                <a:solidFill>
                  <a:srgbClr val="FFFFFF"/>
                </a:solidFill>
                <a:latin typeface="Impact" pitchFamily="34" charset="0"/>
                <a:ea typeface="幼圆" panose="02010509060101010101" pitchFamily="49" charset="-122"/>
              </a:rPr>
              <a:t>D</a:t>
            </a:r>
            <a:endParaRPr lang="zh-CN" altLang="en-US" sz="3200" dirty="0">
              <a:solidFill>
                <a:srgbClr val="FFFFFF"/>
              </a:solidFill>
              <a:latin typeface="Impact" pitchFamily="34" charset="0"/>
              <a:ea typeface="幼圆" panose="02010509060101010101" pitchFamily="49" charset="-122"/>
            </a:endParaRPr>
          </a:p>
        </p:txBody>
      </p:sp>
      <p:grpSp>
        <p:nvGrpSpPr>
          <p:cNvPr id="10" name="组合 5"/>
          <p:cNvGrpSpPr/>
          <p:nvPr/>
        </p:nvGrpSpPr>
        <p:grpSpPr>
          <a:xfrm>
            <a:off x="1337804" y="2455261"/>
            <a:ext cx="3340413" cy="919996"/>
            <a:chOff x="1337804" y="2455261"/>
            <a:chExt cx="3340413" cy="919996"/>
          </a:xfrm>
        </p:grpSpPr>
        <p:grpSp>
          <p:nvGrpSpPr>
            <p:cNvPr id="11" name="组合 6"/>
            <p:cNvGrpSpPr/>
            <p:nvPr/>
          </p:nvGrpSpPr>
          <p:grpSpPr>
            <a:xfrm>
              <a:off x="1337804" y="2455261"/>
              <a:ext cx="3340413" cy="638053"/>
              <a:chOff x="1057781" y="1897564"/>
              <a:chExt cx="2505310" cy="478540"/>
            </a:xfrm>
          </p:grpSpPr>
          <p:cxnSp>
            <p:nvCxnSpPr>
              <p:cNvPr id="15" name="MH_Other_9"/>
              <p:cNvCxnSpPr/>
              <p:nvPr>
                <p:custDataLst>
                  <p:tags r:id="rId11"/>
                </p:custDataLst>
              </p:nvPr>
            </p:nvCxnSpPr>
            <p:spPr>
              <a:xfrm flipH="1" flipV="1">
                <a:off x="3308871" y="1910754"/>
                <a:ext cx="254220" cy="46535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6" name="MH_Other_10"/>
              <p:cNvCxnSpPr/>
              <p:nvPr>
                <p:custDataLst>
                  <p:tags r:id="rId12"/>
                </p:custDataLst>
              </p:nvPr>
            </p:nvCxnSpPr>
            <p:spPr>
              <a:xfrm flipH="1">
                <a:off x="1057781" y="1897564"/>
                <a:ext cx="2243470" cy="0"/>
              </a:xfrm>
              <a:prstGeom prst="line">
                <a:avLst/>
              </a:prstGeom>
              <a:ln>
                <a:solidFill>
                  <a:schemeClr val="accent1"/>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grpSp>
        <p:grpSp>
          <p:nvGrpSpPr>
            <p:cNvPr id="12" name="组合 7"/>
            <p:cNvGrpSpPr/>
            <p:nvPr/>
          </p:nvGrpSpPr>
          <p:grpSpPr>
            <a:xfrm>
              <a:off x="1650932" y="2570465"/>
              <a:ext cx="2555862" cy="804792"/>
              <a:chOff x="448680" y="4399916"/>
              <a:chExt cx="2555862" cy="804792"/>
            </a:xfrm>
          </p:grpSpPr>
          <p:sp>
            <p:nvSpPr>
              <p:cNvPr id="13" name="TextBox 23"/>
              <p:cNvSpPr txBox="1"/>
              <p:nvPr/>
            </p:nvSpPr>
            <p:spPr>
              <a:xfrm>
                <a:off x="448680" y="4753238"/>
                <a:ext cx="2555862" cy="451470"/>
              </a:xfrm>
              <a:prstGeom prst="rect">
                <a:avLst/>
              </a:prstGeom>
              <a:noFill/>
            </p:spPr>
            <p:txBody>
              <a:bodyPr wrap="square" rtlCol="0">
                <a:spAutoFit/>
              </a:bodyPr>
              <a:lstStyle/>
              <a:p>
                <a:pPr>
                  <a:lnSpc>
                    <a:spcPct val="110000"/>
                  </a:lnSpc>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14" name="TextBox 24"/>
              <p:cNvSpPr txBox="1"/>
              <p:nvPr/>
            </p:nvSpPr>
            <p:spPr>
              <a:xfrm>
                <a:off x="448680" y="4399916"/>
                <a:ext cx="1441420" cy="316882"/>
              </a:xfrm>
              <a:prstGeom prst="rect">
                <a:avLst/>
              </a:prstGeom>
              <a:noFill/>
            </p:spPr>
            <p:txBody>
              <a:bodyPr wrap="none" rtlCol="0">
                <a:spAutoFit/>
              </a:bodyPr>
              <a:lstStyle/>
              <a:p>
                <a:pPr>
                  <a:lnSpc>
                    <a:spcPct val="110000"/>
                  </a:lnSpc>
                </a:pPr>
                <a:r>
                  <a:rPr lang="zh-CN" altLang="en-US" sz="1400" b="1" dirty="0">
                    <a:solidFill>
                      <a:schemeClr val="accent1"/>
                    </a:solidFill>
                    <a:ea typeface="微软雅黑" panose="020B0503020204020204" pitchFamily="34" charset="-122"/>
                  </a:rPr>
                  <a:t>请替换文字内容</a:t>
                </a:r>
              </a:p>
            </p:txBody>
          </p:sp>
        </p:grpSp>
      </p:grpSp>
      <p:grpSp>
        <p:nvGrpSpPr>
          <p:cNvPr id="17" name="组合 12"/>
          <p:cNvGrpSpPr/>
          <p:nvPr/>
        </p:nvGrpSpPr>
        <p:grpSpPr>
          <a:xfrm>
            <a:off x="1385583" y="3912324"/>
            <a:ext cx="4065927" cy="1586119"/>
            <a:chOff x="1385583" y="3912324"/>
            <a:chExt cx="4065927" cy="1586119"/>
          </a:xfrm>
        </p:grpSpPr>
        <p:grpSp>
          <p:nvGrpSpPr>
            <p:cNvPr id="18" name="组合 13"/>
            <p:cNvGrpSpPr/>
            <p:nvPr/>
          </p:nvGrpSpPr>
          <p:grpSpPr>
            <a:xfrm>
              <a:off x="1385583" y="3912324"/>
              <a:ext cx="4065927" cy="620473"/>
              <a:chOff x="1093615" y="2990361"/>
              <a:chExt cx="3049445" cy="465355"/>
            </a:xfrm>
          </p:grpSpPr>
          <p:cxnSp>
            <p:nvCxnSpPr>
              <p:cNvPr id="22" name="MH_Other_11"/>
              <p:cNvCxnSpPr/>
              <p:nvPr>
                <p:custDataLst>
                  <p:tags r:id="rId9"/>
                </p:custDataLst>
              </p:nvPr>
            </p:nvCxnSpPr>
            <p:spPr>
              <a:xfrm flipH="1">
                <a:off x="3888840" y="2990361"/>
                <a:ext cx="254220" cy="46535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23" name="MH_Other_12"/>
              <p:cNvCxnSpPr/>
              <p:nvPr>
                <p:custDataLst>
                  <p:tags r:id="rId10"/>
                </p:custDataLst>
              </p:nvPr>
            </p:nvCxnSpPr>
            <p:spPr>
              <a:xfrm flipH="1">
                <a:off x="1093615" y="3455716"/>
                <a:ext cx="2769180" cy="0"/>
              </a:xfrm>
              <a:prstGeom prst="line">
                <a:avLst/>
              </a:prstGeom>
              <a:ln>
                <a:solidFill>
                  <a:schemeClr val="accent2"/>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grpSp>
        <p:grpSp>
          <p:nvGrpSpPr>
            <p:cNvPr id="19" name="组合 14"/>
            <p:cNvGrpSpPr/>
            <p:nvPr/>
          </p:nvGrpSpPr>
          <p:grpSpPr>
            <a:xfrm>
              <a:off x="2323143" y="4693651"/>
              <a:ext cx="2555862" cy="804792"/>
              <a:chOff x="448680" y="4399916"/>
              <a:chExt cx="2555862" cy="804792"/>
            </a:xfrm>
          </p:grpSpPr>
          <p:sp>
            <p:nvSpPr>
              <p:cNvPr id="20" name="TextBox 23"/>
              <p:cNvSpPr txBox="1"/>
              <p:nvPr/>
            </p:nvSpPr>
            <p:spPr>
              <a:xfrm>
                <a:off x="448680" y="4753238"/>
                <a:ext cx="2555862" cy="451470"/>
              </a:xfrm>
              <a:prstGeom prst="rect">
                <a:avLst/>
              </a:prstGeom>
              <a:noFill/>
            </p:spPr>
            <p:txBody>
              <a:bodyPr wrap="square" rtlCol="0">
                <a:spAutoFit/>
              </a:bodyPr>
              <a:lstStyle/>
              <a:p>
                <a:pPr>
                  <a:lnSpc>
                    <a:spcPct val="110000"/>
                  </a:lnSpc>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1" name="TextBox 24"/>
              <p:cNvSpPr txBox="1"/>
              <p:nvPr/>
            </p:nvSpPr>
            <p:spPr>
              <a:xfrm>
                <a:off x="448680" y="4399916"/>
                <a:ext cx="1441420" cy="316882"/>
              </a:xfrm>
              <a:prstGeom prst="rect">
                <a:avLst/>
              </a:prstGeom>
              <a:noFill/>
            </p:spPr>
            <p:txBody>
              <a:bodyPr wrap="none" rtlCol="0">
                <a:spAutoFit/>
              </a:bodyPr>
              <a:lstStyle/>
              <a:p>
                <a:pPr>
                  <a:lnSpc>
                    <a:spcPct val="110000"/>
                  </a:lnSpc>
                </a:pPr>
                <a:r>
                  <a:rPr lang="zh-CN" altLang="en-US" sz="1400" b="1" dirty="0">
                    <a:solidFill>
                      <a:schemeClr val="accent2"/>
                    </a:solidFill>
                    <a:ea typeface="微软雅黑" panose="020B0503020204020204" pitchFamily="34" charset="-122"/>
                  </a:rPr>
                  <a:t>请替换文字内容</a:t>
                </a:r>
              </a:p>
            </p:txBody>
          </p:sp>
        </p:grpSp>
      </p:grpSp>
      <p:grpSp>
        <p:nvGrpSpPr>
          <p:cNvPr id="24" name="组合 19"/>
          <p:cNvGrpSpPr/>
          <p:nvPr/>
        </p:nvGrpSpPr>
        <p:grpSpPr>
          <a:xfrm>
            <a:off x="7088122" y="2455261"/>
            <a:ext cx="3792755" cy="919976"/>
            <a:chOff x="7088122" y="2455261"/>
            <a:chExt cx="3792755" cy="919976"/>
          </a:xfrm>
        </p:grpSpPr>
        <p:grpSp>
          <p:nvGrpSpPr>
            <p:cNvPr id="25" name="组合 20"/>
            <p:cNvGrpSpPr/>
            <p:nvPr/>
          </p:nvGrpSpPr>
          <p:grpSpPr>
            <a:xfrm>
              <a:off x="7088122" y="2455261"/>
              <a:ext cx="3792755" cy="638053"/>
              <a:chOff x="5370520" y="1897564"/>
              <a:chExt cx="2844566" cy="478540"/>
            </a:xfrm>
          </p:grpSpPr>
          <p:cxnSp>
            <p:nvCxnSpPr>
              <p:cNvPr id="29" name="MH_Other_5"/>
              <p:cNvCxnSpPr/>
              <p:nvPr>
                <p:custDataLst>
                  <p:tags r:id="rId7"/>
                </p:custDataLst>
              </p:nvPr>
            </p:nvCxnSpPr>
            <p:spPr>
              <a:xfrm flipV="1">
                <a:off x="5370520" y="1910754"/>
                <a:ext cx="254220" cy="46535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30" name="MH_Other_6"/>
              <p:cNvCxnSpPr/>
              <p:nvPr>
                <p:custDataLst>
                  <p:tags r:id="rId8"/>
                </p:custDataLst>
              </p:nvPr>
            </p:nvCxnSpPr>
            <p:spPr>
              <a:xfrm>
                <a:off x="5632360" y="1897564"/>
                <a:ext cx="2582726" cy="0"/>
              </a:xfrm>
              <a:prstGeom prst="line">
                <a:avLst/>
              </a:prstGeom>
              <a:ln>
                <a:solidFill>
                  <a:schemeClr val="accent4"/>
                </a:solidFill>
                <a:prstDash val="dash"/>
                <a:tailEnd type="diamond"/>
              </a:ln>
            </p:spPr>
            <p:style>
              <a:lnRef idx="1">
                <a:schemeClr val="accent1"/>
              </a:lnRef>
              <a:fillRef idx="0">
                <a:schemeClr val="accent1"/>
              </a:fillRef>
              <a:effectRef idx="0">
                <a:schemeClr val="accent1"/>
              </a:effectRef>
              <a:fontRef idx="minor">
                <a:schemeClr val="tx1"/>
              </a:fontRef>
            </p:style>
          </p:cxnSp>
        </p:grpSp>
        <p:grpSp>
          <p:nvGrpSpPr>
            <p:cNvPr id="26" name="组合 21"/>
            <p:cNvGrpSpPr/>
            <p:nvPr/>
          </p:nvGrpSpPr>
          <p:grpSpPr>
            <a:xfrm>
              <a:off x="7989078" y="2570445"/>
              <a:ext cx="2555862" cy="804792"/>
              <a:chOff x="448680" y="4399916"/>
              <a:chExt cx="2555862" cy="804792"/>
            </a:xfrm>
          </p:grpSpPr>
          <p:sp>
            <p:nvSpPr>
              <p:cNvPr id="27" name="TextBox 23"/>
              <p:cNvSpPr txBox="1"/>
              <p:nvPr/>
            </p:nvSpPr>
            <p:spPr>
              <a:xfrm>
                <a:off x="448680" y="4753238"/>
                <a:ext cx="2555862" cy="451470"/>
              </a:xfrm>
              <a:prstGeom prst="rect">
                <a:avLst/>
              </a:prstGeom>
              <a:noFill/>
            </p:spPr>
            <p:txBody>
              <a:bodyPr wrap="square" rtlCol="0">
                <a:spAutoFit/>
              </a:bodyPr>
              <a:lstStyle/>
              <a:p>
                <a:pPr>
                  <a:lnSpc>
                    <a:spcPct val="110000"/>
                  </a:lnSpc>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8" name="TextBox 24"/>
              <p:cNvSpPr txBox="1"/>
              <p:nvPr/>
            </p:nvSpPr>
            <p:spPr>
              <a:xfrm>
                <a:off x="448680" y="4399916"/>
                <a:ext cx="1441420" cy="316882"/>
              </a:xfrm>
              <a:prstGeom prst="rect">
                <a:avLst/>
              </a:prstGeom>
              <a:noFill/>
            </p:spPr>
            <p:txBody>
              <a:bodyPr wrap="none" rtlCol="0">
                <a:spAutoFit/>
              </a:bodyPr>
              <a:lstStyle/>
              <a:p>
                <a:pPr>
                  <a:lnSpc>
                    <a:spcPct val="110000"/>
                  </a:lnSpc>
                </a:pPr>
                <a:r>
                  <a:rPr lang="zh-CN" altLang="en-US" sz="1400" b="1" dirty="0">
                    <a:solidFill>
                      <a:schemeClr val="accent4"/>
                    </a:solidFill>
                    <a:ea typeface="微软雅黑" panose="020B0503020204020204" pitchFamily="34" charset="-122"/>
                  </a:rPr>
                  <a:t>请替换文字内容</a:t>
                </a:r>
              </a:p>
            </p:txBody>
          </p:sp>
        </p:grpSp>
      </p:grpSp>
      <p:grpSp>
        <p:nvGrpSpPr>
          <p:cNvPr id="31" name="组合 26"/>
          <p:cNvGrpSpPr/>
          <p:nvPr/>
        </p:nvGrpSpPr>
        <p:grpSpPr>
          <a:xfrm>
            <a:off x="6408371" y="3912323"/>
            <a:ext cx="4472513" cy="1586120"/>
            <a:chOff x="6408371" y="3912323"/>
            <a:chExt cx="4472513" cy="1586120"/>
          </a:xfrm>
        </p:grpSpPr>
        <p:grpSp>
          <p:nvGrpSpPr>
            <p:cNvPr id="32" name="组合 27"/>
            <p:cNvGrpSpPr/>
            <p:nvPr/>
          </p:nvGrpSpPr>
          <p:grpSpPr>
            <a:xfrm>
              <a:off x="6408371" y="3912323"/>
              <a:ext cx="4472513" cy="620477"/>
              <a:chOff x="4860706" y="2990361"/>
              <a:chExt cx="3354385" cy="465358"/>
            </a:xfrm>
          </p:grpSpPr>
          <p:cxnSp>
            <p:nvCxnSpPr>
              <p:cNvPr id="36" name="MH_Other_7"/>
              <p:cNvCxnSpPr/>
              <p:nvPr>
                <p:custDataLst>
                  <p:tags r:id="rId5"/>
                </p:custDataLst>
              </p:nvPr>
            </p:nvCxnSpPr>
            <p:spPr>
              <a:xfrm>
                <a:off x="4860706" y="2990361"/>
                <a:ext cx="254220" cy="46535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37" name="MH_Other_8"/>
              <p:cNvCxnSpPr/>
              <p:nvPr>
                <p:custDataLst>
                  <p:tags r:id="rId6"/>
                </p:custDataLst>
              </p:nvPr>
            </p:nvCxnSpPr>
            <p:spPr>
              <a:xfrm flipV="1">
                <a:off x="5140976" y="3455710"/>
                <a:ext cx="3074115" cy="9"/>
              </a:xfrm>
              <a:prstGeom prst="line">
                <a:avLst/>
              </a:prstGeom>
              <a:ln>
                <a:solidFill>
                  <a:schemeClr val="accent3"/>
                </a:solidFill>
                <a:prstDash val="dash"/>
                <a:tailEnd type="diamond"/>
              </a:ln>
            </p:spPr>
            <p:style>
              <a:lnRef idx="1">
                <a:schemeClr val="accent1"/>
              </a:lnRef>
              <a:fillRef idx="0">
                <a:schemeClr val="accent1"/>
              </a:fillRef>
              <a:effectRef idx="0">
                <a:schemeClr val="accent1"/>
              </a:effectRef>
              <a:fontRef idx="minor">
                <a:schemeClr val="tx1"/>
              </a:fontRef>
            </p:style>
          </p:cxnSp>
        </p:grpSp>
        <p:grpSp>
          <p:nvGrpSpPr>
            <p:cNvPr id="33" name="组合 28"/>
            <p:cNvGrpSpPr/>
            <p:nvPr/>
          </p:nvGrpSpPr>
          <p:grpSpPr>
            <a:xfrm>
              <a:off x="7553543" y="4693651"/>
              <a:ext cx="2555862" cy="804792"/>
              <a:chOff x="448680" y="4399916"/>
              <a:chExt cx="2555862" cy="804792"/>
            </a:xfrm>
          </p:grpSpPr>
          <p:sp>
            <p:nvSpPr>
              <p:cNvPr id="34" name="TextBox 23"/>
              <p:cNvSpPr txBox="1"/>
              <p:nvPr/>
            </p:nvSpPr>
            <p:spPr>
              <a:xfrm>
                <a:off x="448680" y="4753238"/>
                <a:ext cx="2555862" cy="451470"/>
              </a:xfrm>
              <a:prstGeom prst="rect">
                <a:avLst/>
              </a:prstGeom>
              <a:noFill/>
            </p:spPr>
            <p:txBody>
              <a:bodyPr wrap="square" rtlCol="0">
                <a:spAutoFit/>
              </a:bodyPr>
              <a:lstStyle/>
              <a:p>
                <a:pPr>
                  <a:lnSpc>
                    <a:spcPct val="110000"/>
                  </a:lnSpc>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5" name="TextBox 24"/>
              <p:cNvSpPr txBox="1"/>
              <p:nvPr/>
            </p:nvSpPr>
            <p:spPr>
              <a:xfrm>
                <a:off x="448680" y="4399916"/>
                <a:ext cx="1441420" cy="316882"/>
              </a:xfrm>
              <a:prstGeom prst="rect">
                <a:avLst/>
              </a:prstGeom>
              <a:noFill/>
            </p:spPr>
            <p:txBody>
              <a:bodyPr wrap="none" rtlCol="0">
                <a:spAutoFit/>
              </a:bodyPr>
              <a:lstStyle/>
              <a:p>
                <a:pPr>
                  <a:lnSpc>
                    <a:spcPct val="110000"/>
                  </a:lnSpc>
                </a:pPr>
                <a:r>
                  <a:rPr lang="zh-CN" altLang="en-US" sz="1400" b="1" dirty="0">
                    <a:solidFill>
                      <a:schemeClr val="accent3"/>
                    </a:solidFill>
                    <a:ea typeface="微软雅黑" panose="020B0503020204020204" pitchFamily="34" charset="-122"/>
                  </a:rPr>
                  <a:t>请替换文字内容</a:t>
                </a:r>
              </a:p>
            </p:txBody>
          </p:sp>
        </p:grpSp>
      </p:grpSp>
    </p:spTree>
    <p:extLst>
      <p:ext uri="{BB962C8B-B14F-4D97-AF65-F5344CB8AC3E}">
        <p14:creationId xmlns:p14="http://schemas.microsoft.com/office/powerpoint/2010/main" val="1202594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ACBD4"/>
        </a:solidFill>
        <a:effectLst/>
      </p:bgPr>
    </p:bg>
    <p:spTree>
      <p:nvGrpSpPr>
        <p:cNvPr id="1" name=""/>
        <p:cNvGrpSpPr/>
        <p:nvPr/>
      </p:nvGrpSpPr>
      <p:grpSpPr>
        <a:xfrm>
          <a:off x="0" y="0"/>
          <a:ext cx="0" cy="0"/>
          <a:chOff x="0" y="0"/>
          <a:chExt cx="0" cy="0"/>
        </a:xfrm>
      </p:grpSpPr>
      <p:sp>
        <p:nvSpPr>
          <p:cNvPr id="6" name="文本框 5"/>
          <p:cNvSpPr txBox="1"/>
          <p:nvPr/>
        </p:nvSpPr>
        <p:spPr>
          <a:xfrm>
            <a:off x="11771086" y="1843314"/>
            <a:ext cx="184731" cy="369332"/>
          </a:xfrm>
          <a:prstGeom prst="rect">
            <a:avLst/>
          </a:prstGeom>
          <a:noFill/>
          <a:ln>
            <a:solidFill>
              <a:schemeClr val="tx1">
                <a:lumMod val="75000"/>
                <a:lumOff val="25000"/>
              </a:schemeClr>
            </a:solidFill>
          </a:ln>
        </p:spPr>
        <p:txBody>
          <a:bodyPr wrap="none" rtlCol="0">
            <a:spAutoFit/>
          </a:bodyPr>
          <a:lstStyle/>
          <a:p>
            <a:endParaRPr kumimoji="1" lang="zh-CN" altLang="en-US" dirty="0"/>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21307" r="23138"/>
          <a:stretch/>
        </p:blipFill>
        <p:spPr>
          <a:xfrm>
            <a:off x="0" y="0"/>
            <a:ext cx="12192000" cy="6858000"/>
          </a:xfrm>
          <a:prstGeom prst="rect">
            <a:avLst/>
          </a:prstGeom>
        </p:spPr>
      </p:pic>
      <p:grpSp>
        <p:nvGrpSpPr>
          <p:cNvPr id="2" name="组 1"/>
          <p:cNvGrpSpPr/>
          <p:nvPr/>
        </p:nvGrpSpPr>
        <p:grpSpPr>
          <a:xfrm>
            <a:off x="4454828" y="595671"/>
            <a:ext cx="3282344" cy="797315"/>
            <a:chOff x="1422400" y="1919514"/>
            <a:chExt cx="9347200" cy="3018971"/>
          </a:xfrm>
        </p:grpSpPr>
        <p:sp>
          <p:nvSpPr>
            <p:cNvPr id="9" name="矩形 8"/>
            <p:cNvSpPr/>
            <p:nvPr/>
          </p:nvSpPr>
          <p:spPr>
            <a:xfrm>
              <a:off x="1422400" y="1919514"/>
              <a:ext cx="9347200" cy="3018971"/>
            </a:xfrm>
            <a:prstGeom prst="rect">
              <a:avLst/>
            </a:prstGeom>
            <a:solidFill>
              <a:schemeClr val="bg1"/>
            </a:solidFill>
            <a:ln>
              <a:no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1538514" y="2032000"/>
              <a:ext cx="9085943" cy="2772229"/>
            </a:xfrm>
            <a:prstGeom prst="rect">
              <a:avLst/>
            </a:prstGeom>
            <a:noFill/>
            <a:ln w="9525">
              <a:solidFill>
                <a:srgbClr val="72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文本框 2"/>
          <p:cNvSpPr txBox="1"/>
          <p:nvPr/>
        </p:nvSpPr>
        <p:spPr>
          <a:xfrm>
            <a:off x="4709242" y="641165"/>
            <a:ext cx="2773516" cy="707886"/>
          </a:xfrm>
          <a:prstGeom prst="rect">
            <a:avLst/>
          </a:prstGeom>
          <a:noFill/>
        </p:spPr>
        <p:txBody>
          <a:bodyPr wrap="none" rtlCol="0">
            <a:spAutoFit/>
          </a:bodyPr>
          <a:lstStyle/>
          <a:p>
            <a:pPr algn="ctr"/>
            <a:r>
              <a:rPr kumimoji="1" lang="en-US" altLang="zh-CN" sz="4000" dirty="0">
                <a:solidFill>
                  <a:srgbClr val="64A5AD"/>
                </a:solidFill>
                <a:latin typeface="Century Gothic" charset="0"/>
                <a:ea typeface="Century Gothic" charset="0"/>
                <a:cs typeface="Century Gothic" charset="0"/>
              </a:rPr>
              <a:t>CONTENTS</a:t>
            </a:r>
            <a:endParaRPr kumimoji="1" lang="zh-CN" altLang="en-US" sz="4000" dirty="0">
              <a:solidFill>
                <a:srgbClr val="64A5AD"/>
              </a:solidFill>
              <a:latin typeface="Century Gothic" charset="0"/>
              <a:ea typeface="Century Gothic" charset="0"/>
              <a:cs typeface="Century Gothic" charset="0"/>
            </a:endParaRPr>
          </a:p>
        </p:txBody>
      </p:sp>
      <p:grpSp>
        <p:nvGrpSpPr>
          <p:cNvPr id="13" name="组 12"/>
          <p:cNvGrpSpPr/>
          <p:nvPr/>
        </p:nvGrpSpPr>
        <p:grpSpPr>
          <a:xfrm>
            <a:off x="603032" y="2630714"/>
            <a:ext cx="2214662" cy="2417701"/>
            <a:chOff x="1683657" y="2688771"/>
            <a:chExt cx="2214662" cy="2417701"/>
          </a:xfrm>
        </p:grpSpPr>
        <p:sp>
          <p:nvSpPr>
            <p:cNvPr id="7" name="矩形 6"/>
            <p:cNvSpPr/>
            <p:nvPr/>
          </p:nvSpPr>
          <p:spPr>
            <a:xfrm>
              <a:off x="1683657" y="2688771"/>
              <a:ext cx="2104571" cy="2417701"/>
            </a:xfrm>
            <a:prstGeom prst="rect">
              <a:avLst/>
            </a:prstGeom>
            <a:noFill/>
            <a:ln w="28575">
              <a:solidFill>
                <a:srgbClr val="72BBC2"/>
              </a:solid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2002972" y="3167742"/>
              <a:ext cx="1895347" cy="148781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2589220" y="3167742"/>
              <a:ext cx="809837" cy="769441"/>
            </a:xfrm>
            <a:prstGeom prst="rect">
              <a:avLst/>
            </a:prstGeom>
            <a:noFill/>
          </p:spPr>
          <p:txBody>
            <a:bodyPr wrap="none" rtlCol="0">
              <a:spAutoFit/>
            </a:bodyPr>
            <a:lstStyle/>
            <a:p>
              <a:r>
                <a:rPr kumimoji="1" lang="en-US" altLang="zh-CN" sz="4400" dirty="0">
                  <a:solidFill>
                    <a:schemeClr val="tx1">
                      <a:lumMod val="65000"/>
                      <a:lumOff val="35000"/>
                    </a:schemeClr>
                  </a:solidFill>
                  <a:latin typeface="Century Gothic" charset="0"/>
                  <a:ea typeface="Century Gothic" charset="0"/>
                  <a:cs typeface="Century Gothic" charset="0"/>
                </a:rPr>
                <a:t>01</a:t>
              </a:r>
              <a:endParaRPr kumimoji="1" lang="zh-CN" altLang="en-US" sz="4400" dirty="0">
                <a:solidFill>
                  <a:schemeClr val="tx1">
                    <a:lumMod val="65000"/>
                    <a:lumOff val="35000"/>
                  </a:schemeClr>
                </a:solidFill>
                <a:latin typeface="Century Gothic" charset="0"/>
                <a:ea typeface="Century Gothic" charset="0"/>
                <a:cs typeface="Century Gothic" charset="0"/>
              </a:endParaRPr>
            </a:p>
          </p:txBody>
        </p:sp>
        <p:sp>
          <p:nvSpPr>
            <p:cNvPr id="12" name="文本框 11"/>
            <p:cNvSpPr txBox="1"/>
            <p:nvPr/>
          </p:nvSpPr>
          <p:spPr>
            <a:xfrm>
              <a:off x="2286252" y="4007482"/>
              <a:ext cx="1415772" cy="461665"/>
            </a:xfrm>
            <a:prstGeom prst="rect">
              <a:avLst/>
            </a:prstGeom>
            <a:noFill/>
          </p:spPr>
          <p:txBody>
            <a:bodyPr wrap="none" rtlCol="0">
              <a:spAutoFit/>
            </a:bodyPr>
            <a:lstStyle/>
            <a:p>
              <a:r>
                <a:rPr kumimoji="1" lang="zh-CN" altLang="en-US" sz="2400" dirty="0">
                  <a:solidFill>
                    <a:schemeClr val="tx1">
                      <a:lumMod val="65000"/>
                      <a:lumOff val="35000"/>
                    </a:schemeClr>
                  </a:solidFill>
                  <a:latin typeface="Microsoft YaHei Light" charset="-122"/>
                  <a:ea typeface="Microsoft YaHei Light" charset="-122"/>
                  <a:cs typeface="Microsoft YaHei Light" charset="-122"/>
                </a:rPr>
                <a:t>输入文本</a:t>
              </a:r>
            </a:p>
          </p:txBody>
        </p:sp>
      </p:grpSp>
      <p:grpSp>
        <p:nvGrpSpPr>
          <p:cNvPr id="14" name="组 13"/>
          <p:cNvGrpSpPr/>
          <p:nvPr/>
        </p:nvGrpSpPr>
        <p:grpSpPr>
          <a:xfrm>
            <a:off x="3587496" y="2630713"/>
            <a:ext cx="2214662" cy="2417701"/>
            <a:chOff x="1683657" y="2688771"/>
            <a:chExt cx="2214662" cy="2417701"/>
          </a:xfrm>
        </p:grpSpPr>
        <p:sp>
          <p:nvSpPr>
            <p:cNvPr id="15" name="矩形 14"/>
            <p:cNvSpPr/>
            <p:nvPr/>
          </p:nvSpPr>
          <p:spPr>
            <a:xfrm>
              <a:off x="1683657" y="2688771"/>
              <a:ext cx="2104571" cy="2417701"/>
            </a:xfrm>
            <a:prstGeom prst="rect">
              <a:avLst/>
            </a:prstGeom>
            <a:noFill/>
            <a:ln w="28575">
              <a:solidFill>
                <a:srgbClr val="72BBC2"/>
              </a:solid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矩形 15"/>
            <p:cNvSpPr/>
            <p:nvPr/>
          </p:nvSpPr>
          <p:spPr>
            <a:xfrm>
              <a:off x="2002972" y="3167742"/>
              <a:ext cx="1895347" cy="148781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文本框 16"/>
            <p:cNvSpPr txBox="1"/>
            <p:nvPr/>
          </p:nvSpPr>
          <p:spPr>
            <a:xfrm>
              <a:off x="2589220" y="3167742"/>
              <a:ext cx="809837" cy="769441"/>
            </a:xfrm>
            <a:prstGeom prst="rect">
              <a:avLst/>
            </a:prstGeom>
            <a:noFill/>
          </p:spPr>
          <p:txBody>
            <a:bodyPr wrap="none" rtlCol="0">
              <a:spAutoFit/>
            </a:bodyPr>
            <a:lstStyle/>
            <a:p>
              <a:r>
                <a:rPr kumimoji="1" lang="en-US" altLang="zh-CN" sz="4400" dirty="0">
                  <a:solidFill>
                    <a:schemeClr val="tx1">
                      <a:lumMod val="65000"/>
                      <a:lumOff val="35000"/>
                    </a:schemeClr>
                  </a:solidFill>
                  <a:latin typeface="Century Gothic" charset="0"/>
                  <a:ea typeface="Century Gothic" charset="0"/>
                  <a:cs typeface="Century Gothic" charset="0"/>
                </a:rPr>
                <a:t>02</a:t>
              </a:r>
              <a:endParaRPr kumimoji="1" lang="zh-CN" altLang="en-US" sz="4400" dirty="0">
                <a:solidFill>
                  <a:schemeClr val="tx1">
                    <a:lumMod val="65000"/>
                    <a:lumOff val="35000"/>
                  </a:schemeClr>
                </a:solidFill>
                <a:latin typeface="Century Gothic" charset="0"/>
                <a:ea typeface="Century Gothic" charset="0"/>
                <a:cs typeface="Century Gothic" charset="0"/>
              </a:endParaRPr>
            </a:p>
          </p:txBody>
        </p:sp>
        <p:sp>
          <p:nvSpPr>
            <p:cNvPr id="18" name="文本框 17"/>
            <p:cNvSpPr txBox="1"/>
            <p:nvPr/>
          </p:nvSpPr>
          <p:spPr>
            <a:xfrm>
              <a:off x="2286252" y="4007482"/>
              <a:ext cx="1415772" cy="461665"/>
            </a:xfrm>
            <a:prstGeom prst="rect">
              <a:avLst/>
            </a:prstGeom>
            <a:noFill/>
          </p:spPr>
          <p:txBody>
            <a:bodyPr wrap="none" rtlCol="0">
              <a:spAutoFit/>
            </a:bodyPr>
            <a:lstStyle/>
            <a:p>
              <a:r>
                <a:rPr kumimoji="1" lang="zh-CN" altLang="en-US" sz="2400" dirty="0">
                  <a:solidFill>
                    <a:schemeClr val="tx1">
                      <a:lumMod val="65000"/>
                      <a:lumOff val="35000"/>
                    </a:schemeClr>
                  </a:solidFill>
                  <a:latin typeface="Microsoft YaHei Light" charset="-122"/>
                  <a:ea typeface="Microsoft YaHei Light" charset="-122"/>
                  <a:cs typeface="Microsoft YaHei Light" charset="-122"/>
                </a:rPr>
                <a:t>输入文本</a:t>
              </a:r>
            </a:p>
          </p:txBody>
        </p:sp>
      </p:grpSp>
      <p:grpSp>
        <p:nvGrpSpPr>
          <p:cNvPr id="19" name="组 18"/>
          <p:cNvGrpSpPr/>
          <p:nvPr/>
        </p:nvGrpSpPr>
        <p:grpSpPr>
          <a:xfrm>
            <a:off x="6571960" y="2630712"/>
            <a:ext cx="2214662" cy="2417701"/>
            <a:chOff x="1683657" y="2688771"/>
            <a:chExt cx="2214662" cy="2417701"/>
          </a:xfrm>
        </p:grpSpPr>
        <p:sp>
          <p:nvSpPr>
            <p:cNvPr id="20" name="矩形 19"/>
            <p:cNvSpPr/>
            <p:nvPr/>
          </p:nvSpPr>
          <p:spPr>
            <a:xfrm>
              <a:off x="1683657" y="2688771"/>
              <a:ext cx="2104571" cy="2417701"/>
            </a:xfrm>
            <a:prstGeom prst="rect">
              <a:avLst/>
            </a:prstGeom>
            <a:noFill/>
            <a:ln w="28575">
              <a:solidFill>
                <a:srgbClr val="72BBC2"/>
              </a:solid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矩形 20"/>
            <p:cNvSpPr/>
            <p:nvPr/>
          </p:nvSpPr>
          <p:spPr>
            <a:xfrm>
              <a:off x="2002972" y="3167742"/>
              <a:ext cx="1895347" cy="148781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文本框 21"/>
            <p:cNvSpPr txBox="1"/>
            <p:nvPr/>
          </p:nvSpPr>
          <p:spPr>
            <a:xfrm>
              <a:off x="2589220" y="3167742"/>
              <a:ext cx="809837" cy="769441"/>
            </a:xfrm>
            <a:prstGeom prst="rect">
              <a:avLst/>
            </a:prstGeom>
            <a:noFill/>
          </p:spPr>
          <p:txBody>
            <a:bodyPr wrap="none" rtlCol="0">
              <a:spAutoFit/>
            </a:bodyPr>
            <a:lstStyle/>
            <a:p>
              <a:r>
                <a:rPr kumimoji="1" lang="en-US" altLang="zh-CN" sz="4400" dirty="0">
                  <a:solidFill>
                    <a:schemeClr val="tx1">
                      <a:lumMod val="65000"/>
                      <a:lumOff val="35000"/>
                    </a:schemeClr>
                  </a:solidFill>
                  <a:latin typeface="Century Gothic" charset="0"/>
                  <a:ea typeface="Century Gothic" charset="0"/>
                  <a:cs typeface="Century Gothic" charset="0"/>
                </a:rPr>
                <a:t>03</a:t>
              </a:r>
              <a:endParaRPr kumimoji="1" lang="zh-CN" altLang="en-US" sz="4400" dirty="0">
                <a:solidFill>
                  <a:schemeClr val="tx1">
                    <a:lumMod val="65000"/>
                    <a:lumOff val="35000"/>
                  </a:schemeClr>
                </a:solidFill>
                <a:latin typeface="Century Gothic" charset="0"/>
                <a:ea typeface="Century Gothic" charset="0"/>
                <a:cs typeface="Century Gothic" charset="0"/>
              </a:endParaRPr>
            </a:p>
          </p:txBody>
        </p:sp>
        <p:sp>
          <p:nvSpPr>
            <p:cNvPr id="23" name="文本框 22"/>
            <p:cNvSpPr txBox="1"/>
            <p:nvPr/>
          </p:nvSpPr>
          <p:spPr>
            <a:xfrm>
              <a:off x="2286252" y="4007482"/>
              <a:ext cx="1415772" cy="461665"/>
            </a:xfrm>
            <a:prstGeom prst="rect">
              <a:avLst/>
            </a:prstGeom>
            <a:noFill/>
          </p:spPr>
          <p:txBody>
            <a:bodyPr wrap="none" rtlCol="0">
              <a:spAutoFit/>
            </a:bodyPr>
            <a:lstStyle/>
            <a:p>
              <a:r>
                <a:rPr kumimoji="1" lang="zh-CN" altLang="en-US" sz="2400" dirty="0">
                  <a:solidFill>
                    <a:schemeClr val="tx1">
                      <a:lumMod val="65000"/>
                      <a:lumOff val="35000"/>
                    </a:schemeClr>
                  </a:solidFill>
                  <a:latin typeface="Microsoft YaHei Light" charset="-122"/>
                  <a:ea typeface="Microsoft YaHei Light" charset="-122"/>
                  <a:cs typeface="Microsoft YaHei Light" charset="-122"/>
                </a:rPr>
                <a:t>输入文本</a:t>
              </a:r>
            </a:p>
          </p:txBody>
        </p:sp>
      </p:grpSp>
      <p:grpSp>
        <p:nvGrpSpPr>
          <p:cNvPr id="24" name="组 23"/>
          <p:cNvGrpSpPr/>
          <p:nvPr/>
        </p:nvGrpSpPr>
        <p:grpSpPr>
          <a:xfrm>
            <a:off x="9556424" y="2630711"/>
            <a:ext cx="2214662" cy="2417701"/>
            <a:chOff x="1683657" y="2688771"/>
            <a:chExt cx="2214662" cy="2417701"/>
          </a:xfrm>
        </p:grpSpPr>
        <p:sp>
          <p:nvSpPr>
            <p:cNvPr id="25" name="矩形 24"/>
            <p:cNvSpPr/>
            <p:nvPr/>
          </p:nvSpPr>
          <p:spPr>
            <a:xfrm>
              <a:off x="1683657" y="2688771"/>
              <a:ext cx="2104571" cy="2417701"/>
            </a:xfrm>
            <a:prstGeom prst="rect">
              <a:avLst/>
            </a:prstGeom>
            <a:noFill/>
            <a:ln w="28575">
              <a:solidFill>
                <a:srgbClr val="72BBC2"/>
              </a:solid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矩形 25"/>
            <p:cNvSpPr/>
            <p:nvPr/>
          </p:nvSpPr>
          <p:spPr>
            <a:xfrm>
              <a:off x="2002972" y="3167742"/>
              <a:ext cx="1895347" cy="148781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文本框 26"/>
            <p:cNvSpPr txBox="1"/>
            <p:nvPr/>
          </p:nvSpPr>
          <p:spPr>
            <a:xfrm>
              <a:off x="2589220" y="3167742"/>
              <a:ext cx="809837" cy="769441"/>
            </a:xfrm>
            <a:prstGeom prst="rect">
              <a:avLst/>
            </a:prstGeom>
            <a:noFill/>
          </p:spPr>
          <p:txBody>
            <a:bodyPr wrap="none" rtlCol="0">
              <a:spAutoFit/>
            </a:bodyPr>
            <a:lstStyle/>
            <a:p>
              <a:r>
                <a:rPr kumimoji="1" lang="en-US" altLang="zh-CN" sz="4400" dirty="0">
                  <a:solidFill>
                    <a:schemeClr val="tx1">
                      <a:lumMod val="65000"/>
                      <a:lumOff val="35000"/>
                    </a:schemeClr>
                  </a:solidFill>
                  <a:latin typeface="Century Gothic" charset="0"/>
                  <a:ea typeface="Century Gothic" charset="0"/>
                  <a:cs typeface="Century Gothic" charset="0"/>
                </a:rPr>
                <a:t>04</a:t>
              </a:r>
              <a:endParaRPr kumimoji="1" lang="zh-CN" altLang="en-US" sz="4400" dirty="0">
                <a:solidFill>
                  <a:schemeClr val="tx1">
                    <a:lumMod val="65000"/>
                    <a:lumOff val="35000"/>
                  </a:schemeClr>
                </a:solidFill>
                <a:latin typeface="Century Gothic" charset="0"/>
                <a:ea typeface="Century Gothic" charset="0"/>
                <a:cs typeface="Century Gothic" charset="0"/>
              </a:endParaRPr>
            </a:p>
          </p:txBody>
        </p:sp>
        <p:sp>
          <p:nvSpPr>
            <p:cNvPr id="28" name="文本框 27"/>
            <p:cNvSpPr txBox="1"/>
            <p:nvPr/>
          </p:nvSpPr>
          <p:spPr>
            <a:xfrm>
              <a:off x="2286252" y="4007482"/>
              <a:ext cx="1415772" cy="461665"/>
            </a:xfrm>
            <a:prstGeom prst="rect">
              <a:avLst/>
            </a:prstGeom>
            <a:noFill/>
          </p:spPr>
          <p:txBody>
            <a:bodyPr wrap="none" rtlCol="0">
              <a:spAutoFit/>
            </a:bodyPr>
            <a:lstStyle/>
            <a:p>
              <a:r>
                <a:rPr kumimoji="1" lang="zh-CN" altLang="en-US" sz="2400" dirty="0">
                  <a:solidFill>
                    <a:schemeClr val="tx1">
                      <a:lumMod val="65000"/>
                      <a:lumOff val="35000"/>
                    </a:schemeClr>
                  </a:solidFill>
                  <a:latin typeface="Microsoft YaHei Light" charset="-122"/>
                  <a:ea typeface="Microsoft YaHei Light" charset="-122"/>
                  <a:cs typeface="Microsoft YaHei Light" charset="-122"/>
                </a:rPr>
                <a:t>输入文本</a:t>
              </a:r>
            </a:p>
          </p:txBody>
        </p:sp>
      </p:grpSp>
      <p:sp>
        <p:nvSpPr>
          <p:cNvPr id="29" name="椭圆 28"/>
          <p:cNvSpPr/>
          <p:nvPr/>
        </p:nvSpPr>
        <p:spPr>
          <a:xfrm>
            <a:off x="4592871" y="944544"/>
            <a:ext cx="93819" cy="93819"/>
          </a:xfrm>
          <a:prstGeom prst="ellipse">
            <a:avLst/>
          </a:prstGeom>
          <a:solidFill>
            <a:srgbClr val="72BB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椭圆 29"/>
          <p:cNvSpPr/>
          <p:nvPr/>
        </p:nvSpPr>
        <p:spPr>
          <a:xfrm>
            <a:off x="7509607" y="944544"/>
            <a:ext cx="93819" cy="93819"/>
          </a:xfrm>
          <a:prstGeom prst="ellipse">
            <a:avLst/>
          </a:prstGeom>
          <a:solidFill>
            <a:srgbClr val="72BB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4716216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grpSp>
        <p:nvGrpSpPr>
          <p:cNvPr id="5" name="Group 3"/>
          <p:cNvGrpSpPr/>
          <p:nvPr/>
        </p:nvGrpSpPr>
        <p:grpSpPr>
          <a:xfrm>
            <a:off x="5963790" y="1513455"/>
            <a:ext cx="991925" cy="1130127"/>
            <a:chOff x="5963473" y="1789184"/>
            <a:chExt cx="991925" cy="1130127"/>
          </a:xfrm>
          <a:solidFill>
            <a:schemeClr val="accent2"/>
          </a:solidFill>
        </p:grpSpPr>
        <p:sp>
          <p:nvSpPr>
            <p:cNvPr id="8" name="Freeform: Shape 4"/>
            <p:cNvSpPr/>
            <p:nvPr/>
          </p:nvSpPr>
          <p:spPr bwMode="auto">
            <a:xfrm>
              <a:off x="5963473" y="1789184"/>
              <a:ext cx="723779" cy="1130127"/>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5"/>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 name="Freeform: Shape 5"/>
            <p:cNvSpPr>
              <a:spLocks noChangeAspect="1"/>
            </p:cNvSpPr>
            <p:nvPr/>
          </p:nvSpPr>
          <p:spPr bwMode="auto">
            <a:xfrm>
              <a:off x="6685398" y="2229391"/>
              <a:ext cx="270000" cy="270000"/>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grpFill/>
            <a:ln>
              <a:noFill/>
            </a:ln>
          </p:spPr>
          <p:txBody>
            <a:bodyPr anchor="ctr"/>
            <a:lstStyle/>
            <a:p>
              <a:pPr algn="ctr"/>
              <a:endParaRPr/>
            </a:p>
          </p:txBody>
        </p:sp>
      </p:grpSp>
      <p:grpSp>
        <p:nvGrpSpPr>
          <p:cNvPr id="10" name="Group 6"/>
          <p:cNvGrpSpPr/>
          <p:nvPr/>
        </p:nvGrpSpPr>
        <p:grpSpPr>
          <a:xfrm>
            <a:off x="5963790" y="2684483"/>
            <a:ext cx="960540" cy="1130127"/>
            <a:chOff x="5963473" y="2960212"/>
            <a:chExt cx="960540" cy="1130127"/>
          </a:xfrm>
        </p:grpSpPr>
        <p:sp>
          <p:nvSpPr>
            <p:cNvPr id="11" name="Freeform: Shape 7"/>
            <p:cNvSpPr/>
            <p:nvPr/>
          </p:nvSpPr>
          <p:spPr bwMode="auto">
            <a:xfrm>
              <a:off x="5963473" y="2960212"/>
              <a:ext cx="723779" cy="1130127"/>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4"/>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 name="Freeform: Shape 8"/>
            <p:cNvSpPr>
              <a:spLocks noChangeAspect="1"/>
            </p:cNvSpPr>
            <p:nvPr/>
          </p:nvSpPr>
          <p:spPr bwMode="auto">
            <a:xfrm>
              <a:off x="6696557" y="3368193"/>
              <a:ext cx="227456" cy="300000"/>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accent2"/>
            </a:solidFill>
            <a:ln>
              <a:noFill/>
            </a:ln>
          </p:spPr>
          <p:txBody>
            <a:bodyPr anchor="ctr"/>
            <a:lstStyle/>
            <a:p>
              <a:pPr algn="ctr"/>
              <a:endParaRPr/>
            </a:p>
          </p:txBody>
        </p:sp>
      </p:grpSp>
      <p:grpSp>
        <p:nvGrpSpPr>
          <p:cNvPr id="13" name="Group 9"/>
          <p:cNvGrpSpPr/>
          <p:nvPr/>
        </p:nvGrpSpPr>
        <p:grpSpPr>
          <a:xfrm>
            <a:off x="5226979" y="3263328"/>
            <a:ext cx="996446" cy="1130127"/>
            <a:chOff x="5226662" y="3539057"/>
            <a:chExt cx="996446" cy="1130127"/>
          </a:xfrm>
          <a:solidFill>
            <a:schemeClr val="accent2"/>
          </a:solidFill>
        </p:grpSpPr>
        <p:sp>
          <p:nvSpPr>
            <p:cNvPr id="14" name="Freeform: Shape 10"/>
            <p:cNvSpPr/>
            <p:nvPr/>
          </p:nvSpPr>
          <p:spPr bwMode="auto">
            <a:xfrm>
              <a:off x="5499329" y="3539057"/>
              <a:ext cx="723779" cy="1130127"/>
            </a:xfrm>
            <a:custGeom>
              <a:avLst/>
              <a:gdLst>
                <a:gd name="T0" fmla="*/ 171 w 678"/>
                <a:gd name="T1" fmla="*/ 297 h 1060"/>
                <a:gd name="T2" fmla="*/ 313 w 678"/>
                <a:gd name="T3" fmla="*/ 531 h 1060"/>
                <a:gd name="T4" fmla="*/ 171 w 678"/>
                <a:gd name="T5" fmla="*/ 765 h 1060"/>
                <a:gd name="T6" fmla="*/ 0 w 678"/>
                <a:gd name="T7" fmla="*/ 1060 h 1060"/>
                <a:gd name="T8" fmla="*/ 366 w 678"/>
                <a:gd name="T9" fmla="*/ 1060 h 1060"/>
                <a:gd name="T10" fmla="*/ 536 w 678"/>
                <a:gd name="T11" fmla="*/ 765 h 1060"/>
                <a:gd name="T12" fmla="*/ 678 w 678"/>
                <a:gd name="T13" fmla="*/ 531 h 1060"/>
                <a:gd name="T14" fmla="*/ 536 w 678"/>
                <a:gd name="T15" fmla="*/ 297 h 1060"/>
                <a:gd name="T16" fmla="*/ 366 w 678"/>
                <a:gd name="T17" fmla="*/ 0 h 1060"/>
                <a:gd name="T18" fmla="*/ 0 w 678"/>
                <a:gd name="T19" fmla="*/ 0 h 1060"/>
                <a:gd name="T20" fmla="*/ 171 w 678"/>
                <a:gd name="T21" fmla="*/ 29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171" y="297"/>
                  </a:moveTo>
                  <a:cubicBezTo>
                    <a:pt x="188" y="448"/>
                    <a:pt x="313" y="531"/>
                    <a:pt x="313" y="531"/>
                  </a:cubicBezTo>
                  <a:cubicBezTo>
                    <a:pt x="313" y="531"/>
                    <a:pt x="188" y="614"/>
                    <a:pt x="171" y="765"/>
                  </a:cubicBezTo>
                  <a:cubicBezTo>
                    <a:pt x="153" y="916"/>
                    <a:pt x="68" y="1060"/>
                    <a:pt x="0" y="1060"/>
                  </a:cubicBezTo>
                  <a:cubicBezTo>
                    <a:pt x="366" y="1060"/>
                    <a:pt x="366" y="1060"/>
                    <a:pt x="366" y="1060"/>
                  </a:cubicBezTo>
                  <a:cubicBezTo>
                    <a:pt x="434" y="1060"/>
                    <a:pt x="519" y="916"/>
                    <a:pt x="536" y="765"/>
                  </a:cubicBezTo>
                  <a:cubicBezTo>
                    <a:pt x="554" y="614"/>
                    <a:pt x="678" y="531"/>
                    <a:pt x="678" y="531"/>
                  </a:cubicBezTo>
                  <a:cubicBezTo>
                    <a:pt x="678" y="531"/>
                    <a:pt x="554" y="448"/>
                    <a:pt x="536" y="297"/>
                  </a:cubicBezTo>
                  <a:cubicBezTo>
                    <a:pt x="519" y="145"/>
                    <a:pt x="434" y="0"/>
                    <a:pt x="366" y="0"/>
                  </a:cubicBezTo>
                  <a:cubicBezTo>
                    <a:pt x="0" y="0"/>
                    <a:pt x="0" y="0"/>
                    <a:pt x="0" y="0"/>
                  </a:cubicBezTo>
                  <a:cubicBezTo>
                    <a:pt x="68" y="0"/>
                    <a:pt x="153" y="146"/>
                    <a:pt x="171" y="2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Freeform: Shape 11"/>
            <p:cNvSpPr>
              <a:spLocks noChangeAspect="1"/>
            </p:cNvSpPr>
            <p:nvPr/>
          </p:nvSpPr>
          <p:spPr bwMode="auto">
            <a:xfrm>
              <a:off x="5226662" y="3951319"/>
              <a:ext cx="288699" cy="300000"/>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accent2"/>
            </a:solidFill>
            <a:ln>
              <a:noFill/>
            </a:ln>
          </p:spPr>
          <p:txBody>
            <a:bodyPr anchor="ctr"/>
            <a:lstStyle/>
            <a:p>
              <a:pPr algn="ctr"/>
              <a:endParaRPr/>
            </a:p>
          </p:txBody>
        </p:sp>
      </p:grpSp>
      <p:grpSp>
        <p:nvGrpSpPr>
          <p:cNvPr id="16" name="Group 12"/>
          <p:cNvGrpSpPr/>
          <p:nvPr/>
        </p:nvGrpSpPr>
        <p:grpSpPr>
          <a:xfrm>
            <a:off x="5174081" y="2099414"/>
            <a:ext cx="1049344" cy="1131016"/>
            <a:chOff x="5173764" y="2375143"/>
            <a:chExt cx="1049344" cy="1131016"/>
          </a:xfrm>
        </p:grpSpPr>
        <p:sp>
          <p:nvSpPr>
            <p:cNvPr id="17" name="Freeform: Shape 13"/>
            <p:cNvSpPr>
              <a:spLocks noChangeAspect="1"/>
            </p:cNvSpPr>
            <p:nvPr/>
          </p:nvSpPr>
          <p:spPr bwMode="auto">
            <a:xfrm>
              <a:off x="5173764" y="2755327"/>
              <a:ext cx="360000" cy="360000"/>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5"/>
            </a:solidFill>
            <a:ln>
              <a:noFill/>
            </a:ln>
          </p:spPr>
          <p:txBody>
            <a:bodyPr anchor="ctr"/>
            <a:lstStyle/>
            <a:p>
              <a:pPr algn="ctr"/>
              <a:endParaRPr/>
            </a:p>
          </p:txBody>
        </p:sp>
        <p:sp>
          <p:nvSpPr>
            <p:cNvPr id="18" name="Freeform: Shape 14"/>
            <p:cNvSpPr/>
            <p:nvPr/>
          </p:nvSpPr>
          <p:spPr bwMode="auto">
            <a:xfrm>
              <a:off x="5499329" y="2375143"/>
              <a:ext cx="723779" cy="1131016"/>
            </a:xfrm>
            <a:custGeom>
              <a:avLst/>
              <a:gdLst>
                <a:gd name="T0" fmla="*/ 171 w 678"/>
                <a:gd name="T1" fmla="*/ 297 h 1061"/>
                <a:gd name="T2" fmla="*/ 313 w 678"/>
                <a:gd name="T3" fmla="*/ 532 h 1061"/>
                <a:gd name="T4" fmla="*/ 171 w 678"/>
                <a:gd name="T5" fmla="*/ 765 h 1061"/>
                <a:gd name="T6" fmla="*/ 0 w 678"/>
                <a:gd name="T7" fmla="*/ 1061 h 1061"/>
                <a:gd name="T8" fmla="*/ 366 w 678"/>
                <a:gd name="T9" fmla="*/ 1061 h 1061"/>
                <a:gd name="T10" fmla="*/ 536 w 678"/>
                <a:gd name="T11" fmla="*/ 765 h 1061"/>
                <a:gd name="T12" fmla="*/ 678 w 678"/>
                <a:gd name="T13" fmla="*/ 532 h 1061"/>
                <a:gd name="T14" fmla="*/ 536 w 678"/>
                <a:gd name="T15" fmla="*/ 297 h 1061"/>
                <a:gd name="T16" fmla="*/ 366 w 678"/>
                <a:gd name="T17" fmla="*/ 0 h 1061"/>
                <a:gd name="T18" fmla="*/ 0 w 678"/>
                <a:gd name="T19" fmla="*/ 0 h 1061"/>
                <a:gd name="T20" fmla="*/ 171 w 678"/>
                <a:gd name="T21" fmla="*/ 297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1">
                  <a:moveTo>
                    <a:pt x="171" y="297"/>
                  </a:moveTo>
                  <a:cubicBezTo>
                    <a:pt x="188" y="449"/>
                    <a:pt x="313" y="532"/>
                    <a:pt x="313" y="532"/>
                  </a:cubicBezTo>
                  <a:cubicBezTo>
                    <a:pt x="313" y="532"/>
                    <a:pt x="188" y="614"/>
                    <a:pt x="171" y="765"/>
                  </a:cubicBezTo>
                  <a:cubicBezTo>
                    <a:pt x="153" y="916"/>
                    <a:pt x="68" y="1061"/>
                    <a:pt x="0" y="1061"/>
                  </a:cubicBezTo>
                  <a:cubicBezTo>
                    <a:pt x="366" y="1061"/>
                    <a:pt x="366" y="1061"/>
                    <a:pt x="366" y="1061"/>
                  </a:cubicBezTo>
                  <a:cubicBezTo>
                    <a:pt x="434" y="1061"/>
                    <a:pt x="519" y="916"/>
                    <a:pt x="536" y="765"/>
                  </a:cubicBezTo>
                  <a:cubicBezTo>
                    <a:pt x="554" y="614"/>
                    <a:pt x="678" y="532"/>
                    <a:pt x="678" y="532"/>
                  </a:cubicBezTo>
                  <a:cubicBezTo>
                    <a:pt x="678" y="532"/>
                    <a:pt x="554" y="448"/>
                    <a:pt x="536" y="297"/>
                  </a:cubicBezTo>
                  <a:cubicBezTo>
                    <a:pt x="519" y="146"/>
                    <a:pt x="434" y="0"/>
                    <a:pt x="366" y="0"/>
                  </a:cubicBezTo>
                  <a:cubicBezTo>
                    <a:pt x="0" y="0"/>
                    <a:pt x="0" y="0"/>
                    <a:pt x="0" y="0"/>
                  </a:cubicBezTo>
                  <a:cubicBezTo>
                    <a:pt x="68" y="0"/>
                    <a:pt x="153" y="146"/>
                    <a:pt x="171" y="297"/>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nvGrpSpPr>
          <p:cNvPr id="19" name="Group 15"/>
          <p:cNvGrpSpPr/>
          <p:nvPr/>
        </p:nvGrpSpPr>
        <p:grpSpPr>
          <a:xfrm>
            <a:off x="5963790" y="3856584"/>
            <a:ext cx="1024225" cy="1130127"/>
            <a:chOff x="5963473" y="4132313"/>
            <a:chExt cx="1024225" cy="1130127"/>
          </a:xfrm>
          <a:solidFill>
            <a:schemeClr val="accent2"/>
          </a:solidFill>
        </p:grpSpPr>
        <p:sp>
          <p:nvSpPr>
            <p:cNvPr id="20" name="Freeform: Shape 16"/>
            <p:cNvSpPr/>
            <p:nvPr/>
          </p:nvSpPr>
          <p:spPr bwMode="auto">
            <a:xfrm>
              <a:off x="5963473" y="4132313"/>
              <a:ext cx="723779" cy="1130127"/>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4"/>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grpFill/>
            <a:ln>
              <a:noFill/>
            </a:ln>
          </p:spPr>
          <p:txBody>
            <a:bodyPr anchor="ctr"/>
            <a:lstStyle/>
            <a:p>
              <a:pPr algn="ctr"/>
              <a:endParaRPr/>
            </a:p>
          </p:txBody>
        </p:sp>
        <p:sp>
          <p:nvSpPr>
            <p:cNvPr id="21" name="Freeform: Shape 17"/>
            <p:cNvSpPr>
              <a:spLocks noChangeAspect="1"/>
            </p:cNvSpPr>
            <p:nvPr/>
          </p:nvSpPr>
          <p:spPr bwMode="auto">
            <a:xfrm>
              <a:off x="6648393" y="4541505"/>
              <a:ext cx="339305" cy="339305"/>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grpFill/>
            <a:ln>
              <a:noFill/>
            </a:ln>
          </p:spPr>
          <p:txBody>
            <a:bodyPr anchor="ctr"/>
            <a:lstStyle/>
            <a:p>
              <a:pPr algn="ctr"/>
              <a:endParaRPr/>
            </a:p>
          </p:txBody>
        </p:sp>
      </p:grpSp>
      <p:grpSp>
        <p:nvGrpSpPr>
          <p:cNvPr id="22" name="Group 18"/>
          <p:cNvGrpSpPr/>
          <p:nvPr/>
        </p:nvGrpSpPr>
        <p:grpSpPr>
          <a:xfrm>
            <a:off x="5086348" y="4435429"/>
            <a:ext cx="1137077" cy="1130127"/>
            <a:chOff x="5086031" y="4711158"/>
            <a:chExt cx="1137077" cy="1130127"/>
          </a:xfrm>
        </p:grpSpPr>
        <p:sp>
          <p:nvSpPr>
            <p:cNvPr id="23" name="Freeform: Shape 19"/>
            <p:cNvSpPr/>
            <p:nvPr/>
          </p:nvSpPr>
          <p:spPr bwMode="auto">
            <a:xfrm>
              <a:off x="5499329" y="4711158"/>
              <a:ext cx="723779" cy="1130127"/>
            </a:xfrm>
            <a:custGeom>
              <a:avLst/>
              <a:gdLst>
                <a:gd name="T0" fmla="*/ 171 w 678"/>
                <a:gd name="T1" fmla="*/ 297 h 1060"/>
                <a:gd name="T2" fmla="*/ 313 w 678"/>
                <a:gd name="T3" fmla="*/ 531 h 1060"/>
                <a:gd name="T4" fmla="*/ 171 w 678"/>
                <a:gd name="T5" fmla="*/ 765 h 1060"/>
                <a:gd name="T6" fmla="*/ 0 w 678"/>
                <a:gd name="T7" fmla="*/ 1060 h 1060"/>
                <a:gd name="T8" fmla="*/ 366 w 678"/>
                <a:gd name="T9" fmla="*/ 1060 h 1060"/>
                <a:gd name="T10" fmla="*/ 536 w 678"/>
                <a:gd name="T11" fmla="*/ 765 h 1060"/>
                <a:gd name="T12" fmla="*/ 678 w 678"/>
                <a:gd name="T13" fmla="*/ 531 h 1060"/>
                <a:gd name="T14" fmla="*/ 536 w 678"/>
                <a:gd name="T15" fmla="*/ 297 h 1060"/>
                <a:gd name="T16" fmla="*/ 366 w 678"/>
                <a:gd name="T17" fmla="*/ 0 h 1060"/>
                <a:gd name="T18" fmla="*/ 0 w 678"/>
                <a:gd name="T19" fmla="*/ 0 h 1060"/>
                <a:gd name="T20" fmla="*/ 171 w 678"/>
                <a:gd name="T21" fmla="*/ 29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171" y="297"/>
                  </a:moveTo>
                  <a:cubicBezTo>
                    <a:pt x="188" y="448"/>
                    <a:pt x="313" y="531"/>
                    <a:pt x="313" y="531"/>
                  </a:cubicBezTo>
                  <a:cubicBezTo>
                    <a:pt x="313" y="531"/>
                    <a:pt x="188" y="614"/>
                    <a:pt x="171" y="765"/>
                  </a:cubicBezTo>
                  <a:cubicBezTo>
                    <a:pt x="153" y="916"/>
                    <a:pt x="68" y="1060"/>
                    <a:pt x="0" y="1060"/>
                  </a:cubicBezTo>
                  <a:cubicBezTo>
                    <a:pt x="366" y="1060"/>
                    <a:pt x="366" y="1060"/>
                    <a:pt x="366" y="1060"/>
                  </a:cubicBezTo>
                  <a:cubicBezTo>
                    <a:pt x="434" y="1060"/>
                    <a:pt x="519" y="916"/>
                    <a:pt x="536" y="765"/>
                  </a:cubicBezTo>
                  <a:cubicBezTo>
                    <a:pt x="554" y="614"/>
                    <a:pt x="678" y="531"/>
                    <a:pt x="678" y="531"/>
                  </a:cubicBezTo>
                  <a:cubicBezTo>
                    <a:pt x="678" y="531"/>
                    <a:pt x="554" y="448"/>
                    <a:pt x="536" y="297"/>
                  </a:cubicBezTo>
                  <a:cubicBezTo>
                    <a:pt x="519" y="145"/>
                    <a:pt x="434" y="0"/>
                    <a:pt x="366" y="0"/>
                  </a:cubicBezTo>
                  <a:cubicBezTo>
                    <a:pt x="0" y="0"/>
                    <a:pt x="0" y="0"/>
                    <a:pt x="0" y="0"/>
                  </a:cubicBezTo>
                  <a:cubicBezTo>
                    <a:pt x="68" y="0"/>
                    <a:pt x="153" y="146"/>
                    <a:pt x="171" y="297"/>
                  </a:cubicBezTo>
                  <a:close/>
                </a:path>
              </a:pathLst>
            </a:custGeom>
            <a:solidFill>
              <a:schemeClr val="accent6"/>
            </a:solidFill>
            <a:ln>
              <a:noFill/>
            </a:ln>
          </p:spPr>
          <p:txBody>
            <a:bodyPr anchor="ctr"/>
            <a:lstStyle/>
            <a:p>
              <a:pPr algn="ctr"/>
              <a:endParaRPr/>
            </a:p>
          </p:txBody>
        </p:sp>
        <p:sp>
          <p:nvSpPr>
            <p:cNvPr id="24" name="Rectangle 20"/>
            <p:cNvSpPr/>
            <p:nvPr/>
          </p:nvSpPr>
          <p:spPr>
            <a:xfrm rot="19805204">
              <a:off x="5086031" y="4960426"/>
              <a:ext cx="576999" cy="57699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3061" tIns="55880" rIns="143061" bIns="55880" anchor="ctr" anchorCtr="0">
              <a:normAutofit/>
            </a:bodyPr>
            <a:lstStyle/>
            <a:p>
              <a:pPr lvl="0" algn="ctr" defTabSz="1955800">
                <a:spcBef>
                  <a:spcPct val="0"/>
                </a:spcBef>
                <a:spcAft>
                  <a:spcPct val="0"/>
                </a:spcAft>
              </a:pPr>
              <a:r>
                <a:rPr lang="id-ID" sz="2400">
                  <a:solidFill>
                    <a:schemeClr val="accent6"/>
                  </a:solidFill>
                </a:rPr>
                <a:t></a:t>
              </a:r>
            </a:p>
          </p:txBody>
        </p:sp>
      </p:grpSp>
      <p:cxnSp>
        <p:nvCxnSpPr>
          <p:cNvPr id="25" name="Connector: Elbow 22"/>
          <p:cNvCxnSpPr/>
          <p:nvPr/>
        </p:nvCxnSpPr>
        <p:spPr>
          <a:xfrm>
            <a:off x="7110544" y="2099414"/>
            <a:ext cx="1324903" cy="835432"/>
          </a:xfrm>
          <a:prstGeom prst="bentConnector3">
            <a:avLst/>
          </a:prstGeom>
          <a:ln w="12700">
            <a:solidFill>
              <a:schemeClr val="accent4"/>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Connector: Elbow 24"/>
          <p:cNvCxnSpPr/>
          <p:nvPr/>
        </p:nvCxnSpPr>
        <p:spPr>
          <a:xfrm>
            <a:off x="7099889" y="3232960"/>
            <a:ext cx="1324903" cy="835432"/>
          </a:xfrm>
          <a:prstGeom prst="bentConnector3">
            <a:avLst/>
          </a:prstGeom>
          <a:ln w="12700">
            <a:solidFill>
              <a:srgbClr val="64A5AD"/>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Connector: Elbow 26"/>
          <p:cNvCxnSpPr/>
          <p:nvPr/>
        </p:nvCxnSpPr>
        <p:spPr>
          <a:xfrm>
            <a:off x="7106398" y="4405924"/>
            <a:ext cx="1324903" cy="835432"/>
          </a:xfrm>
          <a:prstGeom prst="bentConnector3">
            <a:avLst/>
          </a:prstGeom>
          <a:ln w="12700">
            <a:solidFill>
              <a:schemeClr val="accent4"/>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Connector: Elbow 28"/>
          <p:cNvCxnSpPr/>
          <p:nvPr/>
        </p:nvCxnSpPr>
        <p:spPr>
          <a:xfrm>
            <a:off x="3711301" y="1841871"/>
            <a:ext cx="1324903" cy="835432"/>
          </a:xfrm>
          <a:prstGeom prst="bentConnector3">
            <a:avLst/>
          </a:prstGeom>
          <a:ln w="12700">
            <a:solidFill>
              <a:schemeClr val="accent5"/>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Connector: Elbow 30"/>
          <p:cNvCxnSpPr/>
          <p:nvPr/>
        </p:nvCxnSpPr>
        <p:spPr>
          <a:xfrm>
            <a:off x="3715359" y="2976393"/>
            <a:ext cx="1324903" cy="835432"/>
          </a:xfrm>
          <a:prstGeom prst="bentConnector3">
            <a:avLst/>
          </a:prstGeom>
          <a:ln w="12700">
            <a:solidFill>
              <a:srgbClr val="64A5AD"/>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0" name="Connector: Elbow 32"/>
          <p:cNvCxnSpPr/>
          <p:nvPr/>
        </p:nvCxnSpPr>
        <p:spPr>
          <a:xfrm>
            <a:off x="3712995" y="4147871"/>
            <a:ext cx="1324903" cy="835432"/>
          </a:xfrm>
          <a:prstGeom prst="bentConnector3">
            <a:avLst/>
          </a:prstGeom>
          <a:ln w="12700">
            <a:solidFill>
              <a:schemeClr val="accent6"/>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1" name="6"/>
          <p:cNvGrpSpPr/>
          <p:nvPr>
            <p:custDataLst>
              <p:tags r:id="rId1"/>
            </p:custDataLst>
          </p:nvPr>
        </p:nvGrpSpPr>
        <p:grpSpPr>
          <a:xfrm>
            <a:off x="717304" y="3975590"/>
            <a:ext cx="2995692" cy="983472"/>
            <a:chOff x="4410146" y="3865260"/>
            <a:chExt cx="2475841" cy="983472"/>
          </a:xfrm>
        </p:grpSpPr>
        <p:sp>
          <p:nvSpPr>
            <p:cNvPr id="32" name="TextBox 34"/>
            <p:cNvSpPr txBox="1"/>
            <p:nvPr/>
          </p:nvSpPr>
          <p:spPr bwMode="auto">
            <a:xfrm>
              <a:off x="4410146" y="3865260"/>
              <a:ext cx="2475841" cy="270493"/>
            </a:xfrm>
            <a:prstGeom prst="rect">
              <a:avLst/>
            </a:prstGeom>
            <a:noFill/>
          </p:spPr>
          <p:txBody>
            <a:bodyPr wrap="none" lIns="0" tIns="0" rIns="288000" bIns="0" anchor="b" anchorCtr="0">
              <a:normAutofit/>
            </a:bodyPr>
            <a:lstStyle/>
            <a:p>
              <a:pPr algn="r" latinLnBrk="0"/>
              <a:r>
                <a:rPr lang="zh-CN" altLang="en-US" sz="1400" dirty="0">
                  <a:solidFill>
                    <a:schemeClr val="accent1"/>
                  </a:solidFill>
                  <a:effectLst/>
                </a:rPr>
                <a:t>输入标题文本</a:t>
              </a:r>
            </a:p>
          </p:txBody>
        </p:sp>
        <p:sp>
          <p:nvSpPr>
            <p:cNvPr id="33" name="TextBox 35"/>
            <p:cNvSpPr txBox="1"/>
            <p:nvPr/>
          </p:nvSpPr>
          <p:spPr bwMode="auto">
            <a:xfrm>
              <a:off x="4410146" y="4135753"/>
              <a:ext cx="2475841" cy="712979"/>
            </a:xfrm>
            <a:prstGeom prst="rect">
              <a:avLst/>
            </a:prstGeom>
            <a:noFill/>
          </p:spPr>
          <p:txBody>
            <a:bodyPr wrap="square" lIns="0" tIns="0" rIns="288000" bIns="0" anchor="t" anchorCtr="0">
              <a:normAutofit/>
            </a:bodyPr>
            <a:lstStyle/>
            <a:p>
              <a:pPr lvl="0" algn="r">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grpSp>
      <p:grpSp>
        <p:nvGrpSpPr>
          <p:cNvPr id="34" name="5"/>
          <p:cNvGrpSpPr/>
          <p:nvPr>
            <p:custDataLst>
              <p:tags r:id="rId2"/>
            </p:custDataLst>
          </p:nvPr>
        </p:nvGrpSpPr>
        <p:grpSpPr>
          <a:xfrm>
            <a:off x="719668" y="2819088"/>
            <a:ext cx="2995692" cy="983472"/>
            <a:chOff x="4410146" y="3865260"/>
            <a:chExt cx="2475841" cy="983472"/>
          </a:xfrm>
        </p:grpSpPr>
        <p:sp>
          <p:nvSpPr>
            <p:cNvPr id="35" name="TextBox 37"/>
            <p:cNvSpPr txBox="1"/>
            <p:nvPr/>
          </p:nvSpPr>
          <p:spPr bwMode="auto">
            <a:xfrm>
              <a:off x="4410146" y="3865260"/>
              <a:ext cx="2475841" cy="270493"/>
            </a:xfrm>
            <a:prstGeom prst="rect">
              <a:avLst/>
            </a:prstGeom>
            <a:noFill/>
          </p:spPr>
          <p:txBody>
            <a:bodyPr wrap="none" lIns="0" tIns="0" rIns="288000" bIns="0" anchor="b" anchorCtr="0">
              <a:normAutofit/>
            </a:bodyPr>
            <a:lstStyle/>
            <a:p>
              <a:pPr algn="r" latinLnBrk="0"/>
              <a:r>
                <a:rPr lang="zh-CN" altLang="en-US" sz="1400" dirty="0">
                  <a:solidFill>
                    <a:schemeClr val="accent1"/>
                  </a:solidFill>
                  <a:effectLst/>
                </a:rPr>
                <a:t>输入标题文本</a:t>
              </a:r>
            </a:p>
          </p:txBody>
        </p:sp>
        <p:sp>
          <p:nvSpPr>
            <p:cNvPr id="36" name="TextBox 38"/>
            <p:cNvSpPr txBox="1"/>
            <p:nvPr/>
          </p:nvSpPr>
          <p:spPr bwMode="auto">
            <a:xfrm>
              <a:off x="4410146" y="4135753"/>
              <a:ext cx="2475841" cy="712979"/>
            </a:xfrm>
            <a:prstGeom prst="rect">
              <a:avLst/>
            </a:prstGeom>
            <a:noFill/>
          </p:spPr>
          <p:txBody>
            <a:bodyPr wrap="square" lIns="0" tIns="0" rIns="288000" bIns="0" anchor="t" anchorCtr="0">
              <a:normAutofit/>
            </a:bodyPr>
            <a:lstStyle/>
            <a:p>
              <a:pPr lvl="0" algn="r">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grpSp>
      <p:grpSp>
        <p:nvGrpSpPr>
          <p:cNvPr id="37" name="4"/>
          <p:cNvGrpSpPr/>
          <p:nvPr>
            <p:custDataLst>
              <p:tags r:id="rId3"/>
            </p:custDataLst>
          </p:nvPr>
        </p:nvGrpSpPr>
        <p:grpSpPr>
          <a:xfrm>
            <a:off x="715610" y="1647784"/>
            <a:ext cx="2995692" cy="983472"/>
            <a:chOff x="4410146" y="3865260"/>
            <a:chExt cx="2475841" cy="983472"/>
          </a:xfrm>
        </p:grpSpPr>
        <p:sp>
          <p:nvSpPr>
            <p:cNvPr id="38" name="TextBox 40"/>
            <p:cNvSpPr txBox="1"/>
            <p:nvPr/>
          </p:nvSpPr>
          <p:spPr bwMode="auto">
            <a:xfrm>
              <a:off x="4410146" y="3865260"/>
              <a:ext cx="2475841" cy="270493"/>
            </a:xfrm>
            <a:prstGeom prst="rect">
              <a:avLst/>
            </a:prstGeom>
            <a:noFill/>
          </p:spPr>
          <p:txBody>
            <a:bodyPr wrap="none" lIns="0" tIns="0" rIns="288000" bIns="0" anchor="b" anchorCtr="0">
              <a:normAutofit/>
            </a:bodyPr>
            <a:lstStyle/>
            <a:p>
              <a:pPr algn="r" latinLnBrk="0"/>
              <a:r>
                <a:rPr lang="zh-CN" altLang="en-US" sz="1400" dirty="0">
                  <a:solidFill>
                    <a:schemeClr val="accent1"/>
                  </a:solidFill>
                  <a:effectLst/>
                </a:rPr>
                <a:t>输入标题文本</a:t>
              </a:r>
            </a:p>
          </p:txBody>
        </p:sp>
        <p:sp>
          <p:nvSpPr>
            <p:cNvPr id="39" name="TextBox 41"/>
            <p:cNvSpPr txBox="1"/>
            <p:nvPr/>
          </p:nvSpPr>
          <p:spPr bwMode="auto">
            <a:xfrm>
              <a:off x="4410146" y="4135753"/>
              <a:ext cx="2475841" cy="712979"/>
            </a:xfrm>
            <a:prstGeom prst="rect">
              <a:avLst/>
            </a:prstGeom>
            <a:noFill/>
          </p:spPr>
          <p:txBody>
            <a:bodyPr wrap="square" lIns="0" tIns="0" rIns="288000" bIns="0" anchor="t" anchorCtr="0">
              <a:normAutofit/>
            </a:bodyPr>
            <a:lstStyle/>
            <a:p>
              <a:pPr lvl="0" algn="r">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grpSp>
      <p:grpSp>
        <p:nvGrpSpPr>
          <p:cNvPr id="40" name="3"/>
          <p:cNvGrpSpPr/>
          <p:nvPr>
            <p:custDataLst>
              <p:tags r:id="rId4"/>
            </p:custDataLst>
          </p:nvPr>
        </p:nvGrpSpPr>
        <p:grpSpPr>
          <a:xfrm>
            <a:off x="8453771" y="5073820"/>
            <a:ext cx="3027601" cy="983472"/>
            <a:chOff x="4410146" y="3865260"/>
            <a:chExt cx="2475841" cy="983472"/>
          </a:xfrm>
        </p:grpSpPr>
        <p:sp>
          <p:nvSpPr>
            <p:cNvPr id="41" name="TextBox 43"/>
            <p:cNvSpPr txBox="1"/>
            <p:nvPr/>
          </p:nvSpPr>
          <p:spPr bwMode="auto">
            <a:xfrm>
              <a:off x="4410146" y="3865260"/>
              <a:ext cx="2475841" cy="270493"/>
            </a:xfrm>
            <a:prstGeom prst="rect">
              <a:avLst/>
            </a:prstGeom>
            <a:noFill/>
          </p:spPr>
          <p:txBody>
            <a:bodyPr wrap="none" lIns="288000" tIns="0" rIns="288000" bIns="0" anchor="b" anchorCtr="0">
              <a:normAutofit/>
            </a:bodyPr>
            <a:lstStyle/>
            <a:p>
              <a:pPr algn="l" latinLnBrk="0"/>
              <a:r>
                <a:rPr lang="zh-CN" altLang="en-US" sz="1400" dirty="0">
                  <a:solidFill>
                    <a:schemeClr val="accent1"/>
                  </a:solidFill>
                  <a:effectLst/>
                </a:rPr>
                <a:t>输入标题文本</a:t>
              </a:r>
            </a:p>
          </p:txBody>
        </p:sp>
        <p:sp>
          <p:nvSpPr>
            <p:cNvPr id="42" name="TextBox 44"/>
            <p:cNvSpPr txBox="1"/>
            <p:nvPr/>
          </p:nvSpPr>
          <p:spPr bwMode="auto">
            <a:xfrm>
              <a:off x="4410146" y="4135753"/>
              <a:ext cx="2475841" cy="712979"/>
            </a:xfrm>
            <a:prstGeom prst="rect">
              <a:avLst/>
            </a:prstGeom>
            <a:noFill/>
          </p:spPr>
          <p:txBody>
            <a:bodyPr wrap="square" lIns="288000" tIns="0" rIns="288000" bIns="0" anchor="t" anchorCtr="0">
              <a:normAutofit/>
            </a:bodyPr>
            <a:lstStyle/>
            <a:p>
              <a:pPr lvl="0">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grpSp>
      <p:grpSp>
        <p:nvGrpSpPr>
          <p:cNvPr id="43" name="2"/>
          <p:cNvGrpSpPr/>
          <p:nvPr>
            <p:custDataLst>
              <p:tags r:id="rId5"/>
            </p:custDataLst>
          </p:nvPr>
        </p:nvGrpSpPr>
        <p:grpSpPr>
          <a:xfrm>
            <a:off x="8447262" y="3901719"/>
            <a:ext cx="3027601" cy="983472"/>
            <a:chOff x="4410146" y="3865260"/>
            <a:chExt cx="2475841" cy="983472"/>
          </a:xfrm>
        </p:grpSpPr>
        <p:sp>
          <p:nvSpPr>
            <p:cNvPr id="44" name="TextBox 46"/>
            <p:cNvSpPr txBox="1"/>
            <p:nvPr/>
          </p:nvSpPr>
          <p:spPr bwMode="auto">
            <a:xfrm>
              <a:off x="4410146" y="3865260"/>
              <a:ext cx="2475841" cy="270493"/>
            </a:xfrm>
            <a:prstGeom prst="rect">
              <a:avLst/>
            </a:prstGeom>
            <a:noFill/>
          </p:spPr>
          <p:txBody>
            <a:bodyPr wrap="none" lIns="288000" tIns="0" rIns="288000" bIns="0" anchor="b" anchorCtr="0">
              <a:normAutofit/>
            </a:bodyPr>
            <a:lstStyle/>
            <a:p>
              <a:pPr algn="l" latinLnBrk="0"/>
              <a:r>
                <a:rPr lang="zh-CN" altLang="en-US" sz="1400" dirty="0">
                  <a:solidFill>
                    <a:schemeClr val="accent1"/>
                  </a:solidFill>
                  <a:effectLst/>
                </a:rPr>
                <a:t>输入标题文本</a:t>
              </a:r>
            </a:p>
          </p:txBody>
        </p:sp>
        <p:sp>
          <p:nvSpPr>
            <p:cNvPr id="45" name="TextBox 47"/>
            <p:cNvSpPr txBox="1"/>
            <p:nvPr/>
          </p:nvSpPr>
          <p:spPr bwMode="auto">
            <a:xfrm>
              <a:off x="4410146" y="4135753"/>
              <a:ext cx="2475841" cy="712979"/>
            </a:xfrm>
            <a:prstGeom prst="rect">
              <a:avLst/>
            </a:prstGeom>
            <a:noFill/>
          </p:spPr>
          <p:txBody>
            <a:bodyPr wrap="square" lIns="288000" tIns="0" rIns="288000" bIns="0" anchor="t" anchorCtr="0">
              <a:normAutofit/>
            </a:bodyPr>
            <a:lstStyle/>
            <a:p>
              <a:pPr lvl="0">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grpSp>
      <p:grpSp>
        <p:nvGrpSpPr>
          <p:cNvPr id="46" name="1"/>
          <p:cNvGrpSpPr/>
          <p:nvPr>
            <p:custDataLst>
              <p:tags r:id="rId6"/>
            </p:custDataLst>
          </p:nvPr>
        </p:nvGrpSpPr>
        <p:grpSpPr>
          <a:xfrm>
            <a:off x="8457917" y="2774712"/>
            <a:ext cx="3027601" cy="983472"/>
            <a:chOff x="4410146" y="3865260"/>
            <a:chExt cx="2475841" cy="983472"/>
          </a:xfrm>
        </p:grpSpPr>
        <p:sp>
          <p:nvSpPr>
            <p:cNvPr id="47" name="TextBox 49"/>
            <p:cNvSpPr txBox="1"/>
            <p:nvPr/>
          </p:nvSpPr>
          <p:spPr bwMode="auto">
            <a:xfrm>
              <a:off x="4410146" y="3865260"/>
              <a:ext cx="2475841" cy="270493"/>
            </a:xfrm>
            <a:prstGeom prst="rect">
              <a:avLst/>
            </a:prstGeom>
            <a:noFill/>
          </p:spPr>
          <p:txBody>
            <a:bodyPr wrap="none" lIns="288000" tIns="0" rIns="288000" bIns="0" anchor="b" anchorCtr="0">
              <a:normAutofit/>
            </a:bodyPr>
            <a:lstStyle/>
            <a:p>
              <a:pPr algn="l" latinLnBrk="0"/>
              <a:r>
                <a:rPr lang="zh-CN" altLang="en-US" sz="1400" dirty="0">
                  <a:solidFill>
                    <a:schemeClr val="accent1"/>
                  </a:solidFill>
                  <a:effectLst/>
                </a:rPr>
                <a:t>输入标题文本</a:t>
              </a:r>
            </a:p>
          </p:txBody>
        </p:sp>
        <p:sp>
          <p:nvSpPr>
            <p:cNvPr id="48" name="TextBox 50"/>
            <p:cNvSpPr txBox="1"/>
            <p:nvPr/>
          </p:nvSpPr>
          <p:spPr bwMode="auto">
            <a:xfrm>
              <a:off x="4410146" y="4135753"/>
              <a:ext cx="2475841" cy="712979"/>
            </a:xfrm>
            <a:prstGeom prst="rect">
              <a:avLst/>
            </a:prstGeom>
            <a:noFill/>
          </p:spPr>
          <p:txBody>
            <a:bodyPr wrap="square" lIns="288000" tIns="0" rIns="288000" bIns="0" anchor="t" anchorCtr="0">
              <a:normAutofit/>
            </a:bodyPr>
            <a:lstStyle/>
            <a:p>
              <a:pPr lvl="0">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grpSp>
    </p:spTree>
    <p:extLst>
      <p:ext uri="{BB962C8B-B14F-4D97-AF65-F5344CB8AC3E}">
        <p14:creationId xmlns:p14="http://schemas.microsoft.com/office/powerpoint/2010/main" val="20328906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AACBD4"/>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1307" r="23138"/>
          <a:stretch/>
        </p:blipFill>
        <p:spPr>
          <a:xfrm>
            <a:off x="0" y="0"/>
            <a:ext cx="12192000" cy="6858000"/>
          </a:xfrm>
          <a:prstGeom prst="rect">
            <a:avLst/>
          </a:prstGeom>
        </p:spPr>
      </p:pic>
      <p:sp>
        <p:nvSpPr>
          <p:cNvPr id="7" name="矩形 6"/>
          <p:cNvSpPr/>
          <p:nvPr/>
        </p:nvSpPr>
        <p:spPr>
          <a:xfrm>
            <a:off x="1422400" y="1919514"/>
            <a:ext cx="9347200" cy="3018971"/>
          </a:xfrm>
          <a:prstGeom prst="rect">
            <a:avLst/>
          </a:prstGeom>
          <a:solidFill>
            <a:schemeClr val="bg1"/>
          </a:solidFill>
          <a:ln>
            <a:no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538514" y="2032000"/>
            <a:ext cx="9085943" cy="2772229"/>
          </a:xfrm>
          <a:prstGeom prst="rect">
            <a:avLst/>
          </a:prstGeom>
          <a:noFill/>
          <a:ln w="28575">
            <a:solidFill>
              <a:srgbClr val="72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3323793" y="4630057"/>
            <a:ext cx="5544414" cy="308428"/>
          </a:xfrm>
          <a:prstGeom prst="rect">
            <a:avLst/>
          </a:prstGeom>
          <a:solidFill>
            <a:srgbClr val="72BBC2"/>
          </a:solidFill>
          <a:ln>
            <a:solidFill>
              <a:srgbClr val="72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3148719" y="2911479"/>
            <a:ext cx="5894562" cy="923330"/>
          </a:xfrm>
          <a:prstGeom prst="rect">
            <a:avLst/>
          </a:prstGeom>
          <a:noFill/>
        </p:spPr>
        <p:txBody>
          <a:bodyPr wrap="none" rtlCol="0">
            <a:spAutoFit/>
          </a:bodyPr>
          <a:lstStyle/>
          <a:p>
            <a:r>
              <a:rPr kumimoji="1" lang="zh-CN" altLang="en-US" sz="5400" dirty="0">
                <a:latin typeface="Microsoft YaHei Light" charset="-122"/>
                <a:ea typeface="Microsoft YaHei Light" charset="-122"/>
                <a:cs typeface="Microsoft YaHei Light" charset="-122"/>
              </a:rPr>
              <a:t>感谢您的用心聆听</a:t>
            </a:r>
          </a:p>
        </p:txBody>
      </p:sp>
      <p:sp>
        <p:nvSpPr>
          <p:cNvPr id="11" name="文本框 10"/>
          <p:cNvSpPr txBox="1"/>
          <p:nvPr/>
        </p:nvSpPr>
        <p:spPr>
          <a:xfrm>
            <a:off x="4855917" y="2219850"/>
            <a:ext cx="2480166" cy="461665"/>
          </a:xfrm>
          <a:prstGeom prst="rect">
            <a:avLst/>
          </a:prstGeom>
          <a:noFill/>
        </p:spPr>
        <p:txBody>
          <a:bodyPr wrap="none" rtlCol="0">
            <a:spAutoFit/>
          </a:bodyPr>
          <a:lstStyle/>
          <a:p>
            <a:r>
              <a:rPr kumimoji="1" lang="en-US" altLang="zh-CN" sz="2400">
                <a:solidFill>
                  <a:schemeClr val="tx1">
                    <a:lumMod val="65000"/>
                    <a:lumOff val="35000"/>
                  </a:schemeClr>
                </a:solidFill>
                <a:latin typeface="Century Gothic" charset="0"/>
                <a:ea typeface="Century Gothic" charset="0"/>
                <a:cs typeface="Century Gothic" charset="0"/>
              </a:rPr>
              <a:t>PUYUANYANSHI</a:t>
            </a:r>
            <a:endParaRPr kumimoji="1" lang="zh-CN" altLang="en-US" sz="2400" dirty="0">
              <a:solidFill>
                <a:schemeClr val="tx1">
                  <a:lumMod val="65000"/>
                  <a:lumOff val="35000"/>
                </a:schemeClr>
              </a:solidFill>
              <a:latin typeface="Century Gothic" charset="0"/>
              <a:ea typeface="Century Gothic" charset="0"/>
              <a:cs typeface="Century Gothic" charset="0"/>
            </a:endParaRPr>
          </a:p>
        </p:txBody>
      </p:sp>
      <p:sp>
        <p:nvSpPr>
          <p:cNvPr id="12" name="椭圆 11"/>
          <p:cNvSpPr/>
          <p:nvPr/>
        </p:nvSpPr>
        <p:spPr>
          <a:xfrm>
            <a:off x="4557486" y="2408997"/>
            <a:ext cx="93819" cy="93819"/>
          </a:xfrm>
          <a:prstGeom prst="ellipse">
            <a:avLst/>
          </a:prstGeom>
          <a:solidFill>
            <a:srgbClr val="72BB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7526397" y="2408997"/>
            <a:ext cx="93819" cy="93819"/>
          </a:xfrm>
          <a:prstGeom prst="ellipse">
            <a:avLst/>
          </a:prstGeom>
          <a:solidFill>
            <a:srgbClr val="72BB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3688201" y="4645698"/>
            <a:ext cx="4815598" cy="286007"/>
          </a:xfrm>
          <a:prstGeom prst="rect">
            <a:avLst/>
          </a:prstGeom>
          <a:noFill/>
        </p:spPr>
        <p:txBody>
          <a:bodyPr wrap="square" rtlCol="0">
            <a:spAutoFit/>
          </a:bodyPr>
          <a:lstStyle/>
          <a:p>
            <a:pPr algn="dist"/>
            <a:r>
              <a:rPr kumimoji="1" lang="zh-CN" altLang="en-US" sz="1200" dirty="0">
                <a:solidFill>
                  <a:schemeClr val="bg1"/>
                </a:solidFill>
                <a:latin typeface="Microsoft YaHei Light" charset="-122"/>
                <a:ea typeface="Microsoft YaHei Light" charset="-122"/>
                <a:cs typeface="Microsoft YaHei Light" charset="-122"/>
              </a:rPr>
              <a:t>汇报人：千库网   时间：</a:t>
            </a:r>
            <a:r>
              <a:rPr kumimoji="1" lang="en-US" altLang="zh-CN" sz="1200" dirty="0">
                <a:solidFill>
                  <a:schemeClr val="bg1"/>
                </a:solidFill>
                <a:latin typeface="Microsoft YaHei Light" charset="-122"/>
                <a:ea typeface="Microsoft YaHei Light" charset="-122"/>
                <a:cs typeface="Microsoft YaHei Light" charset="-122"/>
              </a:rPr>
              <a:t>XX</a:t>
            </a:r>
            <a:r>
              <a:rPr kumimoji="1" lang="zh-CN" altLang="en-US" sz="1200" dirty="0">
                <a:solidFill>
                  <a:schemeClr val="bg1"/>
                </a:solidFill>
                <a:latin typeface="Microsoft YaHei Light" charset="-122"/>
                <a:ea typeface="Microsoft YaHei Light" charset="-122"/>
                <a:cs typeface="Microsoft YaHei Light" charset="-122"/>
              </a:rPr>
              <a:t>年</a:t>
            </a:r>
            <a:r>
              <a:rPr kumimoji="1" lang="en-US" altLang="zh-CN" sz="1200" dirty="0">
                <a:solidFill>
                  <a:schemeClr val="bg1"/>
                </a:solidFill>
                <a:latin typeface="Microsoft YaHei Light" charset="-122"/>
                <a:ea typeface="Microsoft YaHei Light" charset="-122"/>
                <a:cs typeface="Microsoft YaHei Light" charset="-122"/>
              </a:rPr>
              <a:t>XX</a:t>
            </a:r>
            <a:r>
              <a:rPr kumimoji="1" lang="zh-CN" altLang="en-US" sz="1200" dirty="0">
                <a:solidFill>
                  <a:schemeClr val="bg1"/>
                </a:solidFill>
                <a:latin typeface="Microsoft YaHei Light" charset="-122"/>
                <a:ea typeface="Microsoft YaHei Light" charset="-122"/>
                <a:cs typeface="Microsoft YaHei Light" charset="-122"/>
              </a:rPr>
              <a:t>月</a:t>
            </a:r>
          </a:p>
        </p:txBody>
      </p:sp>
      <p:sp>
        <p:nvSpPr>
          <p:cNvPr id="15" name="矩形 14"/>
          <p:cNvSpPr/>
          <p:nvPr/>
        </p:nvSpPr>
        <p:spPr>
          <a:xfrm>
            <a:off x="2298273" y="3783378"/>
            <a:ext cx="7595454" cy="471539"/>
          </a:xfrm>
          <a:prstGeom prst="rect">
            <a:avLst/>
          </a:prstGeom>
        </p:spPr>
        <p:txBody>
          <a:bodyPr wrap="square">
            <a:spAutoFit/>
          </a:bodyPr>
          <a:lstStyle/>
          <a:p>
            <a:pPr algn="ctr">
              <a:lnSpc>
                <a:spcPct val="120000"/>
              </a:lnSpc>
            </a:pPr>
            <a:r>
              <a:rPr lang="en-US" altLang="zh-CN" sz="1100" dirty="0">
                <a:solidFill>
                  <a:schemeClr val="tx1">
                    <a:lumMod val="50000"/>
                    <a:lumOff val="50000"/>
                  </a:schemeClr>
                </a:solidFill>
                <a:latin typeface="华文细黑" panose="02010600040101010101" pitchFamily="2" charset="-122"/>
                <a:ea typeface="华文细黑" panose="02010600040101010101" pitchFamily="2" charset="-122"/>
              </a:rPr>
              <a:t>Lorem ipsum dolor sit amet kolor that suum at si mement bereh that keu ubat jeurawat bak talak licen Lorem ipsum dolor sit amet kolor tha Lorem ipsum dolor sit amet kolor that suum </a:t>
            </a:r>
            <a:endParaRPr lang="zh-CN" altLang="en-US"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27574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1307" r="23138"/>
          <a:stretch/>
        </p:blipFill>
        <p:spPr>
          <a:xfrm>
            <a:off x="0" y="0"/>
            <a:ext cx="12192000" cy="6858000"/>
          </a:xfrm>
          <a:prstGeom prst="rect">
            <a:avLst/>
          </a:prstGeom>
        </p:spPr>
      </p:pic>
      <p:sp>
        <p:nvSpPr>
          <p:cNvPr id="5" name="矩形 4"/>
          <p:cNvSpPr/>
          <p:nvPr/>
        </p:nvSpPr>
        <p:spPr>
          <a:xfrm>
            <a:off x="3918143" y="1549304"/>
            <a:ext cx="4355714" cy="3759391"/>
          </a:xfrm>
          <a:prstGeom prst="rect">
            <a:avLst/>
          </a:prstGeom>
          <a:solidFill>
            <a:schemeClr val="bg1"/>
          </a:solidFill>
          <a:ln>
            <a:no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4034258" y="1661790"/>
            <a:ext cx="4115132" cy="3824610"/>
          </a:xfrm>
          <a:prstGeom prst="rect">
            <a:avLst/>
          </a:prstGeom>
          <a:noFill/>
          <a:ln w="28575">
            <a:solidFill>
              <a:srgbClr val="72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5492309" y="2118684"/>
            <a:ext cx="1207382" cy="1200329"/>
          </a:xfrm>
          <a:prstGeom prst="rect">
            <a:avLst/>
          </a:prstGeom>
          <a:noFill/>
        </p:spPr>
        <p:txBody>
          <a:bodyPr wrap="none" rtlCol="0">
            <a:spAutoFit/>
          </a:bodyPr>
          <a:lstStyle/>
          <a:p>
            <a:r>
              <a:rPr kumimoji="1" lang="en-US" altLang="zh-CN" sz="7200" dirty="0">
                <a:solidFill>
                  <a:schemeClr val="tx1">
                    <a:lumMod val="65000"/>
                    <a:lumOff val="35000"/>
                  </a:schemeClr>
                </a:solidFill>
                <a:latin typeface="Century Gothic" charset="0"/>
                <a:ea typeface="Century Gothic" charset="0"/>
                <a:cs typeface="Century Gothic" charset="0"/>
              </a:rPr>
              <a:t>01</a:t>
            </a:r>
            <a:endParaRPr kumimoji="1" lang="zh-CN" altLang="en-US" sz="7200" dirty="0">
              <a:solidFill>
                <a:schemeClr val="tx1">
                  <a:lumMod val="65000"/>
                  <a:lumOff val="35000"/>
                </a:schemeClr>
              </a:solidFill>
              <a:latin typeface="Century Gothic" charset="0"/>
              <a:ea typeface="Century Gothic" charset="0"/>
              <a:cs typeface="Century Gothic" charset="0"/>
            </a:endParaRPr>
          </a:p>
        </p:txBody>
      </p:sp>
      <p:sp>
        <p:nvSpPr>
          <p:cNvPr id="8" name="文本框 7"/>
          <p:cNvSpPr txBox="1"/>
          <p:nvPr/>
        </p:nvSpPr>
        <p:spPr>
          <a:xfrm>
            <a:off x="4618672" y="3541775"/>
            <a:ext cx="2954655" cy="646331"/>
          </a:xfrm>
          <a:prstGeom prst="rect">
            <a:avLst/>
          </a:prstGeom>
          <a:noFill/>
        </p:spPr>
        <p:txBody>
          <a:bodyPr wrap="none" rtlCol="0">
            <a:spAutoFit/>
          </a:bodyPr>
          <a:lstStyle/>
          <a:p>
            <a:pPr algn="ctr"/>
            <a:r>
              <a:rPr kumimoji="1" lang="zh-CN" altLang="en-US" sz="3600" dirty="0">
                <a:solidFill>
                  <a:schemeClr val="tx1">
                    <a:lumMod val="65000"/>
                    <a:lumOff val="35000"/>
                  </a:schemeClr>
                </a:solidFill>
                <a:latin typeface="Source Han Sans CN Normal" charset="-122"/>
                <a:ea typeface="Source Han Sans CN Normal" charset="-122"/>
                <a:cs typeface="Source Han Sans CN Normal" charset="-122"/>
              </a:rPr>
              <a:t>单击输入文本</a:t>
            </a:r>
          </a:p>
        </p:txBody>
      </p:sp>
      <p:sp>
        <p:nvSpPr>
          <p:cNvPr id="9" name="文本框 8"/>
          <p:cNvSpPr txBox="1"/>
          <p:nvPr/>
        </p:nvSpPr>
        <p:spPr>
          <a:xfrm>
            <a:off x="4883968" y="4147215"/>
            <a:ext cx="2424062" cy="338554"/>
          </a:xfrm>
          <a:prstGeom prst="rect">
            <a:avLst/>
          </a:prstGeom>
          <a:noFill/>
        </p:spPr>
        <p:txBody>
          <a:bodyPr wrap="none" rtlCol="0">
            <a:spAutoFit/>
          </a:bodyPr>
          <a:lstStyle/>
          <a:p>
            <a:pPr algn="ctr"/>
            <a:r>
              <a:rPr kumimoji="1" lang="en-US" altLang="zh-CN" sz="1600" dirty="0">
                <a:solidFill>
                  <a:schemeClr val="tx1">
                    <a:lumMod val="50000"/>
                    <a:lumOff val="50000"/>
                  </a:schemeClr>
                </a:solidFill>
              </a:rPr>
              <a:t>PLEASE</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YOUR</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TEXT</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HERE</a:t>
            </a:r>
            <a:endParaRPr kumimoji="1" lang="zh-CN" altLang="en-US" sz="1600" dirty="0">
              <a:solidFill>
                <a:schemeClr val="tx1">
                  <a:lumMod val="50000"/>
                  <a:lumOff val="50000"/>
                </a:schemeClr>
              </a:solidFill>
            </a:endParaRPr>
          </a:p>
        </p:txBody>
      </p:sp>
    </p:spTree>
    <p:extLst>
      <p:ext uri="{BB962C8B-B14F-4D97-AF65-F5344CB8AC3E}">
        <p14:creationId xmlns:p14="http://schemas.microsoft.com/office/powerpoint/2010/main" val="562261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grpSp>
        <p:nvGrpSpPr>
          <p:cNvPr id="8" name="组 7"/>
          <p:cNvGrpSpPr/>
          <p:nvPr/>
        </p:nvGrpSpPr>
        <p:grpSpPr>
          <a:xfrm>
            <a:off x="1441624" y="2037879"/>
            <a:ext cx="2138238" cy="3744767"/>
            <a:chOff x="1814353" y="1977769"/>
            <a:chExt cx="2138238" cy="3744767"/>
          </a:xfrm>
        </p:grpSpPr>
        <p:sp>
          <p:nvSpPr>
            <p:cNvPr id="9" name="Rectangle 51">
              <a:extLst>
                <a:ext uri="{FF2B5EF4-FFF2-40B4-BE49-F238E27FC236}">
                  <a16:creationId xmlns:a16="http://schemas.microsoft.com/office/drawing/2014/main" xmlns="" id="{FFE2092D-5EFC-4CA5-9ECF-DBCBDFF7B7C7}"/>
                </a:ext>
              </a:extLst>
            </p:cNvPr>
            <p:cNvSpPr/>
            <p:nvPr/>
          </p:nvSpPr>
          <p:spPr>
            <a:xfrm>
              <a:off x="1814353" y="1977769"/>
              <a:ext cx="2138238" cy="3744767"/>
            </a:xfrm>
            <a:prstGeom prst="rect">
              <a:avLst/>
            </a:prstGeom>
            <a:solidFill>
              <a:sysClr val="window" lastClr="FFFFFF"/>
            </a:solidFill>
            <a:ln w="6350" cap="flat" cmpd="sng" algn="ctr">
              <a:solidFill>
                <a:sysClr val="window" lastClr="FFFFFF">
                  <a:lumMod val="85000"/>
                </a:sysClr>
              </a:solid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sp>
          <p:nvSpPr>
            <p:cNvPr id="10" name="Rectangle 52">
              <a:extLst>
                <a:ext uri="{FF2B5EF4-FFF2-40B4-BE49-F238E27FC236}">
                  <a16:creationId xmlns:a16="http://schemas.microsoft.com/office/drawing/2014/main" xmlns="" id="{6BA0C551-7F13-48E8-ABE3-6221B7BB32B0}"/>
                </a:ext>
              </a:extLst>
            </p:cNvPr>
            <p:cNvSpPr/>
            <p:nvPr/>
          </p:nvSpPr>
          <p:spPr>
            <a:xfrm>
              <a:off x="1814353" y="1977769"/>
              <a:ext cx="2138238" cy="311985"/>
            </a:xfrm>
            <a:prstGeom prst="rect">
              <a:avLst/>
            </a:prstGeom>
            <a:solidFill>
              <a:schemeClr val="accent1"/>
            </a:solid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sp>
          <p:nvSpPr>
            <p:cNvPr id="11" name="Rectangle 53">
              <a:extLst>
                <a:ext uri="{FF2B5EF4-FFF2-40B4-BE49-F238E27FC236}">
                  <a16:creationId xmlns:a16="http://schemas.microsoft.com/office/drawing/2014/main" xmlns="" id="{ECD90063-7C7C-44F1-8CCA-FD9FD7D8E3F1}"/>
                </a:ext>
              </a:extLst>
            </p:cNvPr>
            <p:cNvSpPr/>
            <p:nvPr/>
          </p:nvSpPr>
          <p:spPr>
            <a:xfrm>
              <a:off x="1814353" y="5082397"/>
              <a:ext cx="2138238" cy="640139"/>
            </a:xfrm>
            <a:prstGeom prst="rect">
              <a:avLst/>
            </a:prstGeom>
            <a:no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panose="020F0502020204030204"/>
                <a:ea typeface=""/>
                <a:cs typeface=""/>
              </a:endParaRPr>
            </a:p>
          </p:txBody>
        </p:sp>
        <p:cxnSp>
          <p:nvCxnSpPr>
            <p:cNvPr id="12" name="Straight Connector 54">
              <a:extLst>
                <a:ext uri="{FF2B5EF4-FFF2-40B4-BE49-F238E27FC236}">
                  <a16:creationId xmlns:a16="http://schemas.microsoft.com/office/drawing/2014/main" xmlns="" id="{C807BEA3-36E8-4F77-A99F-47B33E1B6273}"/>
                </a:ext>
              </a:extLst>
            </p:cNvPr>
            <p:cNvCxnSpPr/>
            <p:nvPr/>
          </p:nvCxnSpPr>
          <p:spPr>
            <a:xfrm>
              <a:off x="1814353" y="3025009"/>
              <a:ext cx="2138238" cy="0"/>
            </a:xfrm>
            <a:prstGeom prst="line">
              <a:avLst/>
            </a:prstGeom>
            <a:noFill/>
            <a:ln w="6350" cap="flat" cmpd="sng" algn="ctr">
              <a:solidFill>
                <a:sysClr val="window" lastClr="FFFFFF">
                  <a:lumMod val="85000"/>
                </a:sysClr>
              </a:solidFill>
              <a:prstDash val="solid"/>
              <a:miter lim="800000"/>
            </a:ln>
            <a:effectLst/>
          </p:spPr>
        </p:cxnSp>
        <p:sp>
          <p:nvSpPr>
            <p:cNvPr id="13" name="Rectangle 55">
              <a:extLst>
                <a:ext uri="{FF2B5EF4-FFF2-40B4-BE49-F238E27FC236}">
                  <a16:creationId xmlns:a16="http://schemas.microsoft.com/office/drawing/2014/main" xmlns="" id="{EFDD2A21-FED5-41EB-8C3F-9BA83DD5EDE2}"/>
                </a:ext>
              </a:extLst>
            </p:cNvPr>
            <p:cNvSpPr/>
            <p:nvPr/>
          </p:nvSpPr>
          <p:spPr>
            <a:xfrm>
              <a:off x="1814353" y="2289754"/>
              <a:ext cx="2138238" cy="735256"/>
            </a:xfrm>
            <a:prstGeom prst="rect">
              <a:avLst/>
            </a:prstGeom>
            <a:solidFill>
              <a:schemeClr val="accent1"/>
            </a:solid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panose="020F0502020204030204"/>
                <a:ea typeface=""/>
                <a:cs typeface=""/>
              </a:endParaRPr>
            </a:p>
          </p:txBody>
        </p:sp>
        <p:sp>
          <p:nvSpPr>
            <p:cNvPr id="14" name="Rectangle 56">
              <a:extLst>
                <a:ext uri="{FF2B5EF4-FFF2-40B4-BE49-F238E27FC236}">
                  <a16:creationId xmlns:a16="http://schemas.microsoft.com/office/drawing/2014/main" xmlns="" id="{04865C61-8615-40B5-9B0F-1B000D3F73E1}"/>
                </a:ext>
              </a:extLst>
            </p:cNvPr>
            <p:cNvSpPr>
              <a:spLocks/>
            </p:cNvSpPr>
            <p:nvPr/>
          </p:nvSpPr>
          <p:spPr bwMode="auto">
            <a:xfrm>
              <a:off x="2240479" y="2038335"/>
              <a:ext cx="1274574"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标题文本预设</a:t>
              </a:r>
            </a:p>
          </p:txBody>
        </p:sp>
        <p:sp>
          <p:nvSpPr>
            <p:cNvPr id="15" name="Rectangle 59">
              <a:extLst>
                <a:ext uri="{FF2B5EF4-FFF2-40B4-BE49-F238E27FC236}">
                  <a16:creationId xmlns:a16="http://schemas.microsoft.com/office/drawing/2014/main" xmlns="" id="{B4AF632E-17DB-4B62-AD93-3D97E3D8CF47}"/>
                </a:ext>
              </a:extLst>
            </p:cNvPr>
            <p:cNvSpPr>
              <a:spLocks/>
            </p:cNvSpPr>
            <p:nvPr/>
          </p:nvSpPr>
          <p:spPr bwMode="auto">
            <a:xfrm>
              <a:off x="2050244" y="3245990"/>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dirty="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cxnSp>
          <p:nvCxnSpPr>
            <p:cNvPr id="16" name="Straight Connector 63">
              <a:extLst>
                <a:ext uri="{FF2B5EF4-FFF2-40B4-BE49-F238E27FC236}">
                  <a16:creationId xmlns:a16="http://schemas.microsoft.com/office/drawing/2014/main" xmlns="" id="{CC0178F0-F5B6-4F5C-A69A-564B471E30B7}"/>
                </a:ext>
              </a:extLst>
            </p:cNvPr>
            <p:cNvCxnSpPr/>
            <p:nvPr/>
          </p:nvCxnSpPr>
          <p:spPr>
            <a:xfrm>
              <a:off x="1814353" y="3565275"/>
              <a:ext cx="2138238" cy="0"/>
            </a:xfrm>
            <a:prstGeom prst="line">
              <a:avLst/>
            </a:prstGeom>
            <a:noFill/>
            <a:ln w="6350" cap="flat" cmpd="sng" algn="ctr">
              <a:solidFill>
                <a:sysClr val="window" lastClr="FFFFFF">
                  <a:lumMod val="85000"/>
                </a:sysClr>
              </a:solidFill>
              <a:prstDash val="solid"/>
              <a:miter lim="800000"/>
            </a:ln>
            <a:effectLst/>
          </p:spPr>
        </p:cxnSp>
        <p:cxnSp>
          <p:nvCxnSpPr>
            <p:cNvPr id="17" name="Straight Connector 64">
              <a:extLst>
                <a:ext uri="{FF2B5EF4-FFF2-40B4-BE49-F238E27FC236}">
                  <a16:creationId xmlns:a16="http://schemas.microsoft.com/office/drawing/2014/main" xmlns="" id="{90512BD1-70E8-4C8C-B371-D579E2092A31}"/>
                </a:ext>
              </a:extLst>
            </p:cNvPr>
            <p:cNvCxnSpPr/>
            <p:nvPr/>
          </p:nvCxnSpPr>
          <p:spPr>
            <a:xfrm>
              <a:off x="1814353" y="4037057"/>
              <a:ext cx="2138238" cy="0"/>
            </a:xfrm>
            <a:prstGeom prst="line">
              <a:avLst/>
            </a:prstGeom>
            <a:noFill/>
            <a:ln w="6350" cap="flat" cmpd="sng" algn="ctr">
              <a:solidFill>
                <a:sysClr val="window" lastClr="FFFFFF">
                  <a:lumMod val="85000"/>
                </a:sysClr>
              </a:solidFill>
              <a:prstDash val="solid"/>
              <a:miter lim="800000"/>
            </a:ln>
            <a:effectLst/>
          </p:spPr>
        </p:cxnSp>
        <p:cxnSp>
          <p:nvCxnSpPr>
            <p:cNvPr id="18" name="Straight Connector 65">
              <a:extLst>
                <a:ext uri="{FF2B5EF4-FFF2-40B4-BE49-F238E27FC236}">
                  <a16:creationId xmlns:a16="http://schemas.microsoft.com/office/drawing/2014/main" xmlns="" id="{D8548BB5-10E3-4779-B481-D4420EF9BAE2}"/>
                </a:ext>
              </a:extLst>
            </p:cNvPr>
            <p:cNvCxnSpPr/>
            <p:nvPr/>
          </p:nvCxnSpPr>
          <p:spPr>
            <a:xfrm>
              <a:off x="1814353" y="4508838"/>
              <a:ext cx="2138238" cy="0"/>
            </a:xfrm>
            <a:prstGeom prst="line">
              <a:avLst/>
            </a:prstGeom>
            <a:noFill/>
            <a:ln w="6350" cap="flat" cmpd="sng" algn="ctr">
              <a:solidFill>
                <a:sysClr val="window" lastClr="FFFFFF">
                  <a:lumMod val="85000"/>
                </a:sysClr>
              </a:solidFill>
              <a:prstDash val="solid"/>
              <a:miter lim="800000"/>
            </a:ln>
            <a:effectLst/>
          </p:spPr>
        </p:cxnSp>
        <p:sp>
          <p:nvSpPr>
            <p:cNvPr id="19" name="Rectangle: Rounded Corners 66">
              <a:extLst>
                <a:ext uri="{FF2B5EF4-FFF2-40B4-BE49-F238E27FC236}">
                  <a16:creationId xmlns:a16="http://schemas.microsoft.com/office/drawing/2014/main" xmlns="" id="{890DFC15-A3E4-4365-A3D5-01A83653A930}"/>
                </a:ext>
              </a:extLst>
            </p:cNvPr>
            <p:cNvSpPr/>
            <p:nvPr/>
          </p:nvSpPr>
          <p:spPr>
            <a:xfrm>
              <a:off x="2069268" y="5234584"/>
              <a:ext cx="1637921" cy="334813"/>
            </a:xfrm>
            <a:prstGeom prst="roundRect">
              <a:avLst>
                <a:gd name="adj" fmla="val 50000"/>
              </a:avLst>
            </a:prstGeom>
            <a:solidFill>
              <a:schemeClr val="accent1"/>
            </a:solidFill>
            <a:ln w="12700" cap="flat" cmpd="sng" algn="ctr">
              <a:noFill/>
              <a:prstDash val="solid"/>
              <a:miter lim="800000"/>
            </a:ln>
            <a:effectLst/>
          </p:spPr>
          <p:txBody>
            <a:bodyPr wrap="none" anchor="ctr">
              <a:normAutofit fontScale="85000" lnSpcReduction="20000"/>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350" b="1" i="0" u="none" strike="noStrike" kern="0" cap="none" spc="0" normalizeH="0" baseline="0" noProof="0">
                  <a:ln>
                    <a:noFill/>
                  </a:ln>
                  <a:solidFill>
                    <a:srgbClr val="FFFFFF"/>
                  </a:solidFill>
                  <a:effectLst/>
                  <a:uLnTx/>
                  <a:uFillTx/>
                  <a:latin typeface="Calibri" panose="020F0502020204030204"/>
                  <a:ea typeface="等线" charset="-122"/>
                  <a:cs typeface=""/>
                </a:rPr>
                <a:t>标题文本预设</a:t>
              </a:r>
            </a:p>
          </p:txBody>
        </p:sp>
        <p:sp>
          <p:nvSpPr>
            <p:cNvPr id="20" name="Rectangle 122">
              <a:extLst>
                <a:ext uri="{FF2B5EF4-FFF2-40B4-BE49-F238E27FC236}">
                  <a16:creationId xmlns:a16="http://schemas.microsoft.com/office/drawing/2014/main" xmlns="" id="{82B310F1-38DD-454C-A172-5EF25F5F1CD8}"/>
                </a:ext>
              </a:extLst>
            </p:cNvPr>
            <p:cNvSpPr>
              <a:spLocks/>
            </p:cNvSpPr>
            <p:nvPr/>
          </p:nvSpPr>
          <p:spPr bwMode="auto">
            <a:xfrm>
              <a:off x="2050244" y="3717462"/>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21" name="Rectangle 123">
              <a:extLst>
                <a:ext uri="{FF2B5EF4-FFF2-40B4-BE49-F238E27FC236}">
                  <a16:creationId xmlns:a16="http://schemas.microsoft.com/office/drawing/2014/main" xmlns="" id="{FDA446C8-5318-47FE-BECF-247570BBF8FB}"/>
                </a:ext>
              </a:extLst>
            </p:cNvPr>
            <p:cNvSpPr>
              <a:spLocks/>
            </p:cNvSpPr>
            <p:nvPr/>
          </p:nvSpPr>
          <p:spPr bwMode="auto">
            <a:xfrm>
              <a:off x="2050244" y="4156120"/>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22" name="Rectangle 124">
              <a:extLst>
                <a:ext uri="{FF2B5EF4-FFF2-40B4-BE49-F238E27FC236}">
                  <a16:creationId xmlns:a16="http://schemas.microsoft.com/office/drawing/2014/main" xmlns="" id="{4D3F04D7-884F-463B-816A-78900614A30E}"/>
                </a:ext>
              </a:extLst>
            </p:cNvPr>
            <p:cNvSpPr>
              <a:spLocks/>
            </p:cNvSpPr>
            <p:nvPr/>
          </p:nvSpPr>
          <p:spPr bwMode="auto">
            <a:xfrm>
              <a:off x="2050244" y="4676766"/>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23" name="Freeform 69">
              <a:extLst>
                <a:ext uri="{FF2B5EF4-FFF2-40B4-BE49-F238E27FC236}">
                  <a16:creationId xmlns:a16="http://schemas.microsoft.com/office/drawing/2014/main" xmlns="" id="{72367E9B-F6F6-4C38-8ACD-C71C6511737F}"/>
                </a:ext>
              </a:extLst>
            </p:cNvPr>
            <p:cNvSpPr>
              <a:spLocks noEditPoints="1"/>
            </p:cNvSpPr>
            <p:nvPr/>
          </p:nvSpPr>
          <p:spPr bwMode="auto">
            <a:xfrm>
              <a:off x="2679587" y="2492366"/>
              <a:ext cx="379233" cy="319888"/>
            </a:xfrm>
            <a:custGeom>
              <a:avLst/>
              <a:gdLst/>
              <a:ahLst/>
              <a:cxnLst>
                <a:cxn ang="0">
                  <a:pos x="256" y="91"/>
                </a:cxn>
                <a:cxn ang="0">
                  <a:pos x="256" y="92"/>
                </a:cxn>
                <a:cxn ang="0">
                  <a:pos x="256" y="92"/>
                </a:cxn>
                <a:cxn ang="0">
                  <a:pos x="233" y="104"/>
                </a:cxn>
                <a:cxn ang="0">
                  <a:pos x="208" y="207"/>
                </a:cxn>
                <a:cxn ang="0">
                  <a:pos x="194" y="216"/>
                </a:cxn>
                <a:cxn ang="0">
                  <a:pos x="60" y="216"/>
                </a:cxn>
                <a:cxn ang="0">
                  <a:pos x="60" y="216"/>
                </a:cxn>
                <a:cxn ang="0">
                  <a:pos x="48" y="207"/>
                </a:cxn>
                <a:cxn ang="0">
                  <a:pos x="12" y="104"/>
                </a:cxn>
                <a:cxn ang="0">
                  <a:pos x="12" y="80"/>
                </a:cxn>
                <a:cxn ang="0">
                  <a:pos x="98" y="80"/>
                </a:cxn>
                <a:cxn ang="0">
                  <a:pos x="148" y="80"/>
                </a:cxn>
                <a:cxn ang="0">
                  <a:pos x="178" y="80"/>
                </a:cxn>
                <a:cxn ang="0">
                  <a:pos x="196" y="80"/>
                </a:cxn>
                <a:cxn ang="0">
                  <a:pos x="244" y="80"/>
                </a:cxn>
                <a:cxn ang="0">
                  <a:pos x="245" y="80"/>
                </a:cxn>
                <a:cxn ang="0">
                  <a:pos x="256" y="90"/>
                </a:cxn>
                <a:cxn ang="0">
                  <a:pos x="80" y="104"/>
                </a:cxn>
                <a:cxn ang="0">
                  <a:pos x="68" y="180"/>
                </a:cxn>
                <a:cxn ang="0">
                  <a:pos x="92" y="180"/>
                </a:cxn>
                <a:cxn ang="0">
                  <a:pos x="140" y="116"/>
                </a:cxn>
                <a:cxn ang="0">
                  <a:pos x="116" y="116"/>
                </a:cxn>
                <a:cxn ang="0">
                  <a:pos x="128" y="192"/>
                </a:cxn>
                <a:cxn ang="0">
                  <a:pos x="140" y="116"/>
                </a:cxn>
                <a:cxn ang="0">
                  <a:pos x="176" y="104"/>
                </a:cxn>
                <a:cxn ang="0">
                  <a:pos x="164" y="180"/>
                </a:cxn>
                <a:cxn ang="0">
                  <a:pos x="188" y="180"/>
                </a:cxn>
                <a:cxn ang="0">
                  <a:pos x="142" y="18"/>
                </a:cxn>
                <a:cxn ang="0">
                  <a:pos x="140" y="12"/>
                </a:cxn>
                <a:cxn ang="0">
                  <a:pos x="163" y="7"/>
                </a:cxn>
                <a:cxn ang="0">
                  <a:pos x="195" y="68"/>
                </a:cxn>
                <a:cxn ang="0">
                  <a:pos x="142" y="18"/>
                </a:cxn>
                <a:cxn ang="0">
                  <a:pos x="88" y="68"/>
                </a:cxn>
                <a:cxn ang="0">
                  <a:pos x="93" y="7"/>
                </a:cxn>
                <a:cxn ang="0">
                  <a:pos x="104" y="0"/>
                </a:cxn>
                <a:cxn ang="0">
                  <a:pos x="114" y="18"/>
                </a:cxn>
              </a:cxnLst>
              <a:rect l="0" t="0" r="r" b="b"/>
              <a:pathLst>
                <a:path w="256" h="216">
                  <a:moveTo>
                    <a:pt x="256" y="90"/>
                  </a:moveTo>
                  <a:cubicBezTo>
                    <a:pt x="256" y="91"/>
                    <a:pt x="256" y="91"/>
                    <a:pt x="256" y="91"/>
                  </a:cubicBezTo>
                  <a:cubicBezTo>
                    <a:pt x="256" y="91"/>
                    <a:pt x="256" y="92"/>
                    <a:pt x="256" y="92"/>
                  </a:cubicBezTo>
                  <a:cubicBezTo>
                    <a:pt x="256" y="92"/>
                    <a:pt x="256" y="92"/>
                    <a:pt x="256" y="92"/>
                  </a:cubicBezTo>
                  <a:cubicBezTo>
                    <a:pt x="256" y="92"/>
                    <a:pt x="256" y="92"/>
                    <a:pt x="256" y="92"/>
                  </a:cubicBezTo>
                  <a:cubicBezTo>
                    <a:pt x="256" y="92"/>
                    <a:pt x="256" y="92"/>
                    <a:pt x="256" y="92"/>
                  </a:cubicBezTo>
                  <a:cubicBezTo>
                    <a:pt x="256" y="99"/>
                    <a:pt x="251" y="104"/>
                    <a:pt x="244" y="104"/>
                  </a:cubicBezTo>
                  <a:cubicBezTo>
                    <a:pt x="233" y="104"/>
                    <a:pt x="233" y="104"/>
                    <a:pt x="233" y="104"/>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ubicBezTo>
                    <a:pt x="98" y="80"/>
                    <a:pt x="98" y="80"/>
                    <a:pt x="98" y="80"/>
                  </a:cubicBezTo>
                  <a:cubicBezTo>
                    <a:pt x="148" y="80"/>
                    <a:pt x="148" y="80"/>
                    <a:pt x="148" y="80"/>
                  </a:cubicBezTo>
                  <a:cubicBezTo>
                    <a:pt x="148" y="80"/>
                    <a:pt x="148" y="80"/>
                    <a:pt x="148" y="80"/>
                  </a:cubicBezTo>
                  <a:cubicBezTo>
                    <a:pt x="178" y="80"/>
                    <a:pt x="178" y="80"/>
                    <a:pt x="178" y="80"/>
                  </a:cubicBezTo>
                  <a:cubicBezTo>
                    <a:pt x="179" y="80"/>
                    <a:pt x="179" y="80"/>
                    <a:pt x="179" y="80"/>
                  </a:cubicBezTo>
                  <a:cubicBezTo>
                    <a:pt x="196" y="80"/>
                    <a:pt x="196" y="80"/>
                    <a:pt x="196" y="80"/>
                  </a:cubicBezTo>
                  <a:cubicBezTo>
                    <a:pt x="198" y="80"/>
                    <a:pt x="198" y="80"/>
                    <a:pt x="198" y="80"/>
                  </a:cubicBezTo>
                  <a:cubicBezTo>
                    <a:pt x="244" y="80"/>
                    <a:pt x="244" y="80"/>
                    <a:pt x="244" y="80"/>
                  </a:cubicBezTo>
                  <a:cubicBezTo>
                    <a:pt x="244" y="80"/>
                    <a:pt x="244" y="80"/>
                    <a:pt x="244" y="80"/>
                  </a:cubicBezTo>
                  <a:cubicBezTo>
                    <a:pt x="245" y="80"/>
                    <a:pt x="245" y="80"/>
                    <a:pt x="245" y="80"/>
                  </a:cubicBezTo>
                  <a:cubicBezTo>
                    <a:pt x="251" y="80"/>
                    <a:pt x="255" y="85"/>
                    <a:pt x="256" y="90"/>
                  </a:cubicBezTo>
                  <a:cubicBezTo>
                    <a:pt x="256" y="90"/>
                    <a:pt x="256" y="90"/>
                    <a:pt x="256" y="90"/>
                  </a:cubicBezTo>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moveTo>
                    <a:pt x="140" y="116"/>
                  </a:moveTo>
                  <a:cubicBezTo>
                    <a:pt x="140" y="109"/>
                    <a:pt x="135" y="104"/>
                    <a:pt x="128" y="104"/>
                  </a:cubicBezTo>
                  <a:cubicBezTo>
                    <a:pt x="121" y="104"/>
                    <a:pt x="116" y="109"/>
                    <a:pt x="116" y="116"/>
                  </a:cubicBezTo>
                  <a:cubicBezTo>
                    <a:pt x="116" y="180"/>
                    <a:pt x="116" y="180"/>
                    <a:pt x="116" y="180"/>
                  </a:cubicBezTo>
                  <a:cubicBezTo>
                    <a:pt x="116" y="187"/>
                    <a:pt x="121" y="192"/>
                    <a:pt x="128" y="192"/>
                  </a:cubicBezTo>
                  <a:cubicBezTo>
                    <a:pt x="135" y="192"/>
                    <a:pt x="140" y="187"/>
                    <a:pt x="140" y="180"/>
                  </a:cubicBezTo>
                  <a:lnTo>
                    <a:pt x="140" y="116"/>
                  </a:lnTo>
                  <a:close/>
                  <a:moveTo>
                    <a:pt x="188" y="116"/>
                  </a:moveTo>
                  <a:cubicBezTo>
                    <a:pt x="188" y="109"/>
                    <a:pt x="183" y="104"/>
                    <a:pt x="176" y="104"/>
                  </a:cubicBezTo>
                  <a:cubicBezTo>
                    <a:pt x="169" y="104"/>
                    <a:pt x="164" y="109"/>
                    <a:pt x="164" y="116"/>
                  </a:cubicBezTo>
                  <a:cubicBezTo>
                    <a:pt x="164" y="180"/>
                    <a:pt x="164" y="180"/>
                    <a:pt x="164" y="180"/>
                  </a:cubicBezTo>
                  <a:cubicBezTo>
                    <a:pt x="164" y="187"/>
                    <a:pt x="169" y="192"/>
                    <a:pt x="176" y="192"/>
                  </a:cubicBezTo>
                  <a:cubicBezTo>
                    <a:pt x="183" y="192"/>
                    <a:pt x="188" y="187"/>
                    <a:pt x="188" y="180"/>
                  </a:cubicBezTo>
                  <a:lnTo>
                    <a:pt x="188" y="116"/>
                  </a:lnTo>
                  <a:close/>
                  <a:moveTo>
                    <a:pt x="142" y="18"/>
                  </a:move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95" y="68"/>
                    <a:pt x="195" y="68"/>
                    <a:pt x="195" y="68"/>
                  </a:cubicBezTo>
                  <a:cubicBezTo>
                    <a:pt x="168" y="68"/>
                    <a:pt x="168" y="68"/>
                    <a:pt x="168" y="68"/>
                  </a:cubicBezTo>
                  <a:lnTo>
                    <a:pt x="142" y="18"/>
                  </a:lnTo>
                  <a:close/>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path>
              </a:pathLst>
            </a:custGeom>
            <a:solidFill>
              <a:sysClr val="window" lastClr="FFFFFF"/>
            </a:solidFill>
            <a:ln w="9525">
              <a:noFill/>
              <a:round/>
              <a:headEnd/>
              <a:tailEnd/>
            </a:ln>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black"/>
                </a:solidFill>
                <a:effectLst/>
                <a:uLnTx/>
                <a:uFillTx/>
                <a:latin typeface="Calibri" panose="020F0502020204030204"/>
                <a:ea typeface=""/>
                <a:sym typeface="+mn-lt"/>
              </a:endParaRPr>
            </a:p>
          </p:txBody>
        </p:sp>
      </p:grpSp>
      <p:grpSp>
        <p:nvGrpSpPr>
          <p:cNvPr id="24" name="组 23"/>
          <p:cNvGrpSpPr/>
          <p:nvPr/>
        </p:nvGrpSpPr>
        <p:grpSpPr>
          <a:xfrm>
            <a:off x="3829426" y="2037879"/>
            <a:ext cx="2138238" cy="3744767"/>
            <a:chOff x="4202155" y="1977769"/>
            <a:chExt cx="2138238" cy="3744767"/>
          </a:xfrm>
        </p:grpSpPr>
        <p:sp>
          <p:nvSpPr>
            <p:cNvPr id="25" name="Rectangle 69">
              <a:extLst>
                <a:ext uri="{FF2B5EF4-FFF2-40B4-BE49-F238E27FC236}">
                  <a16:creationId xmlns:a16="http://schemas.microsoft.com/office/drawing/2014/main" xmlns="" id="{2D1F64C3-BC9A-4926-89BB-C49FBB25BBF2}"/>
                </a:ext>
              </a:extLst>
            </p:cNvPr>
            <p:cNvSpPr/>
            <p:nvPr/>
          </p:nvSpPr>
          <p:spPr>
            <a:xfrm>
              <a:off x="4202155" y="1977769"/>
              <a:ext cx="2138238" cy="3744767"/>
            </a:xfrm>
            <a:prstGeom prst="rect">
              <a:avLst/>
            </a:prstGeom>
            <a:solidFill>
              <a:sysClr val="window" lastClr="FFFFFF"/>
            </a:solidFill>
            <a:ln w="6350" cap="flat" cmpd="sng" algn="ctr">
              <a:solidFill>
                <a:sysClr val="window" lastClr="FFFFFF">
                  <a:lumMod val="85000"/>
                </a:sysClr>
              </a:solid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sp>
          <p:nvSpPr>
            <p:cNvPr id="26" name="Rectangle 70">
              <a:extLst>
                <a:ext uri="{FF2B5EF4-FFF2-40B4-BE49-F238E27FC236}">
                  <a16:creationId xmlns:a16="http://schemas.microsoft.com/office/drawing/2014/main" xmlns="" id="{FF0A4516-E4F2-430A-8EDC-36269B20B29C}"/>
                </a:ext>
              </a:extLst>
            </p:cNvPr>
            <p:cNvSpPr/>
            <p:nvPr/>
          </p:nvSpPr>
          <p:spPr>
            <a:xfrm>
              <a:off x="4202155" y="1977769"/>
              <a:ext cx="2138238" cy="311985"/>
            </a:xfrm>
            <a:prstGeom prst="rect">
              <a:avLst/>
            </a:prstGeom>
            <a:solidFill>
              <a:schemeClr val="accent2"/>
            </a:solid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sp>
          <p:nvSpPr>
            <p:cNvPr id="27" name="Rectangle 71">
              <a:extLst>
                <a:ext uri="{FF2B5EF4-FFF2-40B4-BE49-F238E27FC236}">
                  <a16:creationId xmlns:a16="http://schemas.microsoft.com/office/drawing/2014/main" xmlns="" id="{9E8BD0C6-77E2-4673-8686-DCDF2654FD60}"/>
                </a:ext>
              </a:extLst>
            </p:cNvPr>
            <p:cNvSpPr/>
            <p:nvPr/>
          </p:nvSpPr>
          <p:spPr>
            <a:xfrm>
              <a:off x="4202155" y="5082397"/>
              <a:ext cx="2138238" cy="640139"/>
            </a:xfrm>
            <a:prstGeom prst="rect">
              <a:avLst/>
            </a:prstGeom>
            <a:no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cxnSp>
          <p:nvCxnSpPr>
            <p:cNvPr id="28" name="Straight Connector 72">
              <a:extLst>
                <a:ext uri="{FF2B5EF4-FFF2-40B4-BE49-F238E27FC236}">
                  <a16:creationId xmlns:a16="http://schemas.microsoft.com/office/drawing/2014/main" xmlns="" id="{9CF6E8E9-E9C1-4241-8EF9-A0A1DB7755C2}"/>
                </a:ext>
              </a:extLst>
            </p:cNvPr>
            <p:cNvCxnSpPr/>
            <p:nvPr/>
          </p:nvCxnSpPr>
          <p:spPr>
            <a:xfrm>
              <a:off x="4202155" y="3025009"/>
              <a:ext cx="2138238" cy="0"/>
            </a:xfrm>
            <a:prstGeom prst="line">
              <a:avLst/>
            </a:prstGeom>
            <a:noFill/>
            <a:ln w="6350" cap="flat" cmpd="sng" algn="ctr">
              <a:solidFill>
                <a:sysClr val="window" lastClr="FFFFFF">
                  <a:lumMod val="85000"/>
                </a:sysClr>
              </a:solidFill>
              <a:prstDash val="solid"/>
              <a:miter lim="800000"/>
            </a:ln>
            <a:effectLst/>
          </p:spPr>
        </p:cxnSp>
        <p:sp>
          <p:nvSpPr>
            <p:cNvPr id="29" name="Rectangle 73">
              <a:extLst>
                <a:ext uri="{FF2B5EF4-FFF2-40B4-BE49-F238E27FC236}">
                  <a16:creationId xmlns:a16="http://schemas.microsoft.com/office/drawing/2014/main" xmlns="" id="{3CA481E3-53F3-4261-8A59-0F7271429F2C}"/>
                </a:ext>
              </a:extLst>
            </p:cNvPr>
            <p:cNvSpPr/>
            <p:nvPr/>
          </p:nvSpPr>
          <p:spPr>
            <a:xfrm>
              <a:off x="4202155" y="2289754"/>
              <a:ext cx="2138238" cy="735256"/>
            </a:xfrm>
            <a:prstGeom prst="rect">
              <a:avLst/>
            </a:prstGeom>
            <a:solidFill>
              <a:schemeClr val="accent2"/>
            </a:solid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sp>
          <p:nvSpPr>
            <p:cNvPr id="30" name="Rectangle 74">
              <a:extLst>
                <a:ext uri="{FF2B5EF4-FFF2-40B4-BE49-F238E27FC236}">
                  <a16:creationId xmlns:a16="http://schemas.microsoft.com/office/drawing/2014/main" xmlns="" id="{3BFABDA3-F2A8-42F6-A9DA-E1EC7DEDE401}"/>
                </a:ext>
              </a:extLst>
            </p:cNvPr>
            <p:cNvSpPr>
              <a:spLocks/>
            </p:cNvSpPr>
            <p:nvPr/>
          </p:nvSpPr>
          <p:spPr bwMode="auto">
            <a:xfrm>
              <a:off x="4628281" y="2038335"/>
              <a:ext cx="1274574"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标题文本预设</a:t>
              </a:r>
            </a:p>
          </p:txBody>
        </p:sp>
        <p:cxnSp>
          <p:nvCxnSpPr>
            <p:cNvPr id="31" name="Straight Connector 81">
              <a:extLst>
                <a:ext uri="{FF2B5EF4-FFF2-40B4-BE49-F238E27FC236}">
                  <a16:creationId xmlns:a16="http://schemas.microsoft.com/office/drawing/2014/main" xmlns="" id="{5BFA663A-B9E4-44D6-876A-FFD3BF674535}"/>
                </a:ext>
              </a:extLst>
            </p:cNvPr>
            <p:cNvCxnSpPr/>
            <p:nvPr/>
          </p:nvCxnSpPr>
          <p:spPr>
            <a:xfrm>
              <a:off x="4202155" y="3565275"/>
              <a:ext cx="2138238" cy="0"/>
            </a:xfrm>
            <a:prstGeom prst="line">
              <a:avLst/>
            </a:prstGeom>
            <a:noFill/>
            <a:ln w="6350" cap="flat" cmpd="sng" algn="ctr">
              <a:solidFill>
                <a:sysClr val="window" lastClr="FFFFFF">
                  <a:lumMod val="85000"/>
                </a:sysClr>
              </a:solidFill>
              <a:prstDash val="solid"/>
              <a:miter lim="800000"/>
            </a:ln>
            <a:effectLst/>
          </p:spPr>
        </p:cxnSp>
        <p:cxnSp>
          <p:nvCxnSpPr>
            <p:cNvPr id="32" name="Straight Connector 82">
              <a:extLst>
                <a:ext uri="{FF2B5EF4-FFF2-40B4-BE49-F238E27FC236}">
                  <a16:creationId xmlns:a16="http://schemas.microsoft.com/office/drawing/2014/main" xmlns="" id="{60C4B064-318C-4BFA-9924-8B122CF021D3}"/>
                </a:ext>
              </a:extLst>
            </p:cNvPr>
            <p:cNvCxnSpPr/>
            <p:nvPr/>
          </p:nvCxnSpPr>
          <p:spPr>
            <a:xfrm>
              <a:off x="4202155" y="4037057"/>
              <a:ext cx="2138238" cy="0"/>
            </a:xfrm>
            <a:prstGeom prst="line">
              <a:avLst/>
            </a:prstGeom>
            <a:noFill/>
            <a:ln w="6350" cap="flat" cmpd="sng" algn="ctr">
              <a:solidFill>
                <a:sysClr val="window" lastClr="FFFFFF">
                  <a:lumMod val="85000"/>
                </a:sysClr>
              </a:solidFill>
              <a:prstDash val="solid"/>
              <a:miter lim="800000"/>
            </a:ln>
            <a:effectLst/>
          </p:spPr>
        </p:cxnSp>
        <p:cxnSp>
          <p:nvCxnSpPr>
            <p:cNvPr id="33" name="Straight Connector 83">
              <a:extLst>
                <a:ext uri="{FF2B5EF4-FFF2-40B4-BE49-F238E27FC236}">
                  <a16:creationId xmlns:a16="http://schemas.microsoft.com/office/drawing/2014/main" xmlns="" id="{EE6EAB2F-BEA1-46F6-9D98-39C265BACAB9}"/>
                </a:ext>
              </a:extLst>
            </p:cNvPr>
            <p:cNvCxnSpPr/>
            <p:nvPr/>
          </p:nvCxnSpPr>
          <p:spPr>
            <a:xfrm>
              <a:off x="4202155" y="4508838"/>
              <a:ext cx="2138238" cy="0"/>
            </a:xfrm>
            <a:prstGeom prst="line">
              <a:avLst/>
            </a:prstGeom>
            <a:noFill/>
            <a:ln w="6350" cap="flat" cmpd="sng" algn="ctr">
              <a:solidFill>
                <a:sysClr val="window" lastClr="FFFFFF">
                  <a:lumMod val="85000"/>
                </a:sysClr>
              </a:solidFill>
              <a:prstDash val="solid"/>
              <a:miter lim="800000"/>
            </a:ln>
            <a:effectLst/>
          </p:spPr>
        </p:cxnSp>
        <p:sp>
          <p:nvSpPr>
            <p:cNvPr id="34" name="Rectangle: Rounded Corners 84">
              <a:extLst>
                <a:ext uri="{FF2B5EF4-FFF2-40B4-BE49-F238E27FC236}">
                  <a16:creationId xmlns:a16="http://schemas.microsoft.com/office/drawing/2014/main" xmlns="" id="{325C1475-4D80-4214-B177-AC3A93B4E626}"/>
                </a:ext>
              </a:extLst>
            </p:cNvPr>
            <p:cNvSpPr/>
            <p:nvPr/>
          </p:nvSpPr>
          <p:spPr>
            <a:xfrm>
              <a:off x="4457070" y="5234584"/>
              <a:ext cx="1637921" cy="334813"/>
            </a:xfrm>
            <a:prstGeom prst="roundRect">
              <a:avLst>
                <a:gd name="adj" fmla="val 50000"/>
              </a:avLst>
            </a:prstGeom>
            <a:solidFill>
              <a:schemeClr val="accent2"/>
            </a:solidFill>
            <a:ln w="12700" cap="flat" cmpd="sng" algn="ctr">
              <a:noFill/>
              <a:prstDash val="solid"/>
              <a:miter lim="800000"/>
            </a:ln>
            <a:effectLst/>
          </p:spPr>
          <p:txBody>
            <a:bodyPr wrap="none" anchor="ctr">
              <a:normAutofit fontScale="85000" lnSpcReduction="20000"/>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350" b="1" i="0" u="none" strike="noStrike" kern="0" cap="none" spc="0" normalizeH="0" baseline="0" noProof="0">
                  <a:ln>
                    <a:noFill/>
                  </a:ln>
                  <a:solidFill>
                    <a:srgbClr val="FFFFFF"/>
                  </a:solidFill>
                  <a:effectLst/>
                  <a:uLnTx/>
                  <a:uFillTx/>
                  <a:latin typeface="Calibri" panose="020F0502020204030204"/>
                  <a:ea typeface="等线" charset="-122"/>
                  <a:cs typeface=""/>
                </a:rPr>
                <a:t>标题文本预设</a:t>
              </a:r>
            </a:p>
          </p:txBody>
        </p:sp>
        <p:sp>
          <p:nvSpPr>
            <p:cNvPr id="35" name="Rectangle 125">
              <a:extLst>
                <a:ext uri="{FF2B5EF4-FFF2-40B4-BE49-F238E27FC236}">
                  <a16:creationId xmlns:a16="http://schemas.microsoft.com/office/drawing/2014/main" xmlns="" id="{7CC35612-7D12-4626-965B-BFCC28B9CC4C}"/>
                </a:ext>
              </a:extLst>
            </p:cNvPr>
            <p:cNvSpPr>
              <a:spLocks/>
            </p:cNvSpPr>
            <p:nvPr/>
          </p:nvSpPr>
          <p:spPr bwMode="auto">
            <a:xfrm>
              <a:off x="4452064" y="3245988"/>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dirty="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36" name="Rectangle 126">
              <a:extLst>
                <a:ext uri="{FF2B5EF4-FFF2-40B4-BE49-F238E27FC236}">
                  <a16:creationId xmlns:a16="http://schemas.microsoft.com/office/drawing/2014/main" xmlns="" id="{00EF6E6E-B08F-4C4A-B047-14FA41D4CE06}"/>
                </a:ext>
              </a:extLst>
            </p:cNvPr>
            <p:cNvSpPr>
              <a:spLocks/>
            </p:cNvSpPr>
            <p:nvPr/>
          </p:nvSpPr>
          <p:spPr bwMode="auto">
            <a:xfrm>
              <a:off x="4452064" y="3717462"/>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37" name="Rectangle 127">
              <a:extLst>
                <a:ext uri="{FF2B5EF4-FFF2-40B4-BE49-F238E27FC236}">
                  <a16:creationId xmlns:a16="http://schemas.microsoft.com/office/drawing/2014/main" xmlns="" id="{45097AFE-57DD-481F-9B0E-0B8252A57381}"/>
                </a:ext>
              </a:extLst>
            </p:cNvPr>
            <p:cNvSpPr>
              <a:spLocks/>
            </p:cNvSpPr>
            <p:nvPr/>
          </p:nvSpPr>
          <p:spPr bwMode="auto">
            <a:xfrm>
              <a:off x="4452064" y="4156120"/>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38" name="Rectangle 128">
              <a:extLst>
                <a:ext uri="{FF2B5EF4-FFF2-40B4-BE49-F238E27FC236}">
                  <a16:creationId xmlns:a16="http://schemas.microsoft.com/office/drawing/2014/main" xmlns="" id="{E248BFD4-C4AB-4CCE-BCE5-13B81D447EE5}"/>
                </a:ext>
              </a:extLst>
            </p:cNvPr>
            <p:cNvSpPr>
              <a:spLocks/>
            </p:cNvSpPr>
            <p:nvPr/>
          </p:nvSpPr>
          <p:spPr bwMode="auto">
            <a:xfrm>
              <a:off x="4452064" y="4676766"/>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39" name="Freeform 60">
              <a:extLst>
                <a:ext uri="{FF2B5EF4-FFF2-40B4-BE49-F238E27FC236}">
                  <a16:creationId xmlns:a16="http://schemas.microsoft.com/office/drawing/2014/main" xmlns="" id="{27D75443-F1E0-4979-8ABF-582969D92113}"/>
                </a:ext>
              </a:extLst>
            </p:cNvPr>
            <p:cNvSpPr>
              <a:spLocks noEditPoints="1"/>
            </p:cNvSpPr>
            <p:nvPr/>
          </p:nvSpPr>
          <p:spPr bwMode="auto">
            <a:xfrm>
              <a:off x="5109983" y="2539909"/>
              <a:ext cx="311169" cy="214968"/>
            </a:xfrm>
            <a:custGeom>
              <a:avLst/>
              <a:gdLst/>
              <a:ahLst/>
              <a:cxnLst>
                <a:cxn ang="0">
                  <a:pos x="244" y="176"/>
                </a:cxn>
                <a:cxn ang="0">
                  <a:pos x="12" y="176"/>
                </a:cxn>
                <a:cxn ang="0">
                  <a:pos x="0" y="164"/>
                </a:cxn>
                <a:cxn ang="0">
                  <a:pos x="0" y="72"/>
                </a:cxn>
                <a:cxn ang="0">
                  <a:pos x="256" y="72"/>
                </a:cxn>
                <a:cxn ang="0">
                  <a:pos x="256" y="164"/>
                </a:cxn>
                <a:cxn ang="0">
                  <a:pos x="244" y="176"/>
                </a:cxn>
                <a:cxn ang="0">
                  <a:pos x="24" y="152"/>
                </a:cxn>
                <a:cxn ang="0">
                  <a:pos x="72" y="152"/>
                </a:cxn>
                <a:cxn ang="0">
                  <a:pos x="72" y="140"/>
                </a:cxn>
                <a:cxn ang="0">
                  <a:pos x="24" y="140"/>
                </a:cxn>
                <a:cxn ang="0">
                  <a:pos x="24" y="152"/>
                </a:cxn>
                <a:cxn ang="0">
                  <a:pos x="144" y="116"/>
                </a:cxn>
                <a:cxn ang="0">
                  <a:pos x="24" y="116"/>
                </a:cxn>
                <a:cxn ang="0">
                  <a:pos x="24" y="128"/>
                </a:cxn>
                <a:cxn ang="0">
                  <a:pos x="144" y="128"/>
                </a:cxn>
                <a:cxn ang="0">
                  <a:pos x="144" y="116"/>
                </a:cxn>
                <a:cxn ang="0">
                  <a:pos x="0" y="12"/>
                </a:cxn>
                <a:cxn ang="0">
                  <a:pos x="12" y="0"/>
                </a:cxn>
                <a:cxn ang="0">
                  <a:pos x="244" y="0"/>
                </a:cxn>
                <a:cxn ang="0">
                  <a:pos x="256" y="12"/>
                </a:cxn>
                <a:cxn ang="0">
                  <a:pos x="256" y="48"/>
                </a:cxn>
                <a:cxn ang="0">
                  <a:pos x="0" y="48"/>
                </a:cxn>
                <a:cxn ang="0">
                  <a:pos x="0" y="12"/>
                </a:cxn>
              </a:cxnLst>
              <a:rect l="0" t="0" r="r" b="b"/>
              <a:pathLst>
                <a:path w="256" h="176">
                  <a:moveTo>
                    <a:pt x="244" y="176"/>
                  </a:moveTo>
                  <a:cubicBezTo>
                    <a:pt x="12" y="176"/>
                    <a:pt x="12" y="176"/>
                    <a:pt x="12" y="176"/>
                  </a:cubicBezTo>
                  <a:cubicBezTo>
                    <a:pt x="5" y="176"/>
                    <a:pt x="0" y="171"/>
                    <a:pt x="0" y="164"/>
                  </a:cubicBezTo>
                  <a:cubicBezTo>
                    <a:pt x="0" y="72"/>
                    <a:pt x="0" y="72"/>
                    <a:pt x="0" y="72"/>
                  </a:cubicBezTo>
                  <a:cubicBezTo>
                    <a:pt x="256" y="72"/>
                    <a:pt x="256" y="72"/>
                    <a:pt x="256" y="72"/>
                  </a:cubicBezTo>
                  <a:cubicBezTo>
                    <a:pt x="256" y="164"/>
                    <a:pt x="256" y="164"/>
                    <a:pt x="256" y="164"/>
                  </a:cubicBezTo>
                  <a:cubicBezTo>
                    <a:pt x="256" y="171"/>
                    <a:pt x="251" y="176"/>
                    <a:pt x="244" y="176"/>
                  </a:cubicBezTo>
                  <a:moveTo>
                    <a:pt x="24" y="152"/>
                  </a:moveTo>
                  <a:cubicBezTo>
                    <a:pt x="72" y="152"/>
                    <a:pt x="72" y="152"/>
                    <a:pt x="72" y="152"/>
                  </a:cubicBezTo>
                  <a:cubicBezTo>
                    <a:pt x="72" y="140"/>
                    <a:pt x="72" y="140"/>
                    <a:pt x="72" y="140"/>
                  </a:cubicBezTo>
                  <a:cubicBezTo>
                    <a:pt x="24" y="140"/>
                    <a:pt x="24" y="140"/>
                    <a:pt x="24" y="140"/>
                  </a:cubicBezTo>
                  <a:lnTo>
                    <a:pt x="24" y="152"/>
                  </a:lnTo>
                  <a:close/>
                  <a:moveTo>
                    <a:pt x="144" y="116"/>
                  </a:moveTo>
                  <a:cubicBezTo>
                    <a:pt x="24" y="116"/>
                    <a:pt x="24" y="116"/>
                    <a:pt x="24" y="116"/>
                  </a:cubicBezTo>
                  <a:cubicBezTo>
                    <a:pt x="24" y="128"/>
                    <a:pt x="24" y="128"/>
                    <a:pt x="24" y="128"/>
                  </a:cubicBezTo>
                  <a:cubicBezTo>
                    <a:pt x="144" y="128"/>
                    <a:pt x="144" y="128"/>
                    <a:pt x="144" y="128"/>
                  </a:cubicBezTo>
                  <a:lnTo>
                    <a:pt x="144" y="116"/>
                  </a:lnTo>
                  <a:close/>
                  <a:moveTo>
                    <a:pt x="0" y="12"/>
                  </a:moveTo>
                  <a:cubicBezTo>
                    <a:pt x="0" y="5"/>
                    <a:pt x="5" y="0"/>
                    <a:pt x="12" y="0"/>
                  </a:cubicBezTo>
                  <a:cubicBezTo>
                    <a:pt x="244" y="0"/>
                    <a:pt x="244" y="0"/>
                    <a:pt x="244" y="0"/>
                  </a:cubicBezTo>
                  <a:cubicBezTo>
                    <a:pt x="251" y="0"/>
                    <a:pt x="256" y="5"/>
                    <a:pt x="256" y="12"/>
                  </a:cubicBezTo>
                  <a:cubicBezTo>
                    <a:pt x="256" y="48"/>
                    <a:pt x="256" y="48"/>
                    <a:pt x="256" y="48"/>
                  </a:cubicBezTo>
                  <a:cubicBezTo>
                    <a:pt x="0" y="48"/>
                    <a:pt x="0" y="48"/>
                    <a:pt x="0" y="48"/>
                  </a:cubicBezTo>
                  <a:lnTo>
                    <a:pt x="0" y="12"/>
                  </a:lnTo>
                  <a:close/>
                </a:path>
              </a:pathLst>
            </a:custGeom>
            <a:solidFill>
              <a:sysClr val="window" lastClr="FFFFFF"/>
            </a:solidFill>
            <a:ln w="9525">
              <a:noFill/>
              <a:round/>
              <a:headEnd/>
              <a:tailEnd/>
            </a:ln>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black"/>
                </a:solidFill>
                <a:effectLst/>
                <a:uLnTx/>
                <a:uFillTx/>
                <a:latin typeface="Calibri" panose="020F0502020204030204"/>
                <a:ea typeface=""/>
                <a:sym typeface="+mn-lt"/>
              </a:endParaRPr>
            </a:p>
          </p:txBody>
        </p:sp>
      </p:grpSp>
      <p:grpSp>
        <p:nvGrpSpPr>
          <p:cNvPr id="40" name="组 39"/>
          <p:cNvGrpSpPr/>
          <p:nvPr/>
        </p:nvGrpSpPr>
        <p:grpSpPr>
          <a:xfrm>
            <a:off x="6217229" y="2037879"/>
            <a:ext cx="2138237" cy="3744767"/>
            <a:chOff x="6589958" y="1977769"/>
            <a:chExt cx="2138237" cy="3744767"/>
          </a:xfrm>
        </p:grpSpPr>
        <p:sp>
          <p:nvSpPr>
            <p:cNvPr id="41" name="Rectangle 87">
              <a:extLst>
                <a:ext uri="{FF2B5EF4-FFF2-40B4-BE49-F238E27FC236}">
                  <a16:creationId xmlns:a16="http://schemas.microsoft.com/office/drawing/2014/main" xmlns="" id="{3BDFFC8F-01D9-4429-8D44-FE42DF0B797F}"/>
                </a:ext>
              </a:extLst>
            </p:cNvPr>
            <p:cNvSpPr/>
            <p:nvPr/>
          </p:nvSpPr>
          <p:spPr>
            <a:xfrm>
              <a:off x="6589958" y="1977769"/>
              <a:ext cx="2138237" cy="3744767"/>
            </a:xfrm>
            <a:prstGeom prst="rect">
              <a:avLst/>
            </a:prstGeom>
            <a:solidFill>
              <a:sysClr val="window" lastClr="FFFFFF"/>
            </a:solidFill>
            <a:ln w="6350" cap="flat" cmpd="sng" algn="ctr">
              <a:solidFill>
                <a:sysClr val="window" lastClr="FFFFFF">
                  <a:lumMod val="85000"/>
                </a:sysClr>
              </a:solid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sp>
          <p:nvSpPr>
            <p:cNvPr id="42" name="Rectangle 88">
              <a:extLst>
                <a:ext uri="{FF2B5EF4-FFF2-40B4-BE49-F238E27FC236}">
                  <a16:creationId xmlns:a16="http://schemas.microsoft.com/office/drawing/2014/main" xmlns="" id="{68E02B19-DCC3-4A80-8D87-85A3BFC92A38}"/>
                </a:ext>
              </a:extLst>
            </p:cNvPr>
            <p:cNvSpPr/>
            <p:nvPr/>
          </p:nvSpPr>
          <p:spPr>
            <a:xfrm>
              <a:off x="6589958" y="1977769"/>
              <a:ext cx="2138237" cy="311985"/>
            </a:xfrm>
            <a:prstGeom prst="rect">
              <a:avLst/>
            </a:prstGeom>
            <a:solidFill>
              <a:schemeClr val="accent5"/>
            </a:solid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000" b="0" i="0" u="none" strike="noStrike" kern="0" cap="none" spc="0" normalizeH="0" baseline="0" noProof="0">
                <a:ln>
                  <a:noFill/>
                </a:ln>
                <a:solidFill>
                  <a:prstClr val="black"/>
                </a:solidFill>
                <a:effectLst/>
                <a:uLnTx/>
                <a:uFillTx/>
                <a:latin typeface="微软雅黑" panose="020B0503020204020204" pitchFamily="34" charset="-122"/>
                <a:ea typeface=""/>
                <a:cs typeface=""/>
              </a:endParaRPr>
            </a:p>
          </p:txBody>
        </p:sp>
        <p:sp>
          <p:nvSpPr>
            <p:cNvPr id="43" name="Rectangle 89">
              <a:extLst>
                <a:ext uri="{FF2B5EF4-FFF2-40B4-BE49-F238E27FC236}">
                  <a16:creationId xmlns:a16="http://schemas.microsoft.com/office/drawing/2014/main" xmlns="" id="{0E5FA04B-0325-4775-8506-A6E6CEF62F4F}"/>
                </a:ext>
              </a:extLst>
            </p:cNvPr>
            <p:cNvSpPr/>
            <p:nvPr/>
          </p:nvSpPr>
          <p:spPr>
            <a:xfrm>
              <a:off x="6589958" y="5082397"/>
              <a:ext cx="2138237" cy="640139"/>
            </a:xfrm>
            <a:prstGeom prst="rect">
              <a:avLst/>
            </a:prstGeom>
            <a:no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cxnSp>
          <p:nvCxnSpPr>
            <p:cNvPr id="44" name="Straight Connector 90">
              <a:extLst>
                <a:ext uri="{FF2B5EF4-FFF2-40B4-BE49-F238E27FC236}">
                  <a16:creationId xmlns:a16="http://schemas.microsoft.com/office/drawing/2014/main" xmlns="" id="{1B45969B-1F20-4348-8614-2298AF9AB254}"/>
                </a:ext>
              </a:extLst>
            </p:cNvPr>
            <p:cNvCxnSpPr/>
            <p:nvPr/>
          </p:nvCxnSpPr>
          <p:spPr>
            <a:xfrm>
              <a:off x="6589958" y="3025009"/>
              <a:ext cx="2138237" cy="0"/>
            </a:xfrm>
            <a:prstGeom prst="line">
              <a:avLst/>
            </a:prstGeom>
            <a:noFill/>
            <a:ln w="6350" cap="flat" cmpd="sng" algn="ctr">
              <a:solidFill>
                <a:sysClr val="window" lastClr="FFFFFF">
                  <a:lumMod val="85000"/>
                </a:sysClr>
              </a:solidFill>
              <a:prstDash val="solid"/>
              <a:miter lim="800000"/>
            </a:ln>
            <a:effectLst/>
          </p:spPr>
        </p:cxnSp>
        <p:sp>
          <p:nvSpPr>
            <p:cNvPr id="45" name="Rectangle 91">
              <a:extLst>
                <a:ext uri="{FF2B5EF4-FFF2-40B4-BE49-F238E27FC236}">
                  <a16:creationId xmlns:a16="http://schemas.microsoft.com/office/drawing/2014/main" xmlns="" id="{FB329EB8-FD06-4568-A53E-3312D12636DD}"/>
                </a:ext>
              </a:extLst>
            </p:cNvPr>
            <p:cNvSpPr/>
            <p:nvPr/>
          </p:nvSpPr>
          <p:spPr>
            <a:xfrm>
              <a:off x="6589958" y="2289754"/>
              <a:ext cx="2138237" cy="735256"/>
            </a:xfrm>
            <a:prstGeom prst="rect">
              <a:avLst/>
            </a:prstGeom>
            <a:solidFill>
              <a:schemeClr val="accent5"/>
            </a:solid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sp>
          <p:nvSpPr>
            <p:cNvPr id="46" name="Rectangle 92">
              <a:extLst>
                <a:ext uri="{FF2B5EF4-FFF2-40B4-BE49-F238E27FC236}">
                  <a16:creationId xmlns:a16="http://schemas.microsoft.com/office/drawing/2014/main" xmlns="" id="{D7F13F6A-7E63-4060-AD42-1CB4F01A9E3B}"/>
                </a:ext>
              </a:extLst>
            </p:cNvPr>
            <p:cNvSpPr>
              <a:spLocks/>
            </p:cNvSpPr>
            <p:nvPr/>
          </p:nvSpPr>
          <p:spPr bwMode="auto">
            <a:xfrm>
              <a:off x="7016084" y="2038335"/>
              <a:ext cx="1274573"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200" b="0" i="0" u="none" strike="noStrike" kern="0" cap="none" spc="0" normalizeH="0" baseline="0" noProof="0">
                  <a:ln>
                    <a:noFill/>
                  </a:ln>
                  <a:solidFill>
                    <a:srgbClr val="FFFFFF"/>
                  </a:solidFill>
                  <a:effectLst/>
                  <a:uLnTx/>
                  <a:uFillTx/>
                  <a:latin typeface="Calibri" panose="020F0502020204030204"/>
                  <a:ea typeface="等线" charset="-122"/>
                </a:rPr>
                <a:t>标题文本预设</a:t>
              </a:r>
            </a:p>
          </p:txBody>
        </p:sp>
        <p:cxnSp>
          <p:nvCxnSpPr>
            <p:cNvPr id="47" name="Straight Connector 99">
              <a:extLst>
                <a:ext uri="{FF2B5EF4-FFF2-40B4-BE49-F238E27FC236}">
                  <a16:creationId xmlns:a16="http://schemas.microsoft.com/office/drawing/2014/main" xmlns="" id="{1FCD4FC6-A958-4E35-9E8A-D0C3DE121360}"/>
                </a:ext>
              </a:extLst>
            </p:cNvPr>
            <p:cNvCxnSpPr/>
            <p:nvPr/>
          </p:nvCxnSpPr>
          <p:spPr>
            <a:xfrm>
              <a:off x="6589958" y="3565275"/>
              <a:ext cx="2138237" cy="0"/>
            </a:xfrm>
            <a:prstGeom prst="line">
              <a:avLst/>
            </a:prstGeom>
            <a:noFill/>
            <a:ln w="6350" cap="flat" cmpd="sng" algn="ctr">
              <a:solidFill>
                <a:sysClr val="window" lastClr="FFFFFF">
                  <a:lumMod val="85000"/>
                </a:sysClr>
              </a:solidFill>
              <a:prstDash val="solid"/>
              <a:miter lim="800000"/>
            </a:ln>
            <a:effectLst/>
          </p:spPr>
        </p:cxnSp>
        <p:cxnSp>
          <p:nvCxnSpPr>
            <p:cNvPr id="48" name="Straight Connector 100">
              <a:extLst>
                <a:ext uri="{FF2B5EF4-FFF2-40B4-BE49-F238E27FC236}">
                  <a16:creationId xmlns:a16="http://schemas.microsoft.com/office/drawing/2014/main" xmlns="" id="{65A5E105-0C60-4037-8D7D-37AD16CD0A8D}"/>
                </a:ext>
              </a:extLst>
            </p:cNvPr>
            <p:cNvCxnSpPr/>
            <p:nvPr/>
          </p:nvCxnSpPr>
          <p:spPr>
            <a:xfrm>
              <a:off x="6589958" y="4037057"/>
              <a:ext cx="2138237" cy="0"/>
            </a:xfrm>
            <a:prstGeom prst="line">
              <a:avLst/>
            </a:prstGeom>
            <a:noFill/>
            <a:ln w="6350" cap="flat" cmpd="sng" algn="ctr">
              <a:solidFill>
                <a:sysClr val="window" lastClr="FFFFFF">
                  <a:lumMod val="85000"/>
                </a:sysClr>
              </a:solidFill>
              <a:prstDash val="solid"/>
              <a:miter lim="800000"/>
            </a:ln>
            <a:effectLst/>
          </p:spPr>
        </p:cxnSp>
        <p:cxnSp>
          <p:nvCxnSpPr>
            <p:cNvPr id="49" name="Straight Connector 101">
              <a:extLst>
                <a:ext uri="{FF2B5EF4-FFF2-40B4-BE49-F238E27FC236}">
                  <a16:creationId xmlns:a16="http://schemas.microsoft.com/office/drawing/2014/main" xmlns="" id="{2029324D-0D72-44C8-B0E5-29296163C318}"/>
                </a:ext>
              </a:extLst>
            </p:cNvPr>
            <p:cNvCxnSpPr/>
            <p:nvPr/>
          </p:nvCxnSpPr>
          <p:spPr>
            <a:xfrm>
              <a:off x="6589958" y="4508838"/>
              <a:ext cx="2138237" cy="0"/>
            </a:xfrm>
            <a:prstGeom prst="line">
              <a:avLst/>
            </a:prstGeom>
            <a:noFill/>
            <a:ln w="6350" cap="flat" cmpd="sng" algn="ctr">
              <a:solidFill>
                <a:sysClr val="window" lastClr="FFFFFF">
                  <a:lumMod val="85000"/>
                </a:sysClr>
              </a:solidFill>
              <a:prstDash val="solid"/>
              <a:miter lim="800000"/>
            </a:ln>
            <a:effectLst/>
          </p:spPr>
        </p:cxnSp>
        <p:sp>
          <p:nvSpPr>
            <p:cNvPr id="50" name="Rectangle: Rounded Corners 102">
              <a:extLst>
                <a:ext uri="{FF2B5EF4-FFF2-40B4-BE49-F238E27FC236}">
                  <a16:creationId xmlns:a16="http://schemas.microsoft.com/office/drawing/2014/main" xmlns="" id="{AFA4C2D6-DE37-48C0-A62D-03A3127E9309}"/>
                </a:ext>
              </a:extLst>
            </p:cNvPr>
            <p:cNvSpPr/>
            <p:nvPr/>
          </p:nvSpPr>
          <p:spPr>
            <a:xfrm>
              <a:off x="6844873" y="5234584"/>
              <a:ext cx="1637920" cy="334813"/>
            </a:xfrm>
            <a:prstGeom prst="roundRect">
              <a:avLst>
                <a:gd name="adj" fmla="val 50000"/>
              </a:avLst>
            </a:prstGeom>
            <a:solidFill>
              <a:schemeClr val="accent5"/>
            </a:solidFill>
            <a:ln w="12700" cap="flat" cmpd="sng" algn="ctr">
              <a:noFill/>
              <a:prstDash val="solid"/>
              <a:miter lim="800000"/>
            </a:ln>
            <a:effectLst/>
          </p:spPr>
          <p:txBody>
            <a:bodyPr wrap="none" anchor="ctr">
              <a:normAutofit fontScale="85000" lnSpcReduction="20000"/>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350" b="1" i="0" u="none" strike="noStrike" kern="0" cap="none" spc="0" normalizeH="0" baseline="0" noProof="0">
                  <a:ln>
                    <a:noFill/>
                  </a:ln>
                  <a:solidFill>
                    <a:srgbClr val="FFFFFF"/>
                  </a:solidFill>
                  <a:effectLst/>
                  <a:uLnTx/>
                  <a:uFillTx/>
                  <a:latin typeface="Calibri" panose="020F0502020204030204"/>
                  <a:ea typeface="等线" charset="-122"/>
                  <a:cs typeface=""/>
                </a:rPr>
                <a:t>标题文本预设</a:t>
              </a:r>
            </a:p>
          </p:txBody>
        </p:sp>
        <p:sp>
          <p:nvSpPr>
            <p:cNvPr id="51" name="Rectangle 129">
              <a:extLst>
                <a:ext uri="{FF2B5EF4-FFF2-40B4-BE49-F238E27FC236}">
                  <a16:creationId xmlns:a16="http://schemas.microsoft.com/office/drawing/2014/main" xmlns="" id="{862D1036-E7AA-47B9-A04E-CFE645EE00C1}"/>
                </a:ext>
              </a:extLst>
            </p:cNvPr>
            <p:cNvSpPr>
              <a:spLocks/>
            </p:cNvSpPr>
            <p:nvPr/>
          </p:nvSpPr>
          <p:spPr bwMode="auto">
            <a:xfrm>
              <a:off x="6853885" y="3245988"/>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52" name="Rectangle 130">
              <a:extLst>
                <a:ext uri="{FF2B5EF4-FFF2-40B4-BE49-F238E27FC236}">
                  <a16:creationId xmlns:a16="http://schemas.microsoft.com/office/drawing/2014/main" xmlns="" id="{B7A0958B-ED89-4C24-95FF-A6DD8A20E2EA}"/>
                </a:ext>
              </a:extLst>
            </p:cNvPr>
            <p:cNvSpPr>
              <a:spLocks/>
            </p:cNvSpPr>
            <p:nvPr/>
          </p:nvSpPr>
          <p:spPr bwMode="auto">
            <a:xfrm>
              <a:off x="6853885" y="3717462"/>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53" name="Rectangle 131">
              <a:extLst>
                <a:ext uri="{FF2B5EF4-FFF2-40B4-BE49-F238E27FC236}">
                  <a16:creationId xmlns:a16="http://schemas.microsoft.com/office/drawing/2014/main" xmlns="" id="{E7616920-CCDE-4694-A069-0246B257F6A8}"/>
                </a:ext>
              </a:extLst>
            </p:cNvPr>
            <p:cNvSpPr>
              <a:spLocks/>
            </p:cNvSpPr>
            <p:nvPr/>
          </p:nvSpPr>
          <p:spPr bwMode="auto">
            <a:xfrm>
              <a:off x="6853885" y="4156120"/>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54" name="Rectangle 132">
              <a:extLst>
                <a:ext uri="{FF2B5EF4-FFF2-40B4-BE49-F238E27FC236}">
                  <a16:creationId xmlns:a16="http://schemas.microsoft.com/office/drawing/2014/main" xmlns="" id="{C7564BDB-A6A3-44B3-9B8F-5C70FDB88FD6}"/>
                </a:ext>
              </a:extLst>
            </p:cNvPr>
            <p:cNvSpPr>
              <a:spLocks/>
            </p:cNvSpPr>
            <p:nvPr/>
          </p:nvSpPr>
          <p:spPr bwMode="auto">
            <a:xfrm>
              <a:off x="6853885" y="4676766"/>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55" name="Freeform 57">
              <a:extLst>
                <a:ext uri="{FF2B5EF4-FFF2-40B4-BE49-F238E27FC236}">
                  <a16:creationId xmlns:a16="http://schemas.microsoft.com/office/drawing/2014/main" xmlns="" id="{82C91998-B035-41BE-8089-76DBFD09720C}"/>
                </a:ext>
              </a:extLst>
            </p:cNvPr>
            <p:cNvSpPr>
              <a:spLocks noEditPoints="1"/>
            </p:cNvSpPr>
            <p:nvPr/>
          </p:nvSpPr>
          <p:spPr bwMode="auto">
            <a:xfrm>
              <a:off x="7499462" y="2541285"/>
              <a:ext cx="307816" cy="222050"/>
            </a:xfrm>
            <a:custGeom>
              <a:avLst/>
              <a:gdLst/>
              <a:ahLst/>
              <a:cxnLst>
                <a:cxn ang="0">
                  <a:pos x="256" y="172"/>
                </a:cxn>
                <a:cxn ang="0">
                  <a:pos x="244" y="184"/>
                </a:cxn>
                <a:cxn ang="0">
                  <a:pos x="12" y="184"/>
                </a:cxn>
                <a:cxn ang="0">
                  <a:pos x="0" y="172"/>
                </a:cxn>
                <a:cxn ang="0">
                  <a:pos x="0" y="96"/>
                </a:cxn>
                <a:cxn ang="0">
                  <a:pos x="1" y="92"/>
                </a:cxn>
                <a:cxn ang="0">
                  <a:pos x="1" y="92"/>
                </a:cxn>
                <a:cxn ang="0">
                  <a:pos x="33" y="8"/>
                </a:cxn>
                <a:cxn ang="0">
                  <a:pos x="33" y="8"/>
                </a:cxn>
                <a:cxn ang="0">
                  <a:pos x="44" y="0"/>
                </a:cxn>
                <a:cxn ang="0">
                  <a:pos x="212" y="0"/>
                </a:cxn>
                <a:cxn ang="0">
                  <a:pos x="223" y="8"/>
                </a:cxn>
                <a:cxn ang="0">
                  <a:pos x="223" y="8"/>
                </a:cxn>
                <a:cxn ang="0">
                  <a:pos x="255" y="92"/>
                </a:cxn>
                <a:cxn ang="0">
                  <a:pos x="255" y="92"/>
                </a:cxn>
                <a:cxn ang="0">
                  <a:pos x="256" y="96"/>
                </a:cxn>
                <a:cxn ang="0">
                  <a:pos x="256" y="172"/>
                </a:cxn>
                <a:cxn ang="0">
                  <a:pos x="204" y="24"/>
                </a:cxn>
                <a:cxn ang="0">
                  <a:pos x="52" y="24"/>
                </a:cxn>
                <a:cxn ang="0">
                  <a:pos x="29" y="84"/>
                </a:cxn>
                <a:cxn ang="0">
                  <a:pos x="68" y="84"/>
                </a:cxn>
                <a:cxn ang="0">
                  <a:pos x="80" y="96"/>
                </a:cxn>
                <a:cxn ang="0">
                  <a:pos x="80" y="108"/>
                </a:cxn>
                <a:cxn ang="0">
                  <a:pos x="176" y="108"/>
                </a:cxn>
                <a:cxn ang="0">
                  <a:pos x="176" y="96"/>
                </a:cxn>
                <a:cxn ang="0">
                  <a:pos x="188" y="84"/>
                </a:cxn>
                <a:cxn ang="0">
                  <a:pos x="227" y="84"/>
                </a:cxn>
                <a:cxn ang="0">
                  <a:pos x="204" y="24"/>
                </a:cxn>
              </a:cxnLst>
              <a:rect l="0" t="0" r="r" b="b"/>
              <a:pathLst>
                <a:path w="256" h="184">
                  <a:moveTo>
                    <a:pt x="256" y="172"/>
                  </a:moveTo>
                  <a:cubicBezTo>
                    <a:pt x="256" y="179"/>
                    <a:pt x="251" y="184"/>
                    <a:pt x="244" y="184"/>
                  </a:cubicBezTo>
                  <a:cubicBezTo>
                    <a:pt x="12" y="184"/>
                    <a:pt x="12" y="184"/>
                    <a:pt x="12" y="184"/>
                  </a:cubicBezTo>
                  <a:cubicBezTo>
                    <a:pt x="5" y="184"/>
                    <a:pt x="0" y="179"/>
                    <a:pt x="0" y="172"/>
                  </a:cubicBezTo>
                  <a:cubicBezTo>
                    <a:pt x="0" y="96"/>
                    <a:pt x="0" y="96"/>
                    <a:pt x="0" y="96"/>
                  </a:cubicBezTo>
                  <a:cubicBezTo>
                    <a:pt x="0" y="94"/>
                    <a:pt x="0" y="93"/>
                    <a:pt x="1" y="92"/>
                  </a:cubicBezTo>
                  <a:cubicBezTo>
                    <a:pt x="1" y="92"/>
                    <a:pt x="1" y="92"/>
                    <a:pt x="1" y="92"/>
                  </a:cubicBezTo>
                  <a:cubicBezTo>
                    <a:pt x="33" y="8"/>
                    <a:pt x="33" y="8"/>
                    <a:pt x="33" y="8"/>
                  </a:cubicBezTo>
                  <a:cubicBezTo>
                    <a:pt x="33" y="8"/>
                    <a:pt x="33" y="8"/>
                    <a:pt x="33" y="8"/>
                  </a:cubicBezTo>
                  <a:cubicBezTo>
                    <a:pt x="35" y="3"/>
                    <a:pt x="39" y="0"/>
                    <a:pt x="44" y="0"/>
                  </a:cubicBezTo>
                  <a:cubicBezTo>
                    <a:pt x="212" y="0"/>
                    <a:pt x="212" y="0"/>
                    <a:pt x="212" y="0"/>
                  </a:cubicBezTo>
                  <a:cubicBezTo>
                    <a:pt x="217" y="0"/>
                    <a:pt x="221" y="3"/>
                    <a:pt x="223" y="8"/>
                  </a:cubicBezTo>
                  <a:cubicBezTo>
                    <a:pt x="223" y="8"/>
                    <a:pt x="223" y="8"/>
                    <a:pt x="223" y="8"/>
                  </a:cubicBezTo>
                  <a:cubicBezTo>
                    <a:pt x="255" y="92"/>
                    <a:pt x="255" y="92"/>
                    <a:pt x="255" y="92"/>
                  </a:cubicBezTo>
                  <a:cubicBezTo>
                    <a:pt x="255" y="92"/>
                    <a:pt x="255" y="92"/>
                    <a:pt x="255" y="92"/>
                  </a:cubicBezTo>
                  <a:cubicBezTo>
                    <a:pt x="256" y="93"/>
                    <a:pt x="256" y="94"/>
                    <a:pt x="256" y="96"/>
                  </a:cubicBezTo>
                  <a:lnTo>
                    <a:pt x="256" y="172"/>
                  </a:lnTo>
                  <a:close/>
                  <a:moveTo>
                    <a:pt x="204" y="24"/>
                  </a:moveTo>
                  <a:cubicBezTo>
                    <a:pt x="52" y="24"/>
                    <a:pt x="52" y="24"/>
                    <a:pt x="52" y="24"/>
                  </a:cubicBezTo>
                  <a:cubicBezTo>
                    <a:pt x="29" y="84"/>
                    <a:pt x="29" y="84"/>
                    <a:pt x="29" y="84"/>
                  </a:cubicBezTo>
                  <a:cubicBezTo>
                    <a:pt x="68" y="84"/>
                    <a:pt x="68" y="84"/>
                    <a:pt x="68" y="84"/>
                  </a:cubicBezTo>
                  <a:cubicBezTo>
                    <a:pt x="75" y="84"/>
                    <a:pt x="80" y="89"/>
                    <a:pt x="80" y="96"/>
                  </a:cubicBezTo>
                  <a:cubicBezTo>
                    <a:pt x="80" y="108"/>
                    <a:pt x="80" y="108"/>
                    <a:pt x="80" y="108"/>
                  </a:cubicBezTo>
                  <a:cubicBezTo>
                    <a:pt x="176" y="108"/>
                    <a:pt x="176" y="108"/>
                    <a:pt x="176" y="108"/>
                  </a:cubicBezTo>
                  <a:cubicBezTo>
                    <a:pt x="176" y="96"/>
                    <a:pt x="176" y="96"/>
                    <a:pt x="176" y="96"/>
                  </a:cubicBezTo>
                  <a:cubicBezTo>
                    <a:pt x="176" y="89"/>
                    <a:pt x="181" y="84"/>
                    <a:pt x="188" y="84"/>
                  </a:cubicBezTo>
                  <a:cubicBezTo>
                    <a:pt x="227" y="84"/>
                    <a:pt x="227" y="84"/>
                    <a:pt x="227" y="84"/>
                  </a:cubicBezTo>
                  <a:lnTo>
                    <a:pt x="204" y="24"/>
                  </a:lnTo>
                  <a:close/>
                </a:path>
              </a:pathLst>
            </a:custGeom>
            <a:solidFill>
              <a:sysClr val="window" lastClr="FFFFFF"/>
            </a:solidFill>
            <a:ln w="9525">
              <a:noFill/>
              <a:round/>
              <a:headEnd/>
              <a:tailEnd/>
            </a:ln>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black"/>
                </a:solidFill>
                <a:effectLst/>
                <a:uLnTx/>
                <a:uFillTx/>
                <a:latin typeface="Calibri" panose="020F0502020204030204"/>
                <a:ea typeface=""/>
                <a:sym typeface="+mn-lt"/>
              </a:endParaRPr>
            </a:p>
          </p:txBody>
        </p:sp>
      </p:grpSp>
      <p:grpSp>
        <p:nvGrpSpPr>
          <p:cNvPr id="56" name="组 55"/>
          <p:cNvGrpSpPr/>
          <p:nvPr/>
        </p:nvGrpSpPr>
        <p:grpSpPr>
          <a:xfrm>
            <a:off x="8605033" y="2037879"/>
            <a:ext cx="2138238" cy="3744767"/>
            <a:chOff x="8977762" y="1977769"/>
            <a:chExt cx="2138238" cy="3744767"/>
          </a:xfrm>
        </p:grpSpPr>
        <p:sp>
          <p:nvSpPr>
            <p:cNvPr id="57" name="Rectangle 105">
              <a:extLst>
                <a:ext uri="{FF2B5EF4-FFF2-40B4-BE49-F238E27FC236}">
                  <a16:creationId xmlns:a16="http://schemas.microsoft.com/office/drawing/2014/main" xmlns="" id="{0E1E2739-3E6C-4E57-9CFE-9BC356BD5CD7}"/>
                </a:ext>
              </a:extLst>
            </p:cNvPr>
            <p:cNvSpPr/>
            <p:nvPr/>
          </p:nvSpPr>
          <p:spPr>
            <a:xfrm>
              <a:off x="8977762" y="1977769"/>
              <a:ext cx="2138237" cy="3744767"/>
            </a:xfrm>
            <a:prstGeom prst="rect">
              <a:avLst/>
            </a:prstGeom>
            <a:solidFill>
              <a:sysClr val="window" lastClr="FFFFFF"/>
            </a:solidFill>
            <a:ln w="6350" cap="flat" cmpd="sng" algn="ctr">
              <a:solidFill>
                <a:sysClr val="window" lastClr="FFFFFF">
                  <a:lumMod val="85000"/>
                </a:sysClr>
              </a:solid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sp>
          <p:nvSpPr>
            <p:cNvPr id="58" name="Rectangle 106">
              <a:extLst>
                <a:ext uri="{FF2B5EF4-FFF2-40B4-BE49-F238E27FC236}">
                  <a16:creationId xmlns:a16="http://schemas.microsoft.com/office/drawing/2014/main" xmlns="" id="{483F4948-BA4F-473B-94A6-4AFDBDEEDF46}"/>
                </a:ext>
              </a:extLst>
            </p:cNvPr>
            <p:cNvSpPr/>
            <p:nvPr/>
          </p:nvSpPr>
          <p:spPr>
            <a:xfrm>
              <a:off x="8977762" y="1977769"/>
              <a:ext cx="2138237" cy="311985"/>
            </a:xfrm>
            <a:prstGeom prst="rect">
              <a:avLst/>
            </a:prstGeom>
            <a:solidFill>
              <a:schemeClr val="accent3"/>
            </a:solid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sp>
          <p:nvSpPr>
            <p:cNvPr id="59" name="Rectangle 107">
              <a:extLst>
                <a:ext uri="{FF2B5EF4-FFF2-40B4-BE49-F238E27FC236}">
                  <a16:creationId xmlns:a16="http://schemas.microsoft.com/office/drawing/2014/main" xmlns="" id="{6AC20961-B8DE-4600-B7AF-A252D6E2B5F3}"/>
                </a:ext>
              </a:extLst>
            </p:cNvPr>
            <p:cNvSpPr/>
            <p:nvPr/>
          </p:nvSpPr>
          <p:spPr>
            <a:xfrm>
              <a:off x="8977762" y="5082397"/>
              <a:ext cx="2138237" cy="640139"/>
            </a:xfrm>
            <a:prstGeom prst="rect">
              <a:avLst/>
            </a:prstGeom>
            <a:no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cxnSp>
          <p:nvCxnSpPr>
            <p:cNvPr id="60" name="Straight Connector 108">
              <a:extLst>
                <a:ext uri="{FF2B5EF4-FFF2-40B4-BE49-F238E27FC236}">
                  <a16:creationId xmlns:a16="http://schemas.microsoft.com/office/drawing/2014/main" xmlns="" id="{C5F5FBFD-5879-4E58-B5DC-E5DB57D5AB03}"/>
                </a:ext>
              </a:extLst>
            </p:cNvPr>
            <p:cNvCxnSpPr/>
            <p:nvPr/>
          </p:nvCxnSpPr>
          <p:spPr>
            <a:xfrm>
              <a:off x="8977762" y="3025008"/>
              <a:ext cx="2138237" cy="0"/>
            </a:xfrm>
            <a:prstGeom prst="line">
              <a:avLst/>
            </a:prstGeom>
            <a:noFill/>
            <a:ln w="6350" cap="flat" cmpd="sng" algn="ctr">
              <a:solidFill>
                <a:sysClr val="window" lastClr="FFFFFF">
                  <a:lumMod val="85000"/>
                </a:sysClr>
              </a:solidFill>
              <a:prstDash val="solid"/>
              <a:miter lim="800000"/>
            </a:ln>
            <a:effectLst/>
          </p:spPr>
        </p:cxnSp>
        <p:sp>
          <p:nvSpPr>
            <p:cNvPr id="61" name="Rectangle 109">
              <a:extLst>
                <a:ext uri="{FF2B5EF4-FFF2-40B4-BE49-F238E27FC236}">
                  <a16:creationId xmlns:a16="http://schemas.microsoft.com/office/drawing/2014/main" xmlns="" id="{47BDF33C-FA9C-4BD0-B69A-65D472C86DD9}"/>
                </a:ext>
              </a:extLst>
            </p:cNvPr>
            <p:cNvSpPr/>
            <p:nvPr/>
          </p:nvSpPr>
          <p:spPr>
            <a:xfrm>
              <a:off x="8977762" y="2289753"/>
              <a:ext cx="2138237" cy="735256"/>
            </a:xfrm>
            <a:prstGeom prst="rect">
              <a:avLst/>
            </a:prstGeom>
            <a:solidFill>
              <a:schemeClr val="accent3"/>
            </a:solidFill>
            <a:ln w="12700" cap="flat" cmpd="sng" algn="ctr">
              <a:noFill/>
              <a:prstDash val="solid"/>
              <a:miter lim="800000"/>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ea typeface=""/>
                <a:cs typeface=""/>
              </a:endParaRPr>
            </a:p>
          </p:txBody>
        </p:sp>
        <p:sp>
          <p:nvSpPr>
            <p:cNvPr id="62" name="Rectangle 110">
              <a:extLst>
                <a:ext uri="{FF2B5EF4-FFF2-40B4-BE49-F238E27FC236}">
                  <a16:creationId xmlns:a16="http://schemas.microsoft.com/office/drawing/2014/main" xmlns="" id="{0608949C-17B1-4C30-9864-4672FBF15821}"/>
                </a:ext>
              </a:extLst>
            </p:cNvPr>
            <p:cNvSpPr>
              <a:spLocks/>
            </p:cNvSpPr>
            <p:nvPr/>
          </p:nvSpPr>
          <p:spPr bwMode="auto">
            <a:xfrm>
              <a:off x="9403887" y="2038335"/>
              <a:ext cx="1274573"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标题文本预设</a:t>
              </a:r>
            </a:p>
          </p:txBody>
        </p:sp>
        <p:cxnSp>
          <p:nvCxnSpPr>
            <p:cNvPr id="63" name="Straight Connector 117">
              <a:extLst>
                <a:ext uri="{FF2B5EF4-FFF2-40B4-BE49-F238E27FC236}">
                  <a16:creationId xmlns:a16="http://schemas.microsoft.com/office/drawing/2014/main" xmlns="" id="{83C28A51-1AA3-4C57-8365-F38C3C2FF3E3}"/>
                </a:ext>
              </a:extLst>
            </p:cNvPr>
            <p:cNvCxnSpPr/>
            <p:nvPr/>
          </p:nvCxnSpPr>
          <p:spPr>
            <a:xfrm>
              <a:off x="8977763" y="3565274"/>
              <a:ext cx="2138237" cy="0"/>
            </a:xfrm>
            <a:prstGeom prst="line">
              <a:avLst/>
            </a:prstGeom>
            <a:noFill/>
            <a:ln w="6350" cap="flat" cmpd="sng" algn="ctr">
              <a:solidFill>
                <a:sysClr val="window" lastClr="FFFFFF">
                  <a:lumMod val="85000"/>
                </a:sysClr>
              </a:solidFill>
              <a:prstDash val="solid"/>
              <a:miter lim="800000"/>
            </a:ln>
            <a:effectLst/>
          </p:spPr>
        </p:cxnSp>
        <p:cxnSp>
          <p:nvCxnSpPr>
            <p:cNvPr id="64" name="Straight Connector 118">
              <a:extLst>
                <a:ext uri="{FF2B5EF4-FFF2-40B4-BE49-F238E27FC236}">
                  <a16:creationId xmlns:a16="http://schemas.microsoft.com/office/drawing/2014/main" xmlns="" id="{A60766D1-DFD0-4C0A-83E3-8159BCABAB2B}"/>
                </a:ext>
              </a:extLst>
            </p:cNvPr>
            <p:cNvCxnSpPr/>
            <p:nvPr/>
          </p:nvCxnSpPr>
          <p:spPr>
            <a:xfrm>
              <a:off x="8977763" y="4037055"/>
              <a:ext cx="2138237" cy="0"/>
            </a:xfrm>
            <a:prstGeom prst="line">
              <a:avLst/>
            </a:prstGeom>
            <a:noFill/>
            <a:ln w="6350" cap="flat" cmpd="sng" algn="ctr">
              <a:solidFill>
                <a:sysClr val="window" lastClr="FFFFFF">
                  <a:lumMod val="85000"/>
                </a:sysClr>
              </a:solidFill>
              <a:prstDash val="solid"/>
              <a:miter lim="800000"/>
            </a:ln>
            <a:effectLst/>
          </p:spPr>
        </p:cxnSp>
        <p:cxnSp>
          <p:nvCxnSpPr>
            <p:cNvPr id="65" name="Straight Connector 119">
              <a:extLst>
                <a:ext uri="{FF2B5EF4-FFF2-40B4-BE49-F238E27FC236}">
                  <a16:creationId xmlns:a16="http://schemas.microsoft.com/office/drawing/2014/main" xmlns="" id="{A3918130-8CAE-42DB-8D6C-1C8F1F262E05}"/>
                </a:ext>
              </a:extLst>
            </p:cNvPr>
            <p:cNvCxnSpPr/>
            <p:nvPr/>
          </p:nvCxnSpPr>
          <p:spPr>
            <a:xfrm>
              <a:off x="8977763" y="4508837"/>
              <a:ext cx="2138237" cy="0"/>
            </a:xfrm>
            <a:prstGeom prst="line">
              <a:avLst/>
            </a:prstGeom>
            <a:noFill/>
            <a:ln w="6350" cap="flat" cmpd="sng" algn="ctr">
              <a:solidFill>
                <a:sysClr val="window" lastClr="FFFFFF">
                  <a:lumMod val="85000"/>
                </a:sysClr>
              </a:solidFill>
              <a:prstDash val="solid"/>
              <a:miter lim="800000"/>
            </a:ln>
            <a:effectLst/>
          </p:spPr>
        </p:cxnSp>
        <p:sp>
          <p:nvSpPr>
            <p:cNvPr id="66" name="Rectangle: Rounded Corners 120">
              <a:extLst>
                <a:ext uri="{FF2B5EF4-FFF2-40B4-BE49-F238E27FC236}">
                  <a16:creationId xmlns:a16="http://schemas.microsoft.com/office/drawing/2014/main" xmlns="" id="{5B96CA33-F005-4B75-AFDF-E666BEC18735}"/>
                </a:ext>
              </a:extLst>
            </p:cNvPr>
            <p:cNvSpPr/>
            <p:nvPr/>
          </p:nvSpPr>
          <p:spPr>
            <a:xfrm>
              <a:off x="9232678" y="5234583"/>
              <a:ext cx="1637920" cy="334813"/>
            </a:xfrm>
            <a:prstGeom prst="roundRect">
              <a:avLst>
                <a:gd name="adj" fmla="val 50000"/>
              </a:avLst>
            </a:prstGeom>
            <a:solidFill>
              <a:schemeClr val="accent3"/>
            </a:solidFill>
            <a:ln w="12700" cap="flat" cmpd="sng" algn="ctr">
              <a:noFill/>
              <a:prstDash val="solid"/>
              <a:miter lim="800000"/>
            </a:ln>
            <a:effectLst/>
          </p:spPr>
          <p:txBody>
            <a:bodyPr wrap="none" anchor="ctr">
              <a:normAutofit fontScale="85000" lnSpcReduction="20000"/>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350" b="1" i="0" u="none" strike="noStrike" kern="0" cap="none" spc="0" normalizeH="0" baseline="0" noProof="0">
                  <a:ln>
                    <a:noFill/>
                  </a:ln>
                  <a:solidFill>
                    <a:srgbClr val="FFFFFF"/>
                  </a:solidFill>
                  <a:effectLst/>
                  <a:uLnTx/>
                  <a:uFillTx/>
                  <a:latin typeface="Calibri" panose="020F0502020204030204"/>
                  <a:ea typeface="等线" charset="-122"/>
                  <a:cs typeface=""/>
                </a:rPr>
                <a:t>标题文本预设</a:t>
              </a:r>
            </a:p>
          </p:txBody>
        </p:sp>
        <p:sp>
          <p:nvSpPr>
            <p:cNvPr id="67" name="Rectangle 133">
              <a:extLst>
                <a:ext uri="{FF2B5EF4-FFF2-40B4-BE49-F238E27FC236}">
                  <a16:creationId xmlns:a16="http://schemas.microsoft.com/office/drawing/2014/main" xmlns="" id="{612D4FFA-F841-4979-9430-234D1F3198FE}"/>
                </a:ext>
              </a:extLst>
            </p:cNvPr>
            <p:cNvSpPr>
              <a:spLocks/>
            </p:cNvSpPr>
            <p:nvPr/>
          </p:nvSpPr>
          <p:spPr bwMode="auto">
            <a:xfrm>
              <a:off x="9255705" y="3245989"/>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68" name="Rectangle 134">
              <a:extLst>
                <a:ext uri="{FF2B5EF4-FFF2-40B4-BE49-F238E27FC236}">
                  <a16:creationId xmlns:a16="http://schemas.microsoft.com/office/drawing/2014/main" xmlns="" id="{42D0E76D-7FC2-44F9-AFD7-B78853E21E58}"/>
                </a:ext>
              </a:extLst>
            </p:cNvPr>
            <p:cNvSpPr>
              <a:spLocks/>
            </p:cNvSpPr>
            <p:nvPr/>
          </p:nvSpPr>
          <p:spPr bwMode="auto">
            <a:xfrm>
              <a:off x="9255705" y="3717463"/>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69" name="Rectangle 135">
              <a:extLst>
                <a:ext uri="{FF2B5EF4-FFF2-40B4-BE49-F238E27FC236}">
                  <a16:creationId xmlns:a16="http://schemas.microsoft.com/office/drawing/2014/main" xmlns="" id="{955FD3AF-A696-4D2E-BD85-77705C7515EB}"/>
                </a:ext>
              </a:extLst>
            </p:cNvPr>
            <p:cNvSpPr>
              <a:spLocks/>
            </p:cNvSpPr>
            <p:nvPr/>
          </p:nvSpPr>
          <p:spPr bwMode="auto">
            <a:xfrm>
              <a:off x="9255705" y="4156122"/>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70" name="Rectangle 136">
              <a:extLst>
                <a:ext uri="{FF2B5EF4-FFF2-40B4-BE49-F238E27FC236}">
                  <a16:creationId xmlns:a16="http://schemas.microsoft.com/office/drawing/2014/main" xmlns="" id="{4AF5393F-82BE-4E8B-B354-E12F86DA0D69}"/>
                </a:ext>
              </a:extLst>
            </p:cNvPr>
            <p:cNvSpPr>
              <a:spLocks/>
            </p:cNvSpPr>
            <p:nvPr/>
          </p:nvSpPr>
          <p:spPr bwMode="auto">
            <a:xfrm>
              <a:off x="9255704" y="4676774"/>
              <a:ext cx="1637921" cy="233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a:pPr>
              <a:r>
                <a:rPr kumimoji="0" lang="zh-CN" altLang="en-US" sz="1000" b="0" i="0" u="none" strike="noStrike" kern="0" cap="none" spc="0" normalizeH="0" baseline="0" noProof="0">
                  <a:ln>
                    <a:noFill/>
                  </a:ln>
                  <a:solidFill>
                    <a:prstClr val="black">
                      <a:lumMod val="100000"/>
                    </a:prstClr>
                  </a:solidFill>
                  <a:effectLst/>
                  <a:uLnTx/>
                  <a:uFillTx/>
                  <a:latin typeface="微软雅黑" panose="020B0503020204020204" pitchFamily="34" charset="-122"/>
                  <a:ea typeface="微软雅黑" panose="020B0503020204020204" pitchFamily="34" charset="-122"/>
                </a:rPr>
                <a:t>标题文本预设</a:t>
              </a:r>
            </a:p>
          </p:txBody>
        </p:sp>
        <p:sp>
          <p:nvSpPr>
            <p:cNvPr id="71" name="Freeform 194">
              <a:extLst>
                <a:ext uri="{FF2B5EF4-FFF2-40B4-BE49-F238E27FC236}">
                  <a16:creationId xmlns:a16="http://schemas.microsoft.com/office/drawing/2014/main" xmlns="" id="{A6483D08-7DBF-4510-AF67-D80755257BA8}"/>
                </a:ext>
              </a:extLst>
            </p:cNvPr>
            <p:cNvSpPr>
              <a:spLocks noEditPoints="1"/>
            </p:cNvSpPr>
            <p:nvPr/>
          </p:nvSpPr>
          <p:spPr bwMode="auto">
            <a:xfrm>
              <a:off x="9901289" y="2509373"/>
              <a:ext cx="279767" cy="278761"/>
            </a:xfrm>
            <a:custGeom>
              <a:avLst/>
              <a:gdLst/>
              <a:ahLst/>
              <a:cxnLst>
                <a:cxn ang="0">
                  <a:pos x="2" y="160"/>
                </a:cxn>
                <a:cxn ang="0">
                  <a:pos x="15" y="202"/>
                </a:cxn>
                <a:cxn ang="0">
                  <a:pos x="70" y="259"/>
                </a:cxn>
                <a:cxn ang="0">
                  <a:pos x="183" y="270"/>
                </a:cxn>
                <a:cxn ang="0">
                  <a:pos x="242" y="232"/>
                </a:cxn>
                <a:cxn ang="0">
                  <a:pos x="267" y="193"/>
                </a:cxn>
                <a:cxn ang="0">
                  <a:pos x="278" y="139"/>
                </a:cxn>
                <a:cxn ang="0">
                  <a:pos x="268" y="88"/>
                </a:cxn>
                <a:cxn ang="0">
                  <a:pos x="237" y="40"/>
                </a:cxn>
                <a:cxn ang="0">
                  <a:pos x="196" y="12"/>
                </a:cxn>
                <a:cxn ang="0">
                  <a:pos x="171" y="3"/>
                </a:cxn>
                <a:cxn ang="0">
                  <a:pos x="94" y="7"/>
                </a:cxn>
                <a:cxn ang="0">
                  <a:pos x="48" y="34"/>
                </a:cxn>
                <a:cxn ang="0">
                  <a:pos x="15" y="75"/>
                </a:cxn>
                <a:cxn ang="0">
                  <a:pos x="115" y="9"/>
                </a:cxn>
                <a:cxn ang="0">
                  <a:pos x="136" y="7"/>
                </a:cxn>
                <a:cxn ang="0">
                  <a:pos x="155" y="14"/>
                </a:cxn>
                <a:cxn ang="0">
                  <a:pos x="172" y="14"/>
                </a:cxn>
                <a:cxn ang="0">
                  <a:pos x="187" y="18"/>
                </a:cxn>
                <a:cxn ang="0">
                  <a:pos x="183" y="21"/>
                </a:cxn>
                <a:cxn ang="0">
                  <a:pos x="161" y="30"/>
                </a:cxn>
                <a:cxn ang="0">
                  <a:pos x="164" y="44"/>
                </a:cxn>
                <a:cxn ang="0">
                  <a:pos x="177" y="53"/>
                </a:cxn>
                <a:cxn ang="0">
                  <a:pos x="197" y="27"/>
                </a:cxn>
                <a:cxn ang="0">
                  <a:pos x="211" y="32"/>
                </a:cxn>
                <a:cxn ang="0">
                  <a:pos x="223" y="38"/>
                </a:cxn>
                <a:cxn ang="0">
                  <a:pos x="229" y="57"/>
                </a:cxn>
                <a:cxn ang="0">
                  <a:pos x="225" y="67"/>
                </a:cxn>
                <a:cxn ang="0">
                  <a:pos x="218" y="59"/>
                </a:cxn>
                <a:cxn ang="0">
                  <a:pos x="200" y="62"/>
                </a:cxn>
                <a:cxn ang="0">
                  <a:pos x="212" y="69"/>
                </a:cxn>
                <a:cxn ang="0">
                  <a:pos x="183" y="80"/>
                </a:cxn>
                <a:cxn ang="0">
                  <a:pos x="169" y="90"/>
                </a:cxn>
                <a:cxn ang="0">
                  <a:pos x="151" y="107"/>
                </a:cxn>
                <a:cxn ang="0">
                  <a:pos x="140" y="118"/>
                </a:cxn>
                <a:cxn ang="0">
                  <a:pos x="116" y="116"/>
                </a:cxn>
                <a:cxn ang="0">
                  <a:pos x="97" y="140"/>
                </a:cxn>
                <a:cxn ang="0">
                  <a:pos x="122" y="138"/>
                </a:cxn>
                <a:cxn ang="0">
                  <a:pos x="118" y="153"/>
                </a:cxn>
                <a:cxn ang="0">
                  <a:pos x="144" y="172"/>
                </a:cxn>
                <a:cxn ang="0">
                  <a:pos x="163" y="164"/>
                </a:cxn>
                <a:cxn ang="0">
                  <a:pos x="179" y="170"/>
                </a:cxn>
                <a:cxn ang="0">
                  <a:pos x="195" y="175"/>
                </a:cxn>
                <a:cxn ang="0">
                  <a:pos x="217" y="190"/>
                </a:cxn>
                <a:cxn ang="0">
                  <a:pos x="234" y="202"/>
                </a:cxn>
                <a:cxn ang="0">
                  <a:pos x="170" y="266"/>
                </a:cxn>
                <a:cxn ang="0">
                  <a:pos x="150" y="237"/>
                </a:cxn>
                <a:cxn ang="0">
                  <a:pos x="135" y="210"/>
                </a:cxn>
                <a:cxn ang="0">
                  <a:pos x="142" y="191"/>
                </a:cxn>
                <a:cxn ang="0">
                  <a:pos x="137" y="177"/>
                </a:cxn>
                <a:cxn ang="0">
                  <a:pos x="119" y="161"/>
                </a:cxn>
                <a:cxn ang="0">
                  <a:pos x="91" y="152"/>
                </a:cxn>
                <a:cxn ang="0">
                  <a:pos x="75" y="139"/>
                </a:cxn>
                <a:cxn ang="0">
                  <a:pos x="62" y="112"/>
                </a:cxn>
                <a:cxn ang="0">
                  <a:pos x="65" y="133"/>
                </a:cxn>
                <a:cxn ang="0">
                  <a:pos x="54" y="115"/>
                </a:cxn>
                <a:cxn ang="0">
                  <a:pos x="47" y="92"/>
                </a:cxn>
                <a:cxn ang="0">
                  <a:pos x="61" y="63"/>
                </a:cxn>
                <a:cxn ang="0">
                  <a:pos x="58" y="46"/>
                </a:cxn>
              </a:cxnLst>
              <a:rect l="0" t="0" r="r" b="b"/>
              <a:pathLst>
                <a:path w="278" h="277">
                  <a:moveTo>
                    <a:pt x="3" y="111"/>
                  </a:moveTo>
                  <a:cubicBezTo>
                    <a:pt x="2" y="113"/>
                    <a:pt x="2" y="115"/>
                    <a:pt x="2" y="117"/>
                  </a:cubicBezTo>
                  <a:cubicBezTo>
                    <a:pt x="1" y="120"/>
                    <a:pt x="1" y="122"/>
                    <a:pt x="1" y="124"/>
                  </a:cubicBezTo>
                  <a:cubicBezTo>
                    <a:pt x="0" y="129"/>
                    <a:pt x="0" y="134"/>
                    <a:pt x="0" y="139"/>
                  </a:cubicBezTo>
                  <a:cubicBezTo>
                    <a:pt x="0" y="143"/>
                    <a:pt x="0" y="148"/>
                    <a:pt x="1" y="153"/>
                  </a:cubicBezTo>
                  <a:cubicBezTo>
                    <a:pt x="1" y="155"/>
                    <a:pt x="1" y="157"/>
                    <a:pt x="2" y="160"/>
                  </a:cubicBezTo>
                  <a:cubicBezTo>
                    <a:pt x="2" y="162"/>
                    <a:pt x="2" y="164"/>
                    <a:pt x="3" y="167"/>
                  </a:cubicBezTo>
                  <a:cubicBezTo>
                    <a:pt x="3" y="169"/>
                    <a:pt x="4" y="171"/>
                    <a:pt x="4" y="173"/>
                  </a:cubicBezTo>
                  <a:cubicBezTo>
                    <a:pt x="5" y="178"/>
                    <a:pt x="7" y="182"/>
                    <a:pt x="8" y="186"/>
                  </a:cubicBezTo>
                  <a:cubicBezTo>
                    <a:pt x="9" y="188"/>
                    <a:pt x="10" y="191"/>
                    <a:pt x="11" y="193"/>
                  </a:cubicBezTo>
                  <a:cubicBezTo>
                    <a:pt x="12" y="195"/>
                    <a:pt x="13" y="197"/>
                    <a:pt x="14" y="199"/>
                  </a:cubicBezTo>
                  <a:cubicBezTo>
                    <a:pt x="14" y="200"/>
                    <a:pt x="15" y="201"/>
                    <a:pt x="15" y="202"/>
                  </a:cubicBezTo>
                  <a:cubicBezTo>
                    <a:pt x="16" y="204"/>
                    <a:pt x="17" y="206"/>
                    <a:pt x="18" y="208"/>
                  </a:cubicBezTo>
                  <a:cubicBezTo>
                    <a:pt x="22" y="214"/>
                    <a:pt x="25" y="219"/>
                    <a:pt x="30" y="224"/>
                  </a:cubicBezTo>
                  <a:cubicBezTo>
                    <a:pt x="32" y="227"/>
                    <a:pt x="34" y="230"/>
                    <a:pt x="36" y="232"/>
                  </a:cubicBezTo>
                  <a:cubicBezTo>
                    <a:pt x="38" y="234"/>
                    <a:pt x="39" y="235"/>
                    <a:pt x="41" y="237"/>
                  </a:cubicBezTo>
                  <a:cubicBezTo>
                    <a:pt x="42" y="238"/>
                    <a:pt x="44" y="240"/>
                    <a:pt x="45" y="241"/>
                  </a:cubicBezTo>
                  <a:cubicBezTo>
                    <a:pt x="53" y="248"/>
                    <a:pt x="61" y="254"/>
                    <a:pt x="70" y="259"/>
                  </a:cubicBezTo>
                  <a:cubicBezTo>
                    <a:pt x="72" y="260"/>
                    <a:pt x="74" y="261"/>
                    <a:pt x="76" y="262"/>
                  </a:cubicBezTo>
                  <a:cubicBezTo>
                    <a:pt x="80" y="264"/>
                    <a:pt x="84" y="266"/>
                    <a:pt x="88" y="268"/>
                  </a:cubicBezTo>
                  <a:cubicBezTo>
                    <a:pt x="90" y="269"/>
                    <a:pt x="92" y="269"/>
                    <a:pt x="94" y="270"/>
                  </a:cubicBezTo>
                  <a:cubicBezTo>
                    <a:pt x="108" y="275"/>
                    <a:pt x="123" y="277"/>
                    <a:pt x="139" y="277"/>
                  </a:cubicBezTo>
                  <a:cubicBezTo>
                    <a:pt x="149" y="277"/>
                    <a:pt x="160" y="276"/>
                    <a:pt x="170" y="274"/>
                  </a:cubicBezTo>
                  <a:cubicBezTo>
                    <a:pt x="174" y="273"/>
                    <a:pt x="179" y="272"/>
                    <a:pt x="183" y="270"/>
                  </a:cubicBezTo>
                  <a:cubicBezTo>
                    <a:pt x="186" y="269"/>
                    <a:pt x="188" y="269"/>
                    <a:pt x="190" y="268"/>
                  </a:cubicBezTo>
                  <a:cubicBezTo>
                    <a:pt x="194" y="266"/>
                    <a:pt x="198" y="264"/>
                    <a:pt x="202" y="262"/>
                  </a:cubicBezTo>
                  <a:cubicBezTo>
                    <a:pt x="204" y="261"/>
                    <a:pt x="206" y="260"/>
                    <a:pt x="208" y="259"/>
                  </a:cubicBezTo>
                  <a:cubicBezTo>
                    <a:pt x="217" y="254"/>
                    <a:pt x="225" y="248"/>
                    <a:pt x="232" y="241"/>
                  </a:cubicBezTo>
                  <a:cubicBezTo>
                    <a:pt x="234" y="240"/>
                    <a:pt x="236" y="238"/>
                    <a:pt x="237" y="237"/>
                  </a:cubicBezTo>
                  <a:cubicBezTo>
                    <a:pt x="239" y="235"/>
                    <a:pt x="240" y="234"/>
                    <a:pt x="242" y="232"/>
                  </a:cubicBezTo>
                  <a:cubicBezTo>
                    <a:pt x="244" y="230"/>
                    <a:pt x="246" y="227"/>
                    <a:pt x="248" y="224"/>
                  </a:cubicBezTo>
                  <a:cubicBezTo>
                    <a:pt x="251" y="220"/>
                    <a:pt x="254" y="216"/>
                    <a:pt x="257" y="211"/>
                  </a:cubicBezTo>
                  <a:cubicBezTo>
                    <a:pt x="258" y="210"/>
                    <a:pt x="259" y="209"/>
                    <a:pt x="259" y="208"/>
                  </a:cubicBezTo>
                  <a:cubicBezTo>
                    <a:pt x="260" y="206"/>
                    <a:pt x="262" y="204"/>
                    <a:pt x="263" y="202"/>
                  </a:cubicBezTo>
                  <a:cubicBezTo>
                    <a:pt x="263" y="201"/>
                    <a:pt x="264" y="200"/>
                    <a:pt x="264" y="199"/>
                  </a:cubicBezTo>
                  <a:cubicBezTo>
                    <a:pt x="265" y="197"/>
                    <a:pt x="266" y="195"/>
                    <a:pt x="267" y="193"/>
                  </a:cubicBezTo>
                  <a:cubicBezTo>
                    <a:pt x="268" y="191"/>
                    <a:pt x="269" y="188"/>
                    <a:pt x="269" y="186"/>
                  </a:cubicBezTo>
                  <a:cubicBezTo>
                    <a:pt x="271" y="182"/>
                    <a:pt x="272" y="178"/>
                    <a:pt x="273" y="173"/>
                  </a:cubicBezTo>
                  <a:cubicBezTo>
                    <a:pt x="274" y="171"/>
                    <a:pt x="274" y="169"/>
                    <a:pt x="275" y="167"/>
                  </a:cubicBezTo>
                  <a:cubicBezTo>
                    <a:pt x="275" y="164"/>
                    <a:pt x="276" y="162"/>
                    <a:pt x="276" y="160"/>
                  </a:cubicBezTo>
                  <a:cubicBezTo>
                    <a:pt x="277" y="157"/>
                    <a:pt x="277" y="155"/>
                    <a:pt x="277" y="153"/>
                  </a:cubicBezTo>
                  <a:cubicBezTo>
                    <a:pt x="278" y="148"/>
                    <a:pt x="278" y="143"/>
                    <a:pt x="278" y="139"/>
                  </a:cubicBezTo>
                  <a:cubicBezTo>
                    <a:pt x="278" y="134"/>
                    <a:pt x="278" y="129"/>
                    <a:pt x="277" y="124"/>
                  </a:cubicBezTo>
                  <a:cubicBezTo>
                    <a:pt x="277" y="122"/>
                    <a:pt x="277" y="120"/>
                    <a:pt x="276" y="117"/>
                  </a:cubicBezTo>
                  <a:cubicBezTo>
                    <a:pt x="276" y="115"/>
                    <a:pt x="275" y="113"/>
                    <a:pt x="275" y="111"/>
                  </a:cubicBezTo>
                  <a:cubicBezTo>
                    <a:pt x="274" y="108"/>
                    <a:pt x="274" y="106"/>
                    <a:pt x="273" y="104"/>
                  </a:cubicBezTo>
                  <a:cubicBezTo>
                    <a:pt x="272" y="99"/>
                    <a:pt x="271" y="95"/>
                    <a:pt x="269" y="91"/>
                  </a:cubicBezTo>
                  <a:cubicBezTo>
                    <a:pt x="269" y="90"/>
                    <a:pt x="269" y="89"/>
                    <a:pt x="268" y="88"/>
                  </a:cubicBezTo>
                  <a:cubicBezTo>
                    <a:pt x="267" y="85"/>
                    <a:pt x="266" y="81"/>
                    <a:pt x="264" y="78"/>
                  </a:cubicBezTo>
                  <a:cubicBezTo>
                    <a:pt x="264" y="77"/>
                    <a:pt x="263" y="76"/>
                    <a:pt x="263" y="75"/>
                  </a:cubicBezTo>
                  <a:cubicBezTo>
                    <a:pt x="262" y="73"/>
                    <a:pt x="260" y="71"/>
                    <a:pt x="259" y="69"/>
                  </a:cubicBezTo>
                  <a:cubicBezTo>
                    <a:pt x="256" y="64"/>
                    <a:pt x="252" y="58"/>
                    <a:pt x="248" y="53"/>
                  </a:cubicBezTo>
                  <a:cubicBezTo>
                    <a:pt x="246" y="50"/>
                    <a:pt x="244" y="48"/>
                    <a:pt x="242" y="45"/>
                  </a:cubicBezTo>
                  <a:cubicBezTo>
                    <a:pt x="240" y="44"/>
                    <a:pt x="239" y="42"/>
                    <a:pt x="237" y="40"/>
                  </a:cubicBezTo>
                  <a:cubicBezTo>
                    <a:pt x="236" y="39"/>
                    <a:pt x="234" y="37"/>
                    <a:pt x="232" y="36"/>
                  </a:cubicBezTo>
                  <a:cubicBezTo>
                    <a:pt x="229" y="33"/>
                    <a:pt x="226" y="30"/>
                    <a:pt x="222" y="28"/>
                  </a:cubicBezTo>
                  <a:cubicBezTo>
                    <a:pt x="218" y="24"/>
                    <a:pt x="213" y="21"/>
                    <a:pt x="208" y="18"/>
                  </a:cubicBezTo>
                  <a:cubicBezTo>
                    <a:pt x="206" y="17"/>
                    <a:pt x="204" y="16"/>
                    <a:pt x="202" y="15"/>
                  </a:cubicBezTo>
                  <a:cubicBezTo>
                    <a:pt x="201" y="14"/>
                    <a:pt x="200" y="14"/>
                    <a:pt x="199" y="14"/>
                  </a:cubicBezTo>
                  <a:cubicBezTo>
                    <a:pt x="198" y="13"/>
                    <a:pt x="197" y="12"/>
                    <a:pt x="196" y="12"/>
                  </a:cubicBezTo>
                  <a:cubicBezTo>
                    <a:pt x="196" y="12"/>
                    <a:pt x="195" y="12"/>
                    <a:pt x="195" y="11"/>
                  </a:cubicBezTo>
                  <a:cubicBezTo>
                    <a:pt x="193" y="11"/>
                    <a:pt x="191" y="10"/>
                    <a:pt x="190" y="9"/>
                  </a:cubicBezTo>
                  <a:cubicBezTo>
                    <a:pt x="190" y="9"/>
                    <a:pt x="190" y="9"/>
                    <a:pt x="190" y="9"/>
                  </a:cubicBezTo>
                  <a:cubicBezTo>
                    <a:pt x="188" y="9"/>
                    <a:pt x="186" y="8"/>
                    <a:pt x="184" y="7"/>
                  </a:cubicBezTo>
                  <a:cubicBezTo>
                    <a:pt x="184" y="7"/>
                    <a:pt x="184" y="7"/>
                    <a:pt x="183" y="7"/>
                  </a:cubicBezTo>
                  <a:cubicBezTo>
                    <a:pt x="179" y="6"/>
                    <a:pt x="175" y="4"/>
                    <a:pt x="171" y="3"/>
                  </a:cubicBezTo>
                  <a:cubicBezTo>
                    <a:pt x="169" y="3"/>
                    <a:pt x="168" y="3"/>
                    <a:pt x="167" y="3"/>
                  </a:cubicBezTo>
                  <a:cubicBezTo>
                    <a:pt x="166" y="2"/>
                    <a:pt x="165" y="2"/>
                    <a:pt x="164" y="2"/>
                  </a:cubicBezTo>
                  <a:cubicBezTo>
                    <a:pt x="157" y="1"/>
                    <a:pt x="149" y="0"/>
                    <a:pt x="141" y="0"/>
                  </a:cubicBezTo>
                  <a:cubicBezTo>
                    <a:pt x="141" y="0"/>
                    <a:pt x="140" y="0"/>
                    <a:pt x="139" y="0"/>
                  </a:cubicBezTo>
                  <a:cubicBezTo>
                    <a:pt x="137" y="0"/>
                    <a:pt x="136" y="0"/>
                    <a:pt x="135" y="0"/>
                  </a:cubicBezTo>
                  <a:cubicBezTo>
                    <a:pt x="121" y="0"/>
                    <a:pt x="107" y="3"/>
                    <a:pt x="94" y="7"/>
                  </a:cubicBezTo>
                  <a:cubicBezTo>
                    <a:pt x="92" y="8"/>
                    <a:pt x="90" y="9"/>
                    <a:pt x="88" y="9"/>
                  </a:cubicBezTo>
                  <a:cubicBezTo>
                    <a:pt x="87" y="10"/>
                    <a:pt x="87" y="10"/>
                    <a:pt x="86" y="10"/>
                  </a:cubicBezTo>
                  <a:cubicBezTo>
                    <a:pt x="85" y="11"/>
                    <a:pt x="83" y="11"/>
                    <a:pt x="82" y="12"/>
                  </a:cubicBezTo>
                  <a:cubicBezTo>
                    <a:pt x="80" y="13"/>
                    <a:pt x="78" y="14"/>
                    <a:pt x="76" y="15"/>
                  </a:cubicBezTo>
                  <a:cubicBezTo>
                    <a:pt x="74" y="16"/>
                    <a:pt x="72" y="17"/>
                    <a:pt x="70" y="18"/>
                  </a:cubicBezTo>
                  <a:cubicBezTo>
                    <a:pt x="62" y="23"/>
                    <a:pt x="55" y="28"/>
                    <a:pt x="48" y="34"/>
                  </a:cubicBezTo>
                  <a:cubicBezTo>
                    <a:pt x="47" y="34"/>
                    <a:pt x="46" y="35"/>
                    <a:pt x="45" y="36"/>
                  </a:cubicBezTo>
                  <a:cubicBezTo>
                    <a:pt x="44" y="37"/>
                    <a:pt x="42" y="39"/>
                    <a:pt x="41" y="40"/>
                  </a:cubicBezTo>
                  <a:cubicBezTo>
                    <a:pt x="39" y="42"/>
                    <a:pt x="38" y="44"/>
                    <a:pt x="36" y="45"/>
                  </a:cubicBezTo>
                  <a:cubicBezTo>
                    <a:pt x="34" y="48"/>
                    <a:pt x="32" y="50"/>
                    <a:pt x="30" y="53"/>
                  </a:cubicBezTo>
                  <a:cubicBezTo>
                    <a:pt x="25" y="58"/>
                    <a:pt x="22" y="64"/>
                    <a:pt x="18" y="69"/>
                  </a:cubicBezTo>
                  <a:cubicBezTo>
                    <a:pt x="17" y="71"/>
                    <a:pt x="16" y="73"/>
                    <a:pt x="15" y="75"/>
                  </a:cubicBezTo>
                  <a:cubicBezTo>
                    <a:pt x="15" y="76"/>
                    <a:pt x="14" y="77"/>
                    <a:pt x="14" y="78"/>
                  </a:cubicBezTo>
                  <a:cubicBezTo>
                    <a:pt x="12" y="81"/>
                    <a:pt x="11" y="85"/>
                    <a:pt x="10" y="88"/>
                  </a:cubicBezTo>
                  <a:cubicBezTo>
                    <a:pt x="9" y="89"/>
                    <a:pt x="9" y="90"/>
                    <a:pt x="8" y="91"/>
                  </a:cubicBezTo>
                  <a:cubicBezTo>
                    <a:pt x="7" y="95"/>
                    <a:pt x="5" y="99"/>
                    <a:pt x="4" y="104"/>
                  </a:cubicBezTo>
                  <a:cubicBezTo>
                    <a:pt x="4" y="106"/>
                    <a:pt x="3" y="108"/>
                    <a:pt x="3" y="111"/>
                  </a:cubicBezTo>
                  <a:moveTo>
                    <a:pt x="115" y="9"/>
                  </a:moveTo>
                  <a:cubicBezTo>
                    <a:pt x="116" y="10"/>
                    <a:pt x="116" y="10"/>
                    <a:pt x="116" y="10"/>
                  </a:cubicBezTo>
                  <a:cubicBezTo>
                    <a:pt x="118" y="10"/>
                    <a:pt x="119" y="10"/>
                    <a:pt x="121" y="10"/>
                  </a:cubicBezTo>
                  <a:cubicBezTo>
                    <a:pt x="122" y="10"/>
                    <a:pt x="123" y="10"/>
                    <a:pt x="125" y="10"/>
                  </a:cubicBezTo>
                  <a:cubicBezTo>
                    <a:pt x="127" y="10"/>
                    <a:pt x="131" y="13"/>
                    <a:pt x="133" y="12"/>
                  </a:cubicBezTo>
                  <a:cubicBezTo>
                    <a:pt x="134" y="11"/>
                    <a:pt x="134" y="11"/>
                    <a:pt x="134" y="10"/>
                  </a:cubicBezTo>
                  <a:cubicBezTo>
                    <a:pt x="135" y="9"/>
                    <a:pt x="135" y="8"/>
                    <a:pt x="136" y="7"/>
                  </a:cubicBezTo>
                  <a:cubicBezTo>
                    <a:pt x="137" y="7"/>
                    <a:pt x="138" y="7"/>
                    <a:pt x="139" y="7"/>
                  </a:cubicBezTo>
                  <a:cubicBezTo>
                    <a:pt x="148" y="7"/>
                    <a:pt x="157" y="8"/>
                    <a:pt x="165" y="10"/>
                  </a:cubicBezTo>
                  <a:cubicBezTo>
                    <a:pt x="165" y="11"/>
                    <a:pt x="164" y="10"/>
                    <a:pt x="163" y="11"/>
                  </a:cubicBezTo>
                  <a:cubicBezTo>
                    <a:pt x="162" y="11"/>
                    <a:pt x="161" y="12"/>
                    <a:pt x="160" y="12"/>
                  </a:cubicBezTo>
                  <a:cubicBezTo>
                    <a:pt x="158" y="13"/>
                    <a:pt x="155" y="12"/>
                    <a:pt x="153" y="12"/>
                  </a:cubicBezTo>
                  <a:cubicBezTo>
                    <a:pt x="153" y="13"/>
                    <a:pt x="154" y="13"/>
                    <a:pt x="155" y="14"/>
                  </a:cubicBezTo>
                  <a:cubicBezTo>
                    <a:pt x="157" y="15"/>
                    <a:pt x="159" y="15"/>
                    <a:pt x="162" y="14"/>
                  </a:cubicBezTo>
                  <a:cubicBezTo>
                    <a:pt x="163" y="14"/>
                    <a:pt x="165" y="15"/>
                    <a:pt x="166" y="14"/>
                  </a:cubicBezTo>
                  <a:cubicBezTo>
                    <a:pt x="167" y="13"/>
                    <a:pt x="167" y="12"/>
                    <a:pt x="168" y="11"/>
                  </a:cubicBezTo>
                  <a:cubicBezTo>
                    <a:pt x="168" y="11"/>
                    <a:pt x="169" y="11"/>
                    <a:pt x="169" y="11"/>
                  </a:cubicBezTo>
                  <a:cubicBezTo>
                    <a:pt x="171" y="11"/>
                    <a:pt x="172" y="11"/>
                    <a:pt x="173" y="12"/>
                  </a:cubicBezTo>
                  <a:cubicBezTo>
                    <a:pt x="173" y="13"/>
                    <a:pt x="172" y="13"/>
                    <a:pt x="172" y="14"/>
                  </a:cubicBezTo>
                  <a:cubicBezTo>
                    <a:pt x="173" y="14"/>
                    <a:pt x="175" y="14"/>
                    <a:pt x="176" y="12"/>
                  </a:cubicBezTo>
                  <a:cubicBezTo>
                    <a:pt x="176" y="13"/>
                    <a:pt x="177" y="13"/>
                    <a:pt x="177" y="13"/>
                  </a:cubicBezTo>
                  <a:cubicBezTo>
                    <a:pt x="179" y="13"/>
                    <a:pt x="181" y="14"/>
                    <a:pt x="183" y="15"/>
                  </a:cubicBezTo>
                  <a:cubicBezTo>
                    <a:pt x="186" y="16"/>
                    <a:pt x="189" y="17"/>
                    <a:pt x="192" y="18"/>
                  </a:cubicBezTo>
                  <a:cubicBezTo>
                    <a:pt x="191" y="19"/>
                    <a:pt x="191" y="19"/>
                    <a:pt x="190" y="19"/>
                  </a:cubicBezTo>
                  <a:cubicBezTo>
                    <a:pt x="189" y="19"/>
                    <a:pt x="189" y="17"/>
                    <a:pt x="187" y="18"/>
                  </a:cubicBezTo>
                  <a:cubicBezTo>
                    <a:pt x="187" y="20"/>
                    <a:pt x="189" y="20"/>
                    <a:pt x="190" y="21"/>
                  </a:cubicBezTo>
                  <a:cubicBezTo>
                    <a:pt x="191" y="22"/>
                    <a:pt x="193" y="23"/>
                    <a:pt x="193" y="24"/>
                  </a:cubicBezTo>
                  <a:cubicBezTo>
                    <a:pt x="192" y="27"/>
                    <a:pt x="190" y="24"/>
                    <a:pt x="188" y="24"/>
                  </a:cubicBezTo>
                  <a:cubicBezTo>
                    <a:pt x="186" y="24"/>
                    <a:pt x="183" y="28"/>
                    <a:pt x="181" y="25"/>
                  </a:cubicBezTo>
                  <a:cubicBezTo>
                    <a:pt x="181" y="23"/>
                    <a:pt x="183" y="23"/>
                    <a:pt x="184" y="21"/>
                  </a:cubicBezTo>
                  <a:cubicBezTo>
                    <a:pt x="183" y="21"/>
                    <a:pt x="183" y="21"/>
                    <a:pt x="183" y="21"/>
                  </a:cubicBezTo>
                  <a:cubicBezTo>
                    <a:pt x="182" y="22"/>
                    <a:pt x="181" y="22"/>
                    <a:pt x="180" y="22"/>
                  </a:cubicBezTo>
                  <a:cubicBezTo>
                    <a:pt x="180" y="23"/>
                    <a:pt x="179" y="23"/>
                    <a:pt x="177" y="24"/>
                  </a:cubicBezTo>
                  <a:cubicBezTo>
                    <a:pt x="176" y="24"/>
                    <a:pt x="175" y="24"/>
                    <a:pt x="174" y="24"/>
                  </a:cubicBezTo>
                  <a:cubicBezTo>
                    <a:pt x="173" y="25"/>
                    <a:pt x="171" y="26"/>
                    <a:pt x="169" y="27"/>
                  </a:cubicBezTo>
                  <a:cubicBezTo>
                    <a:pt x="169" y="27"/>
                    <a:pt x="168" y="27"/>
                    <a:pt x="167" y="27"/>
                  </a:cubicBezTo>
                  <a:cubicBezTo>
                    <a:pt x="165" y="28"/>
                    <a:pt x="163" y="29"/>
                    <a:pt x="161" y="30"/>
                  </a:cubicBezTo>
                  <a:cubicBezTo>
                    <a:pt x="159" y="31"/>
                    <a:pt x="157" y="32"/>
                    <a:pt x="156" y="33"/>
                  </a:cubicBezTo>
                  <a:cubicBezTo>
                    <a:pt x="155" y="33"/>
                    <a:pt x="154" y="35"/>
                    <a:pt x="154" y="36"/>
                  </a:cubicBezTo>
                  <a:cubicBezTo>
                    <a:pt x="154" y="37"/>
                    <a:pt x="156" y="37"/>
                    <a:pt x="156" y="38"/>
                  </a:cubicBezTo>
                  <a:cubicBezTo>
                    <a:pt x="156" y="39"/>
                    <a:pt x="155" y="40"/>
                    <a:pt x="155" y="41"/>
                  </a:cubicBezTo>
                  <a:cubicBezTo>
                    <a:pt x="156" y="41"/>
                    <a:pt x="157" y="41"/>
                    <a:pt x="158" y="41"/>
                  </a:cubicBezTo>
                  <a:cubicBezTo>
                    <a:pt x="161" y="41"/>
                    <a:pt x="162" y="43"/>
                    <a:pt x="164" y="44"/>
                  </a:cubicBezTo>
                  <a:cubicBezTo>
                    <a:pt x="165" y="45"/>
                    <a:pt x="167" y="46"/>
                    <a:pt x="169" y="46"/>
                  </a:cubicBezTo>
                  <a:cubicBezTo>
                    <a:pt x="171" y="46"/>
                    <a:pt x="173" y="45"/>
                    <a:pt x="173" y="47"/>
                  </a:cubicBezTo>
                  <a:cubicBezTo>
                    <a:pt x="174" y="48"/>
                    <a:pt x="171" y="49"/>
                    <a:pt x="171" y="50"/>
                  </a:cubicBezTo>
                  <a:cubicBezTo>
                    <a:pt x="172" y="51"/>
                    <a:pt x="171" y="52"/>
                    <a:pt x="171" y="53"/>
                  </a:cubicBezTo>
                  <a:cubicBezTo>
                    <a:pt x="171" y="54"/>
                    <a:pt x="172" y="56"/>
                    <a:pt x="173" y="56"/>
                  </a:cubicBezTo>
                  <a:cubicBezTo>
                    <a:pt x="174" y="56"/>
                    <a:pt x="177" y="55"/>
                    <a:pt x="177" y="53"/>
                  </a:cubicBezTo>
                  <a:cubicBezTo>
                    <a:pt x="178" y="51"/>
                    <a:pt x="178" y="49"/>
                    <a:pt x="179" y="48"/>
                  </a:cubicBezTo>
                  <a:cubicBezTo>
                    <a:pt x="186" y="48"/>
                    <a:pt x="192" y="44"/>
                    <a:pt x="191" y="37"/>
                  </a:cubicBezTo>
                  <a:cubicBezTo>
                    <a:pt x="191" y="37"/>
                    <a:pt x="191" y="36"/>
                    <a:pt x="191" y="35"/>
                  </a:cubicBezTo>
                  <a:cubicBezTo>
                    <a:pt x="191" y="34"/>
                    <a:pt x="193" y="33"/>
                    <a:pt x="193" y="31"/>
                  </a:cubicBezTo>
                  <a:cubicBezTo>
                    <a:pt x="194" y="31"/>
                    <a:pt x="194" y="30"/>
                    <a:pt x="195" y="30"/>
                  </a:cubicBezTo>
                  <a:cubicBezTo>
                    <a:pt x="195" y="29"/>
                    <a:pt x="196" y="28"/>
                    <a:pt x="197" y="27"/>
                  </a:cubicBezTo>
                  <a:cubicBezTo>
                    <a:pt x="197" y="27"/>
                    <a:pt x="197" y="27"/>
                    <a:pt x="197" y="27"/>
                  </a:cubicBezTo>
                  <a:cubicBezTo>
                    <a:pt x="198" y="27"/>
                    <a:pt x="198" y="27"/>
                    <a:pt x="199" y="27"/>
                  </a:cubicBezTo>
                  <a:cubicBezTo>
                    <a:pt x="200" y="28"/>
                    <a:pt x="201" y="28"/>
                    <a:pt x="203" y="28"/>
                  </a:cubicBezTo>
                  <a:cubicBezTo>
                    <a:pt x="203" y="28"/>
                    <a:pt x="204" y="27"/>
                    <a:pt x="205" y="28"/>
                  </a:cubicBezTo>
                  <a:cubicBezTo>
                    <a:pt x="207" y="28"/>
                    <a:pt x="207" y="30"/>
                    <a:pt x="209" y="30"/>
                  </a:cubicBezTo>
                  <a:cubicBezTo>
                    <a:pt x="210" y="31"/>
                    <a:pt x="211" y="31"/>
                    <a:pt x="211" y="32"/>
                  </a:cubicBezTo>
                  <a:cubicBezTo>
                    <a:pt x="211" y="34"/>
                    <a:pt x="209" y="34"/>
                    <a:pt x="209" y="35"/>
                  </a:cubicBezTo>
                  <a:cubicBezTo>
                    <a:pt x="209" y="35"/>
                    <a:pt x="209" y="35"/>
                    <a:pt x="209" y="35"/>
                  </a:cubicBezTo>
                  <a:cubicBezTo>
                    <a:pt x="210" y="37"/>
                    <a:pt x="211" y="38"/>
                    <a:pt x="212" y="38"/>
                  </a:cubicBezTo>
                  <a:cubicBezTo>
                    <a:pt x="213" y="38"/>
                    <a:pt x="214" y="37"/>
                    <a:pt x="215" y="37"/>
                  </a:cubicBezTo>
                  <a:cubicBezTo>
                    <a:pt x="217" y="36"/>
                    <a:pt x="218" y="35"/>
                    <a:pt x="219" y="34"/>
                  </a:cubicBezTo>
                  <a:cubicBezTo>
                    <a:pt x="220" y="35"/>
                    <a:pt x="222" y="36"/>
                    <a:pt x="223" y="38"/>
                  </a:cubicBezTo>
                  <a:cubicBezTo>
                    <a:pt x="223" y="38"/>
                    <a:pt x="223" y="39"/>
                    <a:pt x="223" y="39"/>
                  </a:cubicBezTo>
                  <a:cubicBezTo>
                    <a:pt x="224" y="41"/>
                    <a:pt x="223" y="42"/>
                    <a:pt x="223" y="44"/>
                  </a:cubicBezTo>
                  <a:cubicBezTo>
                    <a:pt x="223" y="46"/>
                    <a:pt x="227" y="46"/>
                    <a:pt x="228" y="47"/>
                  </a:cubicBezTo>
                  <a:cubicBezTo>
                    <a:pt x="229" y="48"/>
                    <a:pt x="229" y="49"/>
                    <a:pt x="229" y="49"/>
                  </a:cubicBezTo>
                  <a:cubicBezTo>
                    <a:pt x="230" y="50"/>
                    <a:pt x="231" y="50"/>
                    <a:pt x="231" y="51"/>
                  </a:cubicBezTo>
                  <a:cubicBezTo>
                    <a:pt x="231" y="54"/>
                    <a:pt x="229" y="54"/>
                    <a:pt x="229" y="57"/>
                  </a:cubicBezTo>
                  <a:cubicBezTo>
                    <a:pt x="228" y="58"/>
                    <a:pt x="227" y="58"/>
                    <a:pt x="227" y="59"/>
                  </a:cubicBezTo>
                  <a:cubicBezTo>
                    <a:pt x="227" y="62"/>
                    <a:pt x="231" y="60"/>
                    <a:pt x="232" y="62"/>
                  </a:cubicBezTo>
                  <a:cubicBezTo>
                    <a:pt x="232" y="63"/>
                    <a:pt x="231" y="64"/>
                    <a:pt x="231" y="65"/>
                  </a:cubicBezTo>
                  <a:cubicBezTo>
                    <a:pt x="232" y="66"/>
                    <a:pt x="232" y="69"/>
                    <a:pt x="230" y="69"/>
                  </a:cubicBezTo>
                  <a:cubicBezTo>
                    <a:pt x="229" y="69"/>
                    <a:pt x="229" y="67"/>
                    <a:pt x="227" y="67"/>
                  </a:cubicBezTo>
                  <a:cubicBezTo>
                    <a:pt x="227" y="67"/>
                    <a:pt x="226" y="67"/>
                    <a:pt x="225" y="67"/>
                  </a:cubicBezTo>
                  <a:cubicBezTo>
                    <a:pt x="224" y="66"/>
                    <a:pt x="223" y="66"/>
                    <a:pt x="222" y="66"/>
                  </a:cubicBezTo>
                  <a:cubicBezTo>
                    <a:pt x="221" y="66"/>
                    <a:pt x="219" y="66"/>
                    <a:pt x="218" y="65"/>
                  </a:cubicBezTo>
                  <a:cubicBezTo>
                    <a:pt x="219" y="63"/>
                    <a:pt x="222" y="61"/>
                    <a:pt x="224" y="59"/>
                  </a:cubicBezTo>
                  <a:cubicBezTo>
                    <a:pt x="225" y="58"/>
                    <a:pt x="226" y="58"/>
                    <a:pt x="226" y="56"/>
                  </a:cubicBezTo>
                  <a:cubicBezTo>
                    <a:pt x="224" y="55"/>
                    <a:pt x="223" y="57"/>
                    <a:pt x="222" y="57"/>
                  </a:cubicBezTo>
                  <a:cubicBezTo>
                    <a:pt x="220" y="58"/>
                    <a:pt x="219" y="59"/>
                    <a:pt x="218" y="59"/>
                  </a:cubicBezTo>
                  <a:cubicBezTo>
                    <a:pt x="215" y="60"/>
                    <a:pt x="212" y="58"/>
                    <a:pt x="210" y="60"/>
                  </a:cubicBezTo>
                  <a:cubicBezTo>
                    <a:pt x="209" y="61"/>
                    <a:pt x="212" y="60"/>
                    <a:pt x="212" y="62"/>
                  </a:cubicBezTo>
                  <a:cubicBezTo>
                    <a:pt x="211" y="62"/>
                    <a:pt x="210" y="62"/>
                    <a:pt x="209" y="62"/>
                  </a:cubicBezTo>
                  <a:cubicBezTo>
                    <a:pt x="208" y="61"/>
                    <a:pt x="209" y="60"/>
                    <a:pt x="208" y="60"/>
                  </a:cubicBezTo>
                  <a:cubicBezTo>
                    <a:pt x="208" y="59"/>
                    <a:pt x="205" y="59"/>
                    <a:pt x="203" y="59"/>
                  </a:cubicBezTo>
                  <a:cubicBezTo>
                    <a:pt x="202" y="59"/>
                    <a:pt x="200" y="60"/>
                    <a:pt x="200" y="62"/>
                  </a:cubicBezTo>
                  <a:cubicBezTo>
                    <a:pt x="202" y="63"/>
                    <a:pt x="205" y="61"/>
                    <a:pt x="206" y="63"/>
                  </a:cubicBezTo>
                  <a:cubicBezTo>
                    <a:pt x="205" y="65"/>
                    <a:pt x="202" y="66"/>
                    <a:pt x="203" y="68"/>
                  </a:cubicBezTo>
                  <a:cubicBezTo>
                    <a:pt x="203" y="69"/>
                    <a:pt x="204" y="71"/>
                    <a:pt x="205" y="71"/>
                  </a:cubicBezTo>
                  <a:cubicBezTo>
                    <a:pt x="206" y="71"/>
                    <a:pt x="206" y="70"/>
                    <a:pt x="207" y="70"/>
                  </a:cubicBezTo>
                  <a:cubicBezTo>
                    <a:pt x="208" y="70"/>
                    <a:pt x="208" y="71"/>
                    <a:pt x="209" y="71"/>
                  </a:cubicBezTo>
                  <a:cubicBezTo>
                    <a:pt x="210" y="70"/>
                    <a:pt x="211" y="68"/>
                    <a:pt x="212" y="69"/>
                  </a:cubicBezTo>
                  <a:cubicBezTo>
                    <a:pt x="214" y="71"/>
                    <a:pt x="211" y="72"/>
                    <a:pt x="209" y="73"/>
                  </a:cubicBezTo>
                  <a:cubicBezTo>
                    <a:pt x="206" y="74"/>
                    <a:pt x="203" y="74"/>
                    <a:pt x="201" y="75"/>
                  </a:cubicBezTo>
                  <a:cubicBezTo>
                    <a:pt x="200" y="75"/>
                    <a:pt x="197" y="79"/>
                    <a:pt x="196" y="76"/>
                  </a:cubicBezTo>
                  <a:cubicBezTo>
                    <a:pt x="196" y="74"/>
                    <a:pt x="198" y="75"/>
                    <a:pt x="198" y="73"/>
                  </a:cubicBezTo>
                  <a:cubicBezTo>
                    <a:pt x="196" y="73"/>
                    <a:pt x="194" y="74"/>
                    <a:pt x="192" y="75"/>
                  </a:cubicBezTo>
                  <a:cubicBezTo>
                    <a:pt x="189" y="76"/>
                    <a:pt x="184" y="77"/>
                    <a:pt x="183" y="80"/>
                  </a:cubicBezTo>
                  <a:cubicBezTo>
                    <a:pt x="183" y="81"/>
                    <a:pt x="183" y="82"/>
                    <a:pt x="183" y="83"/>
                  </a:cubicBezTo>
                  <a:cubicBezTo>
                    <a:pt x="183" y="83"/>
                    <a:pt x="180" y="83"/>
                    <a:pt x="179" y="83"/>
                  </a:cubicBezTo>
                  <a:cubicBezTo>
                    <a:pt x="178" y="84"/>
                    <a:pt x="177" y="85"/>
                    <a:pt x="176" y="85"/>
                  </a:cubicBezTo>
                  <a:cubicBezTo>
                    <a:pt x="175" y="85"/>
                    <a:pt x="174" y="85"/>
                    <a:pt x="174" y="85"/>
                  </a:cubicBezTo>
                  <a:cubicBezTo>
                    <a:pt x="173" y="86"/>
                    <a:pt x="172" y="87"/>
                    <a:pt x="171" y="88"/>
                  </a:cubicBezTo>
                  <a:cubicBezTo>
                    <a:pt x="170" y="89"/>
                    <a:pt x="169" y="89"/>
                    <a:pt x="169" y="90"/>
                  </a:cubicBezTo>
                  <a:cubicBezTo>
                    <a:pt x="168" y="90"/>
                    <a:pt x="168" y="92"/>
                    <a:pt x="166" y="93"/>
                  </a:cubicBezTo>
                  <a:cubicBezTo>
                    <a:pt x="165" y="93"/>
                    <a:pt x="165" y="92"/>
                    <a:pt x="164" y="93"/>
                  </a:cubicBezTo>
                  <a:cubicBezTo>
                    <a:pt x="164" y="94"/>
                    <a:pt x="165" y="97"/>
                    <a:pt x="164" y="99"/>
                  </a:cubicBezTo>
                  <a:cubicBezTo>
                    <a:pt x="162" y="100"/>
                    <a:pt x="160" y="101"/>
                    <a:pt x="158" y="103"/>
                  </a:cubicBezTo>
                  <a:cubicBezTo>
                    <a:pt x="157" y="103"/>
                    <a:pt x="155" y="104"/>
                    <a:pt x="154" y="104"/>
                  </a:cubicBezTo>
                  <a:cubicBezTo>
                    <a:pt x="153" y="105"/>
                    <a:pt x="152" y="106"/>
                    <a:pt x="151" y="107"/>
                  </a:cubicBezTo>
                  <a:cubicBezTo>
                    <a:pt x="148" y="108"/>
                    <a:pt x="144" y="110"/>
                    <a:pt x="144" y="115"/>
                  </a:cubicBezTo>
                  <a:cubicBezTo>
                    <a:pt x="144" y="116"/>
                    <a:pt x="145" y="117"/>
                    <a:pt x="145" y="118"/>
                  </a:cubicBezTo>
                  <a:cubicBezTo>
                    <a:pt x="145" y="118"/>
                    <a:pt x="145" y="119"/>
                    <a:pt x="145" y="120"/>
                  </a:cubicBezTo>
                  <a:cubicBezTo>
                    <a:pt x="145" y="121"/>
                    <a:pt x="146" y="123"/>
                    <a:pt x="145" y="124"/>
                  </a:cubicBezTo>
                  <a:cubicBezTo>
                    <a:pt x="143" y="123"/>
                    <a:pt x="140" y="123"/>
                    <a:pt x="139" y="122"/>
                  </a:cubicBezTo>
                  <a:cubicBezTo>
                    <a:pt x="139" y="120"/>
                    <a:pt x="140" y="119"/>
                    <a:pt x="140" y="118"/>
                  </a:cubicBezTo>
                  <a:cubicBezTo>
                    <a:pt x="139" y="117"/>
                    <a:pt x="138" y="115"/>
                    <a:pt x="137" y="115"/>
                  </a:cubicBezTo>
                  <a:cubicBezTo>
                    <a:pt x="136" y="114"/>
                    <a:pt x="135" y="115"/>
                    <a:pt x="134" y="115"/>
                  </a:cubicBezTo>
                  <a:cubicBezTo>
                    <a:pt x="133" y="115"/>
                    <a:pt x="132" y="114"/>
                    <a:pt x="131" y="114"/>
                  </a:cubicBezTo>
                  <a:cubicBezTo>
                    <a:pt x="129" y="113"/>
                    <a:pt x="127" y="114"/>
                    <a:pt x="125" y="114"/>
                  </a:cubicBezTo>
                  <a:cubicBezTo>
                    <a:pt x="123" y="115"/>
                    <a:pt x="122" y="117"/>
                    <a:pt x="119" y="117"/>
                  </a:cubicBezTo>
                  <a:cubicBezTo>
                    <a:pt x="118" y="117"/>
                    <a:pt x="117" y="116"/>
                    <a:pt x="116" y="116"/>
                  </a:cubicBezTo>
                  <a:cubicBezTo>
                    <a:pt x="115" y="115"/>
                    <a:pt x="113" y="115"/>
                    <a:pt x="112" y="115"/>
                  </a:cubicBezTo>
                  <a:cubicBezTo>
                    <a:pt x="109" y="115"/>
                    <a:pt x="107" y="117"/>
                    <a:pt x="105" y="118"/>
                  </a:cubicBezTo>
                  <a:cubicBezTo>
                    <a:pt x="103" y="119"/>
                    <a:pt x="101" y="121"/>
                    <a:pt x="100" y="123"/>
                  </a:cubicBezTo>
                  <a:cubicBezTo>
                    <a:pt x="100" y="124"/>
                    <a:pt x="100" y="125"/>
                    <a:pt x="100" y="126"/>
                  </a:cubicBezTo>
                  <a:cubicBezTo>
                    <a:pt x="99" y="127"/>
                    <a:pt x="99" y="128"/>
                    <a:pt x="98" y="128"/>
                  </a:cubicBezTo>
                  <a:cubicBezTo>
                    <a:pt x="97" y="131"/>
                    <a:pt x="95" y="135"/>
                    <a:pt x="97" y="140"/>
                  </a:cubicBezTo>
                  <a:cubicBezTo>
                    <a:pt x="97" y="140"/>
                    <a:pt x="99" y="144"/>
                    <a:pt x="99" y="145"/>
                  </a:cubicBezTo>
                  <a:cubicBezTo>
                    <a:pt x="100" y="146"/>
                    <a:pt x="102" y="147"/>
                    <a:pt x="104" y="147"/>
                  </a:cubicBezTo>
                  <a:cubicBezTo>
                    <a:pt x="105" y="147"/>
                    <a:pt x="106" y="146"/>
                    <a:pt x="107" y="146"/>
                  </a:cubicBezTo>
                  <a:cubicBezTo>
                    <a:pt x="108" y="146"/>
                    <a:pt x="110" y="146"/>
                    <a:pt x="111" y="146"/>
                  </a:cubicBezTo>
                  <a:cubicBezTo>
                    <a:pt x="114" y="145"/>
                    <a:pt x="113" y="140"/>
                    <a:pt x="117" y="139"/>
                  </a:cubicBezTo>
                  <a:cubicBezTo>
                    <a:pt x="118" y="138"/>
                    <a:pt x="120" y="138"/>
                    <a:pt x="122" y="138"/>
                  </a:cubicBezTo>
                  <a:cubicBezTo>
                    <a:pt x="123" y="138"/>
                    <a:pt x="123" y="140"/>
                    <a:pt x="123" y="141"/>
                  </a:cubicBezTo>
                  <a:cubicBezTo>
                    <a:pt x="123" y="141"/>
                    <a:pt x="122" y="142"/>
                    <a:pt x="122" y="143"/>
                  </a:cubicBezTo>
                  <a:cubicBezTo>
                    <a:pt x="122" y="144"/>
                    <a:pt x="122" y="145"/>
                    <a:pt x="121" y="146"/>
                  </a:cubicBezTo>
                  <a:cubicBezTo>
                    <a:pt x="121" y="147"/>
                    <a:pt x="120" y="148"/>
                    <a:pt x="119" y="149"/>
                  </a:cubicBezTo>
                  <a:cubicBezTo>
                    <a:pt x="119" y="149"/>
                    <a:pt x="119" y="150"/>
                    <a:pt x="119" y="151"/>
                  </a:cubicBezTo>
                  <a:cubicBezTo>
                    <a:pt x="119" y="152"/>
                    <a:pt x="118" y="152"/>
                    <a:pt x="118" y="153"/>
                  </a:cubicBezTo>
                  <a:cubicBezTo>
                    <a:pt x="121" y="155"/>
                    <a:pt x="125" y="153"/>
                    <a:pt x="128" y="153"/>
                  </a:cubicBezTo>
                  <a:cubicBezTo>
                    <a:pt x="129" y="154"/>
                    <a:pt x="132" y="155"/>
                    <a:pt x="132" y="157"/>
                  </a:cubicBezTo>
                  <a:cubicBezTo>
                    <a:pt x="132" y="158"/>
                    <a:pt x="131" y="159"/>
                    <a:pt x="130" y="161"/>
                  </a:cubicBezTo>
                  <a:cubicBezTo>
                    <a:pt x="130" y="162"/>
                    <a:pt x="129" y="165"/>
                    <a:pt x="129" y="166"/>
                  </a:cubicBezTo>
                  <a:cubicBezTo>
                    <a:pt x="129" y="169"/>
                    <a:pt x="133" y="173"/>
                    <a:pt x="136" y="173"/>
                  </a:cubicBezTo>
                  <a:cubicBezTo>
                    <a:pt x="138" y="173"/>
                    <a:pt x="140" y="170"/>
                    <a:pt x="144" y="172"/>
                  </a:cubicBezTo>
                  <a:cubicBezTo>
                    <a:pt x="145" y="172"/>
                    <a:pt x="146" y="174"/>
                    <a:pt x="147" y="174"/>
                  </a:cubicBezTo>
                  <a:cubicBezTo>
                    <a:pt x="148" y="174"/>
                    <a:pt x="150" y="172"/>
                    <a:pt x="150" y="171"/>
                  </a:cubicBezTo>
                  <a:cubicBezTo>
                    <a:pt x="151" y="169"/>
                    <a:pt x="151" y="168"/>
                    <a:pt x="153" y="167"/>
                  </a:cubicBezTo>
                  <a:cubicBezTo>
                    <a:pt x="154" y="166"/>
                    <a:pt x="156" y="167"/>
                    <a:pt x="158" y="166"/>
                  </a:cubicBezTo>
                  <a:cubicBezTo>
                    <a:pt x="159" y="166"/>
                    <a:pt x="159" y="165"/>
                    <a:pt x="160" y="164"/>
                  </a:cubicBezTo>
                  <a:cubicBezTo>
                    <a:pt x="161" y="164"/>
                    <a:pt x="162" y="163"/>
                    <a:pt x="163" y="164"/>
                  </a:cubicBezTo>
                  <a:cubicBezTo>
                    <a:pt x="164" y="165"/>
                    <a:pt x="161" y="165"/>
                    <a:pt x="162" y="167"/>
                  </a:cubicBezTo>
                  <a:cubicBezTo>
                    <a:pt x="164" y="168"/>
                    <a:pt x="165" y="165"/>
                    <a:pt x="167" y="165"/>
                  </a:cubicBezTo>
                  <a:cubicBezTo>
                    <a:pt x="167" y="165"/>
                    <a:pt x="169" y="166"/>
                    <a:pt x="170" y="166"/>
                  </a:cubicBezTo>
                  <a:cubicBezTo>
                    <a:pt x="171" y="167"/>
                    <a:pt x="171" y="168"/>
                    <a:pt x="173" y="168"/>
                  </a:cubicBezTo>
                  <a:cubicBezTo>
                    <a:pt x="173" y="168"/>
                    <a:pt x="175" y="168"/>
                    <a:pt x="176" y="168"/>
                  </a:cubicBezTo>
                  <a:cubicBezTo>
                    <a:pt x="177" y="168"/>
                    <a:pt x="178" y="170"/>
                    <a:pt x="179" y="170"/>
                  </a:cubicBezTo>
                  <a:cubicBezTo>
                    <a:pt x="181" y="169"/>
                    <a:pt x="182" y="168"/>
                    <a:pt x="183" y="168"/>
                  </a:cubicBezTo>
                  <a:cubicBezTo>
                    <a:pt x="185" y="167"/>
                    <a:pt x="186" y="168"/>
                    <a:pt x="188" y="170"/>
                  </a:cubicBezTo>
                  <a:cubicBezTo>
                    <a:pt x="189" y="170"/>
                    <a:pt x="189" y="168"/>
                    <a:pt x="190" y="169"/>
                  </a:cubicBezTo>
                  <a:cubicBezTo>
                    <a:pt x="189" y="170"/>
                    <a:pt x="190" y="171"/>
                    <a:pt x="191" y="172"/>
                  </a:cubicBezTo>
                  <a:cubicBezTo>
                    <a:pt x="191" y="172"/>
                    <a:pt x="191" y="173"/>
                    <a:pt x="191" y="173"/>
                  </a:cubicBezTo>
                  <a:cubicBezTo>
                    <a:pt x="192" y="174"/>
                    <a:pt x="194" y="174"/>
                    <a:pt x="195" y="175"/>
                  </a:cubicBezTo>
                  <a:cubicBezTo>
                    <a:pt x="196" y="175"/>
                    <a:pt x="196" y="177"/>
                    <a:pt x="198" y="178"/>
                  </a:cubicBezTo>
                  <a:cubicBezTo>
                    <a:pt x="199" y="179"/>
                    <a:pt x="201" y="181"/>
                    <a:pt x="203" y="181"/>
                  </a:cubicBezTo>
                  <a:cubicBezTo>
                    <a:pt x="204" y="181"/>
                    <a:pt x="206" y="181"/>
                    <a:pt x="207" y="181"/>
                  </a:cubicBezTo>
                  <a:cubicBezTo>
                    <a:pt x="210" y="181"/>
                    <a:pt x="212" y="183"/>
                    <a:pt x="214" y="184"/>
                  </a:cubicBezTo>
                  <a:cubicBezTo>
                    <a:pt x="215" y="185"/>
                    <a:pt x="217" y="186"/>
                    <a:pt x="217" y="187"/>
                  </a:cubicBezTo>
                  <a:cubicBezTo>
                    <a:pt x="217" y="188"/>
                    <a:pt x="217" y="189"/>
                    <a:pt x="217" y="190"/>
                  </a:cubicBezTo>
                  <a:cubicBezTo>
                    <a:pt x="218" y="192"/>
                    <a:pt x="221" y="193"/>
                    <a:pt x="220" y="196"/>
                  </a:cubicBezTo>
                  <a:cubicBezTo>
                    <a:pt x="220" y="197"/>
                    <a:pt x="221" y="197"/>
                    <a:pt x="222" y="198"/>
                  </a:cubicBezTo>
                  <a:cubicBezTo>
                    <a:pt x="223" y="198"/>
                    <a:pt x="224" y="199"/>
                    <a:pt x="225" y="199"/>
                  </a:cubicBezTo>
                  <a:cubicBezTo>
                    <a:pt x="225" y="200"/>
                    <a:pt x="226" y="199"/>
                    <a:pt x="227" y="199"/>
                  </a:cubicBezTo>
                  <a:cubicBezTo>
                    <a:pt x="228" y="199"/>
                    <a:pt x="229" y="200"/>
                    <a:pt x="231" y="201"/>
                  </a:cubicBezTo>
                  <a:cubicBezTo>
                    <a:pt x="232" y="201"/>
                    <a:pt x="233" y="201"/>
                    <a:pt x="234" y="202"/>
                  </a:cubicBezTo>
                  <a:cubicBezTo>
                    <a:pt x="234" y="202"/>
                    <a:pt x="235" y="204"/>
                    <a:pt x="235" y="204"/>
                  </a:cubicBezTo>
                  <a:cubicBezTo>
                    <a:pt x="236" y="205"/>
                    <a:pt x="237" y="204"/>
                    <a:pt x="238" y="204"/>
                  </a:cubicBezTo>
                  <a:cubicBezTo>
                    <a:pt x="240" y="204"/>
                    <a:pt x="242" y="205"/>
                    <a:pt x="244" y="205"/>
                  </a:cubicBezTo>
                  <a:cubicBezTo>
                    <a:pt x="245" y="205"/>
                    <a:pt x="245" y="205"/>
                    <a:pt x="246" y="205"/>
                  </a:cubicBezTo>
                  <a:cubicBezTo>
                    <a:pt x="248" y="205"/>
                    <a:pt x="249" y="206"/>
                    <a:pt x="251" y="208"/>
                  </a:cubicBezTo>
                  <a:cubicBezTo>
                    <a:pt x="233" y="237"/>
                    <a:pt x="204" y="258"/>
                    <a:pt x="170" y="266"/>
                  </a:cubicBezTo>
                  <a:cubicBezTo>
                    <a:pt x="170" y="265"/>
                    <a:pt x="169" y="264"/>
                    <a:pt x="169" y="262"/>
                  </a:cubicBezTo>
                  <a:cubicBezTo>
                    <a:pt x="169" y="260"/>
                    <a:pt x="169" y="258"/>
                    <a:pt x="169" y="255"/>
                  </a:cubicBezTo>
                  <a:cubicBezTo>
                    <a:pt x="169" y="253"/>
                    <a:pt x="168" y="250"/>
                    <a:pt x="168" y="249"/>
                  </a:cubicBezTo>
                  <a:cubicBezTo>
                    <a:pt x="167" y="247"/>
                    <a:pt x="164" y="245"/>
                    <a:pt x="162" y="244"/>
                  </a:cubicBezTo>
                  <a:cubicBezTo>
                    <a:pt x="161" y="244"/>
                    <a:pt x="160" y="243"/>
                    <a:pt x="159" y="243"/>
                  </a:cubicBezTo>
                  <a:cubicBezTo>
                    <a:pt x="156" y="242"/>
                    <a:pt x="151" y="239"/>
                    <a:pt x="150" y="237"/>
                  </a:cubicBezTo>
                  <a:cubicBezTo>
                    <a:pt x="150" y="236"/>
                    <a:pt x="150" y="235"/>
                    <a:pt x="150" y="234"/>
                  </a:cubicBezTo>
                  <a:cubicBezTo>
                    <a:pt x="149" y="233"/>
                    <a:pt x="148" y="231"/>
                    <a:pt x="147" y="230"/>
                  </a:cubicBezTo>
                  <a:cubicBezTo>
                    <a:pt x="145" y="227"/>
                    <a:pt x="143" y="224"/>
                    <a:pt x="142" y="221"/>
                  </a:cubicBezTo>
                  <a:cubicBezTo>
                    <a:pt x="141" y="219"/>
                    <a:pt x="140" y="218"/>
                    <a:pt x="139" y="216"/>
                  </a:cubicBezTo>
                  <a:cubicBezTo>
                    <a:pt x="138" y="216"/>
                    <a:pt x="136" y="215"/>
                    <a:pt x="136" y="214"/>
                  </a:cubicBezTo>
                  <a:cubicBezTo>
                    <a:pt x="136" y="213"/>
                    <a:pt x="135" y="211"/>
                    <a:pt x="135" y="210"/>
                  </a:cubicBezTo>
                  <a:cubicBezTo>
                    <a:pt x="135" y="208"/>
                    <a:pt x="138" y="207"/>
                    <a:pt x="138" y="206"/>
                  </a:cubicBezTo>
                  <a:cubicBezTo>
                    <a:pt x="138" y="205"/>
                    <a:pt x="136" y="204"/>
                    <a:pt x="136" y="203"/>
                  </a:cubicBezTo>
                  <a:cubicBezTo>
                    <a:pt x="135" y="201"/>
                    <a:pt x="136" y="200"/>
                    <a:pt x="137" y="198"/>
                  </a:cubicBezTo>
                  <a:cubicBezTo>
                    <a:pt x="138" y="197"/>
                    <a:pt x="138" y="196"/>
                    <a:pt x="138" y="196"/>
                  </a:cubicBezTo>
                  <a:cubicBezTo>
                    <a:pt x="139" y="195"/>
                    <a:pt x="140" y="195"/>
                    <a:pt x="141" y="194"/>
                  </a:cubicBezTo>
                  <a:cubicBezTo>
                    <a:pt x="141" y="193"/>
                    <a:pt x="141" y="192"/>
                    <a:pt x="142" y="191"/>
                  </a:cubicBezTo>
                  <a:cubicBezTo>
                    <a:pt x="143" y="190"/>
                    <a:pt x="145" y="189"/>
                    <a:pt x="145" y="188"/>
                  </a:cubicBezTo>
                  <a:cubicBezTo>
                    <a:pt x="146" y="187"/>
                    <a:pt x="146" y="181"/>
                    <a:pt x="145" y="180"/>
                  </a:cubicBezTo>
                  <a:cubicBezTo>
                    <a:pt x="145" y="178"/>
                    <a:pt x="144" y="178"/>
                    <a:pt x="144" y="177"/>
                  </a:cubicBezTo>
                  <a:cubicBezTo>
                    <a:pt x="143" y="175"/>
                    <a:pt x="143" y="173"/>
                    <a:pt x="141" y="173"/>
                  </a:cubicBezTo>
                  <a:cubicBezTo>
                    <a:pt x="140" y="173"/>
                    <a:pt x="139" y="174"/>
                    <a:pt x="138" y="175"/>
                  </a:cubicBezTo>
                  <a:cubicBezTo>
                    <a:pt x="138" y="176"/>
                    <a:pt x="138" y="177"/>
                    <a:pt x="137" y="177"/>
                  </a:cubicBezTo>
                  <a:cubicBezTo>
                    <a:pt x="135" y="178"/>
                    <a:pt x="135" y="176"/>
                    <a:pt x="133" y="175"/>
                  </a:cubicBezTo>
                  <a:cubicBezTo>
                    <a:pt x="132" y="175"/>
                    <a:pt x="131" y="175"/>
                    <a:pt x="130" y="175"/>
                  </a:cubicBezTo>
                  <a:cubicBezTo>
                    <a:pt x="129" y="174"/>
                    <a:pt x="128" y="172"/>
                    <a:pt x="127" y="171"/>
                  </a:cubicBezTo>
                  <a:cubicBezTo>
                    <a:pt x="126" y="170"/>
                    <a:pt x="124" y="171"/>
                    <a:pt x="124" y="170"/>
                  </a:cubicBezTo>
                  <a:cubicBezTo>
                    <a:pt x="123" y="169"/>
                    <a:pt x="124" y="168"/>
                    <a:pt x="124" y="167"/>
                  </a:cubicBezTo>
                  <a:cubicBezTo>
                    <a:pt x="122" y="166"/>
                    <a:pt x="120" y="162"/>
                    <a:pt x="119" y="161"/>
                  </a:cubicBezTo>
                  <a:cubicBezTo>
                    <a:pt x="117" y="161"/>
                    <a:pt x="115" y="161"/>
                    <a:pt x="114" y="160"/>
                  </a:cubicBezTo>
                  <a:cubicBezTo>
                    <a:pt x="113" y="160"/>
                    <a:pt x="112" y="160"/>
                    <a:pt x="112" y="159"/>
                  </a:cubicBezTo>
                  <a:cubicBezTo>
                    <a:pt x="111" y="159"/>
                    <a:pt x="110" y="159"/>
                    <a:pt x="109" y="159"/>
                  </a:cubicBezTo>
                  <a:cubicBezTo>
                    <a:pt x="106" y="157"/>
                    <a:pt x="104" y="153"/>
                    <a:pt x="101" y="153"/>
                  </a:cubicBezTo>
                  <a:cubicBezTo>
                    <a:pt x="99" y="153"/>
                    <a:pt x="98" y="154"/>
                    <a:pt x="96" y="154"/>
                  </a:cubicBezTo>
                  <a:cubicBezTo>
                    <a:pt x="95" y="154"/>
                    <a:pt x="93" y="153"/>
                    <a:pt x="91" y="152"/>
                  </a:cubicBezTo>
                  <a:cubicBezTo>
                    <a:pt x="89" y="151"/>
                    <a:pt x="87" y="151"/>
                    <a:pt x="85" y="150"/>
                  </a:cubicBezTo>
                  <a:cubicBezTo>
                    <a:pt x="84" y="150"/>
                    <a:pt x="83" y="148"/>
                    <a:pt x="82" y="148"/>
                  </a:cubicBezTo>
                  <a:cubicBezTo>
                    <a:pt x="82" y="148"/>
                    <a:pt x="80" y="147"/>
                    <a:pt x="80" y="147"/>
                  </a:cubicBezTo>
                  <a:cubicBezTo>
                    <a:pt x="79" y="147"/>
                    <a:pt x="78" y="146"/>
                    <a:pt x="77" y="145"/>
                  </a:cubicBezTo>
                  <a:cubicBezTo>
                    <a:pt x="75" y="144"/>
                    <a:pt x="74" y="143"/>
                    <a:pt x="74" y="142"/>
                  </a:cubicBezTo>
                  <a:cubicBezTo>
                    <a:pt x="74" y="141"/>
                    <a:pt x="75" y="140"/>
                    <a:pt x="75" y="139"/>
                  </a:cubicBezTo>
                  <a:cubicBezTo>
                    <a:pt x="76" y="135"/>
                    <a:pt x="73" y="133"/>
                    <a:pt x="71" y="130"/>
                  </a:cubicBezTo>
                  <a:cubicBezTo>
                    <a:pt x="70" y="129"/>
                    <a:pt x="69" y="128"/>
                    <a:pt x="68" y="126"/>
                  </a:cubicBezTo>
                  <a:cubicBezTo>
                    <a:pt x="68" y="125"/>
                    <a:pt x="68" y="125"/>
                    <a:pt x="68" y="124"/>
                  </a:cubicBezTo>
                  <a:cubicBezTo>
                    <a:pt x="67" y="123"/>
                    <a:pt x="66" y="122"/>
                    <a:pt x="65" y="121"/>
                  </a:cubicBezTo>
                  <a:cubicBezTo>
                    <a:pt x="64" y="119"/>
                    <a:pt x="62" y="118"/>
                    <a:pt x="62" y="117"/>
                  </a:cubicBezTo>
                  <a:cubicBezTo>
                    <a:pt x="62" y="115"/>
                    <a:pt x="63" y="113"/>
                    <a:pt x="62" y="112"/>
                  </a:cubicBezTo>
                  <a:cubicBezTo>
                    <a:pt x="61" y="109"/>
                    <a:pt x="57" y="110"/>
                    <a:pt x="58" y="114"/>
                  </a:cubicBezTo>
                  <a:cubicBezTo>
                    <a:pt x="58" y="115"/>
                    <a:pt x="59" y="116"/>
                    <a:pt x="60" y="117"/>
                  </a:cubicBezTo>
                  <a:cubicBezTo>
                    <a:pt x="60" y="118"/>
                    <a:pt x="60" y="119"/>
                    <a:pt x="60" y="121"/>
                  </a:cubicBezTo>
                  <a:cubicBezTo>
                    <a:pt x="61" y="122"/>
                    <a:pt x="62" y="123"/>
                    <a:pt x="62" y="124"/>
                  </a:cubicBezTo>
                  <a:cubicBezTo>
                    <a:pt x="63" y="126"/>
                    <a:pt x="63" y="128"/>
                    <a:pt x="64" y="130"/>
                  </a:cubicBezTo>
                  <a:cubicBezTo>
                    <a:pt x="64" y="131"/>
                    <a:pt x="66" y="132"/>
                    <a:pt x="65" y="133"/>
                  </a:cubicBezTo>
                  <a:cubicBezTo>
                    <a:pt x="63" y="133"/>
                    <a:pt x="63" y="132"/>
                    <a:pt x="62" y="131"/>
                  </a:cubicBezTo>
                  <a:cubicBezTo>
                    <a:pt x="62" y="131"/>
                    <a:pt x="60" y="130"/>
                    <a:pt x="60" y="129"/>
                  </a:cubicBezTo>
                  <a:cubicBezTo>
                    <a:pt x="59" y="128"/>
                    <a:pt x="60" y="127"/>
                    <a:pt x="60" y="126"/>
                  </a:cubicBezTo>
                  <a:cubicBezTo>
                    <a:pt x="59" y="124"/>
                    <a:pt x="55" y="124"/>
                    <a:pt x="55" y="121"/>
                  </a:cubicBezTo>
                  <a:cubicBezTo>
                    <a:pt x="55" y="120"/>
                    <a:pt x="57" y="120"/>
                    <a:pt x="57" y="119"/>
                  </a:cubicBezTo>
                  <a:cubicBezTo>
                    <a:pt x="57" y="117"/>
                    <a:pt x="55" y="116"/>
                    <a:pt x="54" y="115"/>
                  </a:cubicBezTo>
                  <a:cubicBezTo>
                    <a:pt x="54" y="114"/>
                    <a:pt x="54" y="112"/>
                    <a:pt x="54" y="110"/>
                  </a:cubicBezTo>
                  <a:cubicBezTo>
                    <a:pt x="54" y="109"/>
                    <a:pt x="54" y="107"/>
                    <a:pt x="54" y="106"/>
                  </a:cubicBezTo>
                  <a:cubicBezTo>
                    <a:pt x="53" y="105"/>
                    <a:pt x="52" y="103"/>
                    <a:pt x="51" y="103"/>
                  </a:cubicBezTo>
                  <a:cubicBezTo>
                    <a:pt x="49" y="102"/>
                    <a:pt x="48" y="103"/>
                    <a:pt x="48" y="101"/>
                  </a:cubicBezTo>
                  <a:cubicBezTo>
                    <a:pt x="47" y="101"/>
                    <a:pt x="47" y="99"/>
                    <a:pt x="47" y="98"/>
                  </a:cubicBezTo>
                  <a:cubicBezTo>
                    <a:pt x="46" y="96"/>
                    <a:pt x="47" y="94"/>
                    <a:pt x="47" y="92"/>
                  </a:cubicBezTo>
                  <a:cubicBezTo>
                    <a:pt x="46" y="90"/>
                    <a:pt x="46" y="88"/>
                    <a:pt x="47" y="86"/>
                  </a:cubicBezTo>
                  <a:cubicBezTo>
                    <a:pt x="47" y="85"/>
                    <a:pt x="49" y="84"/>
                    <a:pt x="49" y="83"/>
                  </a:cubicBezTo>
                  <a:cubicBezTo>
                    <a:pt x="50" y="82"/>
                    <a:pt x="50" y="80"/>
                    <a:pt x="51" y="79"/>
                  </a:cubicBezTo>
                  <a:cubicBezTo>
                    <a:pt x="52" y="77"/>
                    <a:pt x="54" y="76"/>
                    <a:pt x="56" y="74"/>
                  </a:cubicBezTo>
                  <a:cubicBezTo>
                    <a:pt x="57" y="72"/>
                    <a:pt x="59" y="70"/>
                    <a:pt x="60" y="67"/>
                  </a:cubicBezTo>
                  <a:cubicBezTo>
                    <a:pt x="60" y="66"/>
                    <a:pt x="61" y="64"/>
                    <a:pt x="61" y="63"/>
                  </a:cubicBezTo>
                  <a:cubicBezTo>
                    <a:pt x="61" y="62"/>
                    <a:pt x="58" y="61"/>
                    <a:pt x="58" y="59"/>
                  </a:cubicBezTo>
                  <a:cubicBezTo>
                    <a:pt x="59" y="58"/>
                    <a:pt x="60" y="58"/>
                    <a:pt x="61" y="57"/>
                  </a:cubicBezTo>
                  <a:cubicBezTo>
                    <a:pt x="61" y="57"/>
                    <a:pt x="61" y="55"/>
                    <a:pt x="61" y="54"/>
                  </a:cubicBezTo>
                  <a:cubicBezTo>
                    <a:pt x="61" y="53"/>
                    <a:pt x="60" y="51"/>
                    <a:pt x="61" y="50"/>
                  </a:cubicBezTo>
                  <a:cubicBezTo>
                    <a:pt x="61" y="49"/>
                    <a:pt x="63" y="48"/>
                    <a:pt x="62" y="47"/>
                  </a:cubicBezTo>
                  <a:cubicBezTo>
                    <a:pt x="61" y="45"/>
                    <a:pt x="59" y="47"/>
                    <a:pt x="58" y="46"/>
                  </a:cubicBezTo>
                  <a:cubicBezTo>
                    <a:pt x="57" y="46"/>
                    <a:pt x="58" y="45"/>
                    <a:pt x="58" y="43"/>
                  </a:cubicBezTo>
                  <a:cubicBezTo>
                    <a:pt x="58" y="42"/>
                    <a:pt x="58" y="42"/>
                    <a:pt x="58" y="41"/>
                  </a:cubicBezTo>
                  <a:cubicBezTo>
                    <a:pt x="58" y="41"/>
                    <a:pt x="59" y="39"/>
                    <a:pt x="59" y="39"/>
                  </a:cubicBezTo>
                  <a:cubicBezTo>
                    <a:pt x="58" y="38"/>
                    <a:pt x="58" y="37"/>
                    <a:pt x="57" y="36"/>
                  </a:cubicBezTo>
                  <a:cubicBezTo>
                    <a:pt x="74" y="23"/>
                    <a:pt x="94" y="13"/>
                    <a:pt x="115" y="9"/>
                  </a:cubicBezTo>
                </a:path>
              </a:pathLst>
            </a:custGeom>
            <a:solidFill>
              <a:sysClr val="window" lastClr="FFFFFF"/>
            </a:solidFill>
            <a:ln w="9525">
              <a:noFill/>
              <a:round/>
              <a:headEnd/>
              <a:tailEnd/>
            </a:ln>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black"/>
                </a:solidFill>
                <a:effectLst/>
                <a:uLnTx/>
                <a:uFillTx/>
                <a:latin typeface="Calibri" panose="020F0502020204030204"/>
                <a:ea typeface=""/>
                <a:sym typeface="+mn-lt"/>
              </a:endParaRPr>
            </a:p>
          </p:txBody>
        </p:sp>
      </p:grpSp>
    </p:spTree>
    <p:extLst>
      <p:ext uri="{BB962C8B-B14F-4D97-AF65-F5344CB8AC3E}">
        <p14:creationId xmlns:p14="http://schemas.microsoft.com/office/powerpoint/2010/main" val="736151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grpSp>
        <p:nvGrpSpPr>
          <p:cNvPr id="73" name="组合 6"/>
          <p:cNvGrpSpPr/>
          <p:nvPr/>
        </p:nvGrpSpPr>
        <p:grpSpPr>
          <a:xfrm>
            <a:off x="1212232" y="1856297"/>
            <a:ext cx="4402442" cy="3739532"/>
            <a:chOff x="1709243" y="1779417"/>
            <a:chExt cx="2862758" cy="2306164"/>
          </a:xfrm>
        </p:grpSpPr>
        <p:sp>
          <p:nvSpPr>
            <p:cNvPr id="74" name="矩形 73"/>
            <p:cNvSpPr/>
            <p:nvPr/>
          </p:nvSpPr>
          <p:spPr>
            <a:xfrm>
              <a:off x="1709243" y="1779417"/>
              <a:ext cx="2862758" cy="10789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75" name="Rectangle 24"/>
            <p:cNvSpPr>
              <a:spLocks noChangeArrowheads="1"/>
            </p:cNvSpPr>
            <p:nvPr/>
          </p:nvSpPr>
          <p:spPr bwMode="auto">
            <a:xfrm>
              <a:off x="1853258" y="1879308"/>
              <a:ext cx="2574727" cy="896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zh-CN" sz="1200" dirty="0">
                  <a:solidFill>
                    <a:schemeClr val="bg1"/>
                  </a:solidFill>
                  <a:latin typeface="微软雅黑" panose="020B0503020204020204" pitchFamily="34" charset="-122"/>
                  <a:ea typeface="微软雅黑" panose="020B0503020204020204" pitchFamily="34" charset="-122"/>
                </a:rPr>
                <a:t>点击此处添加文本信息。标题数字等都可以通过点击和重新输入进行更改，顶部</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zh-CN" sz="1200" dirty="0">
                  <a:solidFill>
                    <a:schemeClr val="bg1"/>
                  </a:solidFill>
                  <a:latin typeface="微软雅黑" panose="020B0503020204020204" pitchFamily="34" charset="-122"/>
                  <a:ea typeface="微软雅黑" panose="020B0503020204020204" pitchFamily="34" charset="-122"/>
                </a:rPr>
                <a:t>开始</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zh-CN" sz="1200" dirty="0">
                  <a:solidFill>
                    <a:schemeClr val="bg1"/>
                  </a:solidFill>
                  <a:latin typeface="微软雅黑" panose="020B0503020204020204" pitchFamily="34" charset="-122"/>
                  <a:ea typeface="微软雅黑" panose="020B0503020204020204" pitchFamily="34" charset="-122"/>
                </a:rPr>
                <a:t>面板中可以对字体、字号、颜色、行距等进行修改。点击此处添加文本信息。标题数字等都可以通过点击和重新输入进行更改，顶部</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zh-CN" sz="1200" dirty="0">
                  <a:solidFill>
                    <a:schemeClr val="bg1"/>
                  </a:solidFill>
                  <a:latin typeface="微软雅黑" panose="020B0503020204020204" pitchFamily="34" charset="-122"/>
                  <a:ea typeface="微软雅黑" panose="020B0503020204020204" pitchFamily="34" charset="-122"/>
                </a:rPr>
                <a:t>开始</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zh-CN" sz="1200" dirty="0">
                  <a:solidFill>
                    <a:schemeClr val="bg1"/>
                  </a:solidFill>
                  <a:latin typeface="微软雅黑" panose="020B0503020204020204" pitchFamily="34" charset="-122"/>
                  <a:ea typeface="微软雅黑" panose="020B0503020204020204" pitchFamily="34" charset="-122"/>
                </a:rPr>
                <a:t>面板中可以对字体、字号、颜色、行距等进行修改。</a:t>
              </a:r>
              <a:endParaRPr lang="en-US" altLang="zh-CN" sz="1400" kern="0" dirty="0">
                <a:solidFill>
                  <a:schemeClr val="bg1"/>
                </a:solidFill>
                <a:latin typeface="微软雅黑" panose="020B0503020204020204" pitchFamily="34" charset="-122"/>
                <a:ea typeface="微软雅黑" panose="020B0503020204020204" pitchFamily="34" charset="-122"/>
              </a:endParaRPr>
            </a:p>
            <a:p>
              <a:pPr lvl="0">
                <a:lnSpc>
                  <a:spcPct val="130000"/>
                </a:lnSpc>
              </a:pP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76" name="矩形 75"/>
            <p:cNvSpPr/>
            <p:nvPr/>
          </p:nvSpPr>
          <p:spPr>
            <a:xfrm>
              <a:off x="1709243" y="3006616"/>
              <a:ext cx="2862758" cy="107896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77" name="Rectangle 24"/>
            <p:cNvSpPr>
              <a:spLocks noChangeArrowheads="1"/>
            </p:cNvSpPr>
            <p:nvPr/>
          </p:nvSpPr>
          <p:spPr bwMode="auto">
            <a:xfrm>
              <a:off x="1853258" y="3106507"/>
              <a:ext cx="2574727" cy="67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zh-CN" sz="1100" dirty="0">
                  <a:solidFill>
                    <a:schemeClr val="tx1">
                      <a:lumMod val="65000"/>
                      <a:lumOff val="35000"/>
                    </a:schemeClr>
                  </a:solidFill>
                  <a:latin typeface="微软雅黑" panose="020B0503020204020204" pitchFamily="34" charset="-122"/>
                  <a:ea typeface="微软雅黑" panose="020B0503020204020204" pitchFamily="34" charset="-122"/>
                </a:rPr>
                <a:t>点击此处添加文本信息。标题数字等都可以通过点击和重新输入进行更改，顶部</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100" dirty="0">
                  <a:solidFill>
                    <a:schemeClr val="tx1">
                      <a:lumMod val="65000"/>
                      <a:lumOff val="35000"/>
                    </a:schemeClr>
                  </a:solidFill>
                  <a:latin typeface="微软雅黑" panose="020B0503020204020204" pitchFamily="34" charset="-122"/>
                  <a:ea typeface="微软雅黑" panose="020B0503020204020204" pitchFamily="34" charset="-122"/>
                </a:rPr>
                <a:t>开始</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100" dirty="0">
                  <a:solidFill>
                    <a:schemeClr val="tx1">
                      <a:lumMod val="65000"/>
                      <a:lumOff val="35000"/>
                    </a:schemeClr>
                  </a:solidFill>
                  <a:latin typeface="微软雅黑" panose="020B0503020204020204" pitchFamily="34" charset="-122"/>
                  <a:ea typeface="微软雅黑" panose="020B0503020204020204" pitchFamily="34" charset="-122"/>
                </a:rPr>
                <a:t>面板中可以对字体、字号、颜色、行距等进行修改。点击此处添加文本信息。标题数字等都可以通过点击和重新输入进行更改，顶部</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100" dirty="0">
                  <a:solidFill>
                    <a:schemeClr val="tx1">
                      <a:lumMod val="65000"/>
                      <a:lumOff val="35000"/>
                    </a:schemeClr>
                  </a:solidFill>
                  <a:latin typeface="微软雅黑" panose="020B0503020204020204" pitchFamily="34" charset="-122"/>
                  <a:ea typeface="微软雅黑" panose="020B0503020204020204" pitchFamily="34" charset="-122"/>
                </a:rPr>
                <a:t>开始</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100" dirty="0">
                  <a:solidFill>
                    <a:schemeClr val="tx1">
                      <a:lumMod val="65000"/>
                      <a:lumOff val="35000"/>
                    </a:schemeClr>
                  </a:solidFill>
                  <a:latin typeface="微软雅黑" panose="020B0503020204020204" pitchFamily="34" charset="-122"/>
                  <a:ea typeface="微软雅黑" panose="020B0503020204020204" pitchFamily="34" charset="-122"/>
                </a:rPr>
                <a:t>面板中可以对字体、字号、颜色、行距等进行修改。</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34375" r="34375"/>
          <a:stretch/>
        </p:blipFill>
        <p:spPr>
          <a:xfrm>
            <a:off x="7163200" y="1938558"/>
            <a:ext cx="3745431" cy="3745431"/>
          </a:xfrm>
          <a:prstGeom prst="ellipse">
            <a:avLst/>
          </a:prstGeom>
        </p:spPr>
      </p:pic>
      <p:sp>
        <p:nvSpPr>
          <p:cNvPr id="3" name="椭圆 2"/>
          <p:cNvSpPr/>
          <p:nvPr/>
        </p:nvSpPr>
        <p:spPr>
          <a:xfrm>
            <a:off x="6918357" y="1693715"/>
            <a:ext cx="4235115" cy="4235115"/>
          </a:xfrm>
          <a:prstGeom prst="ellipse">
            <a:avLst/>
          </a:prstGeom>
          <a:noFill/>
          <a:ln>
            <a:solidFill>
              <a:srgbClr val="64A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809296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sp>
        <p:nvSpPr>
          <p:cNvPr id="11" name="Freeform: Shape 11"/>
          <p:cNvSpPr/>
          <p:nvPr/>
        </p:nvSpPr>
        <p:spPr>
          <a:xfrm>
            <a:off x="1272572" y="3335099"/>
            <a:ext cx="2292169"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2"/>
          </a:solidFill>
          <a:ln w="12700">
            <a:miter lim="400000"/>
          </a:ln>
        </p:spPr>
        <p:txBody>
          <a:bodyPr anchor="ctr"/>
          <a:lstStyle/>
          <a:p>
            <a:pPr algn="ctr"/>
            <a:endParaRPr/>
          </a:p>
        </p:txBody>
      </p:sp>
      <p:sp>
        <p:nvSpPr>
          <p:cNvPr id="12" name="Freeform: Shape 12"/>
          <p:cNvSpPr/>
          <p:nvPr/>
        </p:nvSpPr>
        <p:spPr>
          <a:xfrm>
            <a:off x="3765003" y="3335099"/>
            <a:ext cx="2292169"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3"/>
          </a:solidFill>
          <a:ln w="12700">
            <a:miter lim="400000"/>
          </a:ln>
        </p:spPr>
        <p:txBody>
          <a:bodyPr anchor="ctr"/>
          <a:lstStyle/>
          <a:p>
            <a:pPr algn="ctr"/>
            <a:endParaRPr/>
          </a:p>
        </p:txBody>
      </p:sp>
      <p:sp>
        <p:nvSpPr>
          <p:cNvPr id="13" name="Freeform: Shape 13"/>
          <p:cNvSpPr/>
          <p:nvPr/>
        </p:nvSpPr>
        <p:spPr>
          <a:xfrm>
            <a:off x="6257435" y="3335099"/>
            <a:ext cx="2292163"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2"/>
          </a:solidFill>
          <a:ln w="12700">
            <a:miter lim="400000"/>
          </a:ln>
        </p:spPr>
        <p:txBody>
          <a:bodyPr anchor="ctr"/>
          <a:lstStyle/>
          <a:p>
            <a:pPr algn="ctr"/>
            <a:endParaRPr/>
          </a:p>
        </p:txBody>
      </p:sp>
      <p:sp>
        <p:nvSpPr>
          <p:cNvPr id="14" name="Freeform: Shape 14"/>
          <p:cNvSpPr/>
          <p:nvPr/>
        </p:nvSpPr>
        <p:spPr>
          <a:xfrm>
            <a:off x="8737647" y="3335099"/>
            <a:ext cx="2292162"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3"/>
          </a:solidFill>
          <a:ln w="12700">
            <a:miter lim="400000"/>
          </a:ln>
        </p:spPr>
        <p:txBody>
          <a:bodyPr anchor="ctr"/>
          <a:lstStyle/>
          <a:p>
            <a:pPr algn="ctr"/>
            <a:endParaRPr/>
          </a:p>
        </p:txBody>
      </p:sp>
      <p:sp>
        <p:nvSpPr>
          <p:cNvPr id="15" name="Freeform: Shape 15"/>
          <p:cNvSpPr/>
          <p:nvPr/>
        </p:nvSpPr>
        <p:spPr>
          <a:xfrm>
            <a:off x="2763142" y="3762722"/>
            <a:ext cx="1817930" cy="30544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bg1">
              <a:lumMod val="85000"/>
            </a:schemeClr>
          </a:solidFill>
          <a:ln w="12700">
            <a:miter lim="400000"/>
          </a:ln>
        </p:spPr>
        <p:txBody>
          <a:bodyPr anchor="ctr"/>
          <a:lstStyle/>
          <a:p>
            <a:pPr algn="ctr"/>
            <a:endParaRPr/>
          </a:p>
        </p:txBody>
      </p:sp>
      <p:sp>
        <p:nvSpPr>
          <p:cNvPr id="16" name="Freeform: Shape 16"/>
          <p:cNvSpPr/>
          <p:nvPr/>
        </p:nvSpPr>
        <p:spPr>
          <a:xfrm>
            <a:off x="5255573" y="3762722"/>
            <a:ext cx="1817924" cy="30544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bg1">
              <a:lumMod val="85000"/>
            </a:schemeClr>
          </a:solidFill>
          <a:ln w="12700">
            <a:miter lim="400000"/>
          </a:ln>
        </p:spPr>
        <p:txBody>
          <a:bodyPr anchor="ctr"/>
          <a:lstStyle/>
          <a:p>
            <a:pPr algn="ctr"/>
            <a:endParaRPr/>
          </a:p>
        </p:txBody>
      </p:sp>
      <p:sp>
        <p:nvSpPr>
          <p:cNvPr id="17" name="Freeform: Shape 17"/>
          <p:cNvSpPr/>
          <p:nvPr/>
        </p:nvSpPr>
        <p:spPr>
          <a:xfrm>
            <a:off x="7735787" y="3762722"/>
            <a:ext cx="1817924" cy="30544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bg1">
              <a:lumMod val="85000"/>
            </a:schemeClr>
          </a:solidFill>
          <a:ln w="12700">
            <a:miter lim="400000"/>
          </a:ln>
        </p:spPr>
        <p:txBody>
          <a:bodyPr anchor="ctr"/>
          <a:lstStyle/>
          <a:p>
            <a:pPr algn="ctr"/>
            <a:endParaRPr/>
          </a:p>
        </p:txBody>
      </p:sp>
      <p:grpSp>
        <p:nvGrpSpPr>
          <p:cNvPr id="18" name="组合 110"/>
          <p:cNvGrpSpPr/>
          <p:nvPr/>
        </p:nvGrpSpPr>
        <p:grpSpPr>
          <a:xfrm>
            <a:off x="1014517" y="4825422"/>
            <a:ext cx="2750486" cy="1014311"/>
            <a:chOff x="1002870" y="4583873"/>
            <a:chExt cx="2750486" cy="1014311"/>
          </a:xfrm>
        </p:grpSpPr>
        <p:sp>
          <p:nvSpPr>
            <p:cNvPr id="19" name="文本框 35"/>
            <p:cNvSpPr txBox="1">
              <a:spLocks/>
            </p:cNvSpPr>
            <p:nvPr/>
          </p:nvSpPr>
          <p:spPr bwMode="auto">
            <a:xfrm>
              <a:off x="1260925" y="4583873"/>
              <a:ext cx="207345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r>
                <a:rPr lang="zh-CN" altLang="en-US" sz="14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此处添加文字内容</a:t>
              </a:r>
            </a:p>
          </p:txBody>
        </p:sp>
        <p:sp>
          <p:nvSpPr>
            <p:cNvPr id="20" name="矩形 19"/>
            <p:cNvSpPr/>
            <p:nvPr/>
          </p:nvSpPr>
          <p:spPr>
            <a:xfrm>
              <a:off x="1002870" y="4951853"/>
              <a:ext cx="2750486" cy="646331"/>
            </a:xfrm>
            <a:prstGeom prst="rect">
              <a:avLst/>
            </a:prstGeom>
          </p:spPr>
          <p:txBody>
            <a:bodyPr wrap="square">
              <a:spAutoFit/>
            </a:bodyPr>
            <a:lstStyle/>
            <a:p>
              <a:pPr algn="ctr"/>
              <a:r>
                <a:rPr lang="zh-CN" altLang="en-US" sz="1200" dirty="0">
                  <a:solidFill>
                    <a:schemeClr val="bg1">
                      <a:lumMod val="65000"/>
                    </a:schemeClr>
                  </a:solidFill>
                  <a:latin typeface="Arial" panose="020B0604020202020204" pitchFamily="34" charset="0"/>
                  <a:cs typeface="Arial" panose="020B0604020202020204" pitchFamily="34" charset="0"/>
                </a:rPr>
                <a:t>The cargo ship was developed by the China Academy of Space Technology and is 10.6 meters</a:t>
              </a:r>
              <a:r>
                <a:rPr lang="en-US" altLang="zh-CN" sz="1200" dirty="0">
                  <a:solidFill>
                    <a:schemeClr val="bg1">
                      <a:lumMod val="65000"/>
                    </a:schemeClr>
                  </a:solidFill>
                  <a:latin typeface="Arial" panose="020B0604020202020204" pitchFamily="34" charset="0"/>
                  <a:cs typeface="Arial" panose="020B0604020202020204" pitchFamily="34" charset="0"/>
                </a:rPr>
                <a:t>.</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grpSp>
        <p:nvGrpSpPr>
          <p:cNvPr id="21" name="组合 111"/>
          <p:cNvGrpSpPr/>
          <p:nvPr/>
        </p:nvGrpSpPr>
        <p:grpSpPr>
          <a:xfrm>
            <a:off x="3583467" y="1911042"/>
            <a:ext cx="2750486" cy="1210246"/>
            <a:chOff x="3571820" y="1669493"/>
            <a:chExt cx="2750486" cy="1210246"/>
          </a:xfrm>
        </p:grpSpPr>
        <p:sp>
          <p:nvSpPr>
            <p:cNvPr id="22" name="文本框 35"/>
            <p:cNvSpPr txBox="1">
              <a:spLocks/>
            </p:cNvSpPr>
            <p:nvPr/>
          </p:nvSpPr>
          <p:spPr bwMode="auto">
            <a:xfrm>
              <a:off x="3892022" y="2596709"/>
              <a:ext cx="207345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r>
                <a:rPr lang="zh-CN" altLang="en-US" sz="14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此处添加文字内容</a:t>
              </a:r>
            </a:p>
          </p:txBody>
        </p:sp>
        <p:sp>
          <p:nvSpPr>
            <p:cNvPr id="23" name="矩形 22"/>
            <p:cNvSpPr/>
            <p:nvPr/>
          </p:nvSpPr>
          <p:spPr>
            <a:xfrm>
              <a:off x="3571820" y="1669493"/>
              <a:ext cx="2750486" cy="646331"/>
            </a:xfrm>
            <a:prstGeom prst="rect">
              <a:avLst/>
            </a:prstGeom>
          </p:spPr>
          <p:txBody>
            <a:bodyPr wrap="square">
              <a:spAutoFit/>
            </a:bodyPr>
            <a:lstStyle/>
            <a:p>
              <a:pPr algn="ctr"/>
              <a:r>
                <a:rPr lang="zh-CN" altLang="en-US" sz="1200" dirty="0">
                  <a:solidFill>
                    <a:schemeClr val="bg1">
                      <a:lumMod val="65000"/>
                    </a:schemeClr>
                  </a:solidFill>
                  <a:latin typeface="Arial" panose="020B0604020202020204" pitchFamily="34" charset="0"/>
                  <a:cs typeface="Arial" panose="020B0604020202020204" pitchFamily="34" charset="0"/>
                </a:rPr>
                <a:t>The cargo ship was developed by the China Academy of Space Technology and is 10.6 meters</a:t>
              </a:r>
              <a:r>
                <a:rPr lang="en-US" altLang="zh-CN" sz="1200" dirty="0">
                  <a:solidFill>
                    <a:schemeClr val="bg1">
                      <a:lumMod val="65000"/>
                    </a:schemeClr>
                  </a:solidFill>
                  <a:latin typeface="Arial" panose="020B0604020202020204" pitchFamily="34" charset="0"/>
                  <a:cs typeface="Arial" panose="020B0604020202020204" pitchFamily="34" charset="0"/>
                </a:rPr>
                <a:t>.</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grpSp>
        <p:nvGrpSpPr>
          <p:cNvPr id="24" name="组合 113"/>
          <p:cNvGrpSpPr/>
          <p:nvPr/>
        </p:nvGrpSpPr>
        <p:grpSpPr>
          <a:xfrm>
            <a:off x="8549598" y="1911042"/>
            <a:ext cx="2750486" cy="1210246"/>
            <a:chOff x="8537951" y="1669493"/>
            <a:chExt cx="2750486" cy="1210246"/>
          </a:xfrm>
        </p:grpSpPr>
        <p:sp>
          <p:nvSpPr>
            <p:cNvPr id="25" name="文本框 35"/>
            <p:cNvSpPr txBox="1">
              <a:spLocks/>
            </p:cNvSpPr>
            <p:nvPr/>
          </p:nvSpPr>
          <p:spPr bwMode="auto">
            <a:xfrm>
              <a:off x="8858153" y="2596709"/>
              <a:ext cx="207345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r>
                <a:rPr lang="zh-CN" altLang="en-US" sz="14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此处添加文字内容</a:t>
              </a:r>
            </a:p>
          </p:txBody>
        </p:sp>
        <p:sp>
          <p:nvSpPr>
            <p:cNvPr id="26" name="矩形 25"/>
            <p:cNvSpPr/>
            <p:nvPr/>
          </p:nvSpPr>
          <p:spPr>
            <a:xfrm>
              <a:off x="8537951" y="1669493"/>
              <a:ext cx="2750486" cy="646331"/>
            </a:xfrm>
            <a:prstGeom prst="rect">
              <a:avLst/>
            </a:prstGeom>
          </p:spPr>
          <p:txBody>
            <a:bodyPr wrap="square">
              <a:spAutoFit/>
            </a:bodyPr>
            <a:lstStyle/>
            <a:p>
              <a:pPr algn="ctr"/>
              <a:r>
                <a:rPr lang="zh-CN" altLang="en-US" sz="1200" dirty="0">
                  <a:solidFill>
                    <a:schemeClr val="bg1">
                      <a:lumMod val="65000"/>
                    </a:schemeClr>
                  </a:solidFill>
                  <a:latin typeface="Arial" panose="020B0604020202020204" pitchFamily="34" charset="0"/>
                  <a:cs typeface="Arial" panose="020B0604020202020204" pitchFamily="34" charset="0"/>
                </a:rPr>
                <a:t>The cargo ship was developed by the China Academy of Space Technology and is 10.6 meters</a:t>
              </a:r>
              <a:r>
                <a:rPr lang="en-US" altLang="zh-CN" sz="1200" dirty="0">
                  <a:solidFill>
                    <a:schemeClr val="bg1">
                      <a:lumMod val="65000"/>
                    </a:schemeClr>
                  </a:solidFill>
                  <a:latin typeface="Arial" panose="020B0604020202020204" pitchFamily="34" charset="0"/>
                  <a:cs typeface="Arial" panose="020B0604020202020204" pitchFamily="34" charset="0"/>
                </a:rPr>
                <a:t>.</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grpSp>
        <p:nvGrpSpPr>
          <p:cNvPr id="27" name="组合 112"/>
          <p:cNvGrpSpPr/>
          <p:nvPr/>
        </p:nvGrpSpPr>
        <p:grpSpPr>
          <a:xfrm>
            <a:off x="6136369" y="4825422"/>
            <a:ext cx="2750486" cy="1014311"/>
            <a:chOff x="6124722" y="4583873"/>
            <a:chExt cx="2750486" cy="1014311"/>
          </a:xfrm>
        </p:grpSpPr>
        <p:sp>
          <p:nvSpPr>
            <p:cNvPr id="28" name="文本框 27"/>
            <p:cNvSpPr txBox="1">
              <a:spLocks/>
            </p:cNvSpPr>
            <p:nvPr/>
          </p:nvSpPr>
          <p:spPr bwMode="auto">
            <a:xfrm>
              <a:off x="6382777" y="4583873"/>
              <a:ext cx="207345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r>
                <a:rPr lang="zh-CN" altLang="en-US" sz="14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此处添加文字内容</a:t>
              </a:r>
            </a:p>
          </p:txBody>
        </p:sp>
        <p:sp>
          <p:nvSpPr>
            <p:cNvPr id="29" name="矩形 28"/>
            <p:cNvSpPr/>
            <p:nvPr/>
          </p:nvSpPr>
          <p:spPr>
            <a:xfrm>
              <a:off x="6124722" y="4951853"/>
              <a:ext cx="2750486" cy="646331"/>
            </a:xfrm>
            <a:prstGeom prst="rect">
              <a:avLst/>
            </a:prstGeom>
          </p:spPr>
          <p:txBody>
            <a:bodyPr wrap="square">
              <a:spAutoFit/>
            </a:bodyPr>
            <a:lstStyle/>
            <a:p>
              <a:pPr algn="ctr"/>
              <a:r>
                <a:rPr lang="zh-CN" altLang="en-US" sz="1200" dirty="0">
                  <a:solidFill>
                    <a:schemeClr val="bg1">
                      <a:lumMod val="65000"/>
                    </a:schemeClr>
                  </a:solidFill>
                  <a:latin typeface="Arial" panose="020B0604020202020204" pitchFamily="34" charset="0"/>
                  <a:cs typeface="Arial" panose="020B0604020202020204" pitchFamily="34" charset="0"/>
                </a:rPr>
                <a:t>The cargo ship was developed by the China Academy of Space Technology and is 10.6 meters</a:t>
              </a:r>
              <a:r>
                <a:rPr lang="en-US" altLang="zh-CN" sz="1200" dirty="0">
                  <a:solidFill>
                    <a:schemeClr val="bg1">
                      <a:lumMod val="65000"/>
                    </a:schemeClr>
                  </a:solidFill>
                  <a:latin typeface="Arial" panose="020B0604020202020204" pitchFamily="34" charset="0"/>
                  <a:cs typeface="Arial" panose="020B0604020202020204" pitchFamily="34" charset="0"/>
                </a:rPr>
                <a:t>.</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003442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1307" r="23138"/>
          <a:stretch/>
        </p:blipFill>
        <p:spPr>
          <a:xfrm>
            <a:off x="0" y="0"/>
            <a:ext cx="12192000" cy="6858000"/>
          </a:xfrm>
          <a:prstGeom prst="rect">
            <a:avLst/>
          </a:prstGeom>
        </p:spPr>
      </p:pic>
      <p:sp>
        <p:nvSpPr>
          <p:cNvPr id="5" name="矩形 4"/>
          <p:cNvSpPr/>
          <p:nvPr/>
        </p:nvSpPr>
        <p:spPr>
          <a:xfrm>
            <a:off x="3918143" y="1549304"/>
            <a:ext cx="4355714" cy="3759391"/>
          </a:xfrm>
          <a:prstGeom prst="rect">
            <a:avLst/>
          </a:prstGeom>
          <a:solidFill>
            <a:schemeClr val="bg1"/>
          </a:solidFill>
          <a:ln>
            <a:no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4034258" y="1661790"/>
            <a:ext cx="4115132" cy="3824610"/>
          </a:xfrm>
          <a:prstGeom prst="rect">
            <a:avLst/>
          </a:prstGeom>
          <a:noFill/>
          <a:ln w="28575">
            <a:solidFill>
              <a:srgbClr val="72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5492309" y="2118684"/>
            <a:ext cx="1207382" cy="1200329"/>
          </a:xfrm>
          <a:prstGeom prst="rect">
            <a:avLst/>
          </a:prstGeom>
          <a:noFill/>
        </p:spPr>
        <p:txBody>
          <a:bodyPr wrap="none" rtlCol="0">
            <a:spAutoFit/>
          </a:bodyPr>
          <a:lstStyle/>
          <a:p>
            <a:r>
              <a:rPr kumimoji="1" lang="en-US" altLang="zh-CN" sz="7200" dirty="0">
                <a:solidFill>
                  <a:schemeClr val="tx1">
                    <a:lumMod val="65000"/>
                    <a:lumOff val="35000"/>
                  </a:schemeClr>
                </a:solidFill>
                <a:latin typeface="Century Gothic" charset="0"/>
                <a:ea typeface="Century Gothic" charset="0"/>
                <a:cs typeface="Century Gothic" charset="0"/>
              </a:rPr>
              <a:t>02</a:t>
            </a:r>
            <a:endParaRPr kumimoji="1" lang="zh-CN" altLang="en-US" sz="7200" dirty="0">
              <a:solidFill>
                <a:schemeClr val="tx1">
                  <a:lumMod val="65000"/>
                  <a:lumOff val="35000"/>
                </a:schemeClr>
              </a:solidFill>
              <a:latin typeface="Century Gothic" charset="0"/>
              <a:ea typeface="Century Gothic" charset="0"/>
              <a:cs typeface="Century Gothic" charset="0"/>
            </a:endParaRPr>
          </a:p>
        </p:txBody>
      </p:sp>
      <p:sp>
        <p:nvSpPr>
          <p:cNvPr id="8" name="文本框 7"/>
          <p:cNvSpPr txBox="1"/>
          <p:nvPr/>
        </p:nvSpPr>
        <p:spPr>
          <a:xfrm>
            <a:off x="4618672" y="3541775"/>
            <a:ext cx="2954655" cy="646331"/>
          </a:xfrm>
          <a:prstGeom prst="rect">
            <a:avLst/>
          </a:prstGeom>
          <a:noFill/>
        </p:spPr>
        <p:txBody>
          <a:bodyPr wrap="none" rtlCol="0">
            <a:spAutoFit/>
          </a:bodyPr>
          <a:lstStyle/>
          <a:p>
            <a:pPr algn="ctr"/>
            <a:r>
              <a:rPr kumimoji="1" lang="zh-CN" altLang="en-US" sz="3600" dirty="0">
                <a:solidFill>
                  <a:schemeClr val="tx1">
                    <a:lumMod val="65000"/>
                    <a:lumOff val="35000"/>
                  </a:schemeClr>
                </a:solidFill>
                <a:latin typeface="Source Han Sans CN Normal" charset="-122"/>
                <a:ea typeface="Source Han Sans CN Normal" charset="-122"/>
                <a:cs typeface="Source Han Sans CN Normal" charset="-122"/>
              </a:rPr>
              <a:t>单击输入文本</a:t>
            </a:r>
          </a:p>
        </p:txBody>
      </p:sp>
      <p:sp>
        <p:nvSpPr>
          <p:cNvPr id="9" name="文本框 8"/>
          <p:cNvSpPr txBox="1"/>
          <p:nvPr/>
        </p:nvSpPr>
        <p:spPr>
          <a:xfrm>
            <a:off x="4883968" y="4147215"/>
            <a:ext cx="2424062" cy="338554"/>
          </a:xfrm>
          <a:prstGeom prst="rect">
            <a:avLst/>
          </a:prstGeom>
          <a:noFill/>
        </p:spPr>
        <p:txBody>
          <a:bodyPr wrap="none" rtlCol="0">
            <a:spAutoFit/>
          </a:bodyPr>
          <a:lstStyle/>
          <a:p>
            <a:pPr algn="ctr"/>
            <a:r>
              <a:rPr kumimoji="1" lang="en-US" altLang="zh-CN" sz="1600" dirty="0">
                <a:solidFill>
                  <a:schemeClr val="tx1">
                    <a:lumMod val="50000"/>
                    <a:lumOff val="50000"/>
                  </a:schemeClr>
                </a:solidFill>
              </a:rPr>
              <a:t>PLEASE</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YOUR</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TEXT</a:t>
            </a:r>
            <a:r>
              <a:rPr kumimoji="1" lang="zh-CN" altLang="en-US" sz="1600" dirty="0">
                <a:solidFill>
                  <a:schemeClr val="tx1">
                    <a:lumMod val="50000"/>
                    <a:lumOff val="50000"/>
                  </a:schemeClr>
                </a:solidFill>
              </a:rPr>
              <a:t> </a:t>
            </a:r>
            <a:r>
              <a:rPr kumimoji="1" lang="en-US" altLang="zh-CN" sz="1600" dirty="0">
                <a:solidFill>
                  <a:schemeClr val="tx1">
                    <a:lumMod val="50000"/>
                    <a:lumOff val="50000"/>
                  </a:schemeClr>
                </a:solidFill>
              </a:rPr>
              <a:t>HERE</a:t>
            </a:r>
            <a:endParaRPr kumimoji="1" lang="zh-CN" altLang="en-US" sz="1600" dirty="0">
              <a:solidFill>
                <a:schemeClr val="tx1">
                  <a:lumMod val="50000"/>
                  <a:lumOff val="50000"/>
                </a:schemeClr>
              </a:solidFill>
            </a:endParaRPr>
          </a:p>
        </p:txBody>
      </p:sp>
    </p:spTree>
    <p:extLst>
      <p:ext uri="{BB962C8B-B14F-4D97-AF65-F5344CB8AC3E}">
        <p14:creationId xmlns:p14="http://schemas.microsoft.com/office/powerpoint/2010/main" val="1710433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sp>
        <p:nvSpPr>
          <p:cNvPr id="4" name="椭圆 3"/>
          <p:cNvSpPr/>
          <p:nvPr/>
        </p:nvSpPr>
        <p:spPr>
          <a:xfrm>
            <a:off x="1103446" y="3485518"/>
            <a:ext cx="906825" cy="906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1867" dirty="0">
                <a:solidFill>
                  <a:srgbClr val="FFFFFF"/>
                </a:solidFill>
                <a:latin typeface="微软雅黑" pitchFamily="34" charset="-122"/>
                <a:ea typeface="微软雅黑" pitchFamily="34" charset="-122"/>
              </a:rPr>
              <a:t>标题</a:t>
            </a:r>
          </a:p>
        </p:txBody>
      </p:sp>
      <p:sp>
        <p:nvSpPr>
          <p:cNvPr id="5" name="虚尾箭头 4"/>
          <p:cNvSpPr/>
          <p:nvPr/>
        </p:nvSpPr>
        <p:spPr>
          <a:xfrm>
            <a:off x="2260360" y="3767368"/>
            <a:ext cx="526939" cy="343123"/>
          </a:xfrm>
          <a:prstGeom prst="strip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1867" dirty="0">
              <a:solidFill>
                <a:srgbClr val="FFFFFF"/>
              </a:solidFill>
              <a:latin typeface="微软雅黑" pitchFamily="34" charset="-122"/>
              <a:ea typeface="微软雅黑" pitchFamily="34" charset="-122"/>
            </a:endParaRPr>
          </a:p>
        </p:txBody>
      </p:sp>
      <p:sp>
        <p:nvSpPr>
          <p:cNvPr id="8" name="椭圆 7"/>
          <p:cNvSpPr/>
          <p:nvPr/>
        </p:nvSpPr>
        <p:spPr>
          <a:xfrm>
            <a:off x="3037389" y="3485518"/>
            <a:ext cx="906825" cy="906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1867" dirty="0">
                <a:solidFill>
                  <a:srgbClr val="FFFFFF"/>
                </a:solidFill>
                <a:latin typeface="微软雅黑" pitchFamily="34" charset="-122"/>
                <a:ea typeface="微软雅黑" pitchFamily="34" charset="-122"/>
              </a:rPr>
              <a:t>标题</a:t>
            </a:r>
          </a:p>
        </p:txBody>
      </p:sp>
      <p:sp>
        <p:nvSpPr>
          <p:cNvPr id="9" name="虚尾箭头 8"/>
          <p:cNvSpPr/>
          <p:nvPr/>
        </p:nvSpPr>
        <p:spPr>
          <a:xfrm>
            <a:off x="4194303" y="3767368"/>
            <a:ext cx="526939" cy="343123"/>
          </a:xfrm>
          <a:prstGeom prst="strip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1867" dirty="0">
              <a:solidFill>
                <a:srgbClr val="FFFFFF"/>
              </a:solidFill>
              <a:latin typeface="微软雅黑" pitchFamily="34" charset="-122"/>
              <a:ea typeface="微软雅黑" pitchFamily="34" charset="-122"/>
            </a:endParaRPr>
          </a:p>
        </p:txBody>
      </p:sp>
      <p:sp>
        <p:nvSpPr>
          <p:cNvPr id="10" name="椭圆 9"/>
          <p:cNvSpPr/>
          <p:nvPr/>
        </p:nvSpPr>
        <p:spPr>
          <a:xfrm>
            <a:off x="4971332" y="3485518"/>
            <a:ext cx="906825" cy="906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1867" dirty="0">
                <a:solidFill>
                  <a:srgbClr val="FFFFFF"/>
                </a:solidFill>
                <a:latin typeface="微软雅黑" pitchFamily="34" charset="-122"/>
                <a:ea typeface="微软雅黑" pitchFamily="34" charset="-122"/>
              </a:rPr>
              <a:t>标题</a:t>
            </a:r>
          </a:p>
        </p:txBody>
      </p:sp>
      <p:sp>
        <p:nvSpPr>
          <p:cNvPr id="11" name="虚尾箭头 10"/>
          <p:cNvSpPr/>
          <p:nvPr/>
        </p:nvSpPr>
        <p:spPr>
          <a:xfrm>
            <a:off x="6128245" y="3767368"/>
            <a:ext cx="526939" cy="343123"/>
          </a:xfrm>
          <a:prstGeom prst="strip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1867" dirty="0">
              <a:solidFill>
                <a:srgbClr val="FFFFFF"/>
              </a:solidFill>
              <a:latin typeface="微软雅黑" pitchFamily="34" charset="-122"/>
              <a:ea typeface="微软雅黑" pitchFamily="34" charset="-122"/>
            </a:endParaRPr>
          </a:p>
        </p:txBody>
      </p:sp>
      <p:sp>
        <p:nvSpPr>
          <p:cNvPr id="12" name="椭圆 11"/>
          <p:cNvSpPr/>
          <p:nvPr/>
        </p:nvSpPr>
        <p:spPr>
          <a:xfrm>
            <a:off x="6905274" y="3109266"/>
            <a:ext cx="1659332" cy="16593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2400" b="1" dirty="0">
                <a:solidFill>
                  <a:srgbClr val="FFFFFF"/>
                </a:solidFill>
                <a:latin typeface="微软雅黑" pitchFamily="34" charset="-122"/>
                <a:ea typeface="微软雅黑" pitchFamily="34" charset="-122"/>
              </a:rPr>
              <a:t>标题</a:t>
            </a:r>
          </a:p>
        </p:txBody>
      </p:sp>
      <p:sp>
        <p:nvSpPr>
          <p:cNvPr id="13" name="虚尾箭头 12"/>
          <p:cNvSpPr/>
          <p:nvPr/>
        </p:nvSpPr>
        <p:spPr>
          <a:xfrm>
            <a:off x="8814693" y="3767368"/>
            <a:ext cx="526939" cy="343123"/>
          </a:xfrm>
          <a:prstGeom prst="strip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1867" dirty="0">
              <a:solidFill>
                <a:srgbClr val="FFFFFF"/>
              </a:solidFill>
              <a:latin typeface="微软雅黑" pitchFamily="34" charset="-122"/>
              <a:ea typeface="微软雅黑" pitchFamily="34" charset="-122"/>
            </a:endParaRPr>
          </a:p>
        </p:txBody>
      </p:sp>
      <p:sp>
        <p:nvSpPr>
          <p:cNvPr id="14" name="椭圆 13"/>
          <p:cNvSpPr/>
          <p:nvPr/>
        </p:nvSpPr>
        <p:spPr>
          <a:xfrm>
            <a:off x="9489169" y="3416035"/>
            <a:ext cx="1045788" cy="10457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1867" b="1" dirty="0">
                <a:solidFill>
                  <a:srgbClr val="FFFFFF"/>
                </a:solidFill>
                <a:latin typeface="微软雅黑" pitchFamily="34" charset="-122"/>
                <a:ea typeface="微软雅黑" pitchFamily="34" charset="-122"/>
              </a:rPr>
              <a:t>标题</a:t>
            </a:r>
          </a:p>
        </p:txBody>
      </p:sp>
      <p:grpSp>
        <p:nvGrpSpPr>
          <p:cNvPr id="15" name="组合 10"/>
          <p:cNvGrpSpPr/>
          <p:nvPr/>
        </p:nvGrpSpPr>
        <p:grpSpPr>
          <a:xfrm>
            <a:off x="1510438" y="1566469"/>
            <a:ext cx="2166693" cy="1787392"/>
            <a:chOff x="1602873" y="1131590"/>
            <a:chExt cx="1467923" cy="1210948"/>
          </a:xfrm>
        </p:grpSpPr>
        <p:sp>
          <p:nvSpPr>
            <p:cNvPr id="16" name="椭圆 15"/>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1600" dirty="0">
                <a:solidFill>
                  <a:schemeClr val="accent1">
                    <a:lumMod val="65000"/>
                    <a:lumOff val="35000"/>
                  </a:schemeClr>
                </a:solidFill>
                <a:latin typeface="微软雅黑" pitchFamily="34" charset="-122"/>
                <a:ea typeface="微软雅黑" pitchFamily="34" charset="-122"/>
              </a:endParaRPr>
            </a:p>
          </p:txBody>
        </p:sp>
        <p:cxnSp>
          <p:nvCxnSpPr>
            <p:cNvPr id="17" name="直接连接符 12"/>
            <p:cNvCxnSpPr>
              <a:stCxn id="16"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384900" cy="479589"/>
            </a:xfrm>
            <a:prstGeom prst="rect">
              <a:avLst/>
            </a:prstGeom>
            <a:noFill/>
          </p:spPr>
          <p:txBody>
            <a:bodyPr wrap="none" rtlCol="0">
              <a:spAutoFit/>
            </a:bodyPr>
            <a:lstStyle/>
            <a:p>
              <a:pPr defTabSz="1219170"/>
              <a:r>
                <a:rPr lang="zh-CN" altLang="en-US" dirty="0">
                  <a:solidFill>
                    <a:schemeClr val="accent2"/>
                  </a:solidFill>
                  <a:latin typeface="微软雅黑" panose="020B0503020204020204" pitchFamily="34" charset="-122"/>
                  <a:ea typeface="微软雅黑" panose="020B0503020204020204" pitchFamily="34" charset="-122"/>
                </a:rPr>
                <a:t>标题文字</a:t>
              </a:r>
              <a:endParaRPr lang="en-US" altLang="zh-CN" dirty="0">
                <a:solidFill>
                  <a:schemeClr val="accent2"/>
                </a:solidFill>
                <a:latin typeface="微软雅黑" panose="020B0503020204020204" pitchFamily="34" charset="-122"/>
                <a:ea typeface="微软雅黑" panose="020B0503020204020204" pitchFamily="34" charset="-122"/>
              </a:endParaRPr>
            </a:p>
            <a:p>
              <a:pPr defTabSz="1219170">
                <a:defRPr/>
              </a:pPr>
              <a:r>
                <a:rPr lang="zh-CN" altLang="en-US" sz="1100" kern="0" dirty="0">
                  <a:solidFill>
                    <a:schemeClr val="tx1">
                      <a:lumMod val="50000"/>
                      <a:lumOff val="50000"/>
                    </a:schemeClr>
                  </a:solidFill>
                  <a:latin typeface="微软雅黑" pitchFamily="34" charset="-122"/>
                  <a:ea typeface="微软雅黑" pitchFamily="34" charset="-122"/>
                </a:rPr>
                <a:t>点击添加文本点击添加文本    </a:t>
              </a:r>
              <a:endParaRPr lang="en-US" altLang="zh-CN" sz="1100" kern="0" dirty="0">
                <a:solidFill>
                  <a:schemeClr val="tx1">
                    <a:lumMod val="50000"/>
                    <a:lumOff val="50000"/>
                  </a:schemeClr>
                </a:solidFill>
                <a:latin typeface="微软雅黑" pitchFamily="34" charset="-122"/>
                <a:ea typeface="微软雅黑" pitchFamily="34" charset="-122"/>
              </a:endParaRPr>
            </a:p>
            <a:p>
              <a:pPr defTabSz="1219170">
                <a:defRPr/>
              </a:pPr>
              <a:r>
                <a:rPr lang="zh-CN" altLang="en-US" sz="1100" kern="0" dirty="0">
                  <a:solidFill>
                    <a:schemeClr val="tx1">
                      <a:lumMod val="50000"/>
                      <a:lumOff val="50000"/>
                    </a:schemeClr>
                  </a:solidFill>
                  <a:latin typeface="微软雅黑" pitchFamily="34" charset="-122"/>
                  <a:ea typeface="微软雅黑" pitchFamily="34" charset="-122"/>
                </a:rPr>
                <a:t>点击添加文本点击添加文本</a:t>
              </a:r>
              <a:endParaRPr lang="en-US" altLang="zh-CN" sz="1100" kern="0" dirty="0">
                <a:solidFill>
                  <a:schemeClr val="tx1">
                    <a:lumMod val="50000"/>
                    <a:lumOff val="50000"/>
                  </a:schemeClr>
                </a:solidFill>
                <a:latin typeface="微软雅黑" pitchFamily="34" charset="-122"/>
                <a:ea typeface="微软雅黑" pitchFamily="34" charset="-122"/>
              </a:endParaRPr>
            </a:p>
          </p:txBody>
        </p:sp>
      </p:grpSp>
      <p:grpSp>
        <p:nvGrpSpPr>
          <p:cNvPr id="19" name="组合 14"/>
          <p:cNvGrpSpPr/>
          <p:nvPr/>
        </p:nvGrpSpPr>
        <p:grpSpPr>
          <a:xfrm>
            <a:off x="7700727" y="1247612"/>
            <a:ext cx="2166693" cy="1716829"/>
            <a:chOff x="1602873" y="915566"/>
            <a:chExt cx="1467923" cy="1163143"/>
          </a:xfrm>
        </p:grpSpPr>
        <p:sp>
          <p:nvSpPr>
            <p:cNvPr id="20" name="椭圆 19"/>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1600" dirty="0">
                <a:solidFill>
                  <a:schemeClr val="accent1">
                    <a:lumMod val="65000"/>
                    <a:lumOff val="35000"/>
                  </a:schemeClr>
                </a:solidFill>
                <a:latin typeface="微软雅黑" pitchFamily="34" charset="-122"/>
                <a:ea typeface="微软雅黑" pitchFamily="34" charset="-122"/>
              </a:endParaRPr>
            </a:p>
          </p:txBody>
        </p:sp>
        <p:cxnSp>
          <p:nvCxnSpPr>
            <p:cNvPr id="21"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文本框 3"/>
            <p:cNvSpPr txBox="1"/>
            <p:nvPr/>
          </p:nvSpPr>
          <p:spPr>
            <a:xfrm>
              <a:off x="1685896" y="1147321"/>
              <a:ext cx="1384900" cy="479589"/>
            </a:xfrm>
            <a:prstGeom prst="rect">
              <a:avLst/>
            </a:prstGeom>
            <a:noFill/>
          </p:spPr>
          <p:txBody>
            <a:bodyPr wrap="none" rtlCol="0">
              <a:spAutoFit/>
            </a:bodyPr>
            <a:lstStyle/>
            <a:p>
              <a:pPr defTabSz="1219170"/>
              <a:r>
                <a:rPr lang="zh-CN" altLang="en-US" dirty="0">
                  <a:solidFill>
                    <a:schemeClr val="accent2"/>
                  </a:solidFill>
                  <a:latin typeface="微软雅黑" panose="020B0503020204020204" pitchFamily="34" charset="-122"/>
                  <a:ea typeface="微软雅黑" panose="020B0503020204020204" pitchFamily="34" charset="-122"/>
                </a:rPr>
                <a:t>标题文字</a:t>
              </a:r>
              <a:endParaRPr lang="en-US" altLang="zh-CN" dirty="0">
                <a:solidFill>
                  <a:schemeClr val="accent2"/>
                </a:solidFill>
                <a:latin typeface="微软雅黑" panose="020B0503020204020204" pitchFamily="34" charset="-122"/>
                <a:ea typeface="微软雅黑" panose="020B0503020204020204" pitchFamily="34" charset="-122"/>
              </a:endParaRPr>
            </a:p>
            <a:p>
              <a:pPr defTabSz="1219170">
                <a:defRPr/>
              </a:pPr>
              <a:r>
                <a:rPr lang="zh-CN" altLang="en-US" sz="1100" kern="0" dirty="0">
                  <a:solidFill>
                    <a:schemeClr val="tx1">
                      <a:lumMod val="50000"/>
                      <a:lumOff val="50000"/>
                    </a:schemeClr>
                  </a:solidFill>
                  <a:latin typeface="微软雅黑" pitchFamily="34" charset="-122"/>
                  <a:ea typeface="微软雅黑" pitchFamily="34" charset="-122"/>
                </a:rPr>
                <a:t>点击添加文本点击添加文本    </a:t>
              </a:r>
              <a:endParaRPr lang="en-US" altLang="zh-CN" sz="1100" kern="0" dirty="0">
                <a:solidFill>
                  <a:schemeClr val="tx1">
                    <a:lumMod val="50000"/>
                    <a:lumOff val="50000"/>
                  </a:schemeClr>
                </a:solidFill>
                <a:latin typeface="微软雅黑" pitchFamily="34" charset="-122"/>
                <a:ea typeface="微软雅黑" pitchFamily="34" charset="-122"/>
              </a:endParaRPr>
            </a:p>
            <a:p>
              <a:pPr defTabSz="1219170">
                <a:defRPr/>
              </a:pPr>
              <a:r>
                <a:rPr lang="zh-CN" altLang="en-US" sz="1100" kern="0" dirty="0">
                  <a:solidFill>
                    <a:schemeClr val="tx1">
                      <a:lumMod val="50000"/>
                      <a:lumOff val="50000"/>
                    </a:schemeClr>
                  </a:solidFill>
                  <a:latin typeface="微软雅黑" pitchFamily="34" charset="-122"/>
                  <a:ea typeface="微软雅黑" pitchFamily="34" charset="-122"/>
                </a:rPr>
                <a:t>点击添加文本点击添加文本</a:t>
              </a:r>
              <a:endParaRPr lang="en-US" altLang="zh-CN" sz="1100" kern="0" dirty="0">
                <a:solidFill>
                  <a:schemeClr val="tx1">
                    <a:lumMod val="50000"/>
                    <a:lumOff val="50000"/>
                  </a:schemeClr>
                </a:solidFill>
                <a:latin typeface="微软雅黑" pitchFamily="34" charset="-122"/>
                <a:ea typeface="微软雅黑" pitchFamily="34" charset="-122"/>
              </a:endParaRPr>
            </a:p>
          </p:txBody>
        </p:sp>
      </p:grpSp>
      <p:grpSp>
        <p:nvGrpSpPr>
          <p:cNvPr id="23" name="组合 18"/>
          <p:cNvGrpSpPr/>
          <p:nvPr/>
        </p:nvGrpSpPr>
        <p:grpSpPr>
          <a:xfrm>
            <a:off x="3429528" y="4542469"/>
            <a:ext cx="2169283" cy="1670840"/>
            <a:chOff x="2572146" y="3406852"/>
            <a:chExt cx="1626962" cy="1253130"/>
          </a:xfrm>
        </p:grpSpPr>
        <p:grpSp>
          <p:nvGrpSpPr>
            <p:cNvPr id="24" name="组合 19"/>
            <p:cNvGrpSpPr/>
            <p:nvPr/>
          </p:nvGrpSpPr>
          <p:grpSpPr>
            <a:xfrm>
              <a:off x="2572146" y="3406852"/>
              <a:ext cx="91908" cy="1253130"/>
              <a:chOff x="5796760" y="3373688"/>
              <a:chExt cx="83023" cy="1131985"/>
            </a:xfrm>
          </p:grpSpPr>
          <p:sp>
            <p:nvSpPr>
              <p:cNvPr id="26" name="椭圆 25"/>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1600" dirty="0">
                  <a:solidFill>
                    <a:schemeClr val="accent1">
                      <a:lumMod val="65000"/>
                      <a:lumOff val="35000"/>
                    </a:schemeClr>
                  </a:solidFill>
                  <a:latin typeface="微软雅黑" pitchFamily="34" charset="-122"/>
                  <a:ea typeface="微软雅黑" pitchFamily="34" charset="-122"/>
                </a:endParaRPr>
              </a:p>
            </p:txBody>
          </p:sp>
          <p:cxnSp>
            <p:nvCxnSpPr>
              <p:cNvPr id="27" name="直接连接符 22"/>
              <p:cNvCxnSpPr>
                <a:stCxn id="26"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文本框 3"/>
            <p:cNvSpPr txBox="1"/>
            <p:nvPr/>
          </p:nvSpPr>
          <p:spPr>
            <a:xfrm>
              <a:off x="2665996" y="3704585"/>
              <a:ext cx="1533112" cy="530915"/>
            </a:xfrm>
            <a:prstGeom prst="rect">
              <a:avLst/>
            </a:prstGeom>
            <a:noFill/>
          </p:spPr>
          <p:txBody>
            <a:bodyPr wrap="none" rtlCol="0">
              <a:spAutoFit/>
            </a:bodyPr>
            <a:lstStyle/>
            <a:p>
              <a:pPr defTabSz="1219170"/>
              <a:r>
                <a:rPr lang="zh-CN" altLang="en-US" dirty="0">
                  <a:solidFill>
                    <a:schemeClr val="accent2"/>
                  </a:solidFill>
                  <a:latin typeface="微软雅黑" panose="020B0503020204020204" pitchFamily="34" charset="-122"/>
                  <a:ea typeface="微软雅黑" panose="020B0503020204020204" pitchFamily="34" charset="-122"/>
                </a:rPr>
                <a:t>标题文字</a:t>
              </a:r>
              <a:endParaRPr lang="en-US" altLang="zh-CN" dirty="0">
                <a:solidFill>
                  <a:schemeClr val="accent2"/>
                </a:solidFill>
                <a:latin typeface="微软雅黑" panose="020B0503020204020204" pitchFamily="34" charset="-122"/>
                <a:ea typeface="微软雅黑" panose="020B0503020204020204" pitchFamily="34" charset="-122"/>
              </a:endParaRPr>
            </a:p>
            <a:p>
              <a:pPr defTabSz="1219170">
                <a:defRPr/>
              </a:pPr>
              <a:r>
                <a:rPr lang="zh-CN" altLang="en-US" sz="1100" kern="0" dirty="0">
                  <a:solidFill>
                    <a:schemeClr val="tx1">
                      <a:lumMod val="50000"/>
                      <a:lumOff val="50000"/>
                    </a:schemeClr>
                  </a:solidFill>
                  <a:latin typeface="微软雅黑" pitchFamily="34" charset="-122"/>
                  <a:ea typeface="微软雅黑" pitchFamily="34" charset="-122"/>
                </a:rPr>
                <a:t>点击添加文本点击添加文本    </a:t>
              </a:r>
              <a:endParaRPr lang="en-US" altLang="zh-CN" sz="1100" kern="0" dirty="0">
                <a:solidFill>
                  <a:schemeClr val="tx1">
                    <a:lumMod val="50000"/>
                    <a:lumOff val="50000"/>
                  </a:schemeClr>
                </a:solidFill>
                <a:latin typeface="微软雅黑" pitchFamily="34" charset="-122"/>
                <a:ea typeface="微软雅黑" pitchFamily="34" charset="-122"/>
              </a:endParaRPr>
            </a:p>
            <a:p>
              <a:pPr defTabSz="1219170">
                <a:defRPr/>
              </a:pPr>
              <a:r>
                <a:rPr lang="zh-CN" altLang="en-US" sz="1100" kern="0" dirty="0">
                  <a:solidFill>
                    <a:schemeClr val="tx1">
                      <a:lumMod val="50000"/>
                      <a:lumOff val="50000"/>
                    </a:schemeClr>
                  </a:solidFill>
                  <a:latin typeface="微软雅黑" pitchFamily="34" charset="-122"/>
                  <a:ea typeface="微软雅黑" pitchFamily="34" charset="-122"/>
                </a:rPr>
                <a:t>点击添加文本点击添加文本</a:t>
              </a:r>
              <a:endParaRPr lang="en-US" altLang="zh-CN" sz="1100" kern="0" dirty="0">
                <a:solidFill>
                  <a:schemeClr val="tx1">
                    <a:lumMod val="50000"/>
                    <a:lumOff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60296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72561" y="481263"/>
            <a:ext cx="2646878" cy="461665"/>
          </a:xfrm>
          <a:prstGeom prst="rect">
            <a:avLst/>
          </a:prstGeom>
          <a:noFill/>
        </p:spPr>
        <p:txBody>
          <a:bodyPr wrap="none" rtlCol="0">
            <a:spAutoFit/>
          </a:bodyPr>
          <a:lstStyle/>
          <a:p>
            <a:r>
              <a:rPr kumimoji="1" lang="zh-CN" altLang="en-US" sz="2400" dirty="0">
                <a:solidFill>
                  <a:srgbClr val="64A5AD"/>
                </a:solidFill>
                <a:latin typeface="Source Han Sans CN Normal" charset="-122"/>
                <a:ea typeface="Source Han Sans CN Normal" charset="-122"/>
                <a:cs typeface="Source Han Sans CN Normal" charset="-122"/>
              </a:rPr>
              <a:t>单击输入您的文本</a:t>
            </a:r>
          </a:p>
        </p:txBody>
      </p:sp>
      <p:sp>
        <p:nvSpPr>
          <p:cNvPr id="7" name="文本框 6"/>
          <p:cNvSpPr txBox="1"/>
          <p:nvPr/>
        </p:nvSpPr>
        <p:spPr>
          <a:xfrm>
            <a:off x="4680388" y="878760"/>
            <a:ext cx="2831224" cy="369332"/>
          </a:xfrm>
          <a:prstGeom prst="rect">
            <a:avLst/>
          </a:prstGeom>
          <a:noFill/>
        </p:spPr>
        <p:txBody>
          <a:bodyPr wrap="none" rtlCol="0">
            <a:spAutoFit/>
          </a:bodyPr>
          <a:lstStyle/>
          <a:p>
            <a:r>
              <a:rPr kumimoji="1" lang="en-US" altLang="zh-CN" dirty="0">
                <a:solidFill>
                  <a:schemeClr val="tx1">
                    <a:lumMod val="50000"/>
                    <a:lumOff val="50000"/>
                  </a:schemeClr>
                </a:solidFill>
              </a:rPr>
              <a:t>Please enter your text here</a:t>
            </a:r>
            <a:endParaRPr kumimoji="1" lang="zh-CN" altLang="en-US" dirty="0">
              <a:solidFill>
                <a:schemeClr val="tx1">
                  <a:lumMod val="50000"/>
                  <a:lumOff val="50000"/>
                </a:schemeClr>
              </a:solidFill>
            </a:endParaRPr>
          </a:p>
        </p:txBody>
      </p:sp>
      <p:sp>
        <p:nvSpPr>
          <p:cNvPr id="4" name="AutoShape 2"/>
          <p:cNvSpPr>
            <a:spLocks/>
          </p:cNvSpPr>
          <p:nvPr/>
        </p:nvSpPr>
        <p:spPr bwMode="auto">
          <a:xfrm>
            <a:off x="7163294" y="5204201"/>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accent3"/>
          </a:solidFill>
          <a:ln>
            <a:noFill/>
          </a:ln>
          <a:effectLs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defTabSz="866952" eaLnBrk="1" fontAlgn="base">
              <a:spcBef>
                <a:spcPct val="0"/>
              </a:spcBef>
              <a:spcAft>
                <a:spcPct val="0"/>
              </a:spcAft>
            </a:pPr>
            <a:r>
              <a:rPr lang="es-ES" altLang="zh-CN" sz="1600" b="0">
                <a:latin typeface="Helvetica Light" charset="0"/>
                <a:sym typeface="Helvetica Light" charset="0"/>
              </a:rPr>
              <a:t> </a:t>
            </a:r>
            <a:endParaRPr lang="es-ES" altLang="zh-CN" sz="1249"/>
          </a:p>
        </p:txBody>
      </p:sp>
      <p:sp>
        <p:nvSpPr>
          <p:cNvPr id="5" name="AutoShape 4"/>
          <p:cNvSpPr>
            <a:spLocks/>
          </p:cNvSpPr>
          <p:nvPr/>
        </p:nvSpPr>
        <p:spPr bwMode="auto">
          <a:xfrm>
            <a:off x="4548031" y="3189776"/>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accent3"/>
          </a:solidFill>
          <a:ln>
            <a:noFill/>
          </a:ln>
          <a:effectLst/>
          <a:extLst/>
        </p:spPr>
        <p:txBody>
          <a:bodyPr lIns="0" tIns="0" rIns="0" bIns="0" anchor="ctr"/>
          <a:lstStyle/>
          <a:p>
            <a:pPr defTabSz="866952" fontAlgn="base">
              <a:spcBef>
                <a:spcPct val="0"/>
              </a:spcBef>
              <a:spcAft>
                <a:spcPct val="0"/>
              </a:spcAft>
              <a:defRPr/>
            </a:pPr>
            <a:endParaRPr lang="es-ES" sz="1600">
              <a:solidFill>
                <a:prstClr val="black"/>
              </a:solidFill>
              <a:latin typeface="Helvetica Light" charset="0"/>
              <a:ea typeface="ＭＳ Ｐゴシック" charset="0"/>
              <a:cs typeface="Helvetica Light" charset="0"/>
              <a:sym typeface="Helvetica Light" charset="0"/>
            </a:endParaRPr>
          </a:p>
        </p:txBody>
      </p:sp>
      <p:sp>
        <p:nvSpPr>
          <p:cNvPr id="8" name="AutoShape 6"/>
          <p:cNvSpPr>
            <a:spLocks/>
          </p:cNvSpPr>
          <p:nvPr/>
        </p:nvSpPr>
        <p:spPr bwMode="auto">
          <a:xfrm>
            <a:off x="7150595" y="3714414"/>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accent3"/>
          </a:solidFill>
          <a:ln>
            <a:noFill/>
          </a:ln>
          <a:effectLst/>
          <a:extLst/>
        </p:spPr>
        <p:txBody>
          <a:bodyPr lIns="0" tIns="0" rIns="0" bIns="0" anchor="ctr"/>
          <a:lstStyle/>
          <a:p>
            <a:pPr defTabSz="866952" fontAlgn="base">
              <a:spcBef>
                <a:spcPct val="0"/>
              </a:spcBef>
              <a:spcAft>
                <a:spcPct val="0"/>
              </a:spcAft>
              <a:defRPr/>
            </a:pPr>
            <a:endParaRPr lang="es-ES" sz="1600">
              <a:solidFill>
                <a:prstClr val="black"/>
              </a:solidFill>
              <a:latin typeface="Helvetica Light" charset="0"/>
              <a:ea typeface="ＭＳ Ｐゴシック" charset="0"/>
              <a:cs typeface="Helvetica Light" charset="0"/>
              <a:sym typeface="Helvetica Light" charset="0"/>
            </a:endParaRPr>
          </a:p>
        </p:txBody>
      </p:sp>
      <p:sp>
        <p:nvSpPr>
          <p:cNvPr id="9" name="AutoShape 8"/>
          <p:cNvSpPr>
            <a:spLocks/>
          </p:cNvSpPr>
          <p:nvPr/>
        </p:nvSpPr>
        <p:spPr bwMode="auto">
          <a:xfrm>
            <a:off x="4535333" y="1869048"/>
            <a:ext cx="550039" cy="63496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3"/>
          </a:solidFill>
          <a:ln>
            <a:noFill/>
          </a:ln>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defTabSz="866952" eaLnBrk="1" fontAlgn="base">
              <a:spcBef>
                <a:spcPct val="0"/>
              </a:spcBef>
              <a:spcAft>
                <a:spcPct val="0"/>
              </a:spcAft>
            </a:pPr>
            <a:r>
              <a:rPr lang="es-ES" altLang="zh-CN" sz="1600" b="0">
                <a:latin typeface="Helvetica Light" charset="0"/>
                <a:sym typeface="Helvetica Light" charset="0"/>
              </a:rPr>
              <a:t> </a:t>
            </a:r>
            <a:endParaRPr lang="es-ES" altLang="zh-CN" sz="1249"/>
          </a:p>
        </p:txBody>
      </p:sp>
      <p:sp>
        <p:nvSpPr>
          <p:cNvPr id="10" name="AutoShape 10"/>
          <p:cNvSpPr>
            <a:spLocks/>
          </p:cNvSpPr>
          <p:nvPr/>
        </p:nvSpPr>
        <p:spPr bwMode="auto">
          <a:xfrm>
            <a:off x="4567874" y="4669244"/>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accent3"/>
          </a:solidFill>
          <a:ln>
            <a:noFill/>
          </a:ln>
          <a:effectLst/>
          <a:extLst/>
        </p:spPr>
        <p:txBody>
          <a:bodyPr lIns="0" tIns="0" rIns="0" bIns="0" anchor="ctr"/>
          <a:lstStyle/>
          <a:p>
            <a:pPr defTabSz="866952" fontAlgn="base">
              <a:spcBef>
                <a:spcPct val="0"/>
              </a:spcBef>
              <a:spcAft>
                <a:spcPct val="0"/>
              </a:spcAft>
              <a:defRPr/>
            </a:pPr>
            <a:endParaRPr lang="es-ES" sz="1600">
              <a:solidFill>
                <a:prstClr val="black"/>
              </a:solidFill>
              <a:latin typeface="Helvetica Light" charset="0"/>
              <a:ea typeface="ＭＳ Ｐゴシック" charset="0"/>
              <a:cs typeface="Helvetica Light" charset="0"/>
              <a:sym typeface="Helvetica Light" charset="0"/>
            </a:endParaRPr>
          </a:p>
        </p:txBody>
      </p:sp>
      <p:sp>
        <p:nvSpPr>
          <p:cNvPr id="11" name="AutoShape 12"/>
          <p:cNvSpPr>
            <a:spLocks/>
          </p:cNvSpPr>
          <p:nvPr/>
        </p:nvSpPr>
        <p:spPr bwMode="auto">
          <a:xfrm>
            <a:off x="7145833" y="2393688"/>
            <a:ext cx="550039" cy="63496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3"/>
          </a:solidFill>
          <a:ln>
            <a:noFill/>
          </a:ln>
          <a:extLst/>
        </p:spPr>
        <p:txBody>
          <a:bodyPr lIns="0" tIns="0" rIns="0" bIns="0" anchor="ctr"/>
          <a:lstStyle/>
          <a:p>
            <a:pPr defTabSz="866952" fontAlgn="base">
              <a:spcBef>
                <a:spcPct val="0"/>
              </a:spcBef>
              <a:spcAft>
                <a:spcPct val="0"/>
              </a:spcAft>
            </a:pPr>
            <a:endParaRPr lang="zh-CN" altLang="en-US" sz="1707">
              <a:solidFill>
                <a:prstClr val="black"/>
              </a:solidFill>
              <a:latin typeface="Calibri" panose="020F0502020204030204" pitchFamily="34" charset="0"/>
              <a:ea typeface="宋体" panose="02010600030101010101" pitchFamily="2" charset="-122"/>
            </a:endParaRPr>
          </a:p>
        </p:txBody>
      </p:sp>
      <p:sp>
        <p:nvSpPr>
          <p:cNvPr id="12" name="Line 16"/>
          <p:cNvSpPr>
            <a:spLocks noChangeShapeType="1"/>
          </p:cNvSpPr>
          <p:nvPr/>
        </p:nvSpPr>
        <p:spPr bwMode="auto">
          <a:xfrm>
            <a:off x="5355232" y="5014507"/>
            <a:ext cx="1570745" cy="469873"/>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2" fontAlgn="base">
              <a:spcBef>
                <a:spcPct val="0"/>
              </a:spcBef>
              <a:spcAft>
                <a:spcPct val="0"/>
              </a:spcAft>
              <a:defRPr/>
            </a:pPr>
            <a:endParaRPr lang="es-ES" sz="600">
              <a:solidFill>
                <a:srgbClr val="000000"/>
              </a:solidFill>
              <a:latin typeface="Helvetica" charset="0"/>
              <a:ea typeface="ＭＳ Ｐゴシック" charset="0"/>
              <a:sym typeface="Helvetica" charset="0"/>
            </a:endParaRPr>
          </a:p>
        </p:txBody>
      </p:sp>
      <p:sp>
        <p:nvSpPr>
          <p:cNvPr id="13" name="Line 17"/>
          <p:cNvSpPr>
            <a:spLocks noChangeShapeType="1"/>
          </p:cNvSpPr>
          <p:nvPr/>
        </p:nvSpPr>
        <p:spPr bwMode="auto">
          <a:xfrm flipV="1">
            <a:off x="5357613" y="4036660"/>
            <a:ext cx="1538996" cy="964353"/>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2" fontAlgn="base">
              <a:spcBef>
                <a:spcPct val="0"/>
              </a:spcBef>
              <a:spcAft>
                <a:spcPct val="0"/>
              </a:spcAft>
              <a:defRPr/>
            </a:pPr>
            <a:endParaRPr lang="es-ES" sz="600">
              <a:solidFill>
                <a:srgbClr val="000000"/>
              </a:solidFill>
              <a:latin typeface="Helvetica" charset="0"/>
              <a:ea typeface="ＭＳ Ｐゴシック" charset="0"/>
              <a:sym typeface="Helvetica" charset="0"/>
            </a:endParaRPr>
          </a:p>
        </p:txBody>
      </p:sp>
      <p:sp>
        <p:nvSpPr>
          <p:cNvPr id="14" name="Line 18"/>
          <p:cNvSpPr>
            <a:spLocks noChangeShapeType="1"/>
          </p:cNvSpPr>
          <p:nvPr/>
        </p:nvSpPr>
        <p:spPr bwMode="auto">
          <a:xfrm>
            <a:off x="5353644" y="3515196"/>
            <a:ext cx="1541377" cy="519084"/>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2" fontAlgn="base">
              <a:spcBef>
                <a:spcPct val="0"/>
              </a:spcBef>
              <a:spcAft>
                <a:spcPct val="0"/>
              </a:spcAft>
              <a:defRPr/>
            </a:pPr>
            <a:endParaRPr lang="es-ES" sz="600">
              <a:solidFill>
                <a:srgbClr val="000000"/>
              </a:solidFill>
              <a:latin typeface="Helvetica" charset="0"/>
              <a:ea typeface="ＭＳ Ｐゴシック" charset="0"/>
              <a:sym typeface="Helvetica" charset="0"/>
            </a:endParaRPr>
          </a:p>
        </p:txBody>
      </p:sp>
      <p:sp>
        <p:nvSpPr>
          <p:cNvPr id="15" name="Line 19"/>
          <p:cNvSpPr>
            <a:spLocks noChangeShapeType="1"/>
          </p:cNvSpPr>
          <p:nvPr/>
        </p:nvSpPr>
        <p:spPr bwMode="auto">
          <a:xfrm flipV="1">
            <a:off x="5356818" y="2730219"/>
            <a:ext cx="1508041" cy="788151"/>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2" fontAlgn="base">
              <a:spcBef>
                <a:spcPct val="0"/>
              </a:spcBef>
              <a:spcAft>
                <a:spcPct val="0"/>
              </a:spcAft>
              <a:defRPr/>
            </a:pPr>
            <a:endParaRPr lang="es-ES" sz="600">
              <a:solidFill>
                <a:srgbClr val="000000"/>
              </a:solidFill>
              <a:latin typeface="Helvetica" charset="0"/>
              <a:ea typeface="ＭＳ Ｐゴシック" charset="0"/>
              <a:sym typeface="Helvetica" charset="0"/>
            </a:endParaRPr>
          </a:p>
        </p:txBody>
      </p:sp>
      <p:sp>
        <p:nvSpPr>
          <p:cNvPr id="16" name="Line 20"/>
          <p:cNvSpPr>
            <a:spLocks noChangeShapeType="1"/>
          </p:cNvSpPr>
          <p:nvPr/>
        </p:nvSpPr>
        <p:spPr bwMode="auto">
          <a:xfrm>
            <a:off x="5368724" y="2184943"/>
            <a:ext cx="1492961" cy="533371"/>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2" fontAlgn="base">
              <a:spcBef>
                <a:spcPct val="0"/>
              </a:spcBef>
              <a:spcAft>
                <a:spcPct val="0"/>
              </a:spcAft>
              <a:defRPr/>
            </a:pPr>
            <a:endParaRPr lang="es-ES" sz="600">
              <a:solidFill>
                <a:srgbClr val="000000"/>
              </a:solidFill>
              <a:latin typeface="Helvetica" charset="0"/>
              <a:ea typeface="ＭＳ Ｐゴシック" charset="0"/>
              <a:sym typeface="Helvetica" charset="0"/>
            </a:endParaRPr>
          </a:p>
        </p:txBody>
      </p:sp>
      <p:sp>
        <p:nvSpPr>
          <p:cNvPr id="17" name="AutoShape 21"/>
          <p:cNvSpPr>
            <a:spLocks/>
          </p:cNvSpPr>
          <p:nvPr/>
        </p:nvSpPr>
        <p:spPr bwMode="auto">
          <a:xfrm>
            <a:off x="6752948" y="2606401"/>
            <a:ext cx="215888" cy="2158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defTabSz="292065" fontAlgn="base">
              <a:spcBef>
                <a:spcPct val="0"/>
              </a:spcBef>
              <a:spcAft>
                <a:spcPct val="0"/>
              </a:spcAft>
              <a:defRPr/>
            </a:pPr>
            <a:endParaRPr lang="es-ES" sz="20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8" name="AutoShape 22"/>
          <p:cNvSpPr>
            <a:spLocks/>
          </p:cNvSpPr>
          <p:nvPr/>
        </p:nvSpPr>
        <p:spPr bwMode="auto">
          <a:xfrm>
            <a:off x="6786283" y="3918397"/>
            <a:ext cx="215888" cy="2158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defTabSz="292065" fontAlgn="base">
              <a:spcBef>
                <a:spcPct val="0"/>
              </a:spcBef>
              <a:spcAft>
                <a:spcPct val="0"/>
              </a:spcAft>
              <a:defRPr/>
            </a:pPr>
            <a:endParaRPr lang="es-ES" sz="20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9" name="AutoShape 23"/>
          <p:cNvSpPr>
            <a:spLocks/>
          </p:cNvSpPr>
          <p:nvPr/>
        </p:nvSpPr>
        <p:spPr bwMode="auto">
          <a:xfrm>
            <a:off x="6829143" y="5391517"/>
            <a:ext cx="215888" cy="2158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defTabSz="292065" fontAlgn="base">
              <a:spcBef>
                <a:spcPct val="0"/>
              </a:spcBef>
              <a:spcAft>
                <a:spcPct val="0"/>
              </a:spcAft>
              <a:defRPr/>
            </a:pPr>
            <a:endParaRPr lang="es-ES" sz="20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20" name="AutoShape 24"/>
          <p:cNvSpPr>
            <a:spLocks/>
          </p:cNvSpPr>
          <p:nvPr/>
        </p:nvSpPr>
        <p:spPr bwMode="auto">
          <a:xfrm>
            <a:off x="5276653" y="2073030"/>
            <a:ext cx="215888" cy="2158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lgn="r" defTabSz="292065" fontAlgn="base">
              <a:spcBef>
                <a:spcPct val="0"/>
              </a:spcBef>
              <a:spcAft>
                <a:spcPct val="0"/>
              </a:spcAft>
              <a:defRPr/>
            </a:pPr>
            <a:endParaRPr lang="es-ES" sz="20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21" name="AutoShape 25"/>
          <p:cNvSpPr>
            <a:spLocks/>
          </p:cNvSpPr>
          <p:nvPr/>
        </p:nvSpPr>
        <p:spPr bwMode="auto">
          <a:xfrm>
            <a:off x="5259192" y="3393758"/>
            <a:ext cx="215888" cy="2158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lgn="r" defTabSz="292065" fontAlgn="base">
              <a:spcBef>
                <a:spcPct val="0"/>
              </a:spcBef>
              <a:spcAft>
                <a:spcPct val="0"/>
              </a:spcAft>
              <a:defRPr/>
            </a:pPr>
            <a:endParaRPr lang="es-ES" sz="20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22" name="AutoShape 26"/>
          <p:cNvSpPr>
            <a:spLocks/>
          </p:cNvSpPr>
          <p:nvPr/>
        </p:nvSpPr>
        <p:spPr bwMode="auto">
          <a:xfrm>
            <a:off x="5251255" y="4883545"/>
            <a:ext cx="215888" cy="2158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lgn="r" defTabSz="292065" fontAlgn="base">
              <a:spcBef>
                <a:spcPct val="0"/>
              </a:spcBef>
              <a:spcAft>
                <a:spcPct val="0"/>
              </a:spcAft>
              <a:defRPr/>
            </a:pPr>
            <a:endParaRPr lang="es-ES" sz="20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23" name="TextBox 23"/>
          <p:cNvSpPr txBox="1"/>
          <p:nvPr/>
        </p:nvSpPr>
        <p:spPr>
          <a:xfrm>
            <a:off x="1444779" y="2251983"/>
            <a:ext cx="2447749" cy="683072"/>
          </a:xfrm>
          <a:prstGeom prst="rect">
            <a:avLst/>
          </a:prstGeom>
          <a:noFill/>
        </p:spPr>
        <p:txBody>
          <a:bodyPr wrap="square" rtlCol="0">
            <a:spAutoFit/>
          </a:bodyPr>
          <a:lstStyle/>
          <a:p>
            <a:pPr algn="r" defTabSz="866952" fontAlgn="base">
              <a:lnSpc>
                <a:spcPct val="150000"/>
              </a:lnSpc>
              <a:spcBef>
                <a:spcPct val="0"/>
              </a:spcBef>
              <a:spcAft>
                <a:spcPct val="0"/>
              </a:spcAft>
            </a:pPr>
            <a:r>
              <a:rPr lang="zh-CN" altLang="en-US"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endParaRPr>
          </a:p>
        </p:txBody>
      </p:sp>
      <p:sp>
        <p:nvSpPr>
          <p:cNvPr id="24" name="TextBox 24"/>
          <p:cNvSpPr txBox="1"/>
          <p:nvPr/>
        </p:nvSpPr>
        <p:spPr>
          <a:xfrm>
            <a:off x="2350119" y="1869048"/>
            <a:ext cx="1542409" cy="325795"/>
          </a:xfrm>
          <a:prstGeom prst="rect">
            <a:avLst/>
          </a:prstGeom>
          <a:noFill/>
        </p:spPr>
        <p:txBody>
          <a:bodyPr wrap="none" rtlCol="0">
            <a:spAutoFit/>
          </a:bodyPr>
          <a:lstStyle/>
          <a:p>
            <a:pPr algn="r" defTabSz="866952" fontAlgn="base">
              <a:spcBef>
                <a:spcPct val="0"/>
              </a:spcBef>
              <a:spcAft>
                <a:spcPct val="0"/>
              </a:spcAft>
            </a:pPr>
            <a:r>
              <a:rPr lang="zh-CN" altLang="en-US" sz="1517" dirty="0">
                <a:solidFill>
                  <a:prstClr val="black">
                    <a:lumMod val="65000"/>
                    <a:lumOff val="35000"/>
                  </a:prstClr>
                </a:solidFill>
                <a:latin typeface="Calibri" panose="020F0502020204030204" pitchFamily="34" charset="0"/>
                <a:ea typeface="微软雅黑" panose="020B0503020204020204" pitchFamily="34" charset="-122"/>
              </a:rPr>
              <a:t>请替换文字内容</a:t>
            </a:r>
          </a:p>
        </p:txBody>
      </p:sp>
      <p:sp>
        <p:nvSpPr>
          <p:cNvPr id="25" name="TextBox 23"/>
          <p:cNvSpPr txBox="1"/>
          <p:nvPr/>
        </p:nvSpPr>
        <p:spPr>
          <a:xfrm>
            <a:off x="1444779" y="3549194"/>
            <a:ext cx="2447749" cy="683072"/>
          </a:xfrm>
          <a:prstGeom prst="rect">
            <a:avLst/>
          </a:prstGeom>
          <a:noFill/>
        </p:spPr>
        <p:txBody>
          <a:bodyPr wrap="square" rtlCol="0">
            <a:spAutoFit/>
          </a:bodyPr>
          <a:lstStyle/>
          <a:p>
            <a:pPr algn="r" defTabSz="866952" fontAlgn="base">
              <a:lnSpc>
                <a:spcPct val="150000"/>
              </a:lnSpc>
              <a:spcBef>
                <a:spcPct val="0"/>
              </a:spcBef>
              <a:spcAft>
                <a:spcPct val="0"/>
              </a:spcAft>
            </a:pPr>
            <a:r>
              <a:rPr lang="zh-CN" altLang="en-US"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endParaRPr>
          </a:p>
        </p:txBody>
      </p:sp>
      <p:sp>
        <p:nvSpPr>
          <p:cNvPr id="26" name="TextBox 24"/>
          <p:cNvSpPr txBox="1"/>
          <p:nvPr/>
        </p:nvSpPr>
        <p:spPr>
          <a:xfrm>
            <a:off x="2350119" y="3166259"/>
            <a:ext cx="1542409" cy="325795"/>
          </a:xfrm>
          <a:prstGeom prst="rect">
            <a:avLst/>
          </a:prstGeom>
          <a:noFill/>
        </p:spPr>
        <p:txBody>
          <a:bodyPr wrap="none" rtlCol="0">
            <a:spAutoFit/>
          </a:bodyPr>
          <a:lstStyle/>
          <a:p>
            <a:pPr algn="r" defTabSz="866952" fontAlgn="base">
              <a:spcBef>
                <a:spcPct val="0"/>
              </a:spcBef>
              <a:spcAft>
                <a:spcPct val="0"/>
              </a:spcAft>
            </a:pPr>
            <a:r>
              <a:rPr lang="zh-CN" altLang="en-US" sz="1517" dirty="0">
                <a:solidFill>
                  <a:prstClr val="black">
                    <a:lumMod val="65000"/>
                    <a:lumOff val="35000"/>
                  </a:prstClr>
                </a:solidFill>
                <a:latin typeface="Calibri" panose="020F0502020204030204" pitchFamily="34" charset="0"/>
                <a:ea typeface="微软雅黑" panose="020B0503020204020204" pitchFamily="34" charset="-122"/>
              </a:rPr>
              <a:t>请替换文字内容</a:t>
            </a:r>
          </a:p>
        </p:txBody>
      </p:sp>
      <p:sp>
        <p:nvSpPr>
          <p:cNvPr id="27" name="TextBox 23"/>
          <p:cNvSpPr txBox="1"/>
          <p:nvPr/>
        </p:nvSpPr>
        <p:spPr>
          <a:xfrm>
            <a:off x="1444779" y="4906598"/>
            <a:ext cx="2447749" cy="683072"/>
          </a:xfrm>
          <a:prstGeom prst="rect">
            <a:avLst/>
          </a:prstGeom>
          <a:noFill/>
        </p:spPr>
        <p:txBody>
          <a:bodyPr wrap="square" rtlCol="0">
            <a:spAutoFit/>
          </a:bodyPr>
          <a:lstStyle/>
          <a:p>
            <a:pPr algn="r" defTabSz="866952" fontAlgn="base">
              <a:lnSpc>
                <a:spcPct val="150000"/>
              </a:lnSpc>
              <a:spcBef>
                <a:spcPct val="0"/>
              </a:spcBef>
              <a:spcAft>
                <a:spcPct val="0"/>
              </a:spcAft>
            </a:pPr>
            <a:r>
              <a:rPr lang="zh-CN" altLang="en-US"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endParaRPr>
          </a:p>
        </p:txBody>
      </p:sp>
      <p:sp>
        <p:nvSpPr>
          <p:cNvPr id="28" name="TextBox 24"/>
          <p:cNvSpPr txBox="1"/>
          <p:nvPr/>
        </p:nvSpPr>
        <p:spPr>
          <a:xfrm>
            <a:off x="2350119" y="4523663"/>
            <a:ext cx="1542409" cy="325795"/>
          </a:xfrm>
          <a:prstGeom prst="rect">
            <a:avLst/>
          </a:prstGeom>
          <a:noFill/>
        </p:spPr>
        <p:txBody>
          <a:bodyPr wrap="none" rtlCol="0">
            <a:spAutoFit/>
          </a:bodyPr>
          <a:lstStyle/>
          <a:p>
            <a:pPr algn="r" defTabSz="866952" fontAlgn="base">
              <a:spcBef>
                <a:spcPct val="0"/>
              </a:spcBef>
              <a:spcAft>
                <a:spcPct val="0"/>
              </a:spcAft>
            </a:pPr>
            <a:r>
              <a:rPr lang="zh-CN" altLang="en-US" sz="1517" dirty="0">
                <a:solidFill>
                  <a:prstClr val="black">
                    <a:lumMod val="65000"/>
                    <a:lumOff val="35000"/>
                  </a:prstClr>
                </a:solidFill>
                <a:latin typeface="Calibri" panose="020F0502020204030204" pitchFamily="34" charset="0"/>
                <a:ea typeface="微软雅黑" panose="020B0503020204020204" pitchFamily="34" charset="-122"/>
              </a:rPr>
              <a:t>请替换文字内容</a:t>
            </a:r>
          </a:p>
        </p:txBody>
      </p:sp>
      <p:sp>
        <p:nvSpPr>
          <p:cNvPr id="29" name="TextBox 23"/>
          <p:cNvSpPr txBox="1"/>
          <p:nvPr/>
        </p:nvSpPr>
        <p:spPr>
          <a:xfrm>
            <a:off x="8444739" y="2251983"/>
            <a:ext cx="2447749" cy="683072"/>
          </a:xfrm>
          <a:prstGeom prst="rect">
            <a:avLst/>
          </a:prstGeom>
          <a:noFill/>
        </p:spPr>
        <p:txBody>
          <a:bodyPr wrap="square" rtlCol="0">
            <a:spAutoFit/>
          </a:bodyPr>
          <a:lstStyle/>
          <a:p>
            <a:pPr defTabSz="866952" fontAlgn="base">
              <a:lnSpc>
                <a:spcPct val="150000"/>
              </a:lnSpc>
              <a:spcBef>
                <a:spcPct val="0"/>
              </a:spcBef>
              <a:spcAft>
                <a:spcPct val="0"/>
              </a:spcAft>
            </a:pPr>
            <a:r>
              <a:rPr lang="zh-CN" altLang="en-US"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endParaRPr>
          </a:p>
        </p:txBody>
      </p:sp>
      <p:sp>
        <p:nvSpPr>
          <p:cNvPr id="30" name="TextBox 24"/>
          <p:cNvSpPr txBox="1"/>
          <p:nvPr/>
        </p:nvSpPr>
        <p:spPr>
          <a:xfrm>
            <a:off x="8444739" y="1869048"/>
            <a:ext cx="1542410" cy="325795"/>
          </a:xfrm>
          <a:prstGeom prst="rect">
            <a:avLst/>
          </a:prstGeom>
          <a:noFill/>
        </p:spPr>
        <p:txBody>
          <a:bodyPr wrap="none" rtlCol="0">
            <a:spAutoFit/>
          </a:bodyPr>
          <a:lstStyle/>
          <a:p>
            <a:pPr defTabSz="866952" fontAlgn="base">
              <a:spcBef>
                <a:spcPct val="0"/>
              </a:spcBef>
              <a:spcAft>
                <a:spcPct val="0"/>
              </a:spcAft>
            </a:pPr>
            <a:r>
              <a:rPr lang="zh-CN" altLang="en-US" sz="1517" dirty="0">
                <a:solidFill>
                  <a:prstClr val="black">
                    <a:lumMod val="65000"/>
                    <a:lumOff val="35000"/>
                  </a:prstClr>
                </a:solidFill>
                <a:latin typeface="Calibri" panose="020F0502020204030204" pitchFamily="34" charset="0"/>
                <a:ea typeface="微软雅黑" panose="020B0503020204020204" pitchFamily="34" charset="-122"/>
              </a:rPr>
              <a:t>请替换文字内容</a:t>
            </a:r>
          </a:p>
        </p:txBody>
      </p:sp>
      <p:sp>
        <p:nvSpPr>
          <p:cNvPr id="31" name="TextBox 23"/>
          <p:cNvSpPr txBox="1"/>
          <p:nvPr/>
        </p:nvSpPr>
        <p:spPr>
          <a:xfrm>
            <a:off x="8444739" y="3549194"/>
            <a:ext cx="2447749" cy="683072"/>
          </a:xfrm>
          <a:prstGeom prst="rect">
            <a:avLst/>
          </a:prstGeom>
          <a:noFill/>
        </p:spPr>
        <p:txBody>
          <a:bodyPr wrap="square" rtlCol="0">
            <a:spAutoFit/>
          </a:bodyPr>
          <a:lstStyle/>
          <a:p>
            <a:pPr defTabSz="866952" fontAlgn="base">
              <a:lnSpc>
                <a:spcPct val="150000"/>
              </a:lnSpc>
              <a:spcBef>
                <a:spcPct val="0"/>
              </a:spcBef>
              <a:spcAft>
                <a:spcPct val="0"/>
              </a:spcAft>
            </a:pPr>
            <a:r>
              <a:rPr lang="zh-CN" altLang="en-US"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endParaRPr>
          </a:p>
        </p:txBody>
      </p:sp>
      <p:sp>
        <p:nvSpPr>
          <p:cNvPr id="32" name="TextBox 24"/>
          <p:cNvSpPr txBox="1"/>
          <p:nvPr/>
        </p:nvSpPr>
        <p:spPr>
          <a:xfrm>
            <a:off x="8444739" y="3166259"/>
            <a:ext cx="1542410" cy="325795"/>
          </a:xfrm>
          <a:prstGeom prst="rect">
            <a:avLst/>
          </a:prstGeom>
          <a:noFill/>
        </p:spPr>
        <p:txBody>
          <a:bodyPr wrap="none" rtlCol="0">
            <a:spAutoFit/>
          </a:bodyPr>
          <a:lstStyle/>
          <a:p>
            <a:pPr defTabSz="866952" fontAlgn="base">
              <a:spcBef>
                <a:spcPct val="0"/>
              </a:spcBef>
              <a:spcAft>
                <a:spcPct val="0"/>
              </a:spcAft>
            </a:pPr>
            <a:r>
              <a:rPr lang="zh-CN" altLang="en-US" sz="1517" dirty="0">
                <a:solidFill>
                  <a:prstClr val="black">
                    <a:lumMod val="65000"/>
                    <a:lumOff val="35000"/>
                  </a:prstClr>
                </a:solidFill>
                <a:latin typeface="Calibri" panose="020F0502020204030204" pitchFamily="34" charset="0"/>
                <a:ea typeface="微软雅黑" panose="020B0503020204020204" pitchFamily="34" charset="-122"/>
              </a:rPr>
              <a:t>请替换文字内容</a:t>
            </a:r>
          </a:p>
        </p:txBody>
      </p:sp>
      <p:sp>
        <p:nvSpPr>
          <p:cNvPr id="33" name="TextBox 23"/>
          <p:cNvSpPr txBox="1"/>
          <p:nvPr/>
        </p:nvSpPr>
        <p:spPr>
          <a:xfrm>
            <a:off x="8444739" y="4906598"/>
            <a:ext cx="2447749" cy="683072"/>
          </a:xfrm>
          <a:prstGeom prst="rect">
            <a:avLst/>
          </a:prstGeom>
          <a:noFill/>
        </p:spPr>
        <p:txBody>
          <a:bodyPr wrap="square" rtlCol="0">
            <a:spAutoFit/>
          </a:bodyPr>
          <a:lstStyle/>
          <a:p>
            <a:pPr defTabSz="866952" fontAlgn="base">
              <a:lnSpc>
                <a:spcPct val="150000"/>
              </a:lnSpc>
              <a:spcBef>
                <a:spcPct val="0"/>
              </a:spcBef>
              <a:spcAft>
                <a:spcPct val="0"/>
              </a:spcAft>
            </a:pPr>
            <a:r>
              <a:rPr lang="zh-CN" altLang="en-US"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prstClr val="black">
                  <a:lumMod val="65000"/>
                  <a:lumOff val="35000"/>
                </a:prstClr>
              </a:solidFill>
              <a:latin typeface="Arial" panose="020B0604020202020204" pitchFamily="34" charset="0"/>
              <a:ea typeface="微软雅黑" panose="020B0503020204020204" pitchFamily="34" charset="-122"/>
              <a:cs typeface="+mn-ea"/>
              <a:sym typeface="+mn-lt"/>
            </a:endParaRPr>
          </a:p>
        </p:txBody>
      </p:sp>
      <p:sp>
        <p:nvSpPr>
          <p:cNvPr id="34" name="TextBox 24"/>
          <p:cNvSpPr txBox="1"/>
          <p:nvPr/>
        </p:nvSpPr>
        <p:spPr>
          <a:xfrm>
            <a:off x="8444739" y="4523663"/>
            <a:ext cx="1542410" cy="325795"/>
          </a:xfrm>
          <a:prstGeom prst="rect">
            <a:avLst/>
          </a:prstGeom>
          <a:noFill/>
        </p:spPr>
        <p:txBody>
          <a:bodyPr wrap="none" rtlCol="0">
            <a:spAutoFit/>
          </a:bodyPr>
          <a:lstStyle/>
          <a:p>
            <a:pPr defTabSz="866952" fontAlgn="base">
              <a:spcBef>
                <a:spcPct val="0"/>
              </a:spcBef>
              <a:spcAft>
                <a:spcPct val="0"/>
              </a:spcAft>
            </a:pPr>
            <a:r>
              <a:rPr lang="zh-CN" altLang="en-US" sz="1517" dirty="0">
                <a:solidFill>
                  <a:prstClr val="black">
                    <a:lumMod val="65000"/>
                    <a:lumOff val="35000"/>
                  </a:prstClr>
                </a:solidFill>
                <a:latin typeface="Calibri" panose="020F0502020204030204" pitchFamily="34" charset="0"/>
                <a:ea typeface="微软雅黑" panose="020B0503020204020204" pitchFamily="34" charset="-122"/>
              </a:rPr>
              <a:t>请替换文字内容</a:t>
            </a:r>
          </a:p>
        </p:txBody>
      </p:sp>
    </p:spTree>
    <p:extLst>
      <p:ext uri="{BB962C8B-B14F-4D97-AF65-F5344CB8AC3E}">
        <p14:creationId xmlns:p14="http://schemas.microsoft.com/office/powerpoint/2010/main" val="13559034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DIAGRAM" val="0aa5ab87-1abb-4ca0-a07e-53f9e32ed86c"/>
</p:tagLst>
</file>

<file path=ppt/tags/tag10.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8"/>
</p:tagLst>
</file>

<file path=ppt/tags/tag11.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1"/>
</p:tagLst>
</file>

<file path=ppt/tags/tag14.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2"/>
</p:tagLst>
</file>

<file path=ppt/tags/tag15.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9"/>
</p:tagLst>
</file>

<file path=ppt/tags/tag16.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7"/>
</p:tagLst>
</file>

<file path=ppt/theme/theme1.xml><?xml version="1.0" encoding="utf-8"?>
<a:theme xmlns:a="http://schemas.openxmlformats.org/drawingml/2006/main" name="Office 主题">
  <a:themeElements>
    <a:clrScheme name="自定义 256">
      <a:dk1>
        <a:srgbClr val="000000"/>
      </a:dk1>
      <a:lt1>
        <a:srgbClr val="FFFFFF"/>
      </a:lt1>
      <a:dk2>
        <a:srgbClr val="44546A"/>
      </a:dk2>
      <a:lt2>
        <a:srgbClr val="E7E6E6"/>
      </a:lt2>
      <a:accent1>
        <a:srgbClr val="71BAC1"/>
      </a:accent1>
      <a:accent2>
        <a:srgbClr val="01A2AE"/>
      </a:accent2>
      <a:accent3>
        <a:srgbClr val="71BAC1"/>
      </a:accent3>
      <a:accent4>
        <a:srgbClr val="70B9C0"/>
      </a:accent4>
      <a:accent5>
        <a:srgbClr val="71BAC1"/>
      </a:accent5>
      <a:accent6>
        <a:srgbClr val="70B9C0"/>
      </a:accent6>
      <a:hlink>
        <a:srgbClr val="71BAC1"/>
      </a:hlink>
      <a:folHlink>
        <a:srgbClr val="00868C"/>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TotalTime>
  <Words>2860</Words>
  <Application>Microsoft Office PowerPoint</Application>
  <PresentationFormat>自定义</PresentationFormat>
  <Paragraphs>212</Paragraphs>
  <Slides>21</Slides>
  <Notes>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21</vt:i4>
      </vt:variant>
    </vt:vector>
  </HeadingPairs>
  <TitlesOfParts>
    <vt:vector size="45" baseType="lpstr">
      <vt:lpstr>Arial</vt:lpstr>
      <vt:lpstr>宋体</vt:lpstr>
      <vt:lpstr>Helvetica Light</vt:lpstr>
      <vt:lpstr>幼圆</vt:lpstr>
      <vt:lpstr>Impact</vt:lpstr>
      <vt:lpstr>Helvetica</vt:lpstr>
      <vt:lpstr>FontAwesome</vt:lpstr>
      <vt:lpstr>Century Gothic</vt:lpstr>
      <vt:lpstr>Lato Light</vt:lpstr>
      <vt:lpstr>Lato</vt:lpstr>
      <vt:lpstr>MS PGothic</vt:lpstr>
      <vt:lpstr>华文细黑</vt:lpstr>
      <vt:lpstr>DengXian Light</vt:lpstr>
      <vt:lpstr>微软雅黑 Light</vt:lpstr>
      <vt:lpstr>Microsoft YaHei Light</vt:lpstr>
      <vt:lpstr>Calibri</vt:lpstr>
      <vt:lpstr>Nexa Light</vt:lpstr>
      <vt:lpstr>Source Han Sans CN</vt:lpstr>
      <vt:lpstr>Source Han Sans CN Normal</vt:lpstr>
      <vt:lpstr>DengXian</vt:lpstr>
      <vt:lpstr>等线</vt:lpstr>
      <vt:lpstr>微软雅黑</vt:lpstr>
      <vt:lpstr>Gill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office365</dc:creator>
  <cp:lastModifiedBy>风轻无痕</cp:lastModifiedBy>
  <cp:revision>30</cp:revision>
  <dcterms:created xsi:type="dcterms:W3CDTF">2018-03-08T06:25:32Z</dcterms:created>
  <dcterms:modified xsi:type="dcterms:W3CDTF">2018-10-24T04:06:52Z</dcterms:modified>
</cp:coreProperties>
</file>