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0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A00-4418-9CB4-16ADE698A926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6A00-4418-9CB4-16ADE698A926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6A00-4418-9CB4-16ADE698A9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05724464"/>
        <c:axId val="805725024"/>
      </c:barChart>
      <c:catAx>
        <c:axId val="805724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05725024"/>
        <c:crosses val="autoZero"/>
        <c:auto val="1"/>
        <c:lblAlgn val="ctr"/>
        <c:lblOffset val="100"/>
        <c:noMultiLvlLbl val="0"/>
      </c:catAx>
      <c:valAx>
        <c:axId val="805725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05724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83FF1-6681-42FF-97B9-C7AC6E18FDE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0C7D0-C63E-4377-8A13-672400096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798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70F710-22A0-4DED-B4DE-5740793DA3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962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70F710-22A0-4DED-B4DE-5740793DA3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243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70F710-22A0-4DED-B4DE-5740793DA3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3966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70F710-22A0-4DED-B4DE-5740793DA3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8106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70F710-22A0-4DED-B4DE-5740793DA3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255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B97C16-C5AF-41A8-AA28-1146E5A682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21E34A3-19AE-4C2C-BEB5-705991EF7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7E412A-B7DE-4F33-A8DB-0EF010A57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3D2C0C-E881-4EF2-A28F-0C9D6EDF4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25B3C-93EF-402D-A1AC-B68051D3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18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B4C81C-0108-484E-9750-FC4201216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74CCE7-4849-4092-8C65-BC23B193CC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D6A238-F936-4701-A9E4-8F5523996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0CDC3D-274E-4639-9A08-F5788E0B1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C5CBCD-DBED-4DB8-929F-E264AC508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15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0F9F679-9C28-479A-A72F-6AD55A2CEA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8DD5953-AED6-42CD-8FBF-299E714DC2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8D8683-2687-4040-8682-782AB29E0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BA51D4-D752-4F11-B420-C5AB39620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5DDE95-2D47-4955-933E-B0B760903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29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58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303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399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167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322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633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088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75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A6B65-9E65-42BD-9061-7D6829D19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E55B4C-E963-479C-B036-A9C6A0E49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D23C46-F33C-49FF-98E4-72B8CD95B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C7E934-BD79-41E4-B5FD-3B9F9AEAA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7297DF-4C6E-4B4E-B24E-9F7BF2AFA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652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6134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01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201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69FFDC-89D7-42D7-8AA0-B6365E1F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66BB60-5F1D-48FA-9A64-8CC6E14D2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A1667E-E22C-4154-B3F0-1FEAF640B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7B9621-CCFB-4EEE-9D8A-8ABF75985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323D8E-9951-4EE2-A54B-75F571E0C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84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E766B4-EFA5-44B6-B10A-C6B89A6E9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357609-8AA7-4145-809F-4BC8DE3BA5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A5242B9-71DA-441F-AC75-F675CB0FFE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54AFE5-B8AC-4952-9395-7FA262C4B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C895D46-1B30-4C1A-A2D7-BD7406933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EDED7A-5A3F-47B6-92D7-E721B4897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055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11E009-F719-4D79-ADFB-85AC4453D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CEBDAA-A915-4B8E-9410-41B9AA1B3E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BE0C3AE-4BBD-4039-A981-8C7693D5D1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677C580-3184-4C80-B2D3-0604874976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844141E-9C51-4EC1-A7AC-58BCCB9FAF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99EFD42-98F3-40DE-A56F-A6FBB788C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62332B-FF54-4D1F-90F8-D495768B5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742C375-77C7-4BF8-8703-25B3BEA39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38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F62E4A-B607-4863-9595-ADD7FF6CD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BCD77B4-866E-4BA4-AB92-CC21CFB61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DEE2C4C-4C09-4C48-8299-F3E9F9FCF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D841A0-5987-4DA1-993D-17C4BF9F3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745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B1C246C-BE35-4A22-9411-10E79AE73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1BF9E74-1E74-49E3-A09D-532FC4533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16796C-1C04-4D2E-AC97-DAD0F96A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805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E988BE-A2F7-423F-8820-5306DBB64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946005-9C63-459D-8742-0E25C8F90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93188F-9E25-4638-B337-969D466331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2B3360E-C5AB-404E-897B-F47AF0E07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8EE145-0B57-415A-B370-04903DA98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099341-7380-48C6-80F5-70737AEB6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901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E2FE1E-2A9C-4B07-84A4-C94191672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B7D9913-1B54-4545-BC87-EE61C2DBE2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C4C846-D882-41A7-BC5F-34E21C1E8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75AA70C-B278-4064-93F1-050D0101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2A781B-BA77-4E06-A47F-FF9C06684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A298A3-94BC-4A76-9EC2-E9A776739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5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3EFDDFC-9F03-4B25-9309-EBFB295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D13CEA-E544-4F6E-B493-F96DB1341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A56386-0E45-43FC-B4E8-378DB08C8D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15961-9993-4132-AFA5-96B364BC1070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BAAD9E-5FC4-412C-8BBB-F1827228F2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EA415F-17E5-4365-B9AA-7DC19E4712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C38B8-E3EA-449B-969A-F11D755AE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18415-1B45-4373-ACD1-24A935B9E1C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665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image" Target="../media/image1.jpe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18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A_矩形 4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1" name="PA_图片 5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558"/>
          <a:stretch/>
        </p:blipFill>
        <p:spPr>
          <a:xfrm>
            <a:off x="3400259" y="649515"/>
            <a:ext cx="6169687" cy="2573958"/>
          </a:xfrm>
          <a:prstGeom prst="rect">
            <a:avLst/>
          </a:prstGeom>
        </p:spPr>
      </p:pic>
      <p:sp>
        <p:nvSpPr>
          <p:cNvPr id="28" name="PA_矩形 27"/>
          <p:cNvSpPr/>
          <p:nvPr>
            <p:custDataLst>
              <p:tags r:id="rId3"/>
            </p:custDataLst>
          </p:nvPr>
        </p:nvSpPr>
        <p:spPr>
          <a:xfrm>
            <a:off x="6512517" y="2662077"/>
            <a:ext cx="460004" cy="460004"/>
          </a:xfrm>
          <a:prstGeom prst="rect">
            <a:avLst/>
          </a:prstGeom>
          <a:noFill/>
          <a:ln w="31750">
            <a:solidFill>
              <a:srgbClr val="FFDB3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5" name="PA_直接连接符 14"/>
          <p:cNvCxnSpPr/>
          <p:nvPr>
            <p:custDataLst>
              <p:tags r:id="rId4"/>
            </p:custDataLst>
          </p:nvPr>
        </p:nvCxnSpPr>
        <p:spPr>
          <a:xfrm flipH="1">
            <a:off x="2486700" y="624018"/>
            <a:ext cx="1157067" cy="1864399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直接连接符 11"/>
          <p:cNvCxnSpPr/>
          <p:nvPr>
            <p:custDataLst>
              <p:tags r:id="rId5"/>
            </p:custDataLst>
          </p:nvPr>
        </p:nvCxnSpPr>
        <p:spPr>
          <a:xfrm flipH="1">
            <a:off x="2472589" y="2223253"/>
            <a:ext cx="558567" cy="943141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文本框 6"/>
          <p:cNvSpPr txBox="1"/>
          <p:nvPr>
            <p:custDataLst>
              <p:tags r:id="rId6"/>
            </p:custDataLst>
          </p:nvPr>
        </p:nvSpPr>
        <p:spPr>
          <a:xfrm>
            <a:off x="3380371" y="3203999"/>
            <a:ext cx="6091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PA_文本框 8"/>
          <p:cNvSpPr txBox="1"/>
          <p:nvPr>
            <p:custDataLst>
              <p:tags r:id="rId7"/>
            </p:custDataLst>
          </p:nvPr>
        </p:nvSpPr>
        <p:spPr>
          <a:xfrm>
            <a:off x="3593411" y="3680600"/>
            <a:ext cx="5678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BUSSINES POWNRPPSC DSIENS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0" name="PA_直接连接符 19"/>
          <p:cNvCxnSpPr/>
          <p:nvPr>
            <p:custDataLst>
              <p:tags r:id="rId8"/>
            </p:custDataLst>
          </p:nvPr>
        </p:nvCxnSpPr>
        <p:spPr>
          <a:xfrm flipH="1">
            <a:off x="6284685" y="1066815"/>
            <a:ext cx="1597254" cy="257367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A_直接连接符 21"/>
          <p:cNvCxnSpPr/>
          <p:nvPr>
            <p:custDataLst>
              <p:tags r:id="rId9"/>
            </p:custDataLst>
          </p:nvPr>
        </p:nvCxnSpPr>
        <p:spPr>
          <a:xfrm flipH="1">
            <a:off x="7217934" y="417611"/>
            <a:ext cx="1652588" cy="266283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1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A_直接连接符 23"/>
          <p:cNvCxnSpPr/>
          <p:nvPr>
            <p:custDataLst>
              <p:tags r:id="rId10"/>
            </p:custDataLst>
          </p:nvPr>
        </p:nvCxnSpPr>
        <p:spPr>
          <a:xfrm flipH="1">
            <a:off x="7567149" y="1242867"/>
            <a:ext cx="1368659" cy="217863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A_等腰三角形 44"/>
          <p:cNvSpPr/>
          <p:nvPr>
            <p:custDataLst>
              <p:tags r:id="rId11"/>
            </p:custDataLst>
          </p:nvPr>
        </p:nvSpPr>
        <p:spPr>
          <a:xfrm rot="11637754">
            <a:off x="2323929" y="5073880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PA_等腰三角形 45"/>
          <p:cNvSpPr/>
          <p:nvPr>
            <p:custDataLst>
              <p:tags r:id="rId12"/>
            </p:custDataLst>
          </p:nvPr>
        </p:nvSpPr>
        <p:spPr>
          <a:xfrm rot="12644398">
            <a:off x="2498581" y="5493685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PA_等腰三角形 46"/>
          <p:cNvSpPr/>
          <p:nvPr>
            <p:custDataLst>
              <p:tags r:id="rId13"/>
            </p:custDataLst>
          </p:nvPr>
        </p:nvSpPr>
        <p:spPr>
          <a:xfrm rot="6902695">
            <a:off x="1836168" y="5611910"/>
            <a:ext cx="146483" cy="12627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PA_等腰三角形 47"/>
          <p:cNvSpPr/>
          <p:nvPr>
            <p:custDataLst>
              <p:tags r:id="rId14"/>
            </p:custDataLst>
          </p:nvPr>
        </p:nvSpPr>
        <p:spPr>
          <a:xfrm rot="14370633">
            <a:off x="9312301" y="5839272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PA_等腰三角形 48"/>
          <p:cNvSpPr/>
          <p:nvPr>
            <p:custDataLst>
              <p:tags r:id="rId15"/>
            </p:custDataLst>
          </p:nvPr>
        </p:nvSpPr>
        <p:spPr>
          <a:xfrm>
            <a:off x="10554554" y="5581965"/>
            <a:ext cx="260329" cy="224422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PA_等腰三角形 49"/>
          <p:cNvSpPr/>
          <p:nvPr>
            <p:custDataLst>
              <p:tags r:id="rId16"/>
            </p:custDataLst>
          </p:nvPr>
        </p:nvSpPr>
        <p:spPr>
          <a:xfrm rot="10800000">
            <a:off x="10684718" y="5315134"/>
            <a:ext cx="197949" cy="170646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2" name="PA_图片 51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87"/>
          <a:stretch/>
        </p:blipFill>
        <p:spPr>
          <a:xfrm>
            <a:off x="3413159" y="4201868"/>
            <a:ext cx="6169687" cy="1388627"/>
          </a:xfrm>
          <a:prstGeom prst="rect">
            <a:avLst/>
          </a:prstGeom>
        </p:spPr>
      </p:pic>
      <p:sp>
        <p:nvSpPr>
          <p:cNvPr id="27" name="PA_矩形 26"/>
          <p:cNvSpPr/>
          <p:nvPr>
            <p:custDataLst>
              <p:tags r:id="rId18"/>
            </p:custDataLst>
          </p:nvPr>
        </p:nvSpPr>
        <p:spPr>
          <a:xfrm>
            <a:off x="5906655" y="2208046"/>
            <a:ext cx="695046" cy="695046"/>
          </a:xfrm>
          <a:prstGeom prst="rect">
            <a:avLst/>
          </a:prstGeom>
          <a:noFill/>
          <a:ln w="31750">
            <a:solidFill>
              <a:srgbClr val="FFDB3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46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/>
      <p:bldP spid="9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42801"/>
            <a:ext cx="12192000" cy="86183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81475" y="914400"/>
            <a:ext cx="3829050" cy="3829050"/>
          </a:xfrm>
          <a:prstGeom prst="ellipse">
            <a:avLst/>
          </a:prstGeom>
          <a:solidFill>
            <a:srgbClr val="FFDB39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991803" y="1070941"/>
            <a:ext cx="3829050" cy="3829050"/>
          </a:xfrm>
          <a:prstGeom prst="ellipse">
            <a:avLst/>
          </a:prstGeom>
          <a:solidFill>
            <a:srgbClr val="FFDB39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77565" y="623266"/>
            <a:ext cx="3829050" cy="3829050"/>
          </a:xfrm>
          <a:prstGeom prst="ellipse">
            <a:avLst/>
          </a:prstGeom>
          <a:solidFill>
            <a:srgbClr val="FFDB3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899985" y="353961"/>
            <a:ext cx="1281490" cy="1799405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72590" y="2211973"/>
            <a:ext cx="679060" cy="954421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284686" y="1253663"/>
            <a:ext cx="1826292" cy="2386829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17934" y="752475"/>
            <a:ext cx="1968928" cy="2327973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1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024660" y="2711167"/>
            <a:ext cx="1767792" cy="1858650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 rot="11637754">
            <a:off x="3752127" y="4265758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2617076">
            <a:off x="3188730" y="4775988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10800000">
            <a:off x="9507201" y="1328253"/>
            <a:ext cx="260329" cy="224422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0988204">
            <a:off x="3828049" y="4705047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8449697" y="1712944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9411980" y="1559718"/>
            <a:ext cx="190443" cy="164175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8528084" y="3876036"/>
            <a:ext cx="1767792" cy="1858650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877512" y="1897559"/>
            <a:ext cx="2629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38472" y="249772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99166" y="2836277"/>
            <a:ext cx="29827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 AROUND IT EVERY UP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Freeform 201"/>
          <p:cNvSpPr>
            <a:spLocks noEditPoints="1"/>
          </p:cNvSpPr>
          <p:nvPr/>
        </p:nvSpPr>
        <p:spPr bwMode="auto">
          <a:xfrm>
            <a:off x="5665734" y="1226626"/>
            <a:ext cx="862180" cy="985347"/>
          </a:xfrm>
          <a:custGeom>
            <a:avLst/>
            <a:gdLst>
              <a:gd name="T0" fmla="*/ 51 w 83"/>
              <a:gd name="T1" fmla="*/ 28 h 95"/>
              <a:gd name="T2" fmla="*/ 57 w 83"/>
              <a:gd name="T3" fmla="*/ 58 h 95"/>
              <a:gd name="T4" fmla="*/ 70 w 83"/>
              <a:gd name="T5" fmla="*/ 95 h 95"/>
              <a:gd name="T6" fmla="*/ 20 w 83"/>
              <a:gd name="T7" fmla="*/ 95 h 95"/>
              <a:gd name="T8" fmla="*/ 16 w 83"/>
              <a:gd name="T9" fmla="*/ 89 h 95"/>
              <a:gd name="T10" fmla="*/ 35 w 83"/>
              <a:gd name="T11" fmla="*/ 35 h 95"/>
              <a:gd name="T12" fmla="*/ 42 w 83"/>
              <a:gd name="T13" fmla="*/ 18 h 95"/>
              <a:gd name="T14" fmla="*/ 44 w 83"/>
              <a:gd name="T15" fmla="*/ 45 h 95"/>
              <a:gd name="T16" fmla="*/ 39 w 83"/>
              <a:gd name="T17" fmla="*/ 50 h 95"/>
              <a:gd name="T18" fmla="*/ 45 w 83"/>
              <a:gd name="T19" fmla="*/ 50 h 95"/>
              <a:gd name="T20" fmla="*/ 48 w 83"/>
              <a:gd name="T21" fmla="*/ 58 h 95"/>
              <a:gd name="T22" fmla="*/ 50 w 83"/>
              <a:gd name="T23" fmla="*/ 64 h 95"/>
              <a:gd name="T24" fmla="*/ 54 w 83"/>
              <a:gd name="T25" fmla="*/ 73 h 95"/>
              <a:gd name="T26" fmla="*/ 56 w 83"/>
              <a:gd name="T27" fmla="*/ 79 h 95"/>
              <a:gd name="T28" fmla="*/ 58 w 83"/>
              <a:gd name="T29" fmla="*/ 86 h 95"/>
              <a:gd name="T30" fmla="*/ 29 w 83"/>
              <a:gd name="T31" fmla="*/ 86 h 95"/>
              <a:gd name="T32" fmla="*/ 29 w 83"/>
              <a:gd name="T33" fmla="*/ 78 h 95"/>
              <a:gd name="T34" fmla="*/ 29 w 83"/>
              <a:gd name="T35" fmla="*/ 86 h 95"/>
              <a:gd name="T36" fmla="*/ 43 w 83"/>
              <a:gd name="T37" fmla="*/ 63 h 95"/>
              <a:gd name="T38" fmla="*/ 31 w 83"/>
              <a:gd name="T39" fmla="*/ 70 h 95"/>
              <a:gd name="T40" fmla="*/ 67 w 83"/>
              <a:gd name="T41" fmla="*/ 6 h 95"/>
              <a:gd name="T42" fmla="*/ 66 w 83"/>
              <a:gd name="T43" fmla="*/ 49 h 95"/>
              <a:gd name="T44" fmla="*/ 83 w 83"/>
              <a:gd name="T45" fmla="*/ 28 h 95"/>
              <a:gd name="T46" fmla="*/ 11 w 83"/>
              <a:gd name="T47" fmla="*/ 55 h 95"/>
              <a:gd name="T48" fmla="*/ 9 w 83"/>
              <a:gd name="T49" fmla="*/ 28 h 95"/>
              <a:gd name="T50" fmla="*/ 10 w 83"/>
              <a:gd name="T51" fmla="*/ 1 h 95"/>
              <a:gd name="T52" fmla="*/ 11 w 83"/>
              <a:gd name="T53" fmla="*/ 55 h 95"/>
              <a:gd name="T54" fmla="*/ 55 w 83"/>
              <a:gd name="T55" fmla="*/ 16 h 95"/>
              <a:gd name="T56" fmla="*/ 55 w 83"/>
              <a:gd name="T57" fmla="*/ 39 h 95"/>
              <a:gd name="T58" fmla="*/ 68 w 83"/>
              <a:gd name="T59" fmla="*/ 28 h 95"/>
              <a:gd name="T60" fmla="*/ 22 w 83"/>
              <a:gd name="T61" fmla="*/ 45 h 95"/>
              <a:gd name="T62" fmla="*/ 24 w 83"/>
              <a:gd name="T63" fmla="*/ 28 h 95"/>
              <a:gd name="T64" fmla="*/ 22 w 83"/>
              <a:gd name="T65" fmla="*/ 10 h 95"/>
              <a:gd name="T66" fmla="*/ 22 w 83"/>
              <a:gd name="T6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608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6" grpId="0" animBg="1"/>
      <p:bldP spid="17" grpId="0" animBg="1"/>
      <p:bldP spid="19" grpId="0" animBg="1"/>
      <p:bldP spid="21" grpId="0" animBg="1"/>
      <p:bldP spid="22" grpId="0" animBg="1"/>
      <p:bldP spid="23" grpId="0" animBg="1"/>
      <p:bldP spid="28" grpId="0"/>
      <p:bldP spid="29" grpId="0"/>
      <p:bldP spid="32" grpId="0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PONAG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467350" y="1291733"/>
            <a:ext cx="13716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-1" y="1887795"/>
            <a:ext cx="6499685" cy="4413866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78951" y="4925962"/>
            <a:ext cx="4833026" cy="1375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61270" y="5402712"/>
            <a:ext cx="47507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playd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sada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dasasdasfasfffffffffffsfffffa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wadas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d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sd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fsa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fasga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27369" y="5013187"/>
            <a:ext cx="2409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AON ONE SDSDC FSD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EC45E75-52D6-4000-BB74-62B40D71CAAD}"/>
              </a:ext>
            </a:extLst>
          </p:cNvPr>
          <p:cNvGrpSpPr/>
          <p:nvPr/>
        </p:nvGrpSpPr>
        <p:grpSpPr>
          <a:xfrm>
            <a:off x="6992939" y="1789249"/>
            <a:ext cx="4819038" cy="2782751"/>
            <a:chOff x="6992939" y="1789249"/>
            <a:chExt cx="4819038" cy="2782751"/>
          </a:xfrm>
        </p:grpSpPr>
        <p:sp>
          <p:nvSpPr>
            <p:cNvPr id="6" name="矩形 5"/>
            <p:cNvSpPr/>
            <p:nvPr/>
          </p:nvSpPr>
          <p:spPr>
            <a:xfrm>
              <a:off x="6992939" y="1887794"/>
              <a:ext cx="4819038" cy="2684206"/>
            </a:xfrm>
            <a:prstGeom prst="rect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aphicFrame>
          <p:nvGraphicFramePr>
            <p:cNvPr id="22" name="图表 21"/>
            <p:cNvGraphicFramePr/>
            <p:nvPr>
              <p:extLst>
                <p:ext uri="{D42A27DB-BD31-4B8C-83A1-F6EECF244321}">
                  <p14:modId xmlns:p14="http://schemas.microsoft.com/office/powerpoint/2010/main" val="1520184769"/>
                </p:ext>
              </p:extLst>
            </p:nvPr>
          </p:nvGraphicFramePr>
          <p:xfrm>
            <a:off x="6992939" y="1789249"/>
            <a:ext cx="4339771" cy="20741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3" name="文本框 22"/>
            <p:cNvSpPr txBox="1"/>
            <p:nvPr/>
          </p:nvSpPr>
          <p:spPr>
            <a:xfrm>
              <a:off x="7109053" y="3807954"/>
              <a:ext cx="2409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AON ONE SDSDC FSD   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109053" y="4092657"/>
              <a:ext cx="4223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AON ONE SDSDC FSD SUDNC CJAKXXIX SXCKVMV VMSXXAKICM CMSIFJDKL SJCJICLC,ALCAMCAL  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F8C3BE4-52A0-48E6-80BD-1DED1D62230F}"/>
              </a:ext>
            </a:extLst>
          </p:cNvPr>
          <p:cNvGrpSpPr/>
          <p:nvPr/>
        </p:nvGrpSpPr>
        <p:grpSpPr>
          <a:xfrm>
            <a:off x="0" y="5146875"/>
            <a:ext cx="5609090" cy="949355"/>
            <a:chOff x="0" y="5146875"/>
            <a:chExt cx="5609090" cy="949355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0" y="6060771"/>
              <a:ext cx="4818743" cy="5618"/>
            </a:xfrm>
            <a:prstGeom prst="line">
              <a:avLst/>
            </a:prstGeom>
            <a:ln w="44450">
              <a:solidFill>
                <a:srgbClr val="FFD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4818743" y="5417160"/>
              <a:ext cx="413439" cy="666182"/>
            </a:xfrm>
            <a:prstGeom prst="line">
              <a:avLst/>
            </a:prstGeom>
            <a:ln w="25400">
              <a:solidFill>
                <a:srgbClr val="FFD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019912" y="5146875"/>
              <a:ext cx="589178" cy="949355"/>
            </a:xfrm>
            <a:prstGeom prst="line">
              <a:avLst/>
            </a:prstGeom>
            <a:ln w="25400">
              <a:solidFill>
                <a:srgbClr val="FFD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9785" y="5298091"/>
              <a:ext cx="0" cy="664367"/>
            </a:xfrm>
            <a:prstGeom prst="line">
              <a:avLst/>
            </a:prstGeom>
            <a:ln w="25400">
              <a:solidFill>
                <a:srgbClr val="FFDB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882951" y="5182464"/>
              <a:ext cx="3581173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SSDA AON ONE ADCF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Freeform 150"/>
            <p:cNvSpPr>
              <a:spLocks noEditPoints="1"/>
            </p:cNvSpPr>
            <p:nvPr/>
          </p:nvSpPr>
          <p:spPr bwMode="auto">
            <a:xfrm>
              <a:off x="108978" y="5298091"/>
              <a:ext cx="676950" cy="646925"/>
            </a:xfrm>
            <a:custGeom>
              <a:avLst/>
              <a:gdLst>
                <a:gd name="T0" fmla="*/ 86 w 109"/>
                <a:gd name="T1" fmla="*/ 10 h 104"/>
                <a:gd name="T2" fmla="*/ 94 w 109"/>
                <a:gd name="T3" fmla="*/ 46 h 104"/>
                <a:gd name="T4" fmla="*/ 83 w 109"/>
                <a:gd name="T5" fmla="*/ 58 h 104"/>
                <a:gd name="T6" fmla="*/ 82 w 109"/>
                <a:gd name="T7" fmla="*/ 53 h 104"/>
                <a:gd name="T8" fmla="*/ 85 w 109"/>
                <a:gd name="T9" fmla="*/ 47 h 104"/>
                <a:gd name="T10" fmla="*/ 77 w 109"/>
                <a:gd name="T11" fmla="*/ 51 h 104"/>
                <a:gd name="T12" fmla="*/ 38 w 109"/>
                <a:gd name="T13" fmla="*/ 47 h 104"/>
                <a:gd name="T14" fmla="*/ 39 w 109"/>
                <a:gd name="T15" fmla="*/ 51 h 104"/>
                <a:gd name="T16" fmla="*/ 28 w 109"/>
                <a:gd name="T17" fmla="*/ 34 h 104"/>
                <a:gd name="T18" fmla="*/ 62 w 109"/>
                <a:gd name="T19" fmla="*/ 0 h 104"/>
                <a:gd name="T20" fmla="*/ 37 w 109"/>
                <a:gd name="T21" fmla="*/ 103 h 104"/>
                <a:gd name="T22" fmla="*/ 88 w 109"/>
                <a:gd name="T23" fmla="*/ 84 h 104"/>
                <a:gd name="T24" fmla="*/ 98 w 109"/>
                <a:gd name="T25" fmla="*/ 51 h 104"/>
                <a:gd name="T26" fmla="*/ 49 w 109"/>
                <a:gd name="T27" fmla="*/ 67 h 104"/>
                <a:gd name="T28" fmla="*/ 77 w 109"/>
                <a:gd name="T29" fmla="*/ 58 h 104"/>
                <a:gd name="T30" fmla="*/ 90 w 109"/>
                <a:gd name="T31" fmla="*/ 35 h 104"/>
                <a:gd name="T32" fmla="*/ 79 w 109"/>
                <a:gd name="T33" fmla="*/ 43 h 104"/>
                <a:gd name="T34" fmla="*/ 90 w 109"/>
                <a:gd name="T35" fmla="*/ 35 h 104"/>
                <a:gd name="T36" fmla="*/ 64 w 109"/>
                <a:gd name="T37" fmla="*/ 35 h 104"/>
                <a:gd name="T38" fmla="*/ 73 w 109"/>
                <a:gd name="T39" fmla="*/ 45 h 104"/>
                <a:gd name="T40" fmla="*/ 59 w 109"/>
                <a:gd name="T41" fmla="*/ 35 h 104"/>
                <a:gd name="T42" fmla="*/ 51 w 109"/>
                <a:gd name="T43" fmla="*/ 45 h 104"/>
                <a:gd name="T44" fmla="*/ 59 w 109"/>
                <a:gd name="T45" fmla="*/ 35 h 104"/>
                <a:gd name="T46" fmla="*/ 34 w 109"/>
                <a:gd name="T47" fmla="*/ 35 h 104"/>
                <a:gd name="T48" fmla="*/ 44 w 109"/>
                <a:gd name="T49" fmla="*/ 43 h 104"/>
                <a:gd name="T50" fmla="*/ 35 w 109"/>
                <a:gd name="T51" fmla="*/ 30 h 104"/>
                <a:gd name="T52" fmla="*/ 44 w 109"/>
                <a:gd name="T53" fmla="*/ 24 h 104"/>
                <a:gd name="T54" fmla="*/ 35 w 109"/>
                <a:gd name="T55" fmla="*/ 30 h 104"/>
                <a:gd name="T56" fmla="*/ 59 w 109"/>
                <a:gd name="T57" fmla="*/ 30 h 104"/>
                <a:gd name="T58" fmla="*/ 51 w 109"/>
                <a:gd name="T59" fmla="*/ 22 h 104"/>
                <a:gd name="T60" fmla="*/ 64 w 109"/>
                <a:gd name="T61" fmla="*/ 30 h 104"/>
                <a:gd name="T62" fmla="*/ 73 w 109"/>
                <a:gd name="T63" fmla="*/ 22 h 104"/>
                <a:gd name="T64" fmla="*/ 64 w 109"/>
                <a:gd name="T65" fmla="*/ 30 h 104"/>
                <a:gd name="T66" fmla="*/ 89 w 109"/>
                <a:gd name="T67" fmla="*/ 30 h 104"/>
                <a:gd name="T68" fmla="*/ 79 w 109"/>
                <a:gd name="T69" fmla="*/ 24 h 104"/>
                <a:gd name="T70" fmla="*/ 64 w 109"/>
                <a:gd name="T71" fmla="*/ 6 h 104"/>
                <a:gd name="T72" fmla="*/ 71 w 109"/>
                <a:gd name="T73" fmla="*/ 16 h 104"/>
                <a:gd name="T74" fmla="*/ 64 w 109"/>
                <a:gd name="T75" fmla="*/ 6 h 104"/>
                <a:gd name="T76" fmla="*/ 59 w 109"/>
                <a:gd name="T77" fmla="*/ 6 h 104"/>
                <a:gd name="T78" fmla="*/ 52 w 109"/>
                <a:gd name="T79" fmla="*/ 16 h 104"/>
                <a:gd name="T80" fmla="*/ 46 w 109"/>
                <a:gd name="T81" fmla="*/ 17 h 104"/>
                <a:gd name="T82" fmla="*/ 50 w 109"/>
                <a:gd name="T83" fmla="*/ 8 h 104"/>
                <a:gd name="T84" fmla="*/ 36 w 109"/>
                <a:gd name="T85" fmla="*/ 21 h 104"/>
                <a:gd name="T86" fmla="*/ 46 w 109"/>
                <a:gd name="T87" fmla="*/ 17 h 104"/>
                <a:gd name="T88" fmla="*/ 75 w 109"/>
                <a:gd name="T89" fmla="*/ 10 h 104"/>
                <a:gd name="T90" fmla="*/ 85 w 109"/>
                <a:gd name="T91" fmla="*/ 20 h 104"/>
                <a:gd name="T92" fmla="*/ 82 w 109"/>
                <a:gd name="T93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9" h="104">
                  <a:moveTo>
                    <a:pt x="62" y="0"/>
                  </a:moveTo>
                  <a:cubicBezTo>
                    <a:pt x="71" y="0"/>
                    <a:pt x="80" y="3"/>
                    <a:pt x="86" y="10"/>
                  </a:cubicBezTo>
                  <a:cubicBezTo>
                    <a:pt x="92" y="16"/>
                    <a:pt x="96" y="24"/>
                    <a:pt x="96" y="34"/>
                  </a:cubicBezTo>
                  <a:cubicBezTo>
                    <a:pt x="96" y="38"/>
                    <a:pt x="95" y="42"/>
                    <a:pt x="94" y="46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9" y="52"/>
                    <a:pt x="86" y="56"/>
                    <a:pt x="83" y="58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49"/>
                    <a:pt x="87" y="46"/>
                  </a:cubicBezTo>
                  <a:cubicBezTo>
                    <a:pt x="86" y="46"/>
                    <a:pt x="86" y="47"/>
                    <a:pt x="85" y="47"/>
                  </a:cubicBezTo>
                  <a:cubicBezTo>
                    <a:pt x="83" y="48"/>
                    <a:pt x="80" y="49"/>
                    <a:pt x="78" y="50"/>
                  </a:cubicBezTo>
                  <a:cubicBezTo>
                    <a:pt x="78" y="50"/>
                    <a:pt x="77" y="51"/>
                    <a:pt x="77" y="51"/>
                  </a:cubicBezTo>
                  <a:cubicBezTo>
                    <a:pt x="65" y="47"/>
                    <a:pt x="54" y="47"/>
                    <a:pt x="44" y="49"/>
                  </a:cubicBezTo>
                  <a:cubicBezTo>
                    <a:pt x="42" y="49"/>
                    <a:pt x="40" y="48"/>
                    <a:pt x="38" y="47"/>
                  </a:cubicBezTo>
                  <a:cubicBezTo>
                    <a:pt x="38" y="47"/>
                    <a:pt x="37" y="46"/>
                    <a:pt x="36" y="46"/>
                  </a:cubicBezTo>
                  <a:cubicBezTo>
                    <a:pt x="37" y="48"/>
                    <a:pt x="38" y="49"/>
                    <a:pt x="39" y="51"/>
                  </a:cubicBezTo>
                  <a:cubicBezTo>
                    <a:pt x="38" y="52"/>
                    <a:pt x="36" y="52"/>
                    <a:pt x="34" y="53"/>
                  </a:cubicBezTo>
                  <a:cubicBezTo>
                    <a:pt x="30" y="48"/>
                    <a:pt x="28" y="41"/>
                    <a:pt x="28" y="34"/>
                  </a:cubicBezTo>
                  <a:cubicBezTo>
                    <a:pt x="28" y="24"/>
                    <a:pt x="31" y="16"/>
                    <a:pt x="38" y="10"/>
                  </a:cubicBezTo>
                  <a:cubicBezTo>
                    <a:pt x="44" y="3"/>
                    <a:pt x="52" y="0"/>
                    <a:pt x="62" y="0"/>
                  </a:cubicBezTo>
                  <a:close/>
                  <a:moveTo>
                    <a:pt x="0" y="104"/>
                  </a:moveTo>
                  <a:cubicBezTo>
                    <a:pt x="37" y="103"/>
                    <a:pt x="37" y="103"/>
                    <a:pt x="37" y="10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83" y="72"/>
                    <a:pt x="70" y="74"/>
                    <a:pt x="49" y="68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6" y="70"/>
                    <a:pt x="73" y="68"/>
                    <a:pt x="77" y="64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38" y="44"/>
                    <a:pt x="15" y="73"/>
                    <a:pt x="0" y="104"/>
                  </a:cubicBezTo>
                  <a:close/>
                  <a:moveTo>
                    <a:pt x="90" y="35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38"/>
                    <a:pt x="80" y="41"/>
                    <a:pt x="79" y="43"/>
                  </a:cubicBezTo>
                  <a:cubicBezTo>
                    <a:pt x="80" y="43"/>
                    <a:pt x="81" y="42"/>
                    <a:pt x="83" y="42"/>
                  </a:cubicBezTo>
                  <a:cubicBezTo>
                    <a:pt x="86" y="40"/>
                    <a:pt x="89" y="38"/>
                    <a:pt x="90" y="35"/>
                  </a:cubicBezTo>
                  <a:close/>
                  <a:moveTo>
                    <a:pt x="74" y="35"/>
                  </a:moveTo>
                  <a:cubicBezTo>
                    <a:pt x="64" y="35"/>
                    <a:pt x="64" y="35"/>
                    <a:pt x="64" y="35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7" y="46"/>
                    <a:pt x="70" y="46"/>
                    <a:pt x="73" y="45"/>
                  </a:cubicBezTo>
                  <a:cubicBezTo>
                    <a:pt x="74" y="42"/>
                    <a:pt x="74" y="39"/>
                    <a:pt x="74" y="35"/>
                  </a:cubicBezTo>
                  <a:close/>
                  <a:moveTo>
                    <a:pt x="59" y="35"/>
                  </a:moveTo>
                  <a:cubicBezTo>
                    <a:pt x="50" y="35"/>
                    <a:pt x="50" y="35"/>
                    <a:pt x="50" y="35"/>
                  </a:cubicBezTo>
                  <a:cubicBezTo>
                    <a:pt x="50" y="39"/>
                    <a:pt x="50" y="42"/>
                    <a:pt x="51" y="45"/>
                  </a:cubicBezTo>
                  <a:cubicBezTo>
                    <a:pt x="53" y="46"/>
                    <a:pt x="56" y="46"/>
                    <a:pt x="59" y="46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4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5" y="38"/>
                    <a:pt x="37" y="40"/>
                    <a:pt x="41" y="42"/>
                  </a:cubicBezTo>
                  <a:cubicBezTo>
                    <a:pt x="42" y="42"/>
                    <a:pt x="43" y="43"/>
                    <a:pt x="44" y="43"/>
                  </a:cubicBezTo>
                  <a:cubicBezTo>
                    <a:pt x="44" y="41"/>
                    <a:pt x="44" y="38"/>
                    <a:pt x="44" y="35"/>
                  </a:cubicBezTo>
                  <a:close/>
                  <a:moveTo>
                    <a:pt x="35" y="30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4" y="28"/>
                    <a:pt x="44" y="26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38" y="27"/>
                    <a:pt x="36" y="28"/>
                    <a:pt x="35" y="30"/>
                  </a:cubicBezTo>
                  <a:close/>
                  <a:moveTo>
                    <a:pt x="50" y="30"/>
                  </a:moveTo>
                  <a:cubicBezTo>
                    <a:pt x="59" y="30"/>
                    <a:pt x="59" y="30"/>
                    <a:pt x="59" y="3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1"/>
                    <a:pt x="53" y="22"/>
                    <a:pt x="51" y="22"/>
                  </a:cubicBezTo>
                  <a:cubicBezTo>
                    <a:pt x="50" y="25"/>
                    <a:pt x="50" y="27"/>
                    <a:pt x="50" y="30"/>
                  </a:cubicBezTo>
                  <a:close/>
                  <a:moveTo>
                    <a:pt x="64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4" y="27"/>
                    <a:pt x="73" y="25"/>
                    <a:pt x="73" y="22"/>
                  </a:cubicBezTo>
                  <a:cubicBezTo>
                    <a:pt x="70" y="22"/>
                    <a:pt x="67" y="21"/>
                    <a:pt x="64" y="21"/>
                  </a:cubicBezTo>
                  <a:cubicBezTo>
                    <a:pt x="64" y="30"/>
                    <a:pt x="64" y="30"/>
                    <a:pt x="64" y="30"/>
                  </a:cubicBezTo>
                  <a:close/>
                  <a:moveTo>
                    <a:pt x="80" y="30"/>
                  </a:moveTo>
                  <a:cubicBezTo>
                    <a:pt x="89" y="30"/>
                    <a:pt x="89" y="30"/>
                    <a:pt x="89" y="30"/>
                  </a:cubicBezTo>
                  <a:cubicBezTo>
                    <a:pt x="87" y="28"/>
                    <a:pt x="85" y="27"/>
                    <a:pt x="83" y="25"/>
                  </a:cubicBezTo>
                  <a:cubicBezTo>
                    <a:pt x="81" y="25"/>
                    <a:pt x="80" y="24"/>
                    <a:pt x="79" y="24"/>
                  </a:cubicBezTo>
                  <a:cubicBezTo>
                    <a:pt x="79" y="26"/>
                    <a:pt x="80" y="28"/>
                    <a:pt x="80" y="30"/>
                  </a:cubicBezTo>
                  <a:close/>
                  <a:moveTo>
                    <a:pt x="64" y="6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7" y="15"/>
                    <a:pt x="69" y="16"/>
                    <a:pt x="71" y="16"/>
                  </a:cubicBezTo>
                  <a:cubicBezTo>
                    <a:pt x="71" y="15"/>
                    <a:pt x="70" y="14"/>
                    <a:pt x="70" y="13"/>
                  </a:cubicBezTo>
                  <a:cubicBezTo>
                    <a:pt x="68" y="10"/>
                    <a:pt x="66" y="7"/>
                    <a:pt x="64" y="6"/>
                  </a:cubicBezTo>
                  <a:close/>
                  <a:moveTo>
                    <a:pt x="59" y="15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7"/>
                    <a:pt x="55" y="10"/>
                    <a:pt x="54" y="13"/>
                  </a:cubicBezTo>
                  <a:cubicBezTo>
                    <a:pt x="53" y="14"/>
                    <a:pt x="53" y="15"/>
                    <a:pt x="52" y="16"/>
                  </a:cubicBezTo>
                  <a:cubicBezTo>
                    <a:pt x="55" y="16"/>
                    <a:pt x="57" y="15"/>
                    <a:pt x="59" y="15"/>
                  </a:cubicBezTo>
                  <a:close/>
                  <a:moveTo>
                    <a:pt x="46" y="17"/>
                  </a:moveTo>
                  <a:cubicBezTo>
                    <a:pt x="46" y="15"/>
                    <a:pt x="47" y="12"/>
                    <a:pt x="48" y="10"/>
                  </a:cubicBezTo>
                  <a:cubicBezTo>
                    <a:pt x="49" y="10"/>
                    <a:pt x="49" y="9"/>
                    <a:pt x="50" y="8"/>
                  </a:cubicBezTo>
                  <a:cubicBezTo>
                    <a:pt x="47" y="10"/>
                    <a:pt x="44" y="11"/>
                    <a:pt x="42" y="14"/>
                  </a:cubicBezTo>
                  <a:cubicBezTo>
                    <a:pt x="40" y="16"/>
                    <a:pt x="38" y="18"/>
                    <a:pt x="36" y="21"/>
                  </a:cubicBezTo>
                  <a:cubicBezTo>
                    <a:pt x="37" y="21"/>
                    <a:pt x="38" y="20"/>
                    <a:pt x="38" y="20"/>
                  </a:cubicBezTo>
                  <a:cubicBezTo>
                    <a:pt x="41" y="19"/>
                    <a:pt x="43" y="18"/>
                    <a:pt x="46" y="17"/>
                  </a:cubicBezTo>
                  <a:close/>
                  <a:moveTo>
                    <a:pt x="74" y="8"/>
                  </a:moveTo>
                  <a:cubicBezTo>
                    <a:pt x="74" y="9"/>
                    <a:pt x="75" y="10"/>
                    <a:pt x="75" y="10"/>
                  </a:cubicBezTo>
                  <a:cubicBezTo>
                    <a:pt x="76" y="12"/>
                    <a:pt x="77" y="15"/>
                    <a:pt x="78" y="17"/>
                  </a:cubicBezTo>
                  <a:cubicBezTo>
                    <a:pt x="80" y="18"/>
                    <a:pt x="83" y="19"/>
                    <a:pt x="85" y="20"/>
                  </a:cubicBezTo>
                  <a:cubicBezTo>
                    <a:pt x="86" y="20"/>
                    <a:pt x="86" y="21"/>
                    <a:pt x="87" y="21"/>
                  </a:cubicBezTo>
                  <a:cubicBezTo>
                    <a:pt x="86" y="18"/>
                    <a:pt x="84" y="16"/>
                    <a:pt x="82" y="14"/>
                  </a:cubicBezTo>
                  <a:cubicBezTo>
                    <a:pt x="79" y="11"/>
                    <a:pt x="77" y="10"/>
                    <a:pt x="74" y="8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209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7" grpId="0" animBg="1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-921933" y="0"/>
            <a:ext cx="3529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719B460-DB9A-4059-98CB-2E0C701B70FD}"/>
              </a:ext>
            </a:extLst>
          </p:cNvPr>
          <p:cNvGrpSpPr/>
          <p:nvPr/>
        </p:nvGrpSpPr>
        <p:grpSpPr>
          <a:xfrm>
            <a:off x="723900" y="1371600"/>
            <a:ext cx="3492500" cy="4381500"/>
            <a:chOff x="723900" y="1371600"/>
            <a:chExt cx="3492500" cy="4381500"/>
          </a:xfrm>
        </p:grpSpPr>
        <p:sp>
          <p:nvSpPr>
            <p:cNvPr id="8" name="矩形 7"/>
            <p:cNvSpPr/>
            <p:nvPr/>
          </p:nvSpPr>
          <p:spPr>
            <a:xfrm>
              <a:off x="723900" y="1371600"/>
              <a:ext cx="3390900" cy="4381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723900" y="1371600"/>
              <a:ext cx="3390900" cy="8382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23900" y="5235388"/>
              <a:ext cx="3390900" cy="51771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25500" y="3354196"/>
              <a:ext cx="3390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23900" y="4772329"/>
              <a:ext cx="3390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23900" y="3924604"/>
              <a:ext cx="3390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1876425" y="1825850"/>
              <a:ext cx="1085850" cy="108585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1304925" y="5338622"/>
              <a:ext cx="2228850" cy="316006"/>
            </a:xfrm>
            <a:prstGeom prst="roundRect">
              <a:avLst>
                <a:gd name="adj" fmla="val 50000"/>
              </a:avLst>
            </a:prstGeom>
            <a:solidFill>
              <a:srgbClr val="FFDB3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41455" y="2245914"/>
              <a:ext cx="1120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￥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000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/month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521540" y="1488712"/>
              <a:ext cx="17956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605078" y="5352215"/>
              <a:ext cx="1414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385179" y="3007881"/>
              <a:ext cx="19827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385179" y="3517698"/>
              <a:ext cx="19827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385179" y="4226394"/>
              <a:ext cx="19827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FB40930-F4DF-4759-B53C-4E3089CD953E}"/>
              </a:ext>
            </a:extLst>
          </p:cNvPr>
          <p:cNvGrpSpPr/>
          <p:nvPr/>
        </p:nvGrpSpPr>
        <p:grpSpPr>
          <a:xfrm>
            <a:off x="8077200" y="1371600"/>
            <a:ext cx="3408385" cy="4381500"/>
            <a:chOff x="8077200" y="1371600"/>
            <a:chExt cx="3408385" cy="4381500"/>
          </a:xfrm>
        </p:grpSpPr>
        <p:sp>
          <p:nvSpPr>
            <p:cNvPr id="11" name="矩形 10"/>
            <p:cNvSpPr/>
            <p:nvPr/>
          </p:nvSpPr>
          <p:spPr>
            <a:xfrm>
              <a:off x="8077200" y="1371600"/>
              <a:ext cx="3390900" cy="4381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094685" y="1371600"/>
              <a:ext cx="3390900" cy="8382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077200" y="5235388"/>
              <a:ext cx="3390900" cy="51771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8077200" y="3354196"/>
              <a:ext cx="3390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077200" y="4801824"/>
              <a:ext cx="3390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077200" y="3954099"/>
              <a:ext cx="3390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9229725" y="1825850"/>
              <a:ext cx="1085850" cy="108585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8658225" y="5338622"/>
              <a:ext cx="2228850" cy="316006"/>
            </a:xfrm>
            <a:prstGeom prst="roundRect">
              <a:avLst>
                <a:gd name="adj" fmla="val 50000"/>
              </a:avLst>
            </a:prstGeom>
            <a:solidFill>
              <a:srgbClr val="FFDB3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29725" y="2231400"/>
              <a:ext cx="1120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￥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000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/month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774833" y="1488712"/>
              <a:ext cx="17956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02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986710" y="5324967"/>
              <a:ext cx="1606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774833" y="3007881"/>
              <a:ext cx="19827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774833" y="3517698"/>
              <a:ext cx="19827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774833" y="4226394"/>
              <a:ext cx="19827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8163D9-0B3D-4C2A-BF2C-3A032D37C8C4}"/>
              </a:ext>
            </a:extLst>
          </p:cNvPr>
          <p:cNvGrpSpPr/>
          <p:nvPr/>
        </p:nvGrpSpPr>
        <p:grpSpPr>
          <a:xfrm>
            <a:off x="4400550" y="1371600"/>
            <a:ext cx="3407351" cy="4838700"/>
            <a:chOff x="4400550" y="1371600"/>
            <a:chExt cx="3407351" cy="4838700"/>
          </a:xfrm>
        </p:grpSpPr>
        <p:sp>
          <p:nvSpPr>
            <p:cNvPr id="10" name="矩形 9"/>
            <p:cNvSpPr/>
            <p:nvPr/>
          </p:nvSpPr>
          <p:spPr>
            <a:xfrm>
              <a:off x="4400550" y="1371600"/>
              <a:ext cx="3390900" cy="4381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400550" y="1371600"/>
              <a:ext cx="3390900" cy="12954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400550" y="5410200"/>
              <a:ext cx="3390900" cy="8001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417001" y="3734363"/>
              <a:ext cx="3390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400550" y="4857750"/>
              <a:ext cx="3390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5383933" y="1830196"/>
              <a:ext cx="1524000" cy="152400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4811153" y="5654628"/>
              <a:ext cx="2569695" cy="364331"/>
            </a:xfrm>
            <a:prstGeom prst="roundRect">
              <a:avLst>
                <a:gd name="adj" fmla="val 50000"/>
              </a:avLst>
            </a:prstGeom>
            <a:solidFill>
              <a:srgbClr val="FFDB3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4417001" y="4360091"/>
              <a:ext cx="33909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5301552" y="2225827"/>
              <a:ext cx="15888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￥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2000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，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000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/month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240895" y="1488712"/>
              <a:ext cx="17956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01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198190" y="5659992"/>
              <a:ext cx="1606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170926" y="3341703"/>
              <a:ext cx="19827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154539" y="3910217"/>
              <a:ext cx="19827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5170926" y="4560216"/>
              <a:ext cx="19827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PONAG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SSD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548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1407886"/>
            <a:ext cx="12192001" cy="31786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7326" y="5721288"/>
            <a:ext cx="241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3851" y="5721288"/>
            <a:ext cx="241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20376" y="5745164"/>
            <a:ext cx="241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7326" y="5437705"/>
            <a:ext cx="2026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2170" y="5379648"/>
            <a:ext cx="2026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18176" y="5379648"/>
            <a:ext cx="2026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23771" y="479131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72073" y="479131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18176" y="479131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407886"/>
            <a:ext cx="3323771" cy="3178628"/>
          </a:xfrm>
          <a:prstGeom prst="rect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8458" y="3267019"/>
            <a:ext cx="35331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Freeform 176"/>
          <p:cNvSpPr>
            <a:spLocks noEditPoints="1"/>
          </p:cNvSpPr>
          <p:nvPr/>
        </p:nvSpPr>
        <p:spPr bwMode="auto">
          <a:xfrm>
            <a:off x="745484" y="1507645"/>
            <a:ext cx="1832803" cy="1816365"/>
          </a:xfrm>
          <a:custGeom>
            <a:avLst/>
            <a:gdLst>
              <a:gd name="T0" fmla="*/ 38 w 98"/>
              <a:gd name="T1" fmla="*/ 17 h 97"/>
              <a:gd name="T2" fmla="*/ 61 w 98"/>
              <a:gd name="T3" fmla="*/ 17 h 97"/>
              <a:gd name="T4" fmla="*/ 86 w 98"/>
              <a:gd name="T5" fmla="*/ 33 h 97"/>
              <a:gd name="T6" fmla="*/ 89 w 98"/>
              <a:gd name="T7" fmla="*/ 79 h 97"/>
              <a:gd name="T8" fmla="*/ 49 w 98"/>
              <a:gd name="T9" fmla="*/ 97 h 97"/>
              <a:gd name="T10" fmla="*/ 10 w 98"/>
              <a:gd name="T11" fmla="*/ 79 h 97"/>
              <a:gd name="T12" fmla="*/ 12 w 98"/>
              <a:gd name="T13" fmla="*/ 33 h 97"/>
              <a:gd name="T14" fmla="*/ 38 w 98"/>
              <a:gd name="T15" fmla="*/ 17 h 97"/>
              <a:gd name="T16" fmla="*/ 42 w 98"/>
              <a:gd name="T17" fmla="*/ 76 h 97"/>
              <a:gd name="T18" fmla="*/ 42 w 98"/>
              <a:gd name="T19" fmla="*/ 80 h 97"/>
              <a:gd name="T20" fmla="*/ 57 w 98"/>
              <a:gd name="T21" fmla="*/ 80 h 97"/>
              <a:gd name="T22" fmla="*/ 57 w 98"/>
              <a:gd name="T23" fmla="*/ 76 h 97"/>
              <a:gd name="T24" fmla="*/ 42 w 98"/>
              <a:gd name="T25" fmla="*/ 76 h 97"/>
              <a:gd name="T26" fmla="*/ 50 w 98"/>
              <a:gd name="T27" fmla="*/ 70 h 97"/>
              <a:gd name="T28" fmla="*/ 56 w 98"/>
              <a:gd name="T29" fmla="*/ 60 h 97"/>
              <a:gd name="T30" fmla="*/ 44 w 98"/>
              <a:gd name="T31" fmla="*/ 60 h 97"/>
              <a:gd name="T32" fmla="*/ 50 w 98"/>
              <a:gd name="T33" fmla="*/ 70 h 97"/>
              <a:gd name="T34" fmla="*/ 49 w 98"/>
              <a:gd name="T35" fmla="*/ 86 h 97"/>
              <a:gd name="T36" fmla="*/ 69 w 98"/>
              <a:gd name="T37" fmla="*/ 77 h 97"/>
              <a:gd name="T38" fmla="*/ 59 w 98"/>
              <a:gd name="T39" fmla="*/ 57 h 97"/>
              <a:gd name="T40" fmla="*/ 49 w 98"/>
              <a:gd name="T41" fmla="*/ 55 h 97"/>
              <a:gd name="T42" fmla="*/ 39 w 98"/>
              <a:gd name="T43" fmla="*/ 57 h 97"/>
              <a:gd name="T44" fmla="*/ 29 w 98"/>
              <a:gd name="T45" fmla="*/ 77 h 97"/>
              <a:gd name="T46" fmla="*/ 49 w 98"/>
              <a:gd name="T47" fmla="*/ 86 h 97"/>
              <a:gd name="T48" fmla="*/ 26 w 98"/>
              <a:gd name="T49" fmla="*/ 43 h 97"/>
              <a:gd name="T50" fmla="*/ 29 w 98"/>
              <a:gd name="T51" fmla="*/ 51 h 97"/>
              <a:gd name="T52" fmla="*/ 42 w 98"/>
              <a:gd name="T53" fmla="*/ 51 h 97"/>
              <a:gd name="T54" fmla="*/ 35 w 98"/>
              <a:gd name="T55" fmla="*/ 43 h 97"/>
              <a:gd name="T56" fmla="*/ 26 w 98"/>
              <a:gd name="T57" fmla="*/ 43 h 97"/>
              <a:gd name="T58" fmla="*/ 74 w 98"/>
              <a:gd name="T59" fmla="*/ 43 h 97"/>
              <a:gd name="T60" fmla="*/ 65 w 98"/>
              <a:gd name="T61" fmla="*/ 43 h 97"/>
              <a:gd name="T62" fmla="*/ 58 w 98"/>
              <a:gd name="T63" fmla="*/ 51 h 97"/>
              <a:gd name="T64" fmla="*/ 71 w 98"/>
              <a:gd name="T65" fmla="*/ 51 h 97"/>
              <a:gd name="T66" fmla="*/ 74 w 98"/>
              <a:gd name="T67" fmla="*/ 43 h 97"/>
              <a:gd name="T68" fmla="*/ 67 w 98"/>
              <a:gd name="T69" fmla="*/ 21 h 97"/>
              <a:gd name="T70" fmla="*/ 79 w 98"/>
              <a:gd name="T71" fmla="*/ 29 h 97"/>
              <a:gd name="T72" fmla="*/ 79 w 98"/>
              <a:gd name="T73" fmla="*/ 19 h 97"/>
              <a:gd name="T74" fmla="*/ 67 w 98"/>
              <a:gd name="T75" fmla="*/ 21 h 97"/>
              <a:gd name="T76" fmla="*/ 19 w 98"/>
              <a:gd name="T77" fmla="*/ 29 h 97"/>
              <a:gd name="T78" fmla="*/ 31 w 98"/>
              <a:gd name="T79" fmla="*/ 21 h 97"/>
              <a:gd name="T80" fmla="*/ 19 w 98"/>
              <a:gd name="T81" fmla="*/ 2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8" h="97">
                <a:moveTo>
                  <a:pt x="38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71" y="0"/>
                  <a:pt x="98" y="9"/>
                  <a:pt x="86" y="33"/>
                </a:cubicBezTo>
                <a:cubicBezTo>
                  <a:pt x="88" y="48"/>
                  <a:pt x="89" y="63"/>
                  <a:pt x="89" y="79"/>
                </a:cubicBezTo>
                <a:cubicBezTo>
                  <a:pt x="76" y="90"/>
                  <a:pt x="63" y="94"/>
                  <a:pt x="49" y="97"/>
                </a:cubicBezTo>
                <a:cubicBezTo>
                  <a:pt x="35" y="94"/>
                  <a:pt x="22" y="90"/>
                  <a:pt x="10" y="79"/>
                </a:cubicBezTo>
                <a:cubicBezTo>
                  <a:pt x="10" y="63"/>
                  <a:pt x="10" y="48"/>
                  <a:pt x="12" y="33"/>
                </a:cubicBezTo>
                <a:cubicBezTo>
                  <a:pt x="0" y="9"/>
                  <a:pt x="27" y="0"/>
                  <a:pt x="38" y="17"/>
                </a:cubicBezTo>
                <a:close/>
                <a:moveTo>
                  <a:pt x="42" y="76"/>
                </a:moveTo>
                <a:cubicBezTo>
                  <a:pt x="42" y="80"/>
                  <a:pt x="42" y="80"/>
                  <a:pt x="42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76"/>
                  <a:pt x="57" y="76"/>
                  <a:pt x="57" y="76"/>
                </a:cubicBezTo>
                <a:cubicBezTo>
                  <a:pt x="42" y="76"/>
                  <a:pt x="42" y="76"/>
                  <a:pt x="42" y="76"/>
                </a:cubicBezTo>
                <a:close/>
                <a:moveTo>
                  <a:pt x="50" y="70"/>
                </a:moveTo>
                <a:cubicBezTo>
                  <a:pt x="56" y="69"/>
                  <a:pt x="59" y="66"/>
                  <a:pt x="56" y="60"/>
                </a:cubicBezTo>
                <a:cubicBezTo>
                  <a:pt x="52" y="60"/>
                  <a:pt x="48" y="60"/>
                  <a:pt x="44" y="60"/>
                </a:cubicBezTo>
                <a:cubicBezTo>
                  <a:pt x="41" y="67"/>
                  <a:pt x="45" y="69"/>
                  <a:pt x="50" y="70"/>
                </a:cubicBezTo>
                <a:close/>
                <a:moveTo>
                  <a:pt x="49" y="86"/>
                </a:moveTo>
                <a:cubicBezTo>
                  <a:pt x="49" y="86"/>
                  <a:pt x="67" y="82"/>
                  <a:pt x="69" y="77"/>
                </a:cubicBezTo>
                <a:cubicBezTo>
                  <a:pt x="71" y="73"/>
                  <a:pt x="66" y="63"/>
                  <a:pt x="59" y="57"/>
                </a:cubicBezTo>
                <a:cubicBezTo>
                  <a:pt x="56" y="54"/>
                  <a:pt x="49" y="55"/>
                  <a:pt x="49" y="55"/>
                </a:cubicBezTo>
                <a:cubicBezTo>
                  <a:pt x="49" y="55"/>
                  <a:pt x="42" y="54"/>
                  <a:pt x="39" y="57"/>
                </a:cubicBezTo>
                <a:cubicBezTo>
                  <a:pt x="32" y="63"/>
                  <a:pt x="27" y="73"/>
                  <a:pt x="29" y="77"/>
                </a:cubicBezTo>
                <a:cubicBezTo>
                  <a:pt x="31" y="82"/>
                  <a:pt x="49" y="86"/>
                  <a:pt x="49" y="86"/>
                </a:cubicBezTo>
                <a:close/>
                <a:moveTo>
                  <a:pt x="26" y="43"/>
                </a:moveTo>
                <a:cubicBezTo>
                  <a:pt x="26" y="43"/>
                  <a:pt x="26" y="50"/>
                  <a:pt x="29" y="51"/>
                </a:cubicBezTo>
                <a:cubicBezTo>
                  <a:pt x="32" y="52"/>
                  <a:pt x="42" y="51"/>
                  <a:pt x="42" y="51"/>
                </a:cubicBezTo>
                <a:cubicBezTo>
                  <a:pt x="42" y="51"/>
                  <a:pt x="39" y="45"/>
                  <a:pt x="35" y="43"/>
                </a:cubicBezTo>
                <a:cubicBezTo>
                  <a:pt x="31" y="42"/>
                  <a:pt x="26" y="43"/>
                  <a:pt x="26" y="43"/>
                </a:cubicBezTo>
                <a:close/>
                <a:moveTo>
                  <a:pt x="74" y="43"/>
                </a:moveTo>
                <a:cubicBezTo>
                  <a:pt x="74" y="43"/>
                  <a:pt x="69" y="42"/>
                  <a:pt x="65" y="43"/>
                </a:cubicBezTo>
                <a:cubicBezTo>
                  <a:pt x="61" y="45"/>
                  <a:pt x="58" y="51"/>
                  <a:pt x="58" y="51"/>
                </a:cubicBezTo>
                <a:cubicBezTo>
                  <a:pt x="58" y="51"/>
                  <a:pt x="68" y="52"/>
                  <a:pt x="71" y="51"/>
                </a:cubicBezTo>
                <a:cubicBezTo>
                  <a:pt x="73" y="50"/>
                  <a:pt x="74" y="43"/>
                  <a:pt x="74" y="43"/>
                </a:cubicBezTo>
                <a:close/>
                <a:moveTo>
                  <a:pt x="67" y="21"/>
                </a:moveTo>
                <a:cubicBezTo>
                  <a:pt x="79" y="29"/>
                  <a:pt x="79" y="29"/>
                  <a:pt x="79" y="29"/>
                </a:cubicBezTo>
                <a:cubicBezTo>
                  <a:pt x="81" y="26"/>
                  <a:pt x="82" y="21"/>
                  <a:pt x="79" y="19"/>
                </a:cubicBezTo>
                <a:cubicBezTo>
                  <a:pt x="76" y="16"/>
                  <a:pt x="71" y="15"/>
                  <a:pt x="67" y="21"/>
                </a:cubicBezTo>
                <a:close/>
                <a:moveTo>
                  <a:pt x="19" y="29"/>
                </a:moveTo>
                <a:cubicBezTo>
                  <a:pt x="31" y="21"/>
                  <a:pt x="31" y="21"/>
                  <a:pt x="31" y="21"/>
                </a:cubicBezTo>
                <a:cubicBezTo>
                  <a:pt x="26" y="13"/>
                  <a:pt x="13" y="17"/>
                  <a:pt x="19" y="29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44961" y="1775514"/>
            <a:ext cx="4713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69378" y="2591046"/>
            <a:ext cx="52530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 around it every up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952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2" grpId="0" animBg="1"/>
      <p:bldP spid="16" grpId="0"/>
      <p:bldP spid="17" grpId="0" animBg="1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0E42246-19BE-4B8C-A00D-15FECD4FCF78}"/>
              </a:ext>
            </a:extLst>
          </p:cNvPr>
          <p:cNvGrpSpPr/>
          <p:nvPr/>
        </p:nvGrpSpPr>
        <p:grpSpPr>
          <a:xfrm>
            <a:off x="4523748" y="3742710"/>
            <a:ext cx="3458201" cy="2147888"/>
            <a:chOff x="4523748" y="3742710"/>
            <a:chExt cx="3458201" cy="2147888"/>
          </a:xfrm>
        </p:grpSpPr>
        <p:sp>
          <p:nvSpPr>
            <p:cNvPr id="8" name="矩形 7"/>
            <p:cNvSpPr/>
            <p:nvPr/>
          </p:nvSpPr>
          <p:spPr>
            <a:xfrm>
              <a:off x="4523748" y="3742710"/>
              <a:ext cx="3458201" cy="21478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859940" y="4521113"/>
              <a:ext cx="23067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AG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SSA AON ONE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06452" y="4816654"/>
              <a:ext cx="28640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was a huge apple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trA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Boy and His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Treessaxascasca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Freeform 176"/>
            <p:cNvSpPr>
              <a:spLocks noEditPoints="1"/>
            </p:cNvSpPr>
            <p:nvPr/>
          </p:nvSpPr>
          <p:spPr bwMode="auto">
            <a:xfrm>
              <a:off x="5789729" y="3891485"/>
              <a:ext cx="719098" cy="712649"/>
            </a:xfrm>
            <a:custGeom>
              <a:avLst/>
              <a:gdLst>
                <a:gd name="T0" fmla="*/ 38 w 98"/>
                <a:gd name="T1" fmla="*/ 17 h 97"/>
                <a:gd name="T2" fmla="*/ 61 w 98"/>
                <a:gd name="T3" fmla="*/ 17 h 97"/>
                <a:gd name="T4" fmla="*/ 86 w 98"/>
                <a:gd name="T5" fmla="*/ 33 h 97"/>
                <a:gd name="T6" fmla="*/ 89 w 98"/>
                <a:gd name="T7" fmla="*/ 79 h 97"/>
                <a:gd name="T8" fmla="*/ 49 w 98"/>
                <a:gd name="T9" fmla="*/ 97 h 97"/>
                <a:gd name="T10" fmla="*/ 10 w 98"/>
                <a:gd name="T11" fmla="*/ 79 h 97"/>
                <a:gd name="T12" fmla="*/ 12 w 98"/>
                <a:gd name="T13" fmla="*/ 33 h 97"/>
                <a:gd name="T14" fmla="*/ 38 w 98"/>
                <a:gd name="T15" fmla="*/ 17 h 97"/>
                <a:gd name="T16" fmla="*/ 42 w 98"/>
                <a:gd name="T17" fmla="*/ 76 h 97"/>
                <a:gd name="T18" fmla="*/ 42 w 98"/>
                <a:gd name="T19" fmla="*/ 80 h 97"/>
                <a:gd name="T20" fmla="*/ 57 w 98"/>
                <a:gd name="T21" fmla="*/ 80 h 97"/>
                <a:gd name="T22" fmla="*/ 57 w 98"/>
                <a:gd name="T23" fmla="*/ 76 h 97"/>
                <a:gd name="T24" fmla="*/ 42 w 98"/>
                <a:gd name="T25" fmla="*/ 76 h 97"/>
                <a:gd name="T26" fmla="*/ 50 w 98"/>
                <a:gd name="T27" fmla="*/ 70 h 97"/>
                <a:gd name="T28" fmla="*/ 56 w 98"/>
                <a:gd name="T29" fmla="*/ 60 h 97"/>
                <a:gd name="T30" fmla="*/ 44 w 98"/>
                <a:gd name="T31" fmla="*/ 60 h 97"/>
                <a:gd name="T32" fmla="*/ 50 w 98"/>
                <a:gd name="T33" fmla="*/ 70 h 97"/>
                <a:gd name="T34" fmla="*/ 49 w 98"/>
                <a:gd name="T35" fmla="*/ 86 h 97"/>
                <a:gd name="T36" fmla="*/ 69 w 98"/>
                <a:gd name="T37" fmla="*/ 77 h 97"/>
                <a:gd name="T38" fmla="*/ 59 w 98"/>
                <a:gd name="T39" fmla="*/ 57 h 97"/>
                <a:gd name="T40" fmla="*/ 49 w 98"/>
                <a:gd name="T41" fmla="*/ 55 h 97"/>
                <a:gd name="T42" fmla="*/ 39 w 98"/>
                <a:gd name="T43" fmla="*/ 57 h 97"/>
                <a:gd name="T44" fmla="*/ 29 w 98"/>
                <a:gd name="T45" fmla="*/ 77 h 97"/>
                <a:gd name="T46" fmla="*/ 49 w 98"/>
                <a:gd name="T47" fmla="*/ 86 h 97"/>
                <a:gd name="T48" fmla="*/ 26 w 98"/>
                <a:gd name="T49" fmla="*/ 43 h 97"/>
                <a:gd name="T50" fmla="*/ 29 w 98"/>
                <a:gd name="T51" fmla="*/ 51 h 97"/>
                <a:gd name="T52" fmla="*/ 42 w 98"/>
                <a:gd name="T53" fmla="*/ 51 h 97"/>
                <a:gd name="T54" fmla="*/ 35 w 98"/>
                <a:gd name="T55" fmla="*/ 43 h 97"/>
                <a:gd name="T56" fmla="*/ 26 w 98"/>
                <a:gd name="T57" fmla="*/ 43 h 97"/>
                <a:gd name="T58" fmla="*/ 74 w 98"/>
                <a:gd name="T59" fmla="*/ 43 h 97"/>
                <a:gd name="T60" fmla="*/ 65 w 98"/>
                <a:gd name="T61" fmla="*/ 43 h 97"/>
                <a:gd name="T62" fmla="*/ 58 w 98"/>
                <a:gd name="T63" fmla="*/ 51 h 97"/>
                <a:gd name="T64" fmla="*/ 71 w 98"/>
                <a:gd name="T65" fmla="*/ 51 h 97"/>
                <a:gd name="T66" fmla="*/ 74 w 98"/>
                <a:gd name="T67" fmla="*/ 43 h 97"/>
                <a:gd name="T68" fmla="*/ 67 w 98"/>
                <a:gd name="T69" fmla="*/ 21 h 97"/>
                <a:gd name="T70" fmla="*/ 79 w 98"/>
                <a:gd name="T71" fmla="*/ 29 h 97"/>
                <a:gd name="T72" fmla="*/ 79 w 98"/>
                <a:gd name="T73" fmla="*/ 19 h 97"/>
                <a:gd name="T74" fmla="*/ 67 w 98"/>
                <a:gd name="T75" fmla="*/ 21 h 97"/>
                <a:gd name="T76" fmla="*/ 19 w 98"/>
                <a:gd name="T77" fmla="*/ 29 h 97"/>
                <a:gd name="T78" fmla="*/ 31 w 98"/>
                <a:gd name="T79" fmla="*/ 21 h 97"/>
                <a:gd name="T80" fmla="*/ 19 w 98"/>
                <a:gd name="T81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97">
                  <a:moveTo>
                    <a:pt x="38" y="17"/>
                  </a:moveTo>
                  <a:cubicBezTo>
                    <a:pt x="61" y="17"/>
                    <a:pt x="61" y="17"/>
                    <a:pt x="61" y="17"/>
                  </a:cubicBezTo>
                  <a:cubicBezTo>
                    <a:pt x="71" y="0"/>
                    <a:pt x="98" y="9"/>
                    <a:pt x="86" y="33"/>
                  </a:cubicBezTo>
                  <a:cubicBezTo>
                    <a:pt x="88" y="48"/>
                    <a:pt x="89" y="63"/>
                    <a:pt x="89" y="79"/>
                  </a:cubicBezTo>
                  <a:cubicBezTo>
                    <a:pt x="76" y="90"/>
                    <a:pt x="63" y="94"/>
                    <a:pt x="49" y="97"/>
                  </a:cubicBezTo>
                  <a:cubicBezTo>
                    <a:pt x="35" y="94"/>
                    <a:pt x="22" y="90"/>
                    <a:pt x="10" y="79"/>
                  </a:cubicBezTo>
                  <a:cubicBezTo>
                    <a:pt x="10" y="63"/>
                    <a:pt x="10" y="48"/>
                    <a:pt x="12" y="33"/>
                  </a:cubicBezTo>
                  <a:cubicBezTo>
                    <a:pt x="0" y="9"/>
                    <a:pt x="27" y="0"/>
                    <a:pt x="38" y="17"/>
                  </a:cubicBezTo>
                  <a:close/>
                  <a:moveTo>
                    <a:pt x="42" y="76"/>
                  </a:moveTo>
                  <a:cubicBezTo>
                    <a:pt x="42" y="80"/>
                    <a:pt x="42" y="80"/>
                    <a:pt x="42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42" y="76"/>
                    <a:pt x="42" y="76"/>
                    <a:pt x="42" y="76"/>
                  </a:cubicBezTo>
                  <a:close/>
                  <a:moveTo>
                    <a:pt x="50" y="70"/>
                  </a:moveTo>
                  <a:cubicBezTo>
                    <a:pt x="56" y="69"/>
                    <a:pt x="59" y="66"/>
                    <a:pt x="56" y="60"/>
                  </a:cubicBezTo>
                  <a:cubicBezTo>
                    <a:pt x="52" y="60"/>
                    <a:pt x="48" y="60"/>
                    <a:pt x="44" y="60"/>
                  </a:cubicBezTo>
                  <a:cubicBezTo>
                    <a:pt x="41" y="67"/>
                    <a:pt x="45" y="69"/>
                    <a:pt x="50" y="70"/>
                  </a:cubicBezTo>
                  <a:close/>
                  <a:moveTo>
                    <a:pt x="49" y="86"/>
                  </a:moveTo>
                  <a:cubicBezTo>
                    <a:pt x="49" y="86"/>
                    <a:pt x="67" y="82"/>
                    <a:pt x="69" y="77"/>
                  </a:cubicBezTo>
                  <a:cubicBezTo>
                    <a:pt x="71" y="73"/>
                    <a:pt x="66" y="63"/>
                    <a:pt x="59" y="57"/>
                  </a:cubicBezTo>
                  <a:cubicBezTo>
                    <a:pt x="56" y="54"/>
                    <a:pt x="49" y="55"/>
                    <a:pt x="49" y="55"/>
                  </a:cubicBezTo>
                  <a:cubicBezTo>
                    <a:pt x="49" y="55"/>
                    <a:pt x="42" y="54"/>
                    <a:pt x="39" y="57"/>
                  </a:cubicBezTo>
                  <a:cubicBezTo>
                    <a:pt x="32" y="63"/>
                    <a:pt x="27" y="73"/>
                    <a:pt x="29" y="77"/>
                  </a:cubicBezTo>
                  <a:cubicBezTo>
                    <a:pt x="31" y="82"/>
                    <a:pt x="49" y="86"/>
                    <a:pt x="49" y="86"/>
                  </a:cubicBezTo>
                  <a:close/>
                  <a:moveTo>
                    <a:pt x="26" y="43"/>
                  </a:moveTo>
                  <a:cubicBezTo>
                    <a:pt x="26" y="43"/>
                    <a:pt x="26" y="50"/>
                    <a:pt x="29" y="51"/>
                  </a:cubicBezTo>
                  <a:cubicBezTo>
                    <a:pt x="32" y="52"/>
                    <a:pt x="42" y="51"/>
                    <a:pt x="42" y="51"/>
                  </a:cubicBezTo>
                  <a:cubicBezTo>
                    <a:pt x="42" y="51"/>
                    <a:pt x="39" y="45"/>
                    <a:pt x="35" y="43"/>
                  </a:cubicBezTo>
                  <a:cubicBezTo>
                    <a:pt x="31" y="42"/>
                    <a:pt x="26" y="43"/>
                    <a:pt x="26" y="43"/>
                  </a:cubicBezTo>
                  <a:close/>
                  <a:moveTo>
                    <a:pt x="74" y="43"/>
                  </a:moveTo>
                  <a:cubicBezTo>
                    <a:pt x="74" y="43"/>
                    <a:pt x="69" y="42"/>
                    <a:pt x="65" y="43"/>
                  </a:cubicBezTo>
                  <a:cubicBezTo>
                    <a:pt x="61" y="45"/>
                    <a:pt x="58" y="51"/>
                    <a:pt x="58" y="51"/>
                  </a:cubicBezTo>
                  <a:cubicBezTo>
                    <a:pt x="58" y="51"/>
                    <a:pt x="68" y="52"/>
                    <a:pt x="71" y="51"/>
                  </a:cubicBezTo>
                  <a:cubicBezTo>
                    <a:pt x="73" y="50"/>
                    <a:pt x="74" y="43"/>
                    <a:pt x="74" y="43"/>
                  </a:cubicBezTo>
                  <a:close/>
                  <a:moveTo>
                    <a:pt x="67" y="21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81" y="26"/>
                    <a:pt x="82" y="21"/>
                    <a:pt x="79" y="19"/>
                  </a:cubicBezTo>
                  <a:cubicBezTo>
                    <a:pt x="76" y="16"/>
                    <a:pt x="71" y="15"/>
                    <a:pt x="67" y="21"/>
                  </a:cubicBezTo>
                  <a:close/>
                  <a:moveTo>
                    <a:pt x="19" y="29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26" y="13"/>
                    <a:pt x="13" y="17"/>
                    <a:pt x="19" y="29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7E5F92-3BEA-4253-BA36-1247F24AF278}"/>
              </a:ext>
            </a:extLst>
          </p:cNvPr>
          <p:cNvGrpSpPr/>
          <p:nvPr/>
        </p:nvGrpSpPr>
        <p:grpSpPr>
          <a:xfrm>
            <a:off x="732798" y="3742710"/>
            <a:ext cx="3458201" cy="2147888"/>
            <a:chOff x="732798" y="3742710"/>
            <a:chExt cx="3458201" cy="2147888"/>
          </a:xfrm>
        </p:grpSpPr>
        <p:sp>
          <p:nvSpPr>
            <p:cNvPr id="7" name="矩形 6"/>
            <p:cNvSpPr/>
            <p:nvPr/>
          </p:nvSpPr>
          <p:spPr>
            <a:xfrm>
              <a:off x="732798" y="3742710"/>
              <a:ext cx="3458201" cy="21478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85360" y="4521113"/>
              <a:ext cx="23067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AG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SSA AON ONE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45994" y="4816654"/>
              <a:ext cx="28640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was a huge apple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trA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Boy and His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Treessaxascasca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Freeform 187"/>
            <p:cNvSpPr>
              <a:spLocks noEditPoints="1"/>
            </p:cNvSpPr>
            <p:nvPr/>
          </p:nvSpPr>
          <p:spPr bwMode="auto">
            <a:xfrm>
              <a:off x="2069996" y="3982625"/>
              <a:ext cx="431337" cy="635785"/>
            </a:xfrm>
            <a:custGeom>
              <a:avLst/>
              <a:gdLst>
                <a:gd name="T0" fmla="*/ 18 w 76"/>
                <a:gd name="T1" fmla="*/ 0 h 112"/>
                <a:gd name="T2" fmla="*/ 59 w 76"/>
                <a:gd name="T3" fmla="*/ 0 h 112"/>
                <a:gd name="T4" fmla="*/ 61 w 76"/>
                <a:gd name="T5" fmla="*/ 42 h 112"/>
                <a:gd name="T6" fmla="*/ 67 w 76"/>
                <a:gd name="T7" fmla="*/ 42 h 112"/>
                <a:gd name="T8" fmla="*/ 76 w 76"/>
                <a:gd name="T9" fmla="*/ 42 h 112"/>
                <a:gd name="T10" fmla="*/ 76 w 76"/>
                <a:gd name="T11" fmla="*/ 68 h 112"/>
                <a:gd name="T12" fmla="*/ 68 w 76"/>
                <a:gd name="T13" fmla="*/ 68 h 112"/>
                <a:gd name="T14" fmla="*/ 68 w 76"/>
                <a:gd name="T15" fmla="*/ 68 h 112"/>
                <a:gd name="T16" fmla="*/ 62 w 76"/>
                <a:gd name="T17" fmla="*/ 75 h 112"/>
                <a:gd name="T18" fmla="*/ 44 w 76"/>
                <a:gd name="T19" fmla="*/ 75 h 112"/>
                <a:gd name="T20" fmla="*/ 44 w 76"/>
                <a:gd name="T21" fmla="*/ 86 h 112"/>
                <a:gd name="T22" fmla="*/ 41 w 76"/>
                <a:gd name="T23" fmla="*/ 86 h 112"/>
                <a:gd name="T24" fmla="*/ 41 w 76"/>
                <a:gd name="T25" fmla="*/ 97 h 112"/>
                <a:gd name="T26" fmla="*/ 64 w 76"/>
                <a:gd name="T27" fmla="*/ 101 h 112"/>
                <a:gd name="T28" fmla="*/ 67 w 76"/>
                <a:gd name="T29" fmla="*/ 101 h 112"/>
                <a:gd name="T30" fmla="*/ 73 w 76"/>
                <a:gd name="T31" fmla="*/ 106 h 112"/>
                <a:gd name="T32" fmla="*/ 67 w 76"/>
                <a:gd name="T33" fmla="*/ 112 h 112"/>
                <a:gd name="T34" fmla="*/ 62 w 76"/>
                <a:gd name="T35" fmla="*/ 106 h 112"/>
                <a:gd name="T36" fmla="*/ 62 w 76"/>
                <a:gd name="T37" fmla="*/ 105 h 112"/>
                <a:gd name="T38" fmla="*/ 42 w 76"/>
                <a:gd name="T39" fmla="*/ 103 h 112"/>
                <a:gd name="T40" fmla="*/ 42 w 76"/>
                <a:gd name="T41" fmla="*/ 106 h 112"/>
                <a:gd name="T42" fmla="*/ 37 w 76"/>
                <a:gd name="T43" fmla="*/ 112 h 112"/>
                <a:gd name="T44" fmla="*/ 32 w 76"/>
                <a:gd name="T45" fmla="*/ 106 h 112"/>
                <a:gd name="T46" fmla="*/ 32 w 76"/>
                <a:gd name="T47" fmla="*/ 103 h 112"/>
                <a:gd name="T48" fmla="*/ 14 w 76"/>
                <a:gd name="T49" fmla="*/ 105 h 112"/>
                <a:gd name="T50" fmla="*/ 14 w 76"/>
                <a:gd name="T51" fmla="*/ 106 h 112"/>
                <a:gd name="T52" fmla="*/ 9 w 76"/>
                <a:gd name="T53" fmla="*/ 112 h 112"/>
                <a:gd name="T54" fmla="*/ 3 w 76"/>
                <a:gd name="T55" fmla="*/ 106 h 112"/>
                <a:gd name="T56" fmla="*/ 9 w 76"/>
                <a:gd name="T57" fmla="*/ 101 h 112"/>
                <a:gd name="T58" fmla="*/ 11 w 76"/>
                <a:gd name="T59" fmla="*/ 101 h 112"/>
                <a:gd name="T60" fmla="*/ 33 w 76"/>
                <a:gd name="T61" fmla="*/ 97 h 112"/>
                <a:gd name="T62" fmla="*/ 33 w 76"/>
                <a:gd name="T63" fmla="*/ 86 h 112"/>
                <a:gd name="T64" fmla="*/ 30 w 76"/>
                <a:gd name="T65" fmla="*/ 86 h 112"/>
                <a:gd name="T66" fmla="*/ 30 w 76"/>
                <a:gd name="T67" fmla="*/ 75 h 112"/>
                <a:gd name="T68" fmla="*/ 14 w 76"/>
                <a:gd name="T69" fmla="*/ 75 h 112"/>
                <a:gd name="T70" fmla="*/ 8 w 76"/>
                <a:gd name="T71" fmla="*/ 68 h 112"/>
                <a:gd name="T72" fmla="*/ 8 w 76"/>
                <a:gd name="T73" fmla="*/ 68 h 112"/>
                <a:gd name="T74" fmla="*/ 0 w 76"/>
                <a:gd name="T75" fmla="*/ 68 h 112"/>
                <a:gd name="T76" fmla="*/ 0 w 76"/>
                <a:gd name="T77" fmla="*/ 42 h 112"/>
                <a:gd name="T78" fmla="*/ 8 w 76"/>
                <a:gd name="T79" fmla="*/ 42 h 112"/>
                <a:gd name="T80" fmla="*/ 16 w 76"/>
                <a:gd name="T81" fmla="*/ 42 h 112"/>
                <a:gd name="T82" fmla="*/ 18 w 76"/>
                <a:gd name="T83" fmla="*/ 0 h 112"/>
                <a:gd name="T84" fmla="*/ 27 w 76"/>
                <a:gd name="T85" fmla="*/ 15 h 112"/>
                <a:gd name="T86" fmla="*/ 27 w 76"/>
                <a:gd name="T87" fmla="*/ 17 h 112"/>
                <a:gd name="T88" fmla="*/ 50 w 76"/>
                <a:gd name="T89" fmla="*/ 17 h 112"/>
                <a:gd name="T90" fmla="*/ 50 w 76"/>
                <a:gd name="T91" fmla="*/ 15 h 112"/>
                <a:gd name="T92" fmla="*/ 27 w 76"/>
                <a:gd name="T93" fmla="*/ 15 h 112"/>
                <a:gd name="T94" fmla="*/ 27 w 76"/>
                <a:gd name="T95" fmla="*/ 39 h 112"/>
                <a:gd name="T96" fmla="*/ 27 w 76"/>
                <a:gd name="T97" fmla="*/ 42 h 112"/>
                <a:gd name="T98" fmla="*/ 50 w 76"/>
                <a:gd name="T99" fmla="*/ 42 h 112"/>
                <a:gd name="T100" fmla="*/ 50 w 76"/>
                <a:gd name="T101" fmla="*/ 39 h 112"/>
                <a:gd name="T102" fmla="*/ 27 w 76"/>
                <a:gd name="T103" fmla="*/ 39 h 112"/>
                <a:gd name="T104" fmla="*/ 62 w 76"/>
                <a:gd name="T105" fmla="*/ 45 h 112"/>
                <a:gd name="T106" fmla="*/ 62 w 76"/>
                <a:gd name="T107" fmla="*/ 61 h 112"/>
                <a:gd name="T108" fmla="*/ 67 w 76"/>
                <a:gd name="T109" fmla="*/ 64 h 112"/>
                <a:gd name="T110" fmla="*/ 67 w 76"/>
                <a:gd name="T111" fmla="*/ 46 h 112"/>
                <a:gd name="T112" fmla="*/ 62 w 76"/>
                <a:gd name="T113" fmla="*/ 45 h 112"/>
                <a:gd name="T114" fmla="*/ 8 w 76"/>
                <a:gd name="T115" fmla="*/ 46 h 112"/>
                <a:gd name="T116" fmla="*/ 8 w 76"/>
                <a:gd name="T117" fmla="*/ 64 h 112"/>
                <a:gd name="T118" fmla="*/ 14 w 76"/>
                <a:gd name="T119" fmla="*/ 60 h 112"/>
                <a:gd name="T120" fmla="*/ 15 w 76"/>
                <a:gd name="T121" fmla="*/ 45 h 112"/>
                <a:gd name="T122" fmla="*/ 8 w 76"/>
                <a:gd name="T123" fmla="*/ 4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" h="112">
                  <a:moveTo>
                    <a:pt x="18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72"/>
                    <a:pt x="65" y="75"/>
                    <a:pt x="62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5" y="101"/>
                    <a:pt x="66" y="101"/>
                    <a:pt x="67" y="101"/>
                  </a:cubicBezTo>
                  <a:cubicBezTo>
                    <a:pt x="70" y="101"/>
                    <a:pt x="73" y="103"/>
                    <a:pt x="73" y="106"/>
                  </a:cubicBezTo>
                  <a:cubicBezTo>
                    <a:pt x="73" y="109"/>
                    <a:pt x="70" y="112"/>
                    <a:pt x="67" y="112"/>
                  </a:cubicBezTo>
                  <a:cubicBezTo>
                    <a:pt x="64" y="112"/>
                    <a:pt x="62" y="109"/>
                    <a:pt x="62" y="106"/>
                  </a:cubicBezTo>
                  <a:cubicBezTo>
                    <a:pt x="62" y="106"/>
                    <a:pt x="62" y="106"/>
                    <a:pt x="62" y="105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4"/>
                    <a:pt x="42" y="105"/>
                    <a:pt x="42" y="106"/>
                  </a:cubicBezTo>
                  <a:cubicBezTo>
                    <a:pt x="42" y="109"/>
                    <a:pt x="40" y="112"/>
                    <a:pt x="37" y="112"/>
                  </a:cubicBezTo>
                  <a:cubicBezTo>
                    <a:pt x="34" y="112"/>
                    <a:pt x="32" y="109"/>
                    <a:pt x="32" y="106"/>
                  </a:cubicBezTo>
                  <a:cubicBezTo>
                    <a:pt x="32" y="105"/>
                    <a:pt x="32" y="104"/>
                    <a:pt x="32" y="103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105"/>
                    <a:pt x="14" y="106"/>
                    <a:pt x="14" y="106"/>
                  </a:cubicBezTo>
                  <a:cubicBezTo>
                    <a:pt x="14" y="109"/>
                    <a:pt x="12" y="112"/>
                    <a:pt x="9" y="112"/>
                  </a:cubicBezTo>
                  <a:cubicBezTo>
                    <a:pt x="6" y="112"/>
                    <a:pt x="3" y="109"/>
                    <a:pt x="3" y="106"/>
                  </a:cubicBezTo>
                  <a:cubicBezTo>
                    <a:pt x="3" y="103"/>
                    <a:pt x="6" y="101"/>
                    <a:pt x="9" y="101"/>
                  </a:cubicBezTo>
                  <a:cubicBezTo>
                    <a:pt x="9" y="101"/>
                    <a:pt x="10" y="101"/>
                    <a:pt x="11" y="10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1" y="75"/>
                    <a:pt x="8" y="72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27" y="15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7" y="39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27" y="39"/>
                    <a:pt x="27" y="39"/>
                    <a:pt x="27" y="39"/>
                  </a:cubicBezTo>
                  <a:close/>
                  <a:moveTo>
                    <a:pt x="62" y="45"/>
                  </a:moveTo>
                  <a:cubicBezTo>
                    <a:pt x="62" y="61"/>
                    <a:pt x="62" y="61"/>
                    <a:pt x="62" y="61"/>
                  </a:cubicBezTo>
                  <a:cubicBezTo>
                    <a:pt x="65" y="61"/>
                    <a:pt x="66" y="62"/>
                    <a:pt x="67" y="64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2" y="45"/>
                    <a:pt x="62" y="45"/>
                    <a:pt x="62" y="45"/>
                  </a:cubicBezTo>
                  <a:close/>
                  <a:moveTo>
                    <a:pt x="8" y="46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10" y="62"/>
                    <a:pt x="12" y="60"/>
                    <a:pt x="14" y="60"/>
                  </a:cubicBezTo>
                  <a:cubicBezTo>
                    <a:pt x="15" y="45"/>
                    <a:pt x="15" y="45"/>
                    <a:pt x="15" y="45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533975D-6CB2-425E-84E7-594D554AFF4A}"/>
              </a:ext>
            </a:extLst>
          </p:cNvPr>
          <p:cNvGrpSpPr/>
          <p:nvPr/>
        </p:nvGrpSpPr>
        <p:grpSpPr>
          <a:xfrm>
            <a:off x="8314698" y="3742710"/>
            <a:ext cx="3458201" cy="2147888"/>
            <a:chOff x="8314698" y="3742710"/>
            <a:chExt cx="3458201" cy="2147888"/>
          </a:xfrm>
        </p:grpSpPr>
        <p:sp>
          <p:nvSpPr>
            <p:cNvPr id="9" name="矩形 8"/>
            <p:cNvSpPr/>
            <p:nvPr/>
          </p:nvSpPr>
          <p:spPr>
            <a:xfrm>
              <a:off x="8314698" y="3742710"/>
              <a:ext cx="3458201" cy="21478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22090" y="4521113"/>
              <a:ext cx="23067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AG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SSA AON ONE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682724" y="4816654"/>
              <a:ext cx="28640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was a huge apple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trA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Boy and His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Treessaxascasca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Freeform 195"/>
            <p:cNvSpPr>
              <a:spLocks noEditPoints="1"/>
            </p:cNvSpPr>
            <p:nvPr/>
          </p:nvSpPr>
          <p:spPr bwMode="auto">
            <a:xfrm>
              <a:off x="9750955" y="3971533"/>
              <a:ext cx="524080" cy="632602"/>
            </a:xfrm>
            <a:custGeom>
              <a:avLst/>
              <a:gdLst>
                <a:gd name="T0" fmla="*/ 40 w 87"/>
                <a:gd name="T1" fmla="*/ 38 h 105"/>
                <a:gd name="T2" fmla="*/ 77 w 87"/>
                <a:gd name="T3" fmla="*/ 68 h 105"/>
                <a:gd name="T4" fmla="*/ 78 w 87"/>
                <a:gd name="T5" fmla="*/ 69 h 105"/>
                <a:gd name="T6" fmla="*/ 81 w 87"/>
                <a:gd name="T7" fmla="*/ 65 h 105"/>
                <a:gd name="T8" fmla="*/ 84 w 87"/>
                <a:gd name="T9" fmla="*/ 63 h 105"/>
                <a:gd name="T10" fmla="*/ 86 w 87"/>
                <a:gd name="T11" fmla="*/ 68 h 105"/>
                <a:gd name="T12" fmla="*/ 84 w 87"/>
                <a:gd name="T13" fmla="*/ 69 h 105"/>
                <a:gd name="T14" fmla="*/ 83 w 87"/>
                <a:gd name="T15" fmla="*/ 71 h 105"/>
                <a:gd name="T16" fmla="*/ 84 w 87"/>
                <a:gd name="T17" fmla="*/ 71 h 105"/>
                <a:gd name="T18" fmla="*/ 87 w 87"/>
                <a:gd name="T19" fmla="*/ 76 h 105"/>
                <a:gd name="T20" fmla="*/ 85 w 87"/>
                <a:gd name="T21" fmla="*/ 79 h 105"/>
                <a:gd name="T22" fmla="*/ 83 w 87"/>
                <a:gd name="T23" fmla="*/ 80 h 105"/>
                <a:gd name="T24" fmla="*/ 83 w 87"/>
                <a:gd name="T25" fmla="*/ 80 h 105"/>
                <a:gd name="T26" fmla="*/ 78 w 87"/>
                <a:gd name="T27" fmla="*/ 79 h 105"/>
                <a:gd name="T28" fmla="*/ 77 w 87"/>
                <a:gd name="T29" fmla="*/ 77 h 105"/>
                <a:gd name="T30" fmla="*/ 76 w 87"/>
                <a:gd name="T31" fmla="*/ 74 h 105"/>
                <a:gd name="T32" fmla="*/ 76 w 87"/>
                <a:gd name="T33" fmla="*/ 74 h 105"/>
                <a:gd name="T34" fmla="*/ 65 w 87"/>
                <a:gd name="T35" fmla="*/ 92 h 105"/>
                <a:gd name="T36" fmla="*/ 69 w 87"/>
                <a:gd name="T37" fmla="*/ 100 h 105"/>
                <a:gd name="T38" fmla="*/ 59 w 87"/>
                <a:gd name="T39" fmla="*/ 105 h 105"/>
                <a:gd name="T40" fmla="*/ 56 w 87"/>
                <a:gd name="T41" fmla="*/ 98 h 105"/>
                <a:gd name="T42" fmla="*/ 40 w 87"/>
                <a:gd name="T43" fmla="*/ 101 h 105"/>
                <a:gd name="T44" fmla="*/ 24 w 87"/>
                <a:gd name="T45" fmla="*/ 98 h 105"/>
                <a:gd name="T46" fmla="*/ 20 w 87"/>
                <a:gd name="T47" fmla="*/ 105 h 105"/>
                <a:gd name="T48" fmla="*/ 10 w 87"/>
                <a:gd name="T49" fmla="*/ 100 h 105"/>
                <a:gd name="T50" fmla="*/ 15 w 87"/>
                <a:gd name="T51" fmla="*/ 91 h 105"/>
                <a:gd name="T52" fmla="*/ 6 w 87"/>
                <a:gd name="T53" fmla="*/ 80 h 105"/>
                <a:gd name="T54" fmla="*/ 0 w 87"/>
                <a:gd name="T55" fmla="*/ 80 h 105"/>
                <a:gd name="T56" fmla="*/ 0 w 87"/>
                <a:gd name="T57" fmla="*/ 58 h 105"/>
                <a:gd name="T58" fmla="*/ 7 w 87"/>
                <a:gd name="T59" fmla="*/ 58 h 105"/>
                <a:gd name="T60" fmla="*/ 17 w 87"/>
                <a:gd name="T61" fmla="*/ 45 h 105"/>
                <a:gd name="T62" fmla="*/ 16 w 87"/>
                <a:gd name="T63" fmla="*/ 34 h 105"/>
                <a:gd name="T64" fmla="*/ 34 w 87"/>
                <a:gd name="T65" fmla="*/ 47 h 105"/>
                <a:gd name="T66" fmla="*/ 37 w 87"/>
                <a:gd name="T67" fmla="*/ 47 h 105"/>
                <a:gd name="T68" fmla="*/ 34 w 87"/>
                <a:gd name="T69" fmla="*/ 38 h 105"/>
                <a:gd name="T70" fmla="*/ 40 w 87"/>
                <a:gd name="T71" fmla="*/ 38 h 105"/>
                <a:gd name="T72" fmla="*/ 41 w 87"/>
                <a:gd name="T73" fmla="*/ 0 h 105"/>
                <a:gd name="T74" fmla="*/ 58 w 87"/>
                <a:gd name="T75" fmla="*/ 17 h 105"/>
                <a:gd name="T76" fmla="*/ 41 w 87"/>
                <a:gd name="T77" fmla="*/ 33 h 105"/>
                <a:gd name="T78" fmla="*/ 25 w 87"/>
                <a:gd name="T79" fmla="*/ 17 h 105"/>
                <a:gd name="T80" fmla="*/ 41 w 87"/>
                <a:gd name="T8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105">
                  <a:moveTo>
                    <a:pt x="40" y="38"/>
                  </a:moveTo>
                  <a:cubicBezTo>
                    <a:pt x="60" y="38"/>
                    <a:pt x="76" y="51"/>
                    <a:pt x="77" y="68"/>
                  </a:cubicBezTo>
                  <a:cubicBezTo>
                    <a:pt x="77" y="69"/>
                    <a:pt x="77" y="69"/>
                    <a:pt x="78" y="69"/>
                  </a:cubicBezTo>
                  <a:cubicBezTo>
                    <a:pt x="79" y="67"/>
                    <a:pt x="80" y="66"/>
                    <a:pt x="81" y="65"/>
                  </a:cubicBezTo>
                  <a:cubicBezTo>
                    <a:pt x="82" y="64"/>
                    <a:pt x="83" y="64"/>
                    <a:pt x="84" y="63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68"/>
                    <a:pt x="85" y="69"/>
                    <a:pt x="84" y="69"/>
                  </a:cubicBezTo>
                  <a:cubicBezTo>
                    <a:pt x="84" y="70"/>
                    <a:pt x="83" y="70"/>
                    <a:pt x="83" y="71"/>
                  </a:cubicBezTo>
                  <a:cubicBezTo>
                    <a:pt x="83" y="71"/>
                    <a:pt x="83" y="71"/>
                    <a:pt x="84" y="71"/>
                  </a:cubicBezTo>
                  <a:cubicBezTo>
                    <a:pt x="86" y="73"/>
                    <a:pt x="87" y="75"/>
                    <a:pt x="87" y="76"/>
                  </a:cubicBezTo>
                  <a:cubicBezTo>
                    <a:pt x="87" y="77"/>
                    <a:pt x="86" y="78"/>
                    <a:pt x="85" y="79"/>
                  </a:cubicBezTo>
                  <a:cubicBezTo>
                    <a:pt x="85" y="80"/>
                    <a:pt x="84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1" y="81"/>
                    <a:pt x="79" y="80"/>
                    <a:pt x="78" y="79"/>
                  </a:cubicBezTo>
                  <a:cubicBezTo>
                    <a:pt x="78" y="78"/>
                    <a:pt x="77" y="78"/>
                    <a:pt x="77" y="77"/>
                  </a:cubicBezTo>
                  <a:cubicBezTo>
                    <a:pt x="77" y="76"/>
                    <a:pt x="76" y="75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5" y="81"/>
                    <a:pt x="71" y="88"/>
                    <a:pt x="65" y="92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1" y="100"/>
                    <a:pt x="46" y="101"/>
                    <a:pt x="40" y="101"/>
                  </a:cubicBezTo>
                  <a:cubicBezTo>
                    <a:pt x="35" y="101"/>
                    <a:pt x="29" y="100"/>
                    <a:pt x="24" y="98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1" y="88"/>
                    <a:pt x="8" y="84"/>
                    <a:pt x="6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9" y="53"/>
                    <a:pt x="13" y="48"/>
                    <a:pt x="17" y="4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2" y="36"/>
                    <a:pt x="32" y="40"/>
                    <a:pt x="34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6" y="38"/>
                    <a:pt x="38" y="38"/>
                    <a:pt x="40" y="38"/>
                  </a:cubicBezTo>
                  <a:close/>
                  <a:moveTo>
                    <a:pt x="41" y="0"/>
                  </a:moveTo>
                  <a:cubicBezTo>
                    <a:pt x="50" y="0"/>
                    <a:pt x="58" y="8"/>
                    <a:pt x="58" y="17"/>
                  </a:cubicBezTo>
                  <a:cubicBezTo>
                    <a:pt x="58" y="26"/>
                    <a:pt x="50" y="33"/>
                    <a:pt x="41" y="33"/>
                  </a:cubicBezTo>
                  <a:cubicBezTo>
                    <a:pt x="32" y="33"/>
                    <a:pt x="25" y="26"/>
                    <a:pt x="25" y="17"/>
                  </a:cubicBezTo>
                  <a:cubicBezTo>
                    <a:pt x="25" y="8"/>
                    <a:pt x="32" y="0"/>
                    <a:pt x="41" y="0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53283C7-C0A1-4601-A303-AE4A6CF0A8AD}"/>
              </a:ext>
            </a:extLst>
          </p:cNvPr>
          <p:cNvGrpSpPr/>
          <p:nvPr/>
        </p:nvGrpSpPr>
        <p:grpSpPr>
          <a:xfrm>
            <a:off x="694698" y="1352550"/>
            <a:ext cx="3458201" cy="2147888"/>
            <a:chOff x="694698" y="1352550"/>
            <a:chExt cx="3458201" cy="2147888"/>
          </a:xfrm>
        </p:grpSpPr>
        <p:sp>
          <p:nvSpPr>
            <p:cNvPr id="4" name="矩形 3"/>
            <p:cNvSpPr/>
            <p:nvPr/>
          </p:nvSpPr>
          <p:spPr>
            <a:xfrm>
              <a:off x="694698" y="1352550"/>
              <a:ext cx="3458201" cy="21478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85360" y="2087778"/>
              <a:ext cx="23067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AG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SSA AON ONE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45994" y="2373225"/>
              <a:ext cx="28640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was a huge apple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trA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Boy and His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Treessaxascasca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Freeform 138"/>
            <p:cNvSpPr>
              <a:spLocks noEditPoints="1"/>
            </p:cNvSpPr>
            <p:nvPr/>
          </p:nvSpPr>
          <p:spPr bwMode="auto">
            <a:xfrm>
              <a:off x="1795916" y="1480380"/>
              <a:ext cx="705418" cy="678629"/>
            </a:xfrm>
            <a:custGeom>
              <a:avLst/>
              <a:gdLst>
                <a:gd name="T0" fmla="*/ 15 w 104"/>
                <a:gd name="T1" fmla="*/ 30 h 100"/>
                <a:gd name="T2" fmla="*/ 39 w 104"/>
                <a:gd name="T3" fmla="*/ 30 h 100"/>
                <a:gd name="T4" fmla="*/ 47 w 104"/>
                <a:gd name="T5" fmla="*/ 44 h 100"/>
                <a:gd name="T6" fmla="*/ 54 w 104"/>
                <a:gd name="T7" fmla="*/ 53 h 100"/>
                <a:gd name="T8" fmla="*/ 69 w 104"/>
                <a:gd name="T9" fmla="*/ 30 h 100"/>
                <a:gd name="T10" fmla="*/ 96 w 104"/>
                <a:gd name="T11" fmla="*/ 30 h 100"/>
                <a:gd name="T12" fmla="*/ 104 w 104"/>
                <a:gd name="T13" fmla="*/ 53 h 100"/>
                <a:gd name="T14" fmla="*/ 100 w 104"/>
                <a:gd name="T15" fmla="*/ 66 h 100"/>
                <a:gd name="T16" fmla="*/ 96 w 104"/>
                <a:gd name="T17" fmla="*/ 65 h 100"/>
                <a:gd name="T18" fmla="*/ 97 w 104"/>
                <a:gd name="T19" fmla="*/ 55 h 100"/>
                <a:gd name="T20" fmla="*/ 94 w 104"/>
                <a:gd name="T21" fmla="*/ 47 h 100"/>
                <a:gd name="T22" fmla="*/ 93 w 104"/>
                <a:gd name="T23" fmla="*/ 65 h 100"/>
                <a:gd name="T24" fmla="*/ 90 w 104"/>
                <a:gd name="T25" fmla="*/ 100 h 100"/>
                <a:gd name="T26" fmla="*/ 83 w 104"/>
                <a:gd name="T27" fmla="*/ 100 h 100"/>
                <a:gd name="T28" fmla="*/ 83 w 104"/>
                <a:gd name="T29" fmla="*/ 68 h 100"/>
                <a:gd name="T30" fmla="*/ 79 w 104"/>
                <a:gd name="T31" fmla="*/ 68 h 100"/>
                <a:gd name="T32" fmla="*/ 74 w 104"/>
                <a:gd name="T33" fmla="*/ 100 h 100"/>
                <a:gd name="T34" fmla="*/ 67 w 104"/>
                <a:gd name="T35" fmla="*/ 100 h 100"/>
                <a:gd name="T36" fmla="*/ 69 w 104"/>
                <a:gd name="T37" fmla="*/ 65 h 100"/>
                <a:gd name="T38" fmla="*/ 69 w 104"/>
                <a:gd name="T39" fmla="*/ 48 h 100"/>
                <a:gd name="T40" fmla="*/ 53 w 104"/>
                <a:gd name="T41" fmla="*/ 61 h 100"/>
                <a:gd name="T42" fmla="*/ 41 w 104"/>
                <a:gd name="T43" fmla="*/ 53 h 100"/>
                <a:gd name="T44" fmla="*/ 41 w 104"/>
                <a:gd name="T45" fmla="*/ 65 h 100"/>
                <a:gd name="T46" fmla="*/ 37 w 104"/>
                <a:gd name="T47" fmla="*/ 100 h 100"/>
                <a:gd name="T48" fmla="*/ 30 w 104"/>
                <a:gd name="T49" fmla="*/ 100 h 100"/>
                <a:gd name="T50" fmla="*/ 30 w 104"/>
                <a:gd name="T51" fmla="*/ 68 h 100"/>
                <a:gd name="T52" fmla="*/ 27 w 104"/>
                <a:gd name="T53" fmla="*/ 68 h 100"/>
                <a:gd name="T54" fmla="*/ 20 w 104"/>
                <a:gd name="T55" fmla="*/ 100 h 100"/>
                <a:gd name="T56" fmla="*/ 14 w 104"/>
                <a:gd name="T57" fmla="*/ 100 h 100"/>
                <a:gd name="T58" fmla="*/ 16 w 104"/>
                <a:gd name="T59" fmla="*/ 65 h 100"/>
                <a:gd name="T60" fmla="*/ 16 w 104"/>
                <a:gd name="T61" fmla="*/ 49 h 100"/>
                <a:gd name="T62" fmla="*/ 7 w 104"/>
                <a:gd name="T63" fmla="*/ 60 h 100"/>
                <a:gd name="T64" fmla="*/ 7 w 104"/>
                <a:gd name="T65" fmla="*/ 65 h 100"/>
                <a:gd name="T66" fmla="*/ 10 w 104"/>
                <a:gd name="T67" fmla="*/ 65 h 100"/>
                <a:gd name="T68" fmla="*/ 10 w 104"/>
                <a:gd name="T69" fmla="*/ 89 h 100"/>
                <a:gd name="T70" fmla="*/ 0 w 104"/>
                <a:gd name="T71" fmla="*/ 89 h 100"/>
                <a:gd name="T72" fmla="*/ 0 w 104"/>
                <a:gd name="T73" fmla="*/ 65 h 100"/>
                <a:gd name="T74" fmla="*/ 3 w 104"/>
                <a:gd name="T75" fmla="*/ 65 h 100"/>
                <a:gd name="T76" fmla="*/ 3 w 104"/>
                <a:gd name="T77" fmla="*/ 60 h 100"/>
                <a:gd name="T78" fmla="*/ 1 w 104"/>
                <a:gd name="T79" fmla="*/ 59 h 100"/>
                <a:gd name="T80" fmla="*/ 15 w 104"/>
                <a:gd name="T81" fmla="*/ 30 h 100"/>
                <a:gd name="T82" fmla="*/ 86 w 104"/>
                <a:gd name="T83" fmla="*/ 4 h 100"/>
                <a:gd name="T84" fmla="*/ 70 w 104"/>
                <a:gd name="T85" fmla="*/ 8 h 100"/>
                <a:gd name="T86" fmla="*/ 74 w 104"/>
                <a:gd name="T87" fmla="*/ 24 h 100"/>
                <a:gd name="T88" fmla="*/ 90 w 104"/>
                <a:gd name="T89" fmla="*/ 20 h 100"/>
                <a:gd name="T90" fmla="*/ 86 w 104"/>
                <a:gd name="T91" fmla="*/ 4 h 100"/>
                <a:gd name="T92" fmla="*/ 22 w 104"/>
                <a:gd name="T93" fmla="*/ 4 h 100"/>
                <a:gd name="T94" fmla="*/ 38 w 104"/>
                <a:gd name="T95" fmla="*/ 8 h 100"/>
                <a:gd name="T96" fmla="*/ 34 w 104"/>
                <a:gd name="T97" fmla="*/ 24 h 100"/>
                <a:gd name="T98" fmla="*/ 18 w 104"/>
                <a:gd name="T99" fmla="*/ 20 h 100"/>
                <a:gd name="T100" fmla="*/ 22 w 104"/>
                <a:gd name="T101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" h="100">
                  <a:moveTo>
                    <a:pt x="15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0" y="100"/>
                    <a:pt x="90" y="100"/>
                    <a:pt x="90" y="100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5" y="30"/>
                    <a:pt x="15" y="30"/>
                    <a:pt x="15" y="30"/>
                  </a:cubicBezTo>
                  <a:close/>
                  <a:moveTo>
                    <a:pt x="86" y="4"/>
                  </a:moveTo>
                  <a:cubicBezTo>
                    <a:pt x="80" y="0"/>
                    <a:pt x="73" y="2"/>
                    <a:pt x="70" y="8"/>
                  </a:cubicBezTo>
                  <a:cubicBezTo>
                    <a:pt x="67" y="13"/>
                    <a:pt x="68" y="20"/>
                    <a:pt x="74" y="24"/>
                  </a:cubicBezTo>
                  <a:cubicBezTo>
                    <a:pt x="79" y="27"/>
                    <a:pt x="87" y="25"/>
                    <a:pt x="90" y="20"/>
                  </a:cubicBezTo>
                  <a:cubicBezTo>
                    <a:pt x="93" y="14"/>
                    <a:pt x="91" y="7"/>
                    <a:pt x="86" y="4"/>
                  </a:cubicBezTo>
                  <a:close/>
                  <a:moveTo>
                    <a:pt x="22" y="4"/>
                  </a:moveTo>
                  <a:cubicBezTo>
                    <a:pt x="28" y="0"/>
                    <a:pt x="35" y="2"/>
                    <a:pt x="38" y="8"/>
                  </a:cubicBezTo>
                  <a:cubicBezTo>
                    <a:pt x="41" y="13"/>
                    <a:pt x="40" y="20"/>
                    <a:pt x="34" y="24"/>
                  </a:cubicBezTo>
                  <a:cubicBezTo>
                    <a:pt x="29" y="27"/>
                    <a:pt x="21" y="25"/>
                    <a:pt x="18" y="20"/>
                  </a:cubicBezTo>
                  <a:cubicBezTo>
                    <a:pt x="15" y="14"/>
                    <a:pt x="17" y="7"/>
                    <a:pt x="22" y="4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42BF101-BA74-4EEA-8184-DF7E3603153D}"/>
              </a:ext>
            </a:extLst>
          </p:cNvPr>
          <p:cNvGrpSpPr/>
          <p:nvPr/>
        </p:nvGrpSpPr>
        <p:grpSpPr>
          <a:xfrm>
            <a:off x="4485648" y="1352550"/>
            <a:ext cx="3458201" cy="2147888"/>
            <a:chOff x="4485648" y="1352550"/>
            <a:chExt cx="3458201" cy="2147888"/>
          </a:xfrm>
        </p:grpSpPr>
        <p:sp>
          <p:nvSpPr>
            <p:cNvPr id="5" name="矩形 4"/>
            <p:cNvSpPr/>
            <p:nvPr/>
          </p:nvSpPr>
          <p:spPr>
            <a:xfrm>
              <a:off x="4485648" y="1352550"/>
              <a:ext cx="3458201" cy="21478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45818" y="2087778"/>
              <a:ext cx="23067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AG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SSA AON ONE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706452" y="2373225"/>
              <a:ext cx="28640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was a huge apple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trA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Boy and His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Treessaxascasca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Freeform 196"/>
            <p:cNvSpPr>
              <a:spLocks noEditPoints="1"/>
            </p:cNvSpPr>
            <p:nvPr/>
          </p:nvSpPr>
          <p:spPr bwMode="auto">
            <a:xfrm>
              <a:off x="5838801" y="1480380"/>
              <a:ext cx="514398" cy="649898"/>
            </a:xfrm>
            <a:custGeom>
              <a:avLst/>
              <a:gdLst>
                <a:gd name="T0" fmla="*/ 73 w 90"/>
                <a:gd name="T1" fmla="*/ 13 h 114"/>
                <a:gd name="T2" fmla="*/ 78 w 90"/>
                <a:gd name="T3" fmla="*/ 67 h 114"/>
                <a:gd name="T4" fmla="*/ 72 w 90"/>
                <a:gd name="T5" fmla="*/ 45 h 114"/>
                <a:gd name="T6" fmla="*/ 64 w 90"/>
                <a:gd name="T7" fmla="*/ 22 h 114"/>
                <a:gd name="T8" fmla="*/ 21 w 90"/>
                <a:gd name="T9" fmla="*/ 22 h 114"/>
                <a:gd name="T10" fmla="*/ 21 w 90"/>
                <a:gd name="T11" fmla="*/ 64 h 114"/>
                <a:gd name="T12" fmla="*/ 45 w 90"/>
                <a:gd name="T13" fmla="*/ 73 h 114"/>
                <a:gd name="T14" fmla="*/ 45 w 90"/>
                <a:gd name="T15" fmla="*/ 86 h 114"/>
                <a:gd name="T16" fmla="*/ 12 w 90"/>
                <a:gd name="T17" fmla="*/ 73 h 114"/>
                <a:gd name="T18" fmla="*/ 12 w 90"/>
                <a:gd name="T19" fmla="*/ 13 h 114"/>
                <a:gd name="T20" fmla="*/ 58 w 90"/>
                <a:gd name="T21" fmla="*/ 47 h 114"/>
                <a:gd name="T22" fmla="*/ 54 w 90"/>
                <a:gd name="T23" fmla="*/ 75 h 114"/>
                <a:gd name="T24" fmla="*/ 49 w 90"/>
                <a:gd name="T25" fmla="*/ 80 h 114"/>
                <a:gd name="T26" fmla="*/ 60 w 90"/>
                <a:gd name="T27" fmla="*/ 114 h 114"/>
                <a:gd name="T28" fmla="*/ 83 w 90"/>
                <a:gd name="T29" fmla="*/ 104 h 114"/>
                <a:gd name="T30" fmla="*/ 88 w 90"/>
                <a:gd name="T31" fmla="*/ 75 h 114"/>
                <a:gd name="T32" fmla="*/ 81 w 90"/>
                <a:gd name="T33" fmla="*/ 76 h 114"/>
                <a:gd name="T34" fmla="*/ 75 w 90"/>
                <a:gd name="T35" fmla="*/ 73 h 114"/>
                <a:gd name="T36" fmla="*/ 73 w 90"/>
                <a:gd name="T37" fmla="*/ 72 h 114"/>
                <a:gd name="T38" fmla="*/ 66 w 90"/>
                <a:gd name="T39" fmla="*/ 46 h 114"/>
                <a:gd name="T40" fmla="*/ 37 w 90"/>
                <a:gd name="T41" fmla="*/ 25 h 114"/>
                <a:gd name="T42" fmla="*/ 43 w 90"/>
                <a:gd name="T43" fmla="*/ 31 h 114"/>
                <a:gd name="T44" fmla="*/ 49 w 90"/>
                <a:gd name="T45" fmla="*/ 25 h 114"/>
                <a:gd name="T46" fmla="*/ 43 w 90"/>
                <a:gd name="T47" fmla="*/ 20 h 114"/>
                <a:gd name="T48" fmla="*/ 37 w 90"/>
                <a:gd name="T49" fmla="*/ 25 h 114"/>
                <a:gd name="T50" fmla="*/ 50 w 90"/>
                <a:gd name="T51" fmla="*/ 34 h 114"/>
                <a:gd name="T52" fmla="*/ 33 w 90"/>
                <a:gd name="T53" fmla="*/ 40 h 114"/>
                <a:gd name="T54" fmla="*/ 37 w 90"/>
                <a:gd name="T55" fmla="*/ 40 h 114"/>
                <a:gd name="T56" fmla="*/ 37 w 90"/>
                <a:gd name="T57" fmla="*/ 56 h 114"/>
                <a:gd name="T58" fmla="*/ 34 w 90"/>
                <a:gd name="T59" fmla="*/ 59 h 114"/>
                <a:gd name="T60" fmla="*/ 33 w 90"/>
                <a:gd name="T61" fmla="*/ 65 h 114"/>
                <a:gd name="T62" fmla="*/ 51 w 90"/>
                <a:gd name="T63" fmla="*/ 58 h 114"/>
                <a:gd name="T64" fmla="*/ 50 w 90"/>
                <a:gd name="T65" fmla="*/ 5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14">
                  <a:moveTo>
                    <a:pt x="42" y="0"/>
                  </a:moveTo>
                  <a:cubicBezTo>
                    <a:pt x="54" y="0"/>
                    <a:pt x="65" y="5"/>
                    <a:pt x="73" y="13"/>
                  </a:cubicBezTo>
                  <a:cubicBezTo>
                    <a:pt x="80" y="20"/>
                    <a:pt x="85" y="31"/>
                    <a:pt x="85" y="43"/>
                  </a:cubicBezTo>
                  <a:cubicBezTo>
                    <a:pt x="85" y="52"/>
                    <a:pt x="82" y="60"/>
                    <a:pt x="78" y="67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3" y="45"/>
                    <a:pt x="73" y="44"/>
                    <a:pt x="73" y="43"/>
                  </a:cubicBezTo>
                  <a:cubicBezTo>
                    <a:pt x="73" y="35"/>
                    <a:pt x="69" y="27"/>
                    <a:pt x="64" y="22"/>
                  </a:cubicBezTo>
                  <a:cubicBezTo>
                    <a:pt x="58" y="16"/>
                    <a:pt x="51" y="13"/>
                    <a:pt x="42" y="13"/>
                  </a:cubicBezTo>
                  <a:cubicBezTo>
                    <a:pt x="34" y="13"/>
                    <a:pt x="27" y="16"/>
                    <a:pt x="21" y="22"/>
                  </a:cubicBezTo>
                  <a:cubicBezTo>
                    <a:pt x="16" y="27"/>
                    <a:pt x="12" y="35"/>
                    <a:pt x="12" y="43"/>
                  </a:cubicBezTo>
                  <a:cubicBezTo>
                    <a:pt x="12" y="51"/>
                    <a:pt x="16" y="59"/>
                    <a:pt x="21" y="64"/>
                  </a:cubicBezTo>
                  <a:cubicBezTo>
                    <a:pt x="27" y="70"/>
                    <a:pt x="34" y="73"/>
                    <a:pt x="42" y="73"/>
                  </a:cubicBezTo>
                  <a:cubicBezTo>
                    <a:pt x="43" y="73"/>
                    <a:pt x="44" y="73"/>
                    <a:pt x="45" y="73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4" y="86"/>
                    <a:pt x="43" y="86"/>
                    <a:pt x="42" y="86"/>
                  </a:cubicBezTo>
                  <a:cubicBezTo>
                    <a:pt x="31" y="86"/>
                    <a:pt x="20" y="81"/>
                    <a:pt x="12" y="73"/>
                  </a:cubicBezTo>
                  <a:cubicBezTo>
                    <a:pt x="5" y="65"/>
                    <a:pt x="0" y="55"/>
                    <a:pt x="0" y="43"/>
                  </a:cubicBezTo>
                  <a:cubicBezTo>
                    <a:pt x="0" y="31"/>
                    <a:pt x="5" y="20"/>
                    <a:pt x="12" y="13"/>
                  </a:cubicBezTo>
                  <a:cubicBezTo>
                    <a:pt x="20" y="5"/>
                    <a:pt x="31" y="0"/>
                    <a:pt x="42" y="0"/>
                  </a:cubicBezTo>
                  <a:close/>
                  <a:moveTo>
                    <a:pt x="58" y="47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58" y="47"/>
                    <a:pt x="58" y="47"/>
                    <a:pt x="58" y="47"/>
                  </a:cubicBezTo>
                  <a:close/>
                  <a:moveTo>
                    <a:pt x="37" y="25"/>
                  </a:moveTo>
                  <a:cubicBezTo>
                    <a:pt x="37" y="27"/>
                    <a:pt x="38" y="28"/>
                    <a:pt x="39" y="30"/>
                  </a:cubicBezTo>
                  <a:cubicBezTo>
                    <a:pt x="40" y="31"/>
                    <a:pt x="41" y="31"/>
                    <a:pt x="43" y="31"/>
                  </a:cubicBezTo>
                  <a:cubicBezTo>
                    <a:pt x="45" y="31"/>
                    <a:pt x="46" y="31"/>
                    <a:pt x="47" y="30"/>
                  </a:cubicBezTo>
                  <a:cubicBezTo>
                    <a:pt x="48" y="28"/>
                    <a:pt x="49" y="27"/>
                    <a:pt x="49" y="25"/>
                  </a:cubicBezTo>
                  <a:cubicBezTo>
                    <a:pt x="49" y="24"/>
                    <a:pt x="48" y="22"/>
                    <a:pt x="47" y="21"/>
                  </a:cubicBezTo>
                  <a:cubicBezTo>
                    <a:pt x="46" y="20"/>
                    <a:pt x="45" y="20"/>
                    <a:pt x="43" y="20"/>
                  </a:cubicBezTo>
                  <a:cubicBezTo>
                    <a:pt x="41" y="20"/>
                    <a:pt x="40" y="20"/>
                    <a:pt x="39" y="21"/>
                  </a:cubicBezTo>
                  <a:cubicBezTo>
                    <a:pt x="38" y="22"/>
                    <a:pt x="37" y="24"/>
                    <a:pt x="37" y="25"/>
                  </a:cubicBezTo>
                  <a:close/>
                  <a:moveTo>
                    <a:pt x="50" y="56"/>
                  </a:moveTo>
                  <a:cubicBezTo>
                    <a:pt x="50" y="34"/>
                    <a:pt x="50" y="34"/>
                    <a:pt x="50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6" y="40"/>
                    <a:pt x="36" y="40"/>
                    <a:pt x="37" y="40"/>
                  </a:cubicBezTo>
                  <a:cubicBezTo>
                    <a:pt x="37" y="40"/>
                    <a:pt x="37" y="41"/>
                    <a:pt x="37" y="43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7"/>
                    <a:pt x="37" y="58"/>
                    <a:pt x="37" y="58"/>
                  </a:cubicBezTo>
                  <a:cubicBezTo>
                    <a:pt x="36" y="59"/>
                    <a:pt x="36" y="59"/>
                    <a:pt x="34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0" y="57"/>
                    <a:pt x="50" y="56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4D1E118-61F6-4E04-A026-3975709E0EAA}"/>
              </a:ext>
            </a:extLst>
          </p:cNvPr>
          <p:cNvGrpSpPr/>
          <p:nvPr/>
        </p:nvGrpSpPr>
        <p:grpSpPr>
          <a:xfrm>
            <a:off x="8276598" y="1352550"/>
            <a:ext cx="3458201" cy="2147888"/>
            <a:chOff x="8276598" y="1352550"/>
            <a:chExt cx="3458201" cy="2147888"/>
          </a:xfrm>
        </p:grpSpPr>
        <p:sp>
          <p:nvSpPr>
            <p:cNvPr id="6" name="矩形 5"/>
            <p:cNvSpPr/>
            <p:nvPr/>
          </p:nvSpPr>
          <p:spPr>
            <a:xfrm>
              <a:off x="8276598" y="1352550"/>
              <a:ext cx="3458201" cy="21478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682724" y="2087778"/>
              <a:ext cx="23067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AG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SSA AON ONE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43358" y="2373225"/>
              <a:ext cx="28640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was a huge apple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trA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Boy and His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Treessaxascasca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Freeform 200"/>
            <p:cNvSpPr>
              <a:spLocks noEditPoints="1"/>
            </p:cNvSpPr>
            <p:nvPr/>
          </p:nvSpPr>
          <p:spPr bwMode="auto">
            <a:xfrm>
              <a:off x="9677400" y="1482146"/>
              <a:ext cx="597634" cy="615284"/>
            </a:xfrm>
            <a:custGeom>
              <a:avLst/>
              <a:gdLst>
                <a:gd name="T0" fmla="*/ 50 w 104"/>
                <a:gd name="T1" fmla="*/ 26 h 107"/>
                <a:gd name="T2" fmla="*/ 5 w 104"/>
                <a:gd name="T3" fmla="*/ 51 h 107"/>
                <a:gd name="T4" fmla="*/ 67 w 104"/>
                <a:gd name="T5" fmla="*/ 93 h 107"/>
                <a:gd name="T6" fmla="*/ 102 w 104"/>
                <a:gd name="T7" fmla="*/ 107 h 107"/>
                <a:gd name="T8" fmla="*/ 67 w 104"/>
                <a:gd name="T9" fmla="*/ 93 h 107"/>
                <a:gd name="T10" fmla="*/ 81 w 104"/>
                <a:gd name="T11" fmla="*/ 83 h 107"/>
                <a:gd name="T12" fmla="*/ 85 w 104"/>
                <a:gd name="T13" fmla="*/ 91 h 107"/>
                <a:gd name="T14" fmla="*/ 88 w 104"/>
                <a:gd name="T15" fmla="*/ 83 h 107"/>
                <a:gd name="T16" fmla="*/ 81 w 104"/>
                <a:gd name="T17" fmla="*/ 75 h 107"/>
                <a:gd name="T18" fmla="*/ 55 w 104"/>
                <a:gd name="T19" fmla="*/ 73 h 107"/>
                <a:gd name="T20" fmla="*/ 0 w 104"/>
                <a:gd name="T21" fmla="*/ 107 h 107"/>
                <a:gd name="T22" fmla="*/ 83 w 104"/>
                <a:gd name="T23" fmla="*/ 48 h 107"/>
                <a:gd name="T24" fmla="*/ 83 w 104"/>
                <a:gd name="T25" fmla="*/ 72 h 107"/>
                <a:gd name="T26" fmla="*/ 83 w 104"/>
                <a:gd name="T27" fmla="*/ 48 h 107"/>
                <a:gd name="T28" fmla="*/ 59 w 104"/>
                <a:gd name="T29" fmla="*/ 46 h 107"/>
                <a:gd name="T30" fmla="*/ 68 w 104"/>
                <a:gd name="T31" fmla="*/ 48 h 107"/>
                <a:gd name="T32" fmla="*/ 63 w 104"/>
                <a:gd name="T33" fmla="*/ 41 h 107"/>
                <a:gd name="T34" fmla="*/ 52 w 104"/>
                <a:gd name="T35" fmla="*/ 42 h 107"/>
                <a:gd name="T36" fmla="*/ 37 w 104"/>
                <a:gd name="T37" fmla="*/ 20 h 107"/>
                <a:gd name="T38" fmla="*/ 33 w 104"/>
                <a:gd name="T39" fmla="*/ 0 h 107"/>
                <a:gd name="T40" fmla="*/ 42 w 104"/>
                <a:gd name="T41" fmla="*/ 1 h 107"/>
                <a:gd name="T42" fmla="*/ 43 w 104"/>
                <a:gd name="T43" fmla="*/ 9 h 107"/>
                <a:gd name="T44" fmla="*/ 37 w 104"/>
                <a:gd name="T45" fmla="*/ 13 h 107"/>
                <a:gd name="T46" fmla="*/ 39 w 104"/>
                <a:gd name="T47" fmla="*/ 4 h 107"/>
                <a:gd name="T48" fmla="*/ 37 w 104"/>
                <a:gd name="T49" fmla="*/ 10 h 107"/>
                <a:gd name="T50" fmla="*/ 48 w 104"/>
                <a:gd name="T51" fmla="*/ 20 h 107"/>
                <a:gd name="T52" fmla="*/ 44 w 104"/>
                <a:gd name="T53" fmla="*/ 0 h 107"/>
                <a:gd name="T54" fmla="*/ 48 w 104"/>
                <a:gd name="T55" fmla="*/ 20 h 107"/>
                <a:gd name="T56" fmla="*/ 55 w 104"/>
                <a:gd name="T57" fmla="*/ 20 h 107"/>
                <a:gd name="T58" fmla="*/ 52 w 104"/>
                <a:gd name="T59" fmla="*/ 21 h 107"/>
                <a:gd name="T60" fmla="*/ 49 w 104"/>
                <a:gd name="T61" fmla="*/ 15 h 107"/>
                <a:gd name="T62" fmla="*/ 53 w 104"/>
                <a:gd name="T63" fmla="*/ 11 h 107"/>
                <a:gd name="T64" fmla="*/ 54 w 104"/>
                <a:gd name="T65" fmla="*/ 7 h 107"/>
                <a:gd name="T66" fmla="*/ 53 w 104"/>
                <a:gd name="T67" fmla="*/ 8 h 107"/>
                <a:gd name="T68" fmla="*/ 53 w 104"/>
                <a:gd name="T69" fmla="*/ 10 h 107"/>
                <a:gd name="T70" fmla="*/ 49 w 104"/>
                <a:gd name="T71" fmla="*/ 7 h 107"/>
                <a:gd name="T72" fmla="*/ 59 w 104"/>
                <a:gd name="T73" fmla="*/ 7 h 107"/>
                <a:gd name="T74" fmla="*/ 54 w 104"/>
                <a:gd name="T75" fmla="*/ 17 h 107"/>
                <a:gd name="T76" fmla="*/ 53 w 104"/>
                <a:gd name="T77" fmla="*/ 14 h 107"/>
                <a:gd name="T78" fmla="*/ 54 w 104"/>
                <a:gd name="T79" fmla="*/ 18 h 107"/>
                <a:gd name="T80" fmla="*/ 69 w 104"/>
                <a:gd name="T81" fmla="*/ 20 h 107"/>
                <a:gd name="T82" fmla="*/ 65 w 104"/>
                <a:gd name="T83" fmla="*/ 7 h 107"/>
                <a:gd name="T84" fmla="*/ 64 w 104"/>
                <a:gd name="T85" fmla="*/ 7 h 107"/>
                <a:gd name="T86" fmla="*/ 59 w 104"/>
                <a:gd name="T87" fmla="*/ 20 h 107"/>
                <a:gd name="T88" fmla="*/ 64 w 104"/>
                <a:gd name="T89" fmla="*/ 4 h 107"/>
                <a:gd name="T90" fmla="*/ 66 w 104"/>
                <a:gd name="T91" fmla="*/ 4 h 107"/>
                <a:gd name="T92" fmla="*/ 69 w 104"/>
                <a:gd name="T93" fmla="*/ 6 h 107"/>
                <a:gd name="T94" fmla="*/ 24 w 104"/>
                <a:gd name="T95" fmla="*/ 55 h 107"/>
                <a:gd name="T96" fmla="*/ 21 w 104"/>
                <a:gd name="T97" fmla="*/ 63 h 107"/>
                <a:gd name="T98" fmla="*/ 34 w 104"/>
                <a:gd name="T99" fmla="*/ 63 h 107"/>
                <a:gd name="T100" fmla="*/ 31 w 104"/>
                <a:gd name="T101" fmla="*/ 5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" h="107">
                  <a:moveTo>
                    <a:pt x="5" y="26"/>
                  </a:moveTo>
                  <a:cubicBezTo>
                    <a:pt x="50" y="26"/>
                    <a:pt x="50" y="26"/>
                    <a:pt x="50" y="26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67" y="93"/>
                  </a:moveTo>
                  <a:cubicBezTo>
                    <a:pt x="102" y="93"/>
                    <a:pt x="102" y="93"/>
                    <a:pt x="102" y="9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93"/>
                    <a:pt x="67" y="93"/>
                    <a:pt x="67" y="93"/>
                  </a:cubicBezTo>
                  <a:close/>
                  <a:moveTo>
                    <a:pt x="81" y="75"/>
                  </a:moveTo>
                  <a:cubicBezTo>
                    <a:pt x="81" y="83"/>
                    <a:pt x="81" y="83"/>
                    <a:pt x="81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1" y="75"/>
                    <a:pt x="81" y="75"/>
                    <a:pt x="81" y="75"/>
                  </a:cubicBezTo>
                  <a:close/>
                  <a:moveTo>
                    <a:pt x="0" y="73"/>
                  </a:moveTo>
                  <a:cubicBezTo>
                    <a:pt x="55" y="73"/>
                    <a:pt x="55" y="73"/>
                    <a:pt x="55" y="73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73"/>
                    <a:pt x="0" y="73"/>
                    <a:pt x="0" y="73"/>
                  </a:cubicBezTo>
                  <a:close/>
                  <a:moveTo>
                    <a:pt x="83" y="48"/>
                  </a:moveTo>
                  <a:cubicBezTo>
                    <a:pt x="94" y="48"/>
                    <a:pt x="104" y="54"/>
                    <a:pt x="104" y="60"/>
                  </a:cubicBezTo>
                  <a:cubicBezTo>
                    <a:pt x="104" y="67"/>
                    <a:pt x="94" y="72"/>
                    <a:pt x="83" y="72"/>
                  </a:cubicBezTo>
                  <a:cubicBezTo>
                    <a:pt x="71" y="72"/>
                    <a:pt x="62" y="67"/>
                    <a:pt x="62" y="60"/>
                  </a:cubicBezTo>
                  <a:cubicBezTo>
                    <a:pt x="62" y="54"/>
                    <a:pt x="71" y="48"/>
                    <a:pt x="83" y="48"/>
                  </a:cubicBezTo>
                  <a:close/>
                  <a:moveTo>
                    <a:pt x="52" y="42"/>
                  </a:moveTo>
                  <a:cubicBezTo>
                    <a:pt x="59" y="46"/>
                    <a:pt x="59" y="46"/>
                    <a:pt x="59" y="46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2" y="42"/>
                    <a:pt x="52" y="42"/>
                    <a:pt x="52" y="42"/>
                  </a:cubicBezTo>
                  <a:close/>
                  <a:moveTo>
                    <a:pt x="37" y="13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1" y="0"/>
                    <a:pt x="42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0"/>
                    <a:pt x="43" y="11"/>
                    <a:pt x="42" y="12"/>
                  </a:cubicBezTo>
                  <a:cubicBezTo>
                    <a:pt x="41" y="13"/>
                    <a:pt x="40" y="13"/>
                    <a:pt x="37" y="13"/>
                  </a:cubicBezTo>
                  <a:close/>
                  <a:moveTo>
                    <a:pt x="39" y="9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3"/>
                    <a:pt x="38" y="3"/>
                    <a:pt x="37" y="3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0"/>
                    <a:pt x="39" y="9"/>
                    <a:pt x="39" y="9"/>
                  </a:cubicBezTo>
                  <a:close/>
                  <a:moveTo>
                    <a:pt x="48" y="20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0"/>
                    <a:pt x="48" y="20"/>
                    <a:pt x="48" y="20"/>
                  </a:cubicBezTo>
                  <a:close/>
                  <a:moveTo>
                    <a:pt x="59" y="20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4" y="21"/>
                    <a:pt x="52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3"/>
                    <a:pt x="50" y="13"/>
                  </a:cubicBezTo>
                  <a:cubicBezTo>
                    <a:pt x="50" y="12"/>
                    <a:pt x="51" y="11"/>
                    <a:pt x="53" y="11"/>
                  </a:cubicBezTo>
                  <a:cubicBezTo>
                    <a:pt x="54" y="10"/>
                    <a:pt x="54" y="10"/>
                    <a:pt x="54" y="9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3" y="7"/>
                    <a:pt x="53" y="8"/>
                  </a:cubicBezTo>
                  <a:cubicBezTo>
                    <a:pt x="53" y="8"/>
                    <a:pt x="53" y="9"/>
                    <a:pt x="53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5"/>
                    <a:pt x="51" y="4"/>
                    <a:pt x="54" y="4"/>
                  </a:cubicBezTo>
                  <a:cubicBezTo>
                    <a:pt x="57" y="4"/>
                    <a:pt x="59" y="5"/>
                    <a:pt x="59" y="7"/>
                  </a:cubicBezTo>
                  <a:cubicBezTo>
                    <a:pt x="59" y="20"/>
                    <a:pt x="59" y="20"/>
                    <a:pt x="59" y="20"/>
                  </a:cubicBezTo>
                  <a:close/>
                  <a:moveTo>
                    <a:pt x="54" y="17"/>
                  </a:move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3" y="14"/>
                    <a:pt x="53" y="14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8"/>
                    <a:pt x="53" y="18"/>
                    <a:pt x="54" y="18"/>
                  </a:cubicBezTo>
                  <a:cubicBezTo>
                    <a:pt x="54" y="18"/>
                    <a:pt x="54" y="18"/>
                    <a:pt x="54" y="17"/>
                  </a:cubicBezTo>
                  <a:close/>
                  <a:moveTo>
                    <a:pt x="69" y="2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6"/>
                    <a:pt x="65" y="6"/>
                    <a:pt x="64" y="6"/>
                  </a:cubicBezTo>
                  <a:cubicBezTo>
                    <a:pt x="64" y="6"/>
                    <a:pt x="64" y="6"/>
                    <a:pt x="64" y="7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5" y="4"/>
                    <a:pt x="66" y="4"/>
                  </a:cubicBezTo>
                  <a:cubicBezTo>
                    <a:pt x="67" y="4"/>
                    <a:pt x="67" y="4"/>
                    <a:pt x="68" y="4"/>
                  </a:cubicBezTo>
                  <a:cubicBezTo>
                    <a:pt x="69" y="5"/>
                    <a:pt x="69" y="5"/>
                    <a:pt x="69" y="6"/>
                  </a:cubicBezTo>
                  <a:cubicBezTo>
                    <a:pt x="69" y="20"/>
                    <a:pt x="69" y="20"/>
                    <a:pt x="69" y="20"/>
                  </a:cubicBezTo>
                  <a:close/>
                  <a:moveTo>
                    <a:pt x="24" y="55"/>
                  </a:moveTo>
                  <a:cubicBezTo>
                    <a:pt x="24" y="63"/>
                    <a:pt x="24" y="63"/>
                    <a:pt x="24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55"/>
                    <a:pt x="31" y="55"/>
                    <a:pt x="31" y="55"/>
                  </a:cubicBezTo>
                  <a:lnTo>
                    <a:pt x="24" y="55"/>
                  </a:ln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445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69999"/>
            <a:ext cx="12192000" cy="812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0000">
                <a:schemeClr val="tx1">
                  <a:lumMod val="95000"/>
                  <a:lumOff val="5000"/>
                  <a:alpha val="46000"/>
                </a:schemeClr>
              </a:gs>
              <a:gs pos="46000">
                <a:schemeClr val="tx1">
                  <a:lumMod val="95000"/>
                  <a:lumOff val="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527096" y="1974626"/>
            <a:ext cx="3137807" cy="3137807"/>
          </a:xfrm>
          <a:prstGeom prst="ellipse">
            <a:avLst/>
          </a:prstGeom>
          <a:solidFill>
            <a:srgbClr val="FFDB3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85078" y="1426028"/>
            <a:ext cx="4221843" cy="4221843"/>
          </a:xfrm>
          <a:prstGeom prst="ellipse">
            <a:avLst/>
          </a:prstGeom>
          <a:noFill/>
          <a:ln w="31750">
            <a:solidFill>
              <a:srgbClr val="FFDB3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149980" y="757917"/>
            <a:ext cx="1377116" cy="1766005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345154" y="1968046"/>
            <a:ext cx="1583944" cy="2110922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 rot="11637754">
            <a:off x="3869097" y="5090210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 rot="2617076">
            <a:off x="3305700" y="5600440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 rot="20988204">
            <a:off x="3945019" y="5529499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15680881">
            <a:off x="8347561" y="1652280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等腰三角形 13"/>
          <p:cNvSpPr/>
          <p:nvPr/>
        </p:nvSpPr>
        <p:spPr>
          <a:xfrm rot="18307365">
            <a:off x="8423483" y="2091569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8480529" y="2956341"/>
            <a:ext cx="1256978" cy="1607873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230249" y="3741782"/>
            <a:ext cx="1073045" cy="1313299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836447" y="3967209"/>
            <a:ext cx="2547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04144" y="2802127"/>
            <a:ext cx="32119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AON ONE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73382" y="5781151"/>
            <a:ext cx="3481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5122" y="5484597"/>
            <a:ext cx="2233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41665" y="5787136"/>
            <a:ext cx="3481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64486" y="5471190"/>
            <a:ext cx="2233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0ED895B-148F-466F-9306-D3647F2322C5}"/>
              </a:ext>
            </a:extLst>
          </p:cNvPr>
          <p:cNvGrpSpPr/>
          <p:nvPr/>
        </p:nvGrpSpPr>
        <p:grpSpPr>
          <a:xfrm>
            <a:off x="7098639" y="5529534"/>
            <a:ext cx="673809" cy="846010"/>
            <a:chOff x="7098639" y="5529534"/>
            <a:chExt cx="673809" cy="846010"/>
          </a:xfrm>
        </p:grpSpPr>
        <p:sp>
          <p:nvSpPr>
            <p:cNvPr id="35" name="矩形标注 34"/>
            <p:cNvSpPr/>
            <p:nvPr/>
          </p:nvSpPr>
          <p:spPr>
            <a:xfrm rot="16200000">
              <a:off x="7012539" y="5615634"/>
              <a:ext cx="846010" cy="673809"/>
            </a:xfrm>
            <a:prstGeom prst="wedgeRectCallout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178"/>
            <p:cNvSpPr>
              <a:spLocks noEditPoints="1"/>
            </p:cNvSpPr>
            <p:nvPr/>
          </p:nvSpPr>
          <p:spPr bwMode="auto">
            <a:xfrm>
              <a:off x="7176009" y="5688313"/>
              <a:ext cx="521055" cy="556990"/>
            </a:xfrm>
            <a:custGeom>
              <a:avLst/>
              <a:gdLst>
                <a:gd name="T0" fmla="*/ 78 w 102"/>
                <a:gd name="T1" fmla="*/ 71 h 109"/>
                <a:gd name="T2" fmla="*/ 83 w 102"/>
                <a:gd name="T3" fmla="*/ 80 h 109"/>
                <a:gd name="T4" fmla="*/ 93 w 102"/>
                <a:gd name="T5" fmla="*/ 81 h 109"/>
                <a:gd name="T6" fmla="*/ 88 w 102"/>
                <a:gd name="T7" fmla="*/ 72 h 109"/>
                <a:gd name="T8" fmla="*/ 14 w 102"/>
                <a:gd name="T9" fmla="*/ 54 h 109"/>
                <a:gd name="T10" fmla="*/ 44 w 102"/>
                <a:gd name="T11" fmla="*/ 36 h 109"/>
                <a:gd name="T12" fmla="*/ 30 w 102"/>
                <a:gd name="T13" fmla="*/ 69 h 109"/>
                <a:gd name="T14" fmla="*/ 35 w 102"/>
                <a:gd name="T15" fmla="*/ 69 h 109"/>
                <a:gd name="T16" fmla="*/ 48 w 102"/>
                <a:gd name="T17" fmla="*/ 66 h 109"/>
                <a:gd name="T18" fmla="*/ 54 w 102"/>
                <a:gd name="T19" fmla="*/ 73 h 109"/>
                <a:gd name="T20" fmla="*/ 46 w 102"/>
                <a:gd name="T21" fmla="*/ 68 h 109"/>
                <a:gd name="T22" fmla="*/ 32 w 102"/>
                <a:gd name="T23" fmla="*/ 78 h 109"/>
                <a:gd name="T24" fmla="*/ 4 w 102"/>
                <a:gd name="T25" fmla="*/ 55 h 109"/>
                <a:gd name="T26" fmla="*/ 0 w 102"/>
                <a:gd name="T27" fmla="*/ 47 h 109"/>
                <a:gd name="T28" fmla="*/ 3 w 102"/>
                <a:gd name="T29" fmla="*/ 39 h 109"/>
                <a:gd name="T30" fmla="*/ 37 w 102"/>
                <a:gd name="T31" fmla="*/ 3 h 109"/>
                <a:gd name="T32" fmla="*/ 53 w 102"/>
                <a:gd name="T33" fmla="*/ 3 h 109"/>
                <a:gd name="T34" fmla="*/ 74 w 102"/>
                <a:gd name="T35" fmla="*/ 23 h 109"/>
                <a:gd name="T36" fmla="*/ 77 w 102"/>
                <a:gd name="T37" fmla="*/ 31 h 109"/>
                <a:gd name="T38" fmla="*/ 74 w 102"/>
                <a:gd name="T39" fmla="*/ 39 h 109"/>
                <a:gd name="T40" fmla="*/ 74 w 102"/>
                <a:gd name="T41" fmla="*/ 39 h 109"/>
                <a:gd name="T42" fmla="*/ 70 w 102"/>
                <a:gd name="T43" fmla="*/ 31 h 109"/>
                <a:gd name="T44" fmla="*/ 68 w 102"/>
                <a:gd name="T45" fmla="*/ 28 h 109"/>
                <a:gd name="T46" fmla="*/ 48 w 102"/>
                <a:gd name="T47" fmla="*/ 8 h 109"/>
                <a:gd name="T48" fmla="*/ 42 w 102"/>
                <a:gd name="T49" fmla="*/ 9 h 109"/>
                <a:gd name="T50" fmla="*/ 9 w 102"/>
                <a:gd name="T51" fmla="*/ 44 h 109"/>
                <a:gd name="T52" fmla="*/ 8 w 102"/>
                <a:gd name="T53" fmla="*/ 47 h 109"/>
                <a:gd name="T54" fmla="*/ 9 w 102"/>
                <a:gd name="T55" fmla="*/ 49 h 109"/>
                <a:gd name="T56" fmla="*/ 50 w 102"/>
                <a:gd name="T57" fmla="*/ 22 h 109"/>
                <a:gd name="T58" fmla="*/ 59 w 102"/>
                <a:gd name="T59" fmla="*/ 69 h 109"/>
                <a:gd name="T60" fmla="*/ 54 w 102"/>
                <a:gd name="T61" fmla="*/ 76 h 109"/>
                <a:gd name="T62" fmla="*/ 41 w 102"/>
                <a:gd name="T63" fmla="*/ 93 h 109"/>
                <a:gd name="T64" fmla="*/ 54 w 102"/>
                <a:gd name="T65" fmla="*/ 109 h 109"/>
                <a:gd name="T66" fmla="*/ 67 w 102"/>
                <a:gd name="T67" fmla="*/ 94 h 109"/>
                <a:gd name="T68" fmla="*/ 67 w 102"/>
                <a:gd name="T69" fmla="*/ 94 h 109"/>
                <a:gd name="T70" fmla="*/ 68 w 102"/>
                <a:gd name="T71" fmla="*/ 40 h 109"/>
                <a:gd name="T72" fmla="*/ 58 w 102"/>
                <a:gd name="T73" fmla="*/ 59 h 109"/>
                <a:gd name="T74" fmla="*/ 61 w 102"/>
                <a:gd name="T75" fmla="*/ 64 h 109"/>
                <a:gd name="T76" fmla="*/ 58 w 102"/>
                <a:gd name="T77" fmla="*/ 59 h 109"/>
                <a:gd name="T78" fmla="*/ 54 w 102"/>
                <a:gd name="T79" fmla="*/ 84 h 109"/>
                <a:gd name="T80" fmla="*/ 59 w 102"/>
                <a:gd name="T81" fmla="*/ 92 h 109"/>
                <a:gd name="T82" fmla="*/ 54 w 102"/>
                <a:gd name="T83" fmla="*/ 101 h 109"/>
                <a:gd name="T84" fmla="*/ 49 w 102"/>
                <a:gd name="T85" fmla="*/ 93 h 109"/>
                <a:gd name="T86" fmla="*/ 72 w 102"/>
                <a:gd name="T87" fmla="*/ 67 h 109"/>
                <a:gd name="T88" fmla="*/ 81 w 102"/>
                <a:gd name="T89" fmla="*/ 62 h 109"/>
                <a:gd name="T90" fmla="*/ 100 w 102"/>
                <a:gd name="T91" fmla="*/ 74 h 109"/>
                <a:gd name="T92" fmla="*/ 90 w 102"/>
                <a:gd name="T93" fmla="*/ 90 h 109"/>
                <a:gd name="T94" fmla="*/ 81 w 102"/>
                <a:gd name="T95" fmla="*/ 88 h 109"/>
                <a:gd name="T96" fmla="*/ 79 w 102"/>
                <a:gd name="T97" fmla="*/ 87 h 109"/>
                <a:gd name="T98" fmla="*/ 72 w 102"/>
                <a:gd name="T99" fmla="*/ 6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" h="109">
                  <a:moveTo>
                    <a:pt x="82" y="69"/>
                  </a:moveTo>
                  <a:cubicBezTo>
                    <a:pt x="80" y="70"/>
                    <a:pt x="79" y="70"/>
                    <a:pt x="78" y="71"/>
                  </a:cubicBezTo>
                  <a:cubicBezTo>
                    <a:pt x="78" y="72"/>
                    <a:pt x="78" y="73"/>
                    <a:pt x="78" y="75"/>
                  </a:cubicBezTo>
                  <a:cubicBezTo>
                    <a:pt x="79" y="77"/>
                    <a:pt x="81" y="79"/>
                    <a:pt x="83" y="80"/>
                  </a:cubicBezTo>
                  <a:cubicBezTo>
                    <a:pt x="85" y="82"/>
                    <a:pt x="88" y="82"/>
                    <a:pt x="90" y="82"/>
                  </a:cubicBezTo>
                  <a:cubicBezTo>
                    <a:pt x="91" y="82"/>
                    <a:pt x="93" y="82"/>
                    <a:pt x="93" y="81"/>
                  </a:cubicBezTo>
                  <a:cubicBezTo>
                    <a:pt x="94" y="80"/>
                    <a:pt x="94" y="78"/>
                    <a:pt x="93" y="77"/>
                  </a:cubicBezTo>
                  <a:cubicBezTo>
                    <a:pt x="92" y="75"/>
                    <a:pt x="91" y="73"/>
                    <a:pt x="88" y="72"/>
                  </a:cubicBezTo>
                  <a:cubicBezTo>
                    <a:pt x="86" y="70"/>
                    <a:pt x="84" y="69"/>
                    <a:pt x="82" y="69"/>
                  </a:cubicBezTo>
                  <a:close/>
                  <a:moveTo>
                    <a:pt x="14" y="54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70"/>
                    <a:pt x="31" y="70"/>
                    <a:pt x="32" y="70"/>
                  </a:cubicBezTo>
                  <a:cubicBezTo>
                    <a:pt x="33" y="70"/>
                    <a:pt x="34" y="70"/>
                    <a:pt x="35" y="69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50" y="67"/>
                    <a:pt x="52" y="69"/>
                    <a:pt x="54" y="71"/>
                  </a:cubicBezTo>
                  <a:cubicBezTo>
                    <a:pt x="54" y="72"/>
                    <a:pt x="54" y="72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38" y="76"/>
                    <a:pt x="35" y="78"/>
                    <a:pt x="32" y="78"/>
                  </a:cubicBezTo>
                  <a:cubicBezTo>
                    <a:pt x="30" y="78"/>
                    <a:pt x="27" y="77"/>
                    <a:pt x="24" y="7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53"/>
                    <a:pt x="0" y="50"/>
                    <a:pt x="0" y="47"/>
                  </a:cubicBezTo>
                  <a:cubicBezTo>
                    <a:pt x="0" y="44"/>
                    <a:pt x="1" y="41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8" y="0"/>
                    <a:pt x="51" y="1"/>
                    <a:pt x="53" y="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6" y="25"/>
                    <a:pt x="77" y="28"/>
                    <a:pt x="77" y="31"/>
                  </a:cubicBezTo>
                  <a:cubicBezTo>
                    <a:pt x="77" y="33"/>
                    <a:pt x="76" y="36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0" y="32"/>
                    <a:pt x="70" y="31"/>
                    <a:pt x="70" y="31"/>
                  </a:cubicBezTo>
                  <a:cubicBezTo>
                    <a:pt x="70" y="30"/>
                    <a:pt x="69" y="29"/>
                    <a:pt x="68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7" y="8"/>
                    <a:pt x="46" y="7"/>
                    <a:pt x="45" y="7"/>
                  </a:cubicBezTo>
                  <a:cubicBezTo>
                    <a:pt x="44" y="7"/>
                    <a:pt x="43" y="8"/>
                    <a:pt x="42" y="9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5"/>
                    <a:pt x="8" y="46"/>
                    <a:pt x="8" y="47"/>
                  </a:cubicBezTo>
                  <a:cubicBezTo>
                    <a:pt x="8" y="48"/>
                    <a:pt x="8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4" y="54"/>
                    <a:pt x="14" y="54"/>
                    <a:pt x="14" y="54"/>
                  </a:cubicBezTo>
                  <a:close/>
                  <a:moveTo>
                    <a:pt x="50" y="22"/>
                  </a:moveTo>
                  <a:cubicBezTo>
                    <a:pt x="51" y="35"/>
                    <a:pt x="51" y="49"/>
                    <a:pt x="51" y="62"/>
                  </a:cubicBezTo>
                  <a:cubicBezTo>
                    <a:pt x="54" y="64"/>
                    <a:pt x="56" y="66"/>
                    <a:pt x="59" y="69"/>
                  </a:cubicBezTo>
                  <a:cubicBezTo>
                    <a:pt x="59" y="70"/>
                    <a:pt x="59" y="74"/>
                    <a:pt x="59" y="77"/>
                  </a:cubicBezTo>
                  <a:cubicBezTo>
                    <a:pt x="57" y="76"/>
                    <a:pt x="56" y="76"/>
                    <a:pt x="54" y="76"/>
                  </a:cubicBezTo>
                  <a:cubicBezTo>
                    <a:pt x="50" y="76"/>
                    <a:pt x="47" y="78"/>
                    <a:pt x="44" y="81"/>
                  </a:cubicBezTo>
                  <a:cubicBezTo>
                    <a:pt x="42" y="84"/>
                    <a:pt x="41" y="88"/>
                    <a:pt x="41" y="93"/>
                  </a:cubicBezTo>
                  <a:cubicBezTo>
                    <a:pt x="41" y="97"/>
                    <a:pt x="43" y="101"/>
                    <a:pt x="45" y="104"/>
                  </a:cubicBezTo>
                  <a:cubicBezTo>
                    <a:pt x="47" y="107"/>
                    <a:pt x="50" y="109"/>
                    <a:pt x="54" y="109"/>
                  </a:cubicBezTo>
                  <a:cubicBezTo>
                    <a:pt x="58" y="109"/>
                    <a:pt x="61" y="107"/>
                    <a:pt x="64" y="104"/>
                  </a:cubicBezTo>
                  <a:cubicBezTo>
                    <a:pt x="65" y="101"/>
                    <a:pt x="66" y="98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3"/>
                    <a:pt x="67" y="93"/>
                    <a:pt x="67" y="92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6" y="28"/>
                    <a:pt x="58" y="23"/>
                    <a:pt x="50" y="22"/>
                  </a:cubicBezTo>
                  <a:close/>
                  <a:moveTo>
                    <a:pt x="58" y="59"/>
                  </a:moveTo>
                  <a:cubicBezTo>
                    <a:pt x="57" y="59"/>
                    <a:pt x="56" y="61"/>
                    <a:pt x="57" y="63"/>
                  </a:cubicBezTo>
                  <a:cubicBezTo>
                    <a:pt x="58" y="64"/>
                    <a:pt x="60" y="65"/>
                    <a:pt x="61" y="64"/>
                  </a:cubicBezTo>
                  <a:cubicBezTo>
                    <a:pt x="63" y="63"/>
                    <a:pt x="63" y="61"/>
                    <a:pt x="62" y="60"/>
                  </a:cubicBezTo>
                  <a:cubicBezTo>
                    <a:pt x="62" y="58"/>
                    <a:pt x="60" y="58"/>
                    <a:pt x="58" y="59"/>
                  </a:cubicBezTo>
                  <a:close/>
                  <a:moveTo>
                    <a:pt x="51" y="86"/>
                  </a:moveTo>
                  <a:cubicBezTo>
                    <a:pt x="52" y="84"/>
                    <a:pt x="53" y="84"/>
                    <a:pt x="54" y="84"/>
                  </a:cubicBezTo>
                  <a:cubicBezTo>
                    <a:pt x="55" y="84"/>
                    <a:pt x="56" y="84"/>
                    <a:pt x="57" y="86"/>
                  </a:cubicBezTo>
                  <a:cubicBezTo>
                    <a:pt x="58" y="87"/>
                    <a:pt x="59" y="90"/>
                    <a:pt x="59" y="92"/>
                  </a:cubicBezTo>
                  <a:cubicBezTo>
                    <a:pt x="59" y="95"/>
                    <a:pt x="59" y="98"/>
                    <a:pt x="57" y="99"/>
                  </a:cubicBezTo>
                  <a:cubicBezTo>
                    <a:pt x="56" y="101"/>
                    <a:pt x="55" y="101"/>
                    <a:pt x="54" y="101"/>
                  </a:cubicBezTo>
                  <a:cubicBezTo>
                    <a:pt x="53" y="102"/>
                    <a:pt x="52" y="101"/>
                    <a:pt x="51" y="99"/>
                  </a:cubicBezTo>
                  <a:cubicBezTo>
                    <a:pt x="50" y="98"/>
                    <a:pt x="49" y="95"/>
                    <a:pt x="49" y="93"/>
                  </a:cubicBezTo>
                  <a:cubicBezTo>
                    <a:pt x="49" y="90"/>
                    <a:pt x="50" y="87"/>
                    <a:pt x="51" y="86"/>
                  </a:cubicBezTo>
                  <a:close/>
                  <a:moveTo>
                    <a:pt x="72" y="67"/>
                  </a:moveTo>
                  <a:cubicBezTo>
                    <a:pt x="72" y="67"/>
                    <a:pt x="72" y="67"/>
                    <a:pt x="72" y="67"/>
                  </a:cubicBezTo>
                  <a:cubicBezTo>
                    <a:pt x="74" y="64"/>
                    <a:pt x="77" y="62"/>
                    <a:pt x="81" y="62"/>
                  </a:cubicBezTo>
                  <a:cubicBezTo>
                    <a:pt x="85" y="62"/>
                    <a:pt x="89" y="63"/>
                    <a:pt x="93" y="65"/>
                  </a:cubicBezTo>
                  <a:cubicBezTo>
                    <a:pt x="96" y="67"/>
                    <a:pt x="99" y="71"/>
                    <a:pt x="100" y="74"/>
                  </a:cubicBezTo>
                  <a:cubicBezTo>
                    <a:pt x="102" y="78"/>
                    <a:pt x="102" y="82"/>
                    <a:pt x="100" y="85"/>
                  </a:cubicBezTo>
                  <a:cubicBezTo>
                    <a:pt x="98" y="88"/>
                    <a:pt x="94" y="90"/>
                    <a:pt x="90" y="90"/>
                  </a:cubicBezTo>
                  <a:cubicBezTo>
                    <a:pt x="87" y="90"/>
                    <a:pt x="84" y="89"/>
                    <a:pt x="81" y="88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87"/>
                    <a:pt x="79" y="87"/>
                    <a:pt x="79" y="87"/>
                  </a:cubicBezTo>
                  <a:cubicBezTo>
                    <a:pt x="71" y="82"/>
                    <a:pt x="71" y="82"/>
                    <a:pt x="71" y="82"/>
                  </a:cubicBezTo>
                  <a:lnTo>
                    <a:pt x="72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ED31518-8AC7-4476-8A1B-4B409B467CAF}"/>
              </a:ext>
            </a:extLst>
          </p:cNvPr>
          <p:cNvGrpSpPr/>
          <p:nvPr/>
        </p:nvGrpSpPr>
        <p:grpSpPr>
          <a:xfrm>
            <a:off x="203153" y="5403141"/>
            <a:ext cx="673809" cy="705702"/>
            <a:chOff x="203153" y="5403141"/>
            <a:chExt cx="673809" cy="705702"/>
          </a:xfrm>
        </p:grpSpPr>
        <p:sp>
          <p:nvSpPr>
            <p:cNvPr id="34" name="矩形标注 33"/>
            <p:cNvSpPr/>
            <p:nvPr/>
          </p:nvSpPr>
          <p:spPr>
            <a:xfrm rot="16200000">
              <a:off x="187207" y="5419087"/>
              <a:ext cx="705702" cy="673809"/>
            </a:xfrm>
            <a:prstGeom prst="wedgeRectCallout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180"/>
            <p:cNvSpPr>
              <a:spLocks noEditPoints="1"/>
            </p:cNvSpPr>
            <p:nvPr/>
          </p:nvSpPr>
          <p:spPr bwMode="auto">
            <a:xfrm>
              <a:off x="274918" y="5510483"/>
              <a:ext cx="456660" cy="512960"/>
            </a:xfrm>
            <a:custGeom>
              <a:avLst/>
              <a:gdLst>
                <a:gd name="T0" fmla="*/ 53 w 96"/>
                <a:gd name="T1" fmla="*/ 68 h 108"/>
                <a:gd name="T2" fmla="*/ 54 w 96"/>
                <a:gd name="T3" fmla="*/ 63 h 108"/>
                <a:gd name="T4" fmla="*/ 50 w 96"/>
                <a:gd name="T5" fmla="*/ 59 h 108"/>
                <a:gd name="T6" fmla="*/ 45 w 96"/>
                <a:gd name="T7" fmla="*/ 62 h 108"/>
                <a:gd name="T8" fmla="*/ 47 w 96"/>
                <a:gd name="T9" fmla="*/ 68 h 108"/>
                <a:gd name="T10" fmla="*/ 25 w 96"/>
                <a:gd name="T11" fmla="*/ 34 h 108"/>
                <a:gd name="T12" fmla="*/ 19 w 96"/>
                <a:gd name="T13" fmla="*/ 23 h 108"/>
                <a:gd name="T14" fmla="*/ 8 w 96"/>
                <a:gd name="T15" fmla="*/ 11 h 108"/>
                <a:gd name="T16" fmla="*/ 34 w 96"/>
                <a:gd name="T17" fmla="*/ 4 h 108"/>
                <a:gd name="T18" fmla="*/ 37 w 96"/>
                <a:gd name="T19" fmla="*/ 5 h 108"/>
                <a:gd name="T20" fmla="*/ 42 w 96"/>
                <a:gd name="T21" fmla="*/ 13 h 108"/>
                <a:gd name="T22" fmla="*/ 48 w 96"/>
                <a:gd name="T23" fmla="*/ 4 h 108"/>
                <a:gd name="T24" fmla="*/ 57 w 96"/>
                <a:gd name="T25" fmla="*/ 7 h 108"/>
                <a:gd name="T26" fmla="*/ 62 w 96"/>
                <a:gd name="T27" fmla="*/ 0 h 108"/>
                <a:gd name="T28" fmla="*/ 65 w 96"/>
                <a:gd name="T29" fmla="*/ 0 h 108"/>
                <a:gd name="T30" fmla="*/ 89 w 96"/>
                <a:gd name="T31" fmla="*/ 10 h 108"/>
                <a:gd name="T32" fmla="*/ 77 w 96"/>
                <a:gd name="T33" fmla="*/ 22 h 108"/>
                <a:gd name="T34" fmla="*/ 66 w 96"/>
                <a:gd name="T35" fmla="*/ 32 h 108"/>
                <a:gd name="T36" fmla="*/ 80 w 96"/>
                <a:gd name="T37" fmla="*/ 11 h 108"/>
                <a:gd name="T38" fmla="*/ 63 w 96"/>
                <a:gd name="T39" fmla="*/ 7 h 108"/>
                <a:gd name="T40" fmla="*/ 67 w 96"/>
                <a:gd name="T41" fmla="*/ 10 h 108"/>
                <a:gd name="T42" fmla="*/ 68 w 96"/>
                <a:gd name="T43" fmla="*/ 14 h 108"/>
                <a:gd name="T44" fmla="*/ 58 w 96"/>
                <a:gd name="T45" fmla="*/ 34 h 108"/>
                <a:gd name="T46" fmla="*/ 58 w 96"/>
                <a:gd name="T47" fmla="*/ 21 h 108"/>
                <a:gd name="T48" fmla="*/ 49 w 96"/>
                <a:gd name="T49" fmla="*/ 9 h 108"/>
                <a:gd name="T50" fmla="*/ 44 w 96"/>
                <a:gd name="T51" fmla="*/ 21 h 108"/>
                <a:gd name="T52" fmla="*/ 41 w 96"/>
                <a:gd name="T53" fmla="*/ 34 h 108"/>
                <a:gd name="T54" fmla="*/ 34 w 96"/>
                <a:gd name="T55" fmla="*/ 9 h 108"/>
                <a:gd name="T56" fmla="*/ 23 w 96"/>
                <a:gd name="T57" fmla="*/ 21 h 108"/>
                <a:gd name="T58" fmla="*/ 29 w 96"/>
                <a:gd name="T59" fmla="*/ 32 h 108"/>
                <a:gd name="T60" fmla="*/ 81 w 96"/>
                <a:gd name="T61" fmla="*/ 24 h 108"/>
                <a:gd name="T62" fmla="*/ 95 w 96"/>
                <a:gd name="T63" fmla="*/ 38 h 108"/>
                <a:gd name="T64" fmla="*/ 78 w 96"/>
                <a:gd name="T65" fmla="*/ 52 h 108"/>
                <a:gd name="T66" fmla="*/ 76 w 96"/>
                <a:gd name="T67" fmla="*/ 59 h 108"/>
                <a:gd name="T68" fmla="*/ 71 w 96"/>
                <a:gd name="T69" fmla="*/ 62 h 108"/>
                <a:gd name="T70" fmla="*/ 72 w 96"/>
                <a:gd name="T71" fmla="*/ 68 h 108"/>
                <a:gd name="T72" fmla="*/ 78 w 96"/>
                <a:gd name="T73" fmla="*/ 68 h 108"/>
                <a:gd name="T74" fmla="*/ 88 w 96"/>
                <a:gd name="T75" fmla="*/ 98 h 108"/>
                <a:gd name="T76" fmla="*/ 49 w 96"/>
                <a:gd name="T77" fmla="*/ 108 h 108"/>
                <a:gd name="T78" fmla="*/ 10 w 96"/>
                <a:gd name="T79" fmla="*/ 98 h 108"/>
                <a:gd name="T80" fmla="*/ 20 w 96"/>
                <a:gd name="T81" fmla="*/ 68 h 108"/>
                <a:gd name="T82" fmla="*/ 26 w 96"/>
                <a:gd name="T83" fmla="*/ 68 h 108"/>
                <a:gd name="T84" fmla="*/ 28 w 96"/>
                <a:gd name="T85" fmla="*/ 63 h 108"/>
                <a:gd name="T86" fmla="*/ 24 w 96"/>
                <a:gd name="T87" fmla="*/ 59 h 108"/>
                <a:gd name="T88" fmla="*/ 20 w 96"/>
                <a:gd name="T89" fmla="*/ 51 h 108"/>
                <a:gd name="T90" fmla="*/ 2 w 96"/>
                <a:gd name="T91" fmla="*/ 38 h 108"/>
                <a:gd name="T92" fmla="*/ 16 w 96"/>
                <a:gd name="T93" fmla="*/ 24 h 108"/>
                <a:gd name="T94" fmla="*/ 13 w 96"/>
                <a:gd name="T95" fmla="*/ 33 h 108"/>
                <a:gd name="T96" fmla="*/ 48 w 96"/>
                <a:gd name="T97" fmla="*/ 38 h 108"/>
                <a:gd name="T98" fmla="*/ 83 w 96"/>
                <a:gd name="T99" fmla="*/ 33 h 108"/>
                <a:gd name="T100" fmla="*/ 81 w 96"/>
                <a:gd name="T101" fmla="*/ 24 h 108"/>
                <a:gd name="T102" fmla="*/ 22 w 96"/>
                <a:gd name="T103" fmla="*/ 93 h 108"/>
                <a:gd name="T104" fmla="*/ 37 w 96"/>
                <a:gd name="T105" fmla="*/ 79 h 108"/>
                <a:gd name="T106" fmla="*/ 43 w 96"/>
                <a:gd name="T107" fmla="*/ 98 h 108"/>
                <a:gd name="T108" fmla="*/ 58 w 96"/>
                <a:gd name="T109" fmla="*/ 98 h 108"/>
                <a:gd name="T110" fmla="*/ 46 w 96"/>
                <a:gd name="T111" fmla="*/ 79 h 108"/>
                <a:gd name="T112" fmla="*/ 68 w 96"/>
                <a:gd name="T113" fmla="*/ 96 h 108"/>
                <a:gd name="T114" fmla="*/ 73 w 96"/>
                <a:gd name="T115" fmla="*/ 78 h 108"/>
                <a:gd name="T116" fmla="*/ 68 w 96"/>
                <a:gd name="T1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6" h="108">
                  <a:moveTo>
                    <a:pt x="50" y="74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50" y="74"/>
                    <a:pt x="50" y="74"/>
                    <a:pt x="50" y="74"/>
                  </a:cubicBezTo>
                  <a:close/>
                  <a:moveTo>
                    <a:pt x="25" y="34"/>
                  </a:moveTo>
                  <a:cubicBezTo>
                    <a:pt x="23" y="30"/>
                    <a:pt x="22" y="27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7" y="20"/>
                    <a:pt x="15" y="17"/>
                    <a:pt x="11" y="1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7"/>
                    <a:pt x="40" y="10"/>
                    <a:pt x="41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0"/>
                    <a:pt x="44" y="8"/>
                    <a:pt x="47" y="5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6"/>
                    <a:pt x="58" y="5"/>
                    <a:pt x="59" y="4"/>
                  </a:cubicBezTo>
                  <a:cubicBezTo>
                    <a:pt x="60" y="2"/>
                    <a:pt x="61" y="1"/>
                    <a:pt x="6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3" y="15"/>
                    <a:pt x="80" y="19"/>
                    <a:pt x="77" y="22"/>
                  </a:cubicBezTo>
                  <a:cubicBezTo>
                    <a:pt x="74" y="26"/>
                    <a:pt x="72" y="30"/>
                    <a:pt x="70" y="34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8" y="28"/>
                    <a:pt x="70" y="23"/>
                    <a:pt x="73" y="19"/>
                  </a:cubicBezTo>
                  <a:cubicBezTo>
                    <a:pt x="75" y="17"/>
                    <a:pt x="78" y="14"/>
                    <a:pt x="80" y="11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3" y="6"/>
                    <a:pt x="63" y="7"/>
                  </a:cubicBezTo>
                  <a:cubicBezTo>
                    <a:pt x="63" y="7"/>
                    <a:pt x="62" y="8"/>
                    <a:pt x="62" y="8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6" y="17"/>
                    <a:pt x="64" y="20"/>
                    <a:pt x="62" y="23"/>
                  </a:cubicBezTo>
                  <a:cubicBezTo>
                    <a:pt x="60" y="26"/>
                    <a:pt x="59" y="30"/>
                    <a:pt x="58" y="3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4" y="29"/>
                    <a:pt x="56" y="24"/>
                    <a:pt x="58" y="21"/>
                  </a:cubicBezTo>
                  <a:cubicBezTo>
                    <a:pt x="59" y="18"/>
                    <a:pt x="61" y="16"/>
                    <a:pt x="62" y="14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11"/>
                    <a:pt x="47" y="13"/>
                    <a:pt x="46" y="15"/>
                  </a:cubicBezTo>
                  <a:cubicBezTo>
                    <a:pt x="45" y="17"/>
                    <a:pt x="44" y="19"/>
                    <a:pt x="44" y="21"/>
                  </a:cubicBezTo>
                  <a:cubicBezTo>
                    <a:pt x="45" y="25"/>
                    <a:pt x="45" y="29"/>
                    <a:pt x="45" y="3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29"/>
                    <a:pt x="40" y="25"/>
                    <a:pt x="39" y="20"/>
                  </a:cubicBezTo>
                  <a:cubicBezTo>
                    <a:pt x="38" y="16"/>
                    <a:pt x="36" y="12"/>
                    <a:pt x="34" y="9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16"/>
                    <a:pt x="22" y="18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6" y="25"/>
                    <a:pt x="28" y="28"/>
                    <a:pt x="29" y="32"/>
                  </a:cubicBezTo>
                  <a:cubicBezTo>
                    <a:pt x="25" y="34"/>
                    <a:pt x="25" y="34"/>
                    <a:pt x="25" y="34"/>
                  </a:cubicBezTo>
                  <a:close/>
                  <a:moveTo>
                    <a:pt x="81" y="24"/>
                  </a:moveTo>
                  <a:cubicBezTo>
                    <a:pt x="90" y="27"/>
                    <a:pt x="95" y="30"/>
                    <a:pt x="95" y="35"/>
                  </a:cubicBezTo>
                  <a:cubicBezTo>
                    <a:pt x="95" y="36"/>
                    <a:pt x="95" y="37"/>
                    <a:pt x="95" y="38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8" y="53"/>
                    <a:pt x="79" y="55"/>
                    <a:pt x="79" y="57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77" y="105"/>
                    <a:pt x="63" y="108"/>
                    <a:pt x="49" y="108"/>
                  </a:cubicBezTo>
                  <a:cubicBezTo>
                    <a:pt x="36" y="108"/>
                    <a:pt x="22" y="105"/>
                    <a:pt x="13" y="100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5"/>
                    <a:pt x="20" y="53"/>
                    <a:pt x="20" y="5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7"/>
                    <a:pt x="1" y="36"/>
                    <a:pt x="1" y="35"/>
                  </a:cubicBezTo>
                  <a:cubicBezTo>
                    <a:pt x="1" y="30"/>
                    <a:pt x="7" y="27"/>
                    <a:pt x="16" y="24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6" y="32"/>
                    <a:pt x="13" y="33"/>
                    <a:pt x="13" y="33"/>
                  </a:cubicBezTo>
                  <a:cubicBezTo>
                    <a:pt x="13" y="33"/>
                    <a:pt x="17" y="34"/>
                    <a:pt x="22" y="35"/>
                  </a:cubicBezTo>
                  <a:cubicBezTo>
                    <a:pt x="29" y="37"/>
                    <a:pt x="37" y="38"/>
                    <a:pt x="48" y="38"/>
                  </a:cubicBezTo>
                  <a:cubicBezTo>
                    <a:pt x="60" y="38"/>
                    <a:pt x="67" y="37"/>
                    <a:pt x="74" y="35"/>
                  </a:cubicBezTo>
                  <a:cubicBezTo>
                    <a:pt x="80" y="34"/>
                    <a:pt x="83" y="33"/>
                    <a:pt x="83" y="33"/>
                  </a:cubicBezTo>
                  <a:cubicBezTo>
                    <a:pt x="83" y="33"/>
                    <a:pt x="80" y="32"/>
                    <a:pt x="76" y="31"/>
                  </a:cubicBezTo>
                  <a:cubicBezTo>
                    <a:pt x="81" y="24"/>
                    <a:pt x="81" y="24"/>
                    <a:pt x="81" y="24"/>
                  </a:cubicBezTo>
                  <a:close/>
                  <a:moveTo>
                    <a:pt x="26" y="78"/>
                  </a:moveTo>
                  <a:cubicBezTo>
                    <a:pt x="22" y="93"/>
                    <a:pt x="22" y="93"/>
                    <a:pt x="22" y="93"/>
                  </a:cubicBezTo>
                  <a:cubicBezTo>
                    <a:pt x="25" y="94"/>
                    <a:pt x="29" y="96"/>
                    <a:pt x="33" y="96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3" y="78"/>
                    <a:pt x="29" y="78"/>
                    <a:pt x="26" y="78"/>
                  </a:cubicBezTo>
                  <a:close/>
                  <a:moveTo>
                    <a:pt x="43" y="98"/>
                  </a:moveTo>
                  <a:cubicBezTo>
                    <a:pt x="45" y="98"/>
                    <a:pt x="47" y="98"/>
                    <a:pt x="49" y="98"/>
                  </a:cubicBezTo>
                  <a:cubicBezTo>
                    <a:pt x="52" y="98"/>
                    <a:pt x="55" y="98"/>
                    <a:pt x="58" y="98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2" y="79"/>
                    <a:pt x="49" y="79"/>
                    <a:pt x="46" y="79"/>
                  </a:cubicBezTo>
                  <a:cubicBezTo>
                    <a:pt x="43" y="98"/>
                    <a:pt x="43" y="98"/>
                    <a:pt x="43" y="98"/>
                  </a:cubicBezTo>
                  <a:close/>
                  <a:moveTo>
                    <a:pt x="68" y="96"/>
                  </a:moveTo>
                  <a:cubicBezTo>
                    <a:pt x="71" y="95"/>
                    <a:pt x="74" y="94"/>
                    <a:pt x="77" y="93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0" y="78"/>
                    <a:pt x="67" y="78"/>
                    <a:pt x="64" y="78"/>
                  </a:cubicBezTo>
                  <a:lnTo>
                    <a:pt x="68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684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/>
      <p:bldP spid="22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5011521" y="1468264"/>
            <a:ext cx="4698535" cy="3095105"/>
          </a:xfrm>
          <a:custGeom>
            <a:avLst/>
            <a:gdLst>
              <a:gd name="connsiteX0" fmla="*/ 0 w 5965371"/>
              <a:gd name="connsiteY0" fmla="*/ 3091543 h 3091543"/>
              <a:gd name="connsiteX1" fmla="*/ 203200 w 5965371"/>
              <a:gd name="connsiteY1" fmla="*/ 1233714 h 3091543"/>
              <a:gd name="connsiteX2" fmla="*/ 2075543 w 5965371"/>
              <a:gd name="connsiteY2" fmla="*/ 2510971 h 3091543"/>
              <a:gd name="connsiteX3" fmla="*/ 2438400 w 5965371"/>
              <a:gd name="connsiteY3" fmla="*/ 290286 h 3091543"/>
              <a:gd name="connsiteX4" fmla="*/ 4049486 w 5965371"/>
              <a:gd name="connsiteY4" fmla="*/ 1698171 h 3091543"/>
              <a:gd name="connsiteX5" fmla="*/ 4049486 w 5965371"/>
              <a:gd name="connsiteY5" fmla="*/ 0 h 3091543"/>
              <a:gd name="connsiteX6" fmla="*/ 5965371 w 5965371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4690853"/>
              <a:gd name="connsiteY0" fmla="*/ 3091543 h 3091543"/>
              <a:gd name="connsiteX1" fmla="*/ 205939 w 4690853"/>
              <a:gd name="connsiteY1" fmla="*/ 1233714 h 3091543"/>
              <a:gd name="connsiteX2" fmla="*/ 2078282 w 4690853"/>
              <a:gd name="connsiteY2" fmla="*/ 2510971 h 3091543"/>
              <a:gd name="connsiteX3" fmla="*/ 2441139 w 4690853"/>
              <a:gd name="connsiteY3" fmla="*/ 290286 h 3091543"/>
              <a:gd name="connsiteX4" fmla="*/ 4052225 w 4690853"/>
              <a:gd name="connsiteY4" fmla="*/ 1698171 h 3091543"/>
              <a:gd name="connsiteX5" fmla="*/ 4052225 w 4690853"/>
              <a:gd name="connsiteY5" fmla="*/ 0 h 3091543"/>
              <a:gd name="connsiteX6" fmla="*/ 4690853 w 4690853"/>
              <a:gd name="connsiteY6" fmla="*/ 14515 h 3091543"/>
              <a:gd name="connsiteX0" fmla="*/ 2739 w 4690853"/>
              <a:gd name="connsiteY0" fmla="*/ 3091543 h 3091543"/>
              <a:gd name="connsiteX1" fmla="*/ 205939 w 4690853"/>
              <a:gd name="connsiteY1" fmla="*/ 1233714 h 3091543"/>
              <a:gd name="connsiteX2" fmla="*/ 2078282 w 4690853"/>
              <a:gd name="connsiteY2" fmla="*/ 2510971 h 3091543"/>
              <a:gd name="connsiteX3" fmla="*/ 2441139 w 4690853"/>
              <a:gd name="connsiteY3" fmla="*/ 290286 h 3091543"/>
              <a:gd name="connsiteX4" fmla="*/ 4052225 w 4690853"/>
              <a:gd name="connsiteY4" fmla="*/ 1698171 h 3091543"/>
              <a:gd name="connsiteX5" fmla="*/ 4052225 w 4690853"/>
              <a:gd name="connsiteY5" fmla="*/ 0 h 3091543"/>
              <a:gd name="connsiteX6" fmla="*/ 4690853 w 4690853"/>
              <a:gd name="connsiteY6" fmla="*/ 14515 h 3091543"/>
              <a:gd name="connsiteX0" fmla="*/ 2739 w 4690853"/>
              <a:gd name="connsiteY0" fmla="*/ 3177101 h 3177101"/>
              <a:gd name="connsiteX1" fmla="*/ 205939 w 4690853"/>
              <a:gd name="connsiteY1" fmla="*/ 1319272 h 3177101"/>
              <a:gd name="connsiteX2" fmla="*/ 2078282 w 4690853"/>
              <a:gd name="connsiteY2" fmla="*/ 2596529 h 3177101"/>
              <a:gd name="connsiteX3" fmla="*/ 2441139 w 4690853"/>
              <a:gd name="connsiteY3" fmla="*/ 375844 h 3177101"/>
              <a:gd name="connsiteX4" fmla="*/ 4052225 w 4690853"/>
              <a:gd name="connsiteY4" fmla="*/ 1783729 h 3177101"/>
              <a:gd name="connsiteX5" fmla="*/ 4052225 w 4690853"/>
              <a:gd name="connsiteY5" fmla="*/ 85558 h 3177101"/>
              <a:gd name="connsiteX6" fmla="*/ 4690853 w 4690853"/>
              <a:gd name="connsiteY6" fmla="*/ 100073 h 3177101"/>
              <a:gd name="connsiteX0" fmla="*/ 2739 w 4690853"/>
              <a:gd name="connsiteY0" fmla="*/ 3189992 h 3189992"/>
              <a:gd name="connsiteX1" fmla="*/ 205939 w 4690853"/>
              <a:gd name="connsiteY1" fmla="*/ 1332163 h 3189992"/>
              <a:gd name="connsiteX2" fmla="*/ 2078282 w 4690853"/>
              <a:gd name="connsiteY2" fmla="*/ 2609420 h 3189992"/>
              <a:gd name="connsiteX3" fmla="*/ 2441139 w 4690853"/>
              <a:gd name="connsiteY3" fmla="*/ 388735 h 3189992"/>
              <a:gd name="connsiteX4" fmla="*/ 4052225 w 4690853"/>
              <a:gd name="connsiteY4" fmla="*/ 1796620 h 3189992"/>
              <a:gd name="connsiteX5" fmla="*/ 4052225 w 4690853"/>
              <a:gd name="connsiteY5" fmla="*/ 98449 h 3189992"/>
              <a:gd name="connsiteX6" fmla="*/ 4690853 w 4690853"/>
              <a:gd name="connsiteY6" fmla="*/ 112964 h 318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90853" h="3189992">
                <a:moveTo>
                  <a:pt x="2739" y="3189992"/>
                </a:moveTo>
                <a:cubicBezTo>
                  <a:pt x="70472" y="2570716"/>
                  <a:pt x="-139985" y="1428925"/>
                  <a:pt x="205939" y="1332163"/>
                </a:cubicBezTo>
                <a:cubicBezTo>
                  <a:pt x="551863" y="1235401"/>
                  <a:pt x="1705749" y="2766658"/>
                  <a:pt x="2078282" y="2609420"/>
                </a:cubicBezTo>
                <a:cubicBezTo>
                  <a:pt x="2450815" y="2452182"/>
                  <a:pt x="2112149" y="524202"/>
                  <a:pt x="2441139" y="388735"/>
                </a:cubicBezTo>
                <a:cubicBezTo>
                  <a:pt x="2770129" y="253268"/>
                  <a:pt x="3783711" y="1845001"/>
                  <a:pt x="4052225" y="1796620"/>
                </a:cubicBezTo>
                <a:cubicBezTo>
                  <a:pt x="4320739" y="1748239"/>
                  <a:pt x="3892569" y="841097"/>
                  <a:pt x="4052225" y="98449"/>
                </a:cubicBezTo>
                <a:cubicBezTo>
                  <a:pt x="4105444" y="-128941"/>
                  <a:pt x="4477977" y="108126"/>
                  <a:pt x="4690853" y="112964"/>
                </a:cubicBezTo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9454040" y="8340017"/>
            <a:ext cx="1971195" cy="2762250"/>
            <a:chOff x="0" y="0"/>
            <a:chExt cx="960900" cy="1913939"/>
          </a:xfrm>
        </p:grpSpPr>
        <p:sp>
          <p:nvSpPr>
            <p:cNvPr id="12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2147483646 w 651"/>
                <a:gd name="T1" fmla="*/ 2147483646 h 313"/>
                <a:gd name="T2" fmla="*/ 2147483646 w 651"/>
                <a:gd name="T3" fmla="*/ 2147483646 h 313"/>
                <a:gd name="T4" fmla="*/ 2147483646 w 651"/>
                <a:gd name="T5" fmla="*/ 0 h 313"/>
                <a:gd name="T6" fmla="*/ 2147483646 w 651"/>
                <a:gd name="T7" fmla="*/ 2147483646 h 313"/>
                <a:gd name="T8" fmla="*/ 0 w 651"/>
                <a:gd name="T9" fmla="*/ 2147483646 h 313"/>
                <a:gd name="T10" fmla="*/ 2147483646 w 651"/>
                <a:gd name="T11" fmla="*/ 2147483646 h 313"/>
                <a:gd name="T12" fmla="*/ 2147483646 w 651"/>
                <a:gd name="T13" fmla="*/ 2147483646 h 313"/>
                <a:gd name="T14" fmla="*/ 2147483646 w 651"/>
                <a:gd name="T15" fmla="*/ 2147483646 h 313"/>
                <a:gd name="T16" fmla="*/ 2147483646 w 651"/>
                <a:gd name="T17" fmla="*/ 2147483646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solidFill>
              <a:srgbClr val="FF4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2147483646 w 1488"/>
                <a:gd name="T1" fmla="*/ 2147483646 h 2854"/>
                <a:gd name="T2" fmla="*/ 2147483646 w 1488"/>
                <a:gd name="T3" fmla="*/ 2147483646 h 2854"/>
                <a:gd name="T4" fmla="*/ 2147483646 w 1488"/>
                <a:gd name="T5" fmla="*/ 2147483646 h 2854"/>
                <a:gd name="T6" fmla="*/ 2147483646 w 1488"/>
                <a:gd name="T7" fmla="*/ 2147483646 h 2854"/>
                <a:gd name="T8" fmla="*/ 2147483646 w 1488"/>
                <a:gd name="T9" fmla="*/ 2147483646 h 2854"/>
                <a:gd name="T10" fmla="*/ 2147483646 w 1488"/>
                <a:gd name="T11" fmla="*/ 2147483646 h 2854"/>
                <a:gd name="T12" fmla="*/ 2147483646 w 1488"/>
                <a:gd name="T13" fmla="*/ 2147483646 h 2854"/>
                <a:gd name="T14" fmla="*/ 2147483646 w 1488"/>
                <a:gd name="T15" fmla="*/ 2147483646 h 2854"/>
                <a:gd name="T16" fmla="*/ 2147483646 w 1488"/>
                <a:gd name="T17" fmla="*/ 2147483646 h 2854"/>
                <a:gd name="T18" fmla="*/ 2147483646 w 1488"/>
                <a:gd name="T19" fmla="*/ 2147483646 h 2854"/>
                <a:gd name="T20" fmla="*/ 2147483646 w 1488"/>
                <a:gd name="T21" fmla="*/ 2147483646 h 2854"/>
                <a:gd name="T22" fmla="*/ 2147483646 w 1488"/>
                <a:gd name="T23" fmla="*/ 2147483646 h 2854"/>
                <a:gd name="T24" fmla="*/ 2147483646 w 1488"/>
                <a:gd name="T25" fmla="*/ 2147483646 h 2854"/>
                <a:gd name="T26" fmla="*/ 2147483646 w 1488"/>
                <a:gd name="T27" fmla="*/ 2147483646 h 2854"/>
                <a:gd name="T28" fmla="*/ 2147483646 w 1488"/>
                <a:gd name="T29" fmla="*/ 2147483646 h 2854"/>
                <a:gd name="T30" fmla="*/ 2147483646 w 1488"/>
                <a:gd name="T31" fmla="*/ 2147483646 h 2854"/>
                <a:gd name="T32" fmla="*/ 2147483646 w 1488"/>
                <a:gd name="T33" fmla="*/ 2147483646 h 2854"/>
                <a:gd name="T34" fmla="*/ 2147483646 w 1488"/>
                <a:gd name="T35" fmla="*/ 2147483646 h 2854"/>
                <a:gd name="T36" fmla="*/ 2147483646 w 1488"/>
                <a:gd name="T37" fmla="*/ 2147483646 h 2854"/>
                <a:gd name="T38" fmla="*/ 2147483646 w 1488"/>
                <a:gd name="T39" fmla="*/ 2147483646 h 2854"/>
                <a:gd name="T40" fmla="*/ 2147483646 w 1488"/>
                <a:gd name="T41" fmla="*/ 2147483646 h 2854"/>
                <a:gd name="T42" fmla="*/ 2147483646 w 1488"/>
                <a:gd name="T43" fmla="*/ 2147483646 h 2854"/>
                <a:gd name="T44" fmla="*/ 2147483646 w 1488"/>
                <a:gd name="T45" fmla="*/ 2147483646 h 2854"/>
                <a:gd name="T46" fmla="*/ 2147483646 w 1488"/>
                <a:gd name="T47" fmla="*/ 2147483646 h 2854"/>
                <a:gd name="T48" fmla="*/ 2147483646 w 1488"/>
                <a:gd name="T49" fmla="*/ 2147483646 h 2854"/>
                <a:gd name="T50" fmla="*/ 2147483646 w 1488"/>
                <a:gd name="T51" fmla="*/ 2147483646 h 2854"/>
                <a:gd name="T52" fmla="*/ 2147483646 w 1488"/>
                <a:gd name="T53" fmla="*/ 2147483646 h 2854"/>
                <a:gd name="T54" fmla="*/ 2147483646 w 1488"/>
                <a:gd name="T55" fmla="*/ 2147483646 h 2854"/>
                <a:gd name="T56" fmla="*/ 2147483646 w 1488"/>
                <a:gd name="T57" fmla="*/ 2147483646 h 2854"/>
                <a:gd name="T58" fmla="*/ 0 w 1488"/>
                <a:gd name="T59" fmla="*/ 2147483646 h 2854"/>
                <a:gd name="T60" fmla="*/ 0 w 1488"/>
                <a:gd name="T61" fmla="*/ 2147483646 h 2854"/>
                <a:gd name="T62" fmla="*/ 0 w 1488"/>
                <a:gd name="T63" fmla="*/ 2147483646 h 2854"/>
                <a:gd name="T64" fmla="*/ 0 w 1488"/>
                <a:gd name="T65" fmla="*/ 2147483646 h 2854"/>
                <a:gd name="T66" fmla="*/ 2147483646 w 1488"/>
                <a:gd name="T67" fmla="*/ 2147483646 h 2854"/>
                <a:gd name="T68" fmla="*/ 2147483646 w 1488"/>
                <a:gd name="T69" fmla="*/ 214748364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2147483646 w 535"/>
                <a:gd name="T1" fmla="*/ 0 h 290"/>
                <a:gd name="T2" fmla="*/ 0 w 535"/>
                <a:gd name="T3" fmla="*/ 2147483646 h 290"/>
                <a:gd name="T4" fmla="*/ 2147483646 w 535"/>
                <a:gd name="T5" fmla="*/ 2147483646 h 290"/>
                <a:gd name="T6" fmla="*/ 2147483646 w 535"/>
                <a:gd name="T7" fmla="*/ 2147483646 h 290"/>
                <a:gd name="T8" fmla="*/ 2147483646 w 535"/>
                <a:gd name="T9" fmla="*/ 0 h 290"/>
                <a:gd name="T10" fmla="*/ 2147483646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6CB381C-D6E5-4AB4-BE2C-FD7B96CAD614}"/>
              </a:ext>
            </a:extLst>
          </p:cNvPr>
          <p:cNvGrpSpPr/>
          <p:nvPr/>
        </p:nvGrpSpPr>
        <p:grpSpPr>
          <a:xfrm>
            <a:off x="10128250" y="980448"/>
            <a:ext cx="992426" cy="1064252"/>
            <a:chOff x="10128250" y="980448"/>
            <a:chExt cx="992426" cy="1064252"/>
          </a:xfrm>
        </p:grpSpPr>
        <p:sp>
          <p:nvSpPr>
            <p:cNvPr id="19" name="任意多边形 18"/>
            <p:cNvSpPr/>
            <p:nvPr/>
          </p:nvSpPr>
          <p:spPr>
            <a:xfrm>
              <a:off x="10128250" y="984250"/>
              <a:ext cx="927100" cy="698500"/>
            </a:xfrm>
            <a:custGeom>
              <a:avLst/>
              <a:gdLst>
                <a:gd name="connsiteX0" fmla="*/ 787400 w 927100"/>
                <a:gd name="connsiteY0" fmla="*/ 0 h 698500"/>
                <a:gd name="connsiteX1" fmla="*/ 0 w 927100"/>
                <a:gd name="connsiteY1" fmla="*/ 285750 h 698500"/>
                <a:gd name="connsiteX2" fmla="*/ 203200 w 927100"/>
                <a:gd name="connsiteY2" fmla="*/ 698500 h 698500"/>
                <a:gd name="connsiteX3" fmla="*/ 927100 w 927100"/>
                <a:gd name="connsiteY3" fmla="*/ 457200 h 698500"/>
                <a:gd name="connsiteX4" fmla="*/ 787400 w 927100"/>
                <a:gd name="connsiteY4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100" h="698500">
                  <a:moveTo>
                    <a:pt x="787400" y="0"/>
                  </a:moveTo>
                  <a:lnTo>
                    <a:pt x="0" y="285750"/>
                  </a:lnTo>
                  <a:lnTo>
                    <a:pt x="203200" y="698500"/>
                  </a:lnTo>
                  <a:lnTo>
                    <a:pt x="927100" y="457200"/>
                  </a:lnTo>
                  <a:lnTo>
                    <a:pt x="787400" y="0"/>
                  </a:ln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0911126" y="980448"/>
              <a:ext cx="209550" cy="1064252"/>
            </a:xfrm>
            <a:prstGeom prst="roundRect">
              <a:avLst>
                <a:gd name="adj" fmla="val 575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4881789" y="4448629"/>
            <a:ext cx="275771" cy="275771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977289" y="3915229"/>
            <a:ext cx="275771" cy="275771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941270" y="3066143"/>
            <a:ext cx="275771" cy="275771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9503890" y="1227430"/>
            <a:ext cx="412331" cy="687009"/>
          </a:xfrm>
          <a:prstGeom prst="chevron">
            <a:avLst>
              <a:gd name="adj" fmla="val 6056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80907" y="1331119"/>
            <a:ext cx="116114" cy="2010794"/>
          </a:xfrm>
          <a:prstGeom prst="roundRect">
            <a:avLst>
              <a:gd name="adj" fmla="val 37176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7021" y="123154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等腰三角形 28"/>
          <p:cNvSpPr/>
          <p:nvPr/>
        </p:nvSpPr>
        <p:spPr>
          <a:xfrm rot="10800000">
            <a:off x="518669" y="1539063"/>
            <a:ext cx="275423" cy="237434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0317" y="1790537"/>
            <a:ext cx="468967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 around it every up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tree. A little boy loved to come an play around it every up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807" y="4012742"/>
            <a:ext cx="3735709" cy="2206954"/>
          </a:xfrm>
          <a:prstGeom prst="rect">
            <a:avLst/>
          </a:prstGeom>
          <a:noFill/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88B8654-1B51-49A8-8986-460952F399B4}"/>
              </a:ext>
            </a:extLst>
          </p:cNvPr>
          <p:cNvGrpSpPr/>
          <p:nvPr/>
        </p:nvGrpSpPr>
        <p:grpSpPr>
          <a:xfrm>
            <a:off x="4314488" y="4800600"/>
            <a:ext cx="1591011" cy="1314450"/>
            <a:chOff x="4314488" y="4800600"/>
            <a:chExt cx="1591011" cy="1314450"/>
          </a:xfrm>
        </p:grpSpPr>
        <p:sp>
          <p:nvSpPr>
            <p:cNvPr id="2" name="圆角矩形 1"/>
            <p:cNvSpPr/>
            <p:nvPr/>
          </p:nvSpPr>
          <p:spPr>
            <a:xfrm>
              <a:off x="4314488" y="4800600"/>
              <a:ext cx="1591011" cy="1314450"/>
            </a:xfrm>
            <a:prstGeom prst="roundRect">
              <a:avLst>
                <a:gd name="adj" fmla="val 15568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374813" y="5026838"/>
              <a:ext cx="136207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 ADFGAS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E943C80-D3CA-45DC-B3C9-37FD567B8571}"/>
              </a:ext>
            </a:extLst>
          </p:cNvPr>
          <p:cNvGrpSpPr/>
          <p:nvPr/>
        </p:nvGrpSpPr>
        <p:grpSpPr>
          <a:xfrm>
            <a:off x="6229350" y="4448628"/>
            <a:ext cx="1771650" cy="1666421"/>
            <a:chOff x="6229350" y="4448628"/>
            <a:chExt cx="1771650" cy="1666421"/>
          </a:xfrm>
        </p:grpSpPr>
        <p:sp>
          <p:nvSpPr>
            <p:cNvPr id="6" name="圆角矩形 5"/>
            <p:cNvSpPr/>
            <p:nvPr/>
          </p:nvSpPr>
          <p:spPr>
            <a:xfrm>
              <a:off x="6229350" y="4448628"/>
              <a:ext cx="1771650" cy="1666421"/>
            </a:xfrm>
            <a:prstGeom prst="roundRect">
              <a:avLst>
                <a:gd name="adj" fmla="val 15568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527223" y="4800600"/>
              <a:ext cx="136207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 ADFGA0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95C590A-5B47-4A73-8AB2-4EA250924C84}"/>
              </a:ext>
            </a:extLst>
          </p:cNvPr>
          <p:cNvGrpSpPr/>
          <p:nvPr/>
        </p:nvGrpSpPr>
        <p:grpSpPr>
          <a:xfrm>
            <a:off x="8191500" y="3536950"/>
            <a:ext cx="1771650" cy="2578100"/>
            <a:chOff x="8191500" y="3536950"/>
            <a:chExt cx="1771650" cy="2578100"/>
          </a:xfrm>
        </p:grpSpPr>
        <p:sp>
          <p:nvSpPr>
            <p:cNvPr id="7" name="圆角矩形 6"/>
            <p:cNvSpPr/>
            <p:nvPr/>
          </p:nvSpPr>
          <p:spPr>
            <a:xfrm>
              <a:off x="8191500" y="3536950"/>
              <a:ext cx="1771650" cy="2578100"/>
            </a:xfrm>
            <a:prstGeom prst="roundRect">
              <a:avLst>
                <a:gd name="adj" fmla="val 15568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41302" y="3969603"/>
              <a:ext cx="136207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 ADFGAS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49116" y="3153056"/>
            <a:ext cx="2771648" cy="3747564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410D841A-7C76-4FDC-81FB-6D4369096F27}"/>
              </a:ext>
            </a:extLst>
          </p:cNvPr>
          <p:cNvGrpSpPr/>
          <p:nvPr/>
        </p:nvGrpSpPr>
        <p:grpSpPr>
          <a:xfrm>
            <a:off x="10223475" y="2048242"/>
            <a:ext cx="1771650" cy="1746250"/>
            <a:chOff x="10223475" y="2048242"/>
            <a:chExt cx="1771650" cy="1746250"/>
          </a:xfrm>
        </p:grpSpPr>
        <p:sp>
          <p:nvSpPr>
            <p:cNvPr id="8" name="圆角矩形 7"/>
            <p:cNvSpPr/>
            <p:nvPr/>
          </p:nvSpPr>
          <p:spPr>
            <a:xfrm>
              <a:off x="10223475" y="2048242"/>
              <a:ext cx="1771650" cy="1746250"/>
            </a:xfrm>
            <a:prstGeom prst="roundRect">
              <a:avLst>
                <a:gd name="adj" fmla="val 15568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439638" y="2331219"/>
              <a:ext cx="136207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 ADFGAS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320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9" grpId="0"/>
      <p:bldP spid="10" grpId="0"/>
      <p:bldP spid="20" grpId="0" animBg="1"/>
      <p:bldP spid="21" grpId="0" animBg="1"/>
      <p:bldP spid="22" grpId="0" animBg="1"/>
      <p:bldP spid="24" grpId="0" animBg="1"/>
      <p:bldP spid="27" grpId="0" animBg="1"/>
      <p:bldP spid="28" grpId="0"/>
      <p:bldP spid="29" grpId="0" animBg="1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2272386" y="6538864"/>
            <a:ext cx="11099409" cy="0"/>
          </a:xfrm>
          <a:prstGeom prst="line">
            <a:avLst/>
          </a:prstGeom>
          <a:ln w="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658" y="1520784"/>
            <a:ext cx="9595060" cy="452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8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2511" y="5579720"/>
            <a:ext cx="2419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44184" y="5351386"/>
            <a:ext cx="179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A901B7D-C983-4108-8BDA-B3474FBD78C4}"/>
              </a:ext>
            </a:extLst>
          </p:cNvPr>
          <p:cNvGrpSpPr/>
          <p:nvPr/>
        </p:nvGrpSpPr>
        <p:grpSpPr>
          <a:xfrm>
            <a:off x="444500" y="1221041"/>
            <a:ext cx="2995372" cy="3477926"/>
            <a:chOff x="444500" y="1221041"/>
            <a:chExt cx="2995372" cy="3477926"/>
          </a:xfrm>
        </p:grpSpPr>
        <p:grpSp>
          <p:nvGrpSpPr>
            <p:cNvPr id="28" name="组合 27"/>
            <p:cNvGrpSpPr/>
            <p:nvPr/>
          </p:nvGrpSpPr>
          <p:grpSpPr>
            <a:xfrm>
              <a:off x="444500" y="1221041"/>
              <a:ext cx="2995372" cy="3477926"/>
              <a:chOff x="244924" y="1771650"/>
              <a:chExt cx="2995372" cy="347792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44924" y="1771650"/>
                <a:ext cx="2995372" cy="347680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510789" y="2946661"/>
                <a:ext cx="555757" cy="230291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155801" y="3510052"/>
                <a:ext cx="555757" cy="17260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800813" y="2419313"/>
                <a:ext cx="555757" cy="282914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2445826" y="4118337"/>
                <a:ext cx="555757" cy="1116445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444500" y="4475783"/>
              <a:ext cx="2995372" cy="121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06884" y="199300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011634" y="1488043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372330" y="257636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667742" y="3195885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0" name="Freeform 171"/>
          <p:cNvSpPr>
            <a:spLocks noEditPoints="1"/>
          </p:cNvSpPr>
          <p:nvPr/>
        </p:nvSpPr>
        <p:spPr bwMode="auto">
          <a:xfrm>
            <a:off x="1611801" y="4727114"/>
            <a:ext cx="660771" cy="579161"/>
          </a:xfrm>
          <a:custGeom>
            <a:avLst/>
            <a:gdLst>
              <a:gd name="T0" fmla="*/ 58 w 106"/>
              <a:gd name="T1" fmla="*/ 21 h 93"/>
              <a:gd name="T2" fmla="*/ 83 w 106"/>
              <a:gd name="T3" fmla="*/ 0 h 93"/>
              <a:gd name="T4" fmla="*/ 106 w 106"/>
              <a:gd name="T5" fmla="*/ 26 h 93"/>
              <a:gd name="T6" fmla="*/ 81 w 106"/>
              <a:gd name="T7" fmla="*/ 48 h 93"/>
              <a:gd name="T8" fmla="*/ 55 w 106"/>
              <a:gd name="T9" fmla="*/ 44 h 93"/>
              <a:gd name="T10" fmla="*/ 48 w 106"/>
              <a:gd name="T11" fmla="*/ 57 h 93"/>
              <a:gd name="T12" fmla="*/ 82 w 106"/>
              <a:gd name="T13" fmla="*/ 81 h 93"/>
              <a:gd name="T14" fmla="*/ 32 w 106"/>
              <a:gd name="T15" fmla="*/ 93 h 93"/>
              <a:gd name="T16" fmla="*/ 38 w 106"/>
              <a:gd name="T17" fmla="*/ 57 h 93"/>
              <a:gd name="T18" fmla="*/ 32 w 106"/>
              <a:gd name="T19" fmla="*/ 33 h 93"/>
              <a:gd name="T20" fmla="*/ 28 w 106"/>
              <a:gd name="T21" fmla="*/ 51 h 93"/>
              <a:gd name="T22" fmla="*/ 11 w 106"/>
              <a:gd name="T23" fmla="*/ 47 h 93"/>
              <a:gd name="T24" fmla="*/ 11 w 106"/>
              <a:gd name="T25" fmla="*/ 62 h 93"/>
              <a:gd name="T26" fmla="*/ 5 w 106"/>
              <a:gd name="T27" fmla="*/ 88 h 93"/>
              <a:gd name="T28" fmla="*/ 12 w 106"/>
              <a:gd name="T29" fmla="*/ 75 h 93"/>
              <a:gd name="T30" fmla="*/ 1 w 106"/>
              <a:gd name="T31" fmla="*/ 54 h 93"/>
              <a:gd name="T32" fmla="*/ 8 w 106"/>
              <a:gd name="T33" fmla="*/ 37 h 93"/>
              <a:gd name="T34" fmla="*/ 73 w 106"/>
              <a:gd name="T35" fmla="*/ 16 h 93"/>
              <a:gd name="T36" fmla="*/ 76 w 106"/>
              <a:gd name="T37" fmla="*/ 9 h 93"/>
              <a:gd name="T38" fmla="*/ 74 w 106"/>
              <a:gd name="T39" fmla="*/ 18 h 93"/>
              <a:gd name="T40" fmla="*/ 75 w 106"/>
              <a:gd name="T41" fmla="*/ 24 h 93"/>
              <a:gd name="T42" fmla="*/ 78 w 106"/>
              <a:gd name="T43" fmla="*/ 17 h 93"/>
              <a:gd name="T44" fmla="*/ 76 w 106"/>
              <a:gd name="T45" fmla="*/ 26 h 93"/>
              <a:gd name="T46" fmla="*/ 81 w 106"/>
              <a:gd name="T47" fmla="*/ 32 h 93"/>
              <a:gd name="T48" fmla="*/ 76 w 106"/>
              <a:gd name="T49" fmla="*/ 26 h 93"/>
              <a:gd name="T50" fmla="*/ 74 w 106"/>
              <a:gd name="T51" fmla="*/ 39 h 93"/>
              <a:gd name="T52" fmla="*/ 83 w 106"/>
              <a:gd name="T53" fmla="*/ 40 h 93"/>
              <a:gd name="T54" fmla="*/ 75 w 106"/>
              <a:gd name="T55" fmla="*/ 35 h 93"/>
              <a:gd name="T56" fmla="*/ 73 w 106"/>
              <a:gd name="T57" fmla="*/ 34 h 93"/>
              <a:gd name="T58" fmla="*/ 67 w 106"/>
              <a:gd name="T59" fmla="*/ 31 h 93"/>
              <a:gd name="T60" fmla="*/ 72 w 106"/>
              <a:gd name="T61" fmla="*/ 37 h 93"/>
              <a:gd name="T62" fmla="*/ 73 w 106"/>
              <a:gd name="T63" fmla="*/ 27 h 93"/>
              <a:gd name="T64" fmla="*/ 73 w 106"/>
              <a:gd name="T65" fmla="*/ 31 h 93"/>
              <a:gd name="T66" fmla="*/ 73 w 106"/>
              <a:gd name="T67" fmla="*/ 24 h 93"/>
              <a:gd name="T68" fmla="*/ 72 w 106"/>
              <a:gd name="T69" fmla="*/ 20 h 93"/>
              <a:gd name="T70" fmla="*/ 66 w 106"/>
              <a:gd name="T71" fmla="*/ 26 h 93"/>
              <a:gd name="T72" fmla="*/ 71 w 106"/>
              <a:gd name="T73" fmla="*/ 17 h 93"/>
              <a:gd name="T74" fmla="*/ 66 w 106"/>
              <a:gd name="T75" fmla="*/ 21 h 93"/>
              <a:gd name="T76" fmla="*/ 71 w 106"/>
              <a:gd name="T77" fmla="*/ 17 h 93"/>
              <a:gd name="T78" fmla="*/ 91 w 106"/>
              <a:gd name="T79" fmla="*/ 32 h 93"/>
              <a:gd name="T80" fmla="*/ 88 w 106"/>
              <a:gd name="T81" fmla="*/ 39 h 93"/>
              <a:gd name="T82" fmla="*/ 93 w 106"/>
              <a:gd name="T83" fmla="*/ 36 h 93"/>
              <a:gd name="T84" fmla="*/ 88 w 106"/>
              <a:gd name="T85" fmla="*/ 24 h 93"/>
              <a:gd name="T86" fmla="*/ 85 w 106"/>
              <a:gd name="T87" fmla="*/ 25 h 93"/>
              <a:gd name="T88" fmla="*/ 90 w 106"/>
              <a:gd name="T89" fmla="*/ 29 h 93"/>
              <a:gd name="T90" fmla="*/ 87 w 106"/>
              <a:gd name="T91" fmla="*/ 16 h 93"/>
              <a:gd name="T92" fmla="*/ 85 w 106"/>
              <a:gd name="T93" fmla="*/ 22 h 93"/>
              <a:gd name="T94" fmla="*/ 88 w 106"/>
              <a:gd name="T95" fmla="*/ 13 h 93"/>
              <a:gd name="T96" fmla="*/ 83 w 106"/>
              <a:gd name="T97" fmla="*/ 8 h 93"/>
              <a:gd name="T98" fmla="*/ 83 w 106"/>
              <a:gd name="T99" fmla="*/ 13 h 93"/>
              <a:gd name="T100" fmla="*/ 90 w 106"/>
              <a:gd name="T101" fmla="*/ 11 h 93"/>
              <a:gd name="T102" fmla="*/ 91 w 106"/>
              <a:gd name="T103" fmla="*/ 14 h 93"/>
              <a:gd name="T104" fmla="*/ 94 w 106"/>
              <a:gd name="T105" fmla="*/ 14 h 93"/>
              <a:gd name="T106" fmla="*/ 90 w 106"/>
              <a:gd name="T107" fmla="*/ 16 h 93"/>
              <a:gd name="T108" fmla="*/ 96 w 106"/>
              <a:gd name="T109" fmla="*/ 20 h 93"/>
              <a:gd name="T110" fmla="*/ 91 w 106"/>
              <a:gd name="T111" fmla="*/ 23 h 93"/>
              <a:gd name="T112" fmla="*/ 92 w 106"/>
              <a:gd name="T113" fmla="*/ 28 h 93"/>
              <a:gd name="T114" fmla="*/ 97 w 106"/>
              <a:gd name="T115" fmla="*/ 22 h 93"/>
              <a:gd name="T116" fmla="*/ 93 w 106"/>
              <a:gd name="T117" fmla="*/ 30 h 93"/>
              <a:gd name="T118" fmla="*/ 98 w 106"/>
              <a:gd name="T119" fmla="*/ 26 h 93"/>
              <a:gd name="T120" fmla="*/ 93 w 106"/>
              <a:gd name="T121" fmla="*/ 30 h 93"/>
              <a:gd name="T122" fmla="*/ 40 w 106"/>
              <a:gd name="T123" fmla="*/ 42 h 93"/>
              <a:gd name="T124" fmla="*/ 48 w 106"/>
              <a:gd name="T12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" h="93">
                <a:moveTo>
                  <a:pt x="8" y="37"/>
                </a:moveTo>
                <a:cubicBezTo>
                  <a:pt x="58" y="21"/>
                  <a:pt x="58" y="21"/>
                  <a:pt x="58" y="21"/>
                </a:cubicBezTo>
                <a:cubicBezTo>
                  <a:pt x="59" y="16"/>
                  <a:pt x="62" y="11"/>
                  <a:pt x="66" y="7"/>
                </a:cubicBezTo>
                <a:cubicBezTo>
                  <a:pt x="71" y="2"/>
                  <a:pt x="77" y="0"/>
                  <a:pt x="83" y="0"/>
                </a:cubicBezTo>
                <a:cubicBezTo>
                  <a:pt x="89" y="1"/>
                  <a:pt x="95" y="3"/>
                  <a:pt x="100" y="8"/>
                </a:cubicBezTo>
                <a:cubicBezTo>
                  <a:pt x="104" y="13"/>
                  <a:pt x="106" y="20"/>
                  <a:pt x="106" y="26"/>
                </a:cubicBezTo>
                <a:cubicBezTo>
                  <a:pt x="105" y="32"/>
                  <a:pt x="103" y="38"/>
                  <a:pt x="98" y="42"/>
                </a:cubicBezTo>
                <a:cubicBezTo>
                  <a:pt x="93" y="47"/>
                  <a:pt x="87" y="49"/>
                  <a:pt x="81" y="48"/>
                </a:cubicBezTo>
                <a:cubicBezTo>
                  <a:pt x="75" y="48"/>
                  <a:pt x="70" y="46"/>
                  <a:pt x="66" y="42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57"/>
                  <a:pt x="55" y="57"/>
                  <a:pt x="55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39" y="81"/>
                  <a:pt x="39" y="81"/>
                  <a:pt x="39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93"/>
                  <a:pt x="82" y="93"/>
                  <a:pt x="8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27" y="87"/>
                  <a:pt x="27" y="87"/>
                  <a:pt x="27" y="87"/>
                </a:cubicBezTo>
                <a:cubicBezTo>
                  <a:pt x="27" y="87"/>
                  <a:pt x="34" y="68"/>
                  <a:pt x="38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33"/>
                  <a:pt x="32" y="33"/>
                  <a:pt x="32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51"/>
                  <a:pt x="28" y="51"/>
                  <a:pt x="28" y="51"/>
                </a:cubicBezTo>
                <a:cubicBezTo>
                  <a:pt x="13" y="54"/>
                  <a:pt x="13" y="54"/>
                  <a:pt x="13" y="54"/>
                </a:cubicBezTo>
                <a:cubicBezTo>
                  <a:pt x="11" y="47"/>
                  <a:pt x="11" y="47"/>
                  <a:pt x="11" y="47"/>
                </a:cubicBezTo>
                <a:cubicBezTo>
                  <a:pt x="8" y="48"/>
                  <a:pt x="5" y="51"/>
                  <a:pt x="6" y="53"/>
                </a:cubicBezTo>
                <a:cubicBezTo>
                  <a:pt x="6" y="56"/>
                  <a:pt x="8" y="59"/>
                  <a:pt x="11" y="62"/>
                </a:cubicBezTo>
                <a:cubicBezTo>
                  <a:pt x="14" y="67"/>
                  <a:pt x="17" y="71"/>
                  <a:pt x="17" y="76"/>
                </a:cubicBezTo>
                <a:cubicBezTo>
                  <a:pt x="16" y="84"/>
                  <a:pt x="5" y="88"/>
                  <a:pt x="5" y="88"/>
                </a:cubicBezTo>
                <a:cubicBezTo>
                  <a:pt x="3" y="84"/>
                  <a:pt x="3" y="84"/>
                  <a:pt x="3" y="84"/>
                </a:cubicBezTo>
                <a:cubicBezTo>
                  <a:pt x="3" y="84"/>
                  <a:pt x="11" y="81"/>
                  <a:pt x="12" y="75"/>
                </a:cubicBezTo>
                <a:cubicBezTo>
                  <a:pt x="12" y="73"/>
                  <a:pt x="10" y="69"/>
                  <a:pt x="7" y="65"/>
                </a:cubicBezTo>
                <a:cubicBezTo>
                  <a:pt x="4" y="61"/>
                  <a:pt x="1" y="58"/>
                  <a:pt x="1" y="54"/>
                </a:cubicBezTo>
                <a:cubicBezTo>
                  <a:pt x="0" y="48"/>
                  <a:pt x="6" y="44"/>
                  <a:pt x="10" y="42"/>
                </a:cubicBezTo>
                <a:cubicBezTo>
                  <a:pt x="8" y="37"/>
                  <a:pt x="8" y="37"/>
                  <a:pt x="8" y="37"/>
                </a:cubicBezTo>
                <a:close/>
                <a:moveTo>
                  <a:pt x="72" y="12"/>
                </a:moveTo>
                <a:cubicBezTo>
                  <a:pt x="72" y="13"/>
                  <a:pt x="73" y="15"/>
                  <a:pt x="73" y="16"/>
                </a:cubicBezTo>
                <a:cubicBezTo>
                  <a:pt x="75" y="15"/>
                  <a:pt x="76" y="15"/>
                  <a:pt x="77" y="15"/>
                </a:cubicBezTo>
                <a:cubicBezTo>
                  <a:pt x="76" y="9"/>
                  <a:pt x="76" y="9"/>
                  <a:pt x="76" y="9"/>
                </a:cubicBezTo>
                <a:cubicBezTo>
                  <a:pt x="75" y="10"/>
                  <a:pt x="73" y="11"/>
                  <a:pt x="72" y="12"/>
                </a:cubicBezTo>
                <a:close/>
                <a:moveTo>
                  <a:pt x="74" y="18"/>
                </a:moveTo>
                <a:cubicBezTo>
                  <a:pt x="75" y="20"/>
                  <a:pt x="75" y="22"/>
                  <a:pt x="75" y="23"/>
                </a:cubicBezTo>
                <a:cubicBezTo>
                  <a:pt x="75" y="23"/>
                  <a:pt x="75" y="24"/>
                  <a:pt x="75" y="24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17"/>
                  <a:pt x="78" y="17"/>
                  <a:pt x="78" y="17"/>
                </a:cubicBezTo>
                <a:cubicBezTo>
                  <a:pt x="77" y="18"/>
                  <a:pt x="75" y="18"/>
                  <a:pt x="74" y="18"/>
                </a:cubicBezTo>
                <a:close/>
                <a:moveTo>
                  <a:pt x="76" y="26"/>
                </a:moveTo>
                <a:cubicBezTo>
                  <a:pt x="76" y="28"/>
                  <a:pt x="76" y="30"/>
                  <a:pt x="76" y="32"/>
                </a:cubicBezTo>
                <a:cubicBezTo>
                  <a:pt x="77" y="32"/>
                  <a:pt x="79" y="32"/>
                  <a:pt x="81" y="32"/>
                </a:cubicBezTo>
                <a:cubicBezTo>
                  <a:pt x="80" y="26"/>
                  <a:pt x="80" y="26"/>
                  <a:pt x="80" y="26"/>
                </a:cubicBezTo>
                <a:cubicBezTo>
                  <a:pt x="76" y="26"/>
                  <a:pt x="76" y="26"/>
                  <a:pt x="76" y="26"/>
                </a:cubicBezTo>
                <a:close/>
                <a:moveTo>
                  <a:pt x="75" y="35"/>
                </a:moveTo>
                <a:cubicBezTo>
                  <a:pt x="75" y="36"/>
                  <a:pt x="75" y="37"/>
                  <a:pt x="74" y="39"/>
                </a:cubicBezTo>
                <a:cubicBezTo>
                  <a:pt x="76" y="40"/>
                  <a:pt x="79" y="40"/>
                  <a:pt x="81" y="40"/>
                </a:cubicBezTo>
                <a:cubicBezTo>
                  <a:pt x="82" y="41"/>
                  <a:pt x="82" y="41"/>
                  <a:pt x="83" y="40"/>
                </a:cubicBezTo>
                <a:cubicBezTo>
                  <a:pt x="82" y="35"/>
                  <a:pt x="82" y="35"/>
                  <a:pt x="82" y="35"/>
                </a:cubicBezTo>
                <a:cubicBezTo>
                  <a:pt x="79" y="35"/>
                  <a:pt x="77" y="35"/>
                  <a:pt x="75" y="35"/>
                </a:cubicBezTo>
                <a:close/>
                <a:moveTo>
                  <a:pt x="72" y="37"/>
                </a:moveTo>
                <a:cubicBezTo>
                  <a:pt x="72" y="36"/>
                  <a:pt x="73" y="35"/>
                  <a:pt x="73" y="34"/>
                </a:cubicBezTo>
                <a:cubicBezTo>
                  <a:pt x="72" y="34"/>
                  <a:pt x="72" y="34"/>
                  <a:pt x="72" y="34"/>
                </a:cubicBezTo>
                <a:cubicBezTo>
                  <a:pt x="70" y="33"/>
                  <a:pt x="69" y="32"/>
                  <a:pt x="67" y="31"/>
                </a:cubicBezTo>
                <a:cubicBezTo>
                  <a:pt x="68" y="32"/>
                  <a:pt x="69" y="34"/>
                  <a:pt x="70" y="35"/>
                </a:cubicBezTo>
                <a:cubicBezTo>
                  <a:pt x="71" y="36"/>
                  <a:pt x="71" y="37"/>
                  <a:pt x="72" y="37"/>
                </a:cubicBezTo>
                <a:close/>
                <a:moveTo>
                  <a:pt x="73" y="31"/>
                </a:moveTo>
                <a:cubicBezTo>
                  <a:pt x="73" y="30"/>
                  <a:pt x="73" y="28"/>
                  <a:pt x="73" y="27"/>
                </a:cubicBezTo>
                <a:cubicBezTo>
                  <a:pt x="68" y="28"/>
                  <a:pt x="68" y="28"/>
                  <a:pt x="68" y="28"/>
                </a:cubicBezTo>
                <a:cubicBezTo>
                  <a:pt x="69" y="30"/>
                  <a:pt x="71" y="31"/>
                  <a:pt x="73" y="31"/>
                </a:cubicBezTo>
                <a:cubicBezTo>
                  <a:pt x="73" y="31"/>
                  <a:pt x="73" y="31"/>
                  <a:pt x="73" y="31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73" y="22"/>
                  <a:pt x="72" y="21"/>
                  <a:pt x="72" y="20"/>
                </a:cubicBezTo>
                <a:cubicBezTo>
                  <a:pt x="72" y="20"/>
                  <a:pt x="71" y="20"/>
                  <a:pt x="71" y="21"/>
                </a:cubicBezTo>
                <a:cubicBezTo>
                  <a:pt x="69" y="22"/>
                  <a:pt x="67" y="24"/>
                  <a:pt x="66" y="26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71" y="17"/>
                </a:moveTo>
                <a:cubicBezTo>
                  <a:pt x="71" y="16"/>
                  <a:pt x="70" y="15"/>
                  <a:pt x="70" y="14"/>
                </a:cubicBezTo>
                <a:cubicBezTo>
                  <a:pt x="68" y="16"/>
                  <a:pt x="67" y="19"/>
                  <a:pt x="66" y="21"/>
                </a:cubicBezTo>
                <a:cubicBezTo>
                  <a:pt x="67" y="20"/>
                  <a:pt x="68" y="19"/>
                  <a:pt x="69" y="18"/>
                </a:cubicBezTo>
                <a:cubicBezTo>
                  <a:pt x="70" y="18"/>
                  <a:pt x="70" y="18"/>
                  <a:pt x="71" y="17"/>
                </a:cubicBezTo>
                <a:close/>
                <a:moveTo>
                  <a:pt x="93" y="36"/>
                </a:moveTo>
                <a:cubicBezTo>
                  <a:pt x="92" y="34"/>
                  <a:pt x="92" y="33"/>
                  <a:pt x="91" y="32"/>
                </a:cubicBezTo>
                <a:cubicBezTo>
                  <a:pt x="90" y="32"/>
                  <a:pt x="88" y="33"/>
                  <a:pt x="87" y="33"/>
                </a:cubicBezTo>
                <a:cubicBezTo>
                  <a:pt x="88" y="39"/>
                  <a:pt x="88" y="39"/>
                  <a:pt x="88" y="39"/>
                </a:cubicBezTo>
                <a:cubicBezTo>
                  <a:pt x="90" y="39"/>
                  <a:pt x="91" y="38"/>
                  <a:pt x="93" y="36"/>
                </a:cubicBezTo>
                <a:cubicBezTo>
                  <a:pt x="93" y="36"/>
                  <a:pt x="93" y="36"/>
                  <a:pt x="93" y="36"/>
                </a:cubicBezTo>
                <a:close/>
                <a:moveTo>
                  <a:pt x="90" y="29"/>
                </a:moveTo>
                <a:cubicBezTo>
                  <a:pt x="89" y="28"/>
                  <a:pt x="89" y="26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31"/>
                  <a:pt x="86" y="31"/>
                  <a:pt x="86" y="31"/>
                </a:cubicBezTo>
                <a:cubicBezTo>
                  <a:pt x="88" y="30"/>
                  <a:pt x="89" y="30"/>
                  <a:pt x="90" y="29"/>
                </a:cubicBezTo>
                <a:close/>
                <a:moveTo>
                  <a:pt x="88" y="21"/>
                </a:moveTo>
                <a:cubicBezTo>
                  <a:pt x="88" y="19"/>
                  <a:pt x="87" y="18"/>
                  <a:pt x="87" y="16"/>
                </a:cubicBezTo>
                <a:cubicBezTo>
                  <a:pt x="86" y="15"/>
                  <a:pt x="85" y="15"/>
                  <a:pt x="83" y="16"/>
                </a:cubicBezTo>
                <a:cubicBezTo>
                  <a:pt x="85" y="22"/>
                  <a:pt x="85" y="22"/>
                  <a:pt x="85" y="22"/>
                </a:cubicBezTo>
                <a:cubicBezTo>
                  <a:pt x="88" y="21"/>
                  <a:pt x="88" y="21"/>
                  <a:pt x="88" y="21"/>
                </a:cubicBezTo>
                <a:close/>
                <a:moveTo>
                  <a:pt x="88" y="13"/>
                </a:moveTo>
                <a:cubicBezTo>
                  <a:pt x="88" y="12"/>
                  <a:pt x="88" y="11"/>
                  <a:pt x="88" y="9"/>
                </a:cubicBezTo>
                <a:cubicBezTo>
                  <a:pt x="86" y="9"/>
                  <a:pt x="84" y="8"/>
                  <a:pt x="83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3" y="13"/>
                  <a:pt x="83" y="13"/>
                  <a:pt x="83" y="13"/>
                </a:cubicBezTo>
                <a:cubicBezTo>
                  <a:pt x="84" y="13"/>
                  <a:pt x="86" y="13"/>
                  <a:pt x="88" y="13"/>
                </a:cubicBezTo>
                <a:close/>
                <a:moveTo>
                  <a:pt x="90" y="11"/>
                </a:moveTo>
                <a:cubicBezTo>
                  <a:pt x="90" y="12"/>
                  <a:pt x="90" y="13"/>
                  <a:pt x="90" y="14"/>
                </a:cubicBezTo>
                <a:cubicBezTo>
                  <a:pt x="90" y="14"/>
                  <a:pt x="91" y="14"/>
                  <a:pt x="91" y="14"/>
                </a:cubicBezTo>
                <a:cubicBezTo>
                  <a:pt x="92" y="14"/>
                  <a:pt x="94" y="15"/>
                  <a:pt x="96" y="16"/>
                </a:cubicBezTo>
                <a:cubicBezTo>
                  <a:pt x="95" y="15"/>
                  <a:pt x="94" y="14"/>
                  <a:pt x="94" y="14"/>
                </a:cubicBezTo>
                <a:cubicBezTo>
                  <a:pt x="93" y="12"/>
                  <a:pt x="92" y="11"/>
                  <a:pt x="90" y="11"/>
                </a:cubicBezTo>
                <a:close/>
                <a:moveTo>
                  <a:pt x="90" y="16"/>
                </a:moveTo>
                <a:cubicBezTo>
                  <a:pt x="90" y="18"/>
                  <a:pt x="90" y="19"/>
                  <a:pt x="90" y="21"/>
                </a:cubicBezTo>
                <a:cubicBezTo>
                  <a:pt x="96" y="20"/>
                  <a:pt x="96" y="20"/>
                  <a:pt x="96" y="20"/>
                </a:cubicBezTo>
                <a:cubicBezTo>
                  <a:pt x="94" y="18"/>
                  <a:pt x="92" y="17"/>
                  <a:pt x="90" y="16"/>
                </a:cubicBezTo>
                <a:close/>
                <a:moveTo>
                  <a:pt x="91" y="23"/>
                </a:moveTo>
                <a:cubicBezTo>
                  <a:pt x="91" y="24"/>
                  <a:pt x="91" y="24"/>
                  <a:pt x="91" y="24"/>
                </a:cubicBezTo>
                <a:cubicBezTo>
                  <a:pt x="91" y="25"/>
                  <a:pt x="92" y="26"/>
                  <a:pt x="92" y="28"/>
                </a:cubicBezTo>
                <a:cubicBezTo>
                  <a:pt x="92" y="28"/>
                  <a:pt x="93" y="27"/>
                  <a:pt x="93" y="27"/>
                </a:cubicBezTo>
                <a:cubicBezTo>
                  <a:pt x="95" y="26"/>
                  <a:pt x="96" y="24"/>
                  <a:pt x="97" y="22"/>
                </a:cubicBezTo>
                <a:cubicBezTo>
                  <a:pt x="91" y="23"/>
                  <a:pt x="91" y="23"/>
                  <a:pt x="91" y="23"/>
                </a:cubicBezTo>
                <a:close/>
                <a:moveTo>
                  <a:pt x="93" y="30"/>
                </a:moveTo>
                <a:cubicBezTo>
                  <a:pt x="94" y="32"/>
                  <a:pt x="94" y="33"/>
                  <a:pt x="95" y="34"/>
                </a:cubicBezTo>
                <a:cubicBezTo>
                  <a:pt x="97" y="31"/>
                  <a:pt x="98" y="29"/>
                  <a:pt x="98" y="26"/>
                </a:cubicBezTo>
                <a:cubicBezTo>
                  <a:pt x="97" y="27"/>
                  <a:pt x="96" y="28"/>
                  <a:pt x="95" y="29"/>
                </a:cubicBezTo>
                <a:cubicBezTo>
                  <a:pt x="94" y="30"/>
                  <a:pt x="94" y="30"/>
                  <a:pt x="93" y="30"/>
                </a:cubicBezTo>
                <a:close/>
                <a:moveTo>
                  <a:pt x="44" y="38"/>
                </a:moveTo>
                <a:cubicBezTo>
                  <a:pt x="41" y="38"/>
                  <a:pt x="40" y="40"/>
                  <a:pt x="40" y="42"/>
                </a:cubicBezTo>
                <a:cubicBezTo>
                  <a:pt x="40" y="45"/>
                  <a:pt x="41" y="46"/>
                  <a:pt x="44" y="46"/>
                </a:cubicBezTo>
                <a:cubicBezTo>
                  <a:pt x="46" y="46"/>
                  <a:pt x="48" y="45"/>
                  <a:pt x="48" y="42"/>
                </a:cubicBezTo>
                <a:cubicBezTo>
                  <a:pt x="48" y="40"/>
                  <a:pt x="46" y="38"/>
                  <a:pt x="44" y="38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905874" y="5579720"/>
            <a:ext cx="2419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217547" y="5351386"/>
            <a:ext cx="179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E651222-DC5B-45C2-A97A-1EDB9169388A}"/>
              </a:ext>
            </a:extLst>
          </p:cNvPr>
          <p:cNvGrpSpPr/>
          <p:nvPr/>
        </p:nvGrpSpPr>
        <p:grpSpPr>
          <a:xfrm>
            <a:off x="8617863" y="1221041"/>
            <a:ext cx="2995372" cy="3477926"/>
            <a:chOff x="8617863" y="1221041"/>
            <a:chExt cx="2995372" cy="3477926"/>
          </a:xfrm>
        </p:grpSpPr>
        <p:grpSp>
          <p:nvGrpSpPr>
            <p:cNvPr id="78" name="组合 77"/>
            <p:cNvGrpSpPr/>
            <p:nvPr/>
          </p:nvGrpSpPr>
          <p:grpSpPr>
            <a:xfrm>
              <a:off x="8617863" y="1221041"/>
              <a:ext cx="2995372" cy="3477926"/>
              <a:chOff x="244924" y="1771650"/>
              <a:chExt cx="2995372" cy="3477926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244924" y="1771650"/>
                <a:ext cx="2995372" cy="347680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510789" y="2946661"/>
                <a:ext cx="555757" cy="230291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1155801" y="3510052"/>
                <a:ext cx="555757" cy="17260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1800813" y="2419313"/>
                <a:ext cx="555757" cy="282914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2445826" y="4118337"/>
                <a:ext cx="555757" cy="1116445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9" name="矩形 78"/>
            <p:cNvSpPr/>
            <p:nvPr/>
          </p:nvSpPr>
          <p:spPr>
            <a:xfrm>
              <a:off x="8617863" y="4475783"/>
              <a:ext cx="2995372" cy="121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880247" y="199300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0184997" y="1488043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9545693" y="257636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0841105" y="3195885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2" name="Freeform 144"/>
          <p:cNvSpPr>
            <a:spLocks/>
          </p:cNvSpPr>
          <p:nvPr/>
        </p:nvSpPr>
        <p:spPr bwMode="auto">
          <a:xfrm>
            <a:off x="9791993" y="4742838"/>
            <a:ext cx="670882" cy="563437"/>
          </a:xfrm>
          <a:custGeom>
            <a:avLst/>
            <a:gdLst>
              <a:gd name="T0" fmla="*/ 16 w 108"/>
              <a:gd name="T1" fmla="*/ 51 h 91"/>
              <a:gd name="T2" fmla="*/ 29 w 108"/>
              <a:gd name="T3" fmla="*/ 51 h 91"/>
              <a:gd name="T4" fmla="*/ 35 w 108"/>
              <a:gd name="T5" fmla="*/ 57 h 91"/>
              <a:gd name="T6" fmla="*/ 35 w 108"/>
              <a:gd name="T7" fmla="*/ 85 h 91"/>
              <a:gd name="T8" fmla="*/ 29 w 108"/>
              <a:gd name="T9" fmla="*/ 91 h 91"/>
              <a:gd name="T10" fmla="*/ 16 w 108"/>
              <a:gd name="T11" fmla="*/ 91 h 91"/>
              <a:gd name="T12" fmla="*/ 9 w 108"/>
              <a:gd name="T13" fmla="*/ 85 h 91"/>
              <a:gd name="T14" fmla="*/ 9 w 108"/>
              <a:gd name="T15" fmla="*/ 82 h 91"/>
              <a:gd name="T16" fmla="*/ 0 w 108"/>
              <a:gd name="T17" fmla="*/ 82 h 91"/>
              <a:gd name="T18" fmla="*/ 0 w 108"/>
              <a:gd name="T19" fmla="*/ 40 h 91"/>
              <a:gd name="T20" fmla="*/ 0 w 108"/>
              <a:gd name="T21" fmla="*/ 39 h 91"/>
              <a:gd name="T22" fmla="*/ 0 w 108"/>
              <a:gd name="T23" fmla="*/ 39 h 91"/>
              <a:gd name="T24" fmla="*/ 20 w 108"/>
              <a:gd name="T25" fmla="*/ 13 h 91"/>
              <a:gd name="T26" fmla="*/ 87 w 108"/>
              <a:gd name="T27" fmla="*/ 13 h 91"/>
              <a:gd name="T28" fmla="*/ 107 w 108"/>
              <a:gd name="T29" fmla="*/ 39 h 91"/>
              <a:gd name="T30" fmla="*/ 108 w 108"/>
              <a:gd name="T31" fmla="*/ 40 h 91"/>
              <a:gd name="T32" fmla="*/ 108 w 108"/>
              <a:gd name="T33" fmla="*/ 40 h 91"/>
              <a:gd name="T34" fmla="*/ 108 w 108"/>
              <a:gd name="T35" fmla="*/ 82 h 91"/>
              <a:gd name="T36" fmla="*/ 98 w 108"/>
              <a:gd name="T37" fmla="*/ 82 h 91"/>
              <a:gd name="T38" fmla="*/ 98 w 108"/>
              <a:gd name="T39" fmla="*/ 85 h 91"/>
              <a:gd name="T40" fmla="*/ 92 w 108"/>
              <a:gd name="T41" fmla="*/ 91 h 91"/>
              <a:gd name="T42" fmla="*/ 78 w 108"/>
              <a:gd name="T43" fmla="*/ 91 h 91"/>
              <a:gd name="T44" fmla="*/ 72 w 108"/>
              <a:gd name="T45" fmla="*/ 85 h 91"/>
              <a:gd name="T46" fmla="*/ 72 w 108"/>
              <a:gd name="T47" fmla="*/ 57 h 91"/>
              <a:gd name="T48" fmla="*/ 78 w 108"/>
              <a:gd name="T49" fmla="*/ 51 h 91"/>
              <a:gd name="T50" fmla="*/ 92 w 108"/>
              <a:gd name="T51" fmla="*/ 51 h 91"/>
              <a:gd name="T52" fmla="*/ 97 w 108"/>
              <a:gd name="T53" fmla="*/ 53 h 91"/>
              <a:gd name="T54" fmla="*/ 97 w 108"/>
              <a:gd name="T55" fmla="*/ 41 h 91"/>
              <a:gd name="T56" fmla="*/ 81 w 108"/>
              <a:gd name="T57" fmla="*/ 23 h 91"/>
              <a:gd name="T58" fmla="*/ 26 w 108"/>
              <a:gd name="T59" fmla="*/ 23 h 91"/>
              <a:gd name="T60" fmla="*/ 11 w 108"/>
              <a:gd name="T61" fmla="*/ 41 h 91"/>
              <a:gd name="T62" fmla="*/ 11 w 108"/>
              <a:gd name="T63" fmla="*/ 53 h 91"/>
              <a:gd name="T64" fmla="*/ 16 w 108"/>
              <a:gd name="T65" fmla="*/ 5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8" h="91">
                <a:moveTo>
                  <a:pt x="16" y="51"/>
                </a:moveTo>
                <a:cubicBezTo>
                  <a:pt x="29" y="51"/>
                  <a:pt x="29" y="51"/>
                  <a:pt x="29" y="51"/>
                </a:cubicBezTo>
                <a:cubicBezTo>
                  <a:pt x="33" y="51"/>
                  <a:pt x="35" y="54"/>
                  <a:pt x="35" y="57"/>
                </a:cubicBezTo>
                <a:cubicBezTo>
                  <a:pt x="35" y="85"/>
                  <a:pt x="35" y="85"/>
                  <a:pt x="35" y="85"/>
                </a:cubicBezTo>
                <a:cubicBezTo>
                  <a:pt x="35" y="88"/>
                  <a:pt x="33" y="91"/>
                  <a:pt x="29" y="91"/>
                </a:cubicBezTo>
                <a:cubicBezTo>
                  <a:pt x="16" y="91"/>
                  <a:pt x="16" y="91"/>
                  <a:pt x="16" y="91"/>
                </a:cubicBezTo>
                <a:cubicBezTo>
                  <a:pt x="12" y="91"/>
                  <a:pt x="9" y="88"/>
                  <a:pt x="9" y="85"/>
                </a:cubicBezTo>
                <a:cubicBezTo>
                  <a:pt x="9" y="82"/>
                  <a:pt x="9" y="82"/>
                  <a:pt x="9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68"/>
                  <a:pt x="0" y="54"/>
                  <a:pt x="0" y="4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4" y="28"/>
                  <a:pt x="11" y="20"/>
                  <a:pt x="20" y="13"/>
                </a:cubicBezTo>
                <a:cubicBezTo>
                  <a:pt x="40" y="0"/>
                  <a:pt x="67" y="0"/>
                  <a:pt x="87" y="13"/>
                </a:cubicBezTo>
                <a:cubicBezTo>
                  <a:pt x="97" y="19"/>
                  <a:pt x="104" y="28"/>
                  <a:pt x="107" y="39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8" y="54"/>
                  <a:pt x="108" y="68"/>
                  <a:pt x="108" y="82"/>
                </a:cubicBezTo>
                <a:cubicBezTo>
                  <a:pt x="98" y="82"/>
                  <a:pt x="98" y="82"/>
                  <a:pt x="98" y="82"/>
                </a:cubicBezTo>
                <a:cubicBezTo>
                  <a:pt x="98" y="85"/>
                  <a:pt x="98" y="85"/>
                  <a:pt x="98" y="85"/>
                </a:cubicBezTo>
                <a:cubicBezTo>
                  <a:pt x="98" y="88"/>
                  <a:pt x="95" y="91"/>
                  <a:pt x="92" y="91"/>
                </a:cubicBezTo>
                <a:cubicBezTo>
                  <a:pt x="78" y="91"/>
                  <a:pt x="78" y="91"/>
                  <a:pt x="78" y="91"/>
                </a:cubicBezTo>
                <a:cubicBezTo>
                  <a:pt x="75" y="91"/>
                  <a:pt x="72" y="88"/>
                  <a:pt x="72" y="85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4"/>
                  <a:pt x="75" y="51"/>
                  <a:pt x="78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4" y="51"/>
                  <a:pt x="96" y="52"/>
                  <a:pt x="97" y="53"/>
                </a:cubicBezTo>
                <a:cubicBezTo>
                  <a:pt x="97" y="41"/>
                  <a:pt x="97" y="41"/>
                  <a:pt x="97" y="41"/>
                </a:cubicBezTo>
                <a:cubicBezTo>
                  <a:pt x="94" y="34"/>
                  <a:pt x="88" y="27"/>
                  <a:pt x="81" y="23"/>
                </a:cubicBezTo>
                <a:cubicBezTo>
                  <a:pt x="65" y="12"/>
                  <a:pt x="43" y="12"/>
                  <a:pt x="26" y="23"/>
                </a:cubicBezTo>
                <a:cubicBezTo>
                  <a:pt x="19" y="27"/>
                  <a:pt x="14" y="34"/>
                  <a:pt x="11" y="41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2"/>
                  <a:pt x="14" y="51"/>
                  <a:pt x="16" y="51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19192" y="5579720"/>
            <a:ext cx="2419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130865" y="5351386"/>
            <a:ext cx="179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1C0966D-3F87-4E73-8653-A8DC26F92505}"/>
              </a:ext>
            </a:extLst>
          </p:cNvPr>
          <p:cNvGrpSpPr/>
          <p:nvPr/>
        </p:nvGrpSpPr>
        <p:grpSpPr>
          <a:xfrm>
            <a:off x="4531181" y="1221041"/>
            <a:ext cx="2995372" cy="3477926"/>
            <a:chOff x="4531181" y="1221041"/>
            <a:chExt cx="2995372" cy="3477926"/>
          </a:xfrm>
        </p:grpSpPr>
        <p:grpSp>
          <p:nvGrpSpPr>
            <p:cNvPr id="63" name="组合 62"/>
            <p:cNvGrpSpPr/>
            <p:nvPr/>
          </p:nvGrpSpPr>
          <p:grpSpPr>
            <a:xfrm>
              <a:off x="4531181" y="1221041"/>
              <a:ext cx="2995372" cy="3477926"/>
              <a:chOff x="244924" y="1771650"/>
              <a:chExt cx="2995372" cy="3477926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244924" y="1771650"/>
                <a:ext cx="2995372" cy="347680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510789" y="2946661"/>
                <a:ext cx="555757" cy="230291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155801" y="3510052"/>
                <a:ext cx="555757" cy="17260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800813" y="2419313"/>
                <a:ext cx="555757" cy="282914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2445826" y="4118337"/>
                <a:ext cx="555757" cy="1116445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4531181" y="4475783"/>
              <a:ext cx="2995372" cy="121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793565" y="199300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098315" y="1488043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459011" y="257636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754423" y="3195885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3" name="Freeform 203"/>
          <p:cNvSpPr>
            <a:spLocks noEditPoints="1"/>
          </p:cNvSpPr>
          <p:nvPr/>
        </p:nvSpPr>
        <p:spPr bwMode="auto">
          <a:xfrm>
            <a:off x="5805119" y="4727114"/>
            <a:ext cx="559829" cy="608510"/>
          </a:xfrm>
          <a:custGeom>
            <a:avLst/>
            <a:gdLst>
              <a:gd name="T0" fmla="*/ 66 w 107"/>
              <a:gd name="T1" fmla="*/ 6 h 116"/>
              <a:gd name="T2" fmla="*/ 99 w 107"/>
              <a:gd name="T3" fmla="*/ 12 h 116"/>
              <a:gd name="T4" fmla="*/ 101 w 107"/>
              <a:gd name="T5" fmla="*/ 44 h 116"/>
              <a:gd name="T6" fmla="*/ 96 w 107"/>
              <a:gd name="T7" fmla="*/ 44 h 116"/>
              <a:gd name="T8" fmla="*/ 77 w 107"/>
              <a:gd name="T9" fmla="*/ 30 h 116"/>
              <a:gd name="T10" fmla="*/ 67 w 107"/>
              <a:gd name="T11" fmla="*/ 8 h 116"/>
              <a:gd name="T12" fmla="*/ 66 w 107"/>
              <a:gd name="T13" fmla="*/ 6 h 116"/>
              <a:gd name="T14" fmla="*/ 12 w 107"/>
              <a:gd name="T15" fmla="*/ 79 h 116"/>
              <a:gd name="T16" fmla="*/ 19 w 107"/>
              <a:gd name="T17" fmla="*/ 88 h 116"/>
              <a:gd name="T18" fmla="*/ 69 w 107"/>
              <a:gd name="T19" fmla="*/ 54 h 116"/>
              <a:gd name="T20" fmla="*/ 53 w 107"/>
              <a:gd name="T21" fmla="*/ 34 h 116"/>
              <a:gd name="T22" fmla="*/ 12 w 107"/>
              <a:gd name="T23" fmla="*/ 79 h 116"/>
              <a:gd name="T24" fmla="*/ 14 w 107"/>
              <a:gd name="T25" fmla="*/ 90 h 116"/>
              <a:gd name="T26" fmla="*/ 9 w 107"/>
              <a:gd name="T27" fmla="*/ 103 h 116"/>
              <a:gd name="T28" fmla="*/ 11 w 107"/>
              <a:gd name="T29" fmla="*/ 106 h 116"/>
              <a:gd name="T30" fmla="*/ 16 w 107"/>
              <a:gd name="T31" fmla="*/ 108 h 116"/>
              <a:gd name="T32" fmla="*/ 45 w 107"/>
              <a:gd name="T33" fmla="*/ 90 h 116"/>
              <a:gd name="T34" fmla="*/ 77 w 107"/>
              <a:gd name="T35" fmla="*/ 69 h 116"/>
              <a:gd name="T36" fmla="*/ 91 w 107"/>
              <a:gd name="T37" fmla="*/ 71 h 116"/>
              <a:gd name="T38" fmla="*/ 100 w 107"/>
              <a:gd name="T39" fmla="*/ 80 h 116"/>
              <a:gd name="T40" fmla="*/ 102 w 107"/>
              <a:gd name="T41" fmla="*/ 104 h 116"/>
              <a:gd name="T42" fmla="*/ 95 w 107"/>
              <a:gd name="T43" fmla="*/ 102 h 116"/>
              <a:gd name="T44" fmla="*/ 94 w 107"/>
              <a:gd name="T45" fmla="*/ 84 h 116"/>
              <a:gd name="T46" fmla="*/ 88 w 107"/>
              <a:gd name="T47" fmla="*/ 77 h 116"/>
              <a:gd name="T48" fmla="*/ 79 w 107"/>
              <a:gd name="T49" fmla="*/ 76 h 116"/>
              <a:gd name="T50" fmla="*/ 51 w 107"/>
              <a:gd name="T51" fmla="*/ 95 h 116"/>
              <a:gd name="T52" fmla="*/ 16 w 107"/>
              <a:gd name="T53" fmla="*/ 115 h 116"/>
              <a:gd name="T54" fmla="*/ 7 w 107"/>
              <a:gd name="T55" fmla="*/ 112 h 116"/>
              <a:gd name="T56" fmla="*/ 2 w 107"/>
              <a:gd name="T57" fmla="*/ 105 h 116"/>
              <a:gd name="T58" fmla="*/ 8 w 107"/>
              <a:gd name="T59" fmla="*/ 85 h 116"/>
              <a:gd name="T60" fmla="*/ 14 w 107"/>
              <a:gd name="T61" fmla="*/ 90 h 116"/>
              <a:gd name="T62" fmla="*/ 97 w 107"/>
              <a:gd name="T63" fmla="*/ 49 h 116"/>
              <a:gd name="T64" fmla="*/ 74 w 107"/>
              <a:gd name="T65" fmla="*/ 32 h 116"/>
              <a:gd name="T66" fmla="*/ 62 w 107"/>
              <a:gd name="T67" fmla="*/ 9 h 116"/>
              <a:gd name="T68" fmla="*/ 56 w 107"/>
              <a:gd name="T69" fmla="*/ 30 h 116"/>
              <a:gd name="T70" fmla="*/ 75 w 107"/>
              <a:gd name="T71" fmla="*/ 52 h 116"/>
              <a:gd name="T72" fmla="*/ 97 w 107"/>
              <a:gd name="T73" fmla="*/ 4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" h="116">
                <a:moveTo>
                  <a:pt x="66" y="6"/>
                </a:moveTo>
                <a:cubicBezTo>
                  <a:pt x="77" y="0"/>
                  <a:pt x="91" y="3"/>
                  <a:pt x="99" y="12"/>
                </a:cubicBezTo>
                <a:cubicBezTo>
                  <a:pt x="107" y="22"/>
                  <a:pt x="107" y="35"/>
                  <a:pt x="101" y="44"/>
                </a:cubicBezTo>
                <a:cubicBezTo>
                  <a:pt x="99" y="44"/>
                  <a:pt x="98" y="44"/>
                  <a:pt x="96" y="44"/>
                </a:cubicBezTo>
                <a:cubicBezTo>
                  <a:pt x="90" y="42"/>
                  <a:pt x="83" y="36"/>
                  <a:pt x="77" y="30"/>
                </a:cubicBezTo>
                <a:cubicBezTo>
                  <a:pt x="72" y="23"/>
                  <a:pt x="68" y="15"/>
                  <a:pt x="67" y="8"/>
                </a:cubicBezTo>
                <a:cubicBezTo>
                  <a:pt x="66" y="7"/>
                  <a:pt x="66" y="7"/>
                  <a:pt x="66" y="6"/>
                </a:cubicBezTo>
                <a:close/>
                <a:moveTo>
                  <a:pt x="12" y="79"/>
                </a:moveTo>
                <a:cubicBezTo>
                  <a:pt x="12" y="84"/>
                  <a:pt x="14" y="87"/>
                  <a:pt x="19" y="88"/>
                </a:cubicBezTo>
                <a:cubicBezTo>
                  <a:pt x="69" y="54"/>
                  <a:pt x="69" y="54"/>
                  <a:pt x="69" y="54"/>
                </a:cubicBezTo>
                <a:cubicBezTo>
                  <a:pt x="62" y="49"/>
                  <a:pt x="57" y="42"/>
                  <a:pt x="53" y="34"/>
                </a:cubicBezTo>
                <a:cubicBezTo>
                  <a:pt x="12" y="79"/>
                  <a:pt x="12" y="79"/>
                  <a:pt x="12" y="79"/>
                </a:cubicBezTo>
                <a:close/>
                <a:moveTo>
                  <a:pt x="14" y="90"/>
                </a:moveTo>
                <a:cubicBezTo>
                  <a:pt x="9" y="95"/>
                  <a:pt x="8" y="99"/>
                  <a:pt x="9" y="103"/>
                </a:cubicBezTo>
                <a:cubicBezTo>
                  <a:pt x="10" y="104"/>
                  <a:pt x="10" y="105"/>
                  <a:pt x="11" y="106"/>
                </a:cubicBezTo>
                <a:cubicBezTo>
                  <a:pt x="13" y="107"/>
                  <a:pt x="14" y="108"/>
                  <a:pt x="16" y="108"/>
                </a:cubicBezTo>
                <a:cubicBezTo>
                  <a:pt x="23" y="108"/>
                  <a:pt x="33" y="104"/>
                  <a:pt x="45" y="90"/>
                </a:cubicBezTo>
                <a:cubicBezTo>
                  <a:pt x="58" y="77"/>
                  <a:pt x="68" y="71"/>
                  <a:pt x="77" y="69"/>
                </a:cubicBezTo>
                <a:cubicBezTo>
                  <a:pt x="83" y="68"/>
                  <a:pt x="87" y="69"/>
                  <a:pt x="91" y="71"/>
                </a:cubicBezTo>
                <a:cubicBezTo>
                  <a:pt x="95" y="73"/>
                  <a:pt x="98" y="76"/>
                  <a:pt x="100" y="80"/>
                </a:cubicBezTo>
                <a:cubicBezTo>
                  <a:pt x="103" y="87"/>
                  <a:pt x="104" y="95"/>
                  <a:pt x="102" y="104"/>
                </a:cubicBezTo>
                <a:cubicBezTo>
                  <a:pt x="95" y="102"/>
                  <a:pt x="95" y="102"/>
                  <a:pt x="95" y="102"/>
                </a:cubicBezTo>
                <a:cubicBezTo>
                  <a:pt x="97" y="95"/>
                  <a:pt x="96" y="89"/>
                  <a:pt x="94" y="84"/>
                </a:cubicBezTo>
                <a:cubicBezTo>
                  <a:pt x="92" y="81"/>
                  <a:pt x="90" y="79"/>
                  <a:pt x="88" y="77"/>
                </a:cubicBezTo>
                <a:cubicBezTo>
                  <a:pt x="85" y="76"/>
                  <a:pt x="82" y="76"/>
                  <a:pt x="79" y="76"/>
                </a:cubicBezTo>
                <a:cubicBezTo>
                  <a:pt x="71" y="78"/>
                  <a:pt x="62" y="83"/>
                  <a:pt x="51" y="95"/>
                </a:cubicBezTo>
                <a:cubicBezTo>
                  <a:pt x="37" y="111"/>
                  <a:pt x="25" y="116"/>
                  <a:pt x="16" y="115"/>
                </a:cubicBezTo>
                <a:cubicBezTo>
                  <a:pt x="12" y="115"/>
                  <a:pt x="9" y="114"/>
                  <a:pt x="7" y="112"/>
                </a:cubicBezTo>
                <a:cubicBezTo>
                  <a:pt x="5" y="110"/>
                  <a:pt x="3" y="107"/>
                  <a:pt x="2" y="105"/>
                </a:cubicBezTo>
                <a:cubicBezTo>
                  <a:pt x="0" y="99"/>
                  <a:pt x="2" y="92"/>
                  <a:pt x="8" y="85"/>
                </a:cubicBezTo>
                <a:cubicBezTo>
                  <a:pt x="14" y="90"/>
                  <a:pt x="14" y="90"/>
                  <a:pt x="14" y="90"/>
                </a:cubicBezTo>
                <a:close/>
                <a:moveTo>
                  <a:pt x="97" y="49"/>
                </a:moveTo>
                <a:cubicBezTo>
                  <a:pt x="89" y="46"/>
                  <a:pt x="81" y="40"/>
                  <a:pt x="74" y="32"/>
                </a:cubicBezTo>
                <a:cubicBezTo>
                  <a:pt x="68" y="25"/>
                  <a:pt x="64" y="17"/>
                  <a:pt x="62" y="9"/>
                </a:cubicBezTo>
                <a:cubicBezTo>
                  <a:pt x="57" y="15"/>
                  <a:pt x="55" y="23"/>
                  <a:pt x="56" y="30"/>
                </a:cubicBezTo>
                <a:cubicBezTo>
                  <a:pt x="59" y="39"/>
                  <a:pt x="67" y="48"/>
                  <a:pt x="75" y="52"/>
                </a:cubicBezTo>
                <a:cubicBezTo>
                  <a:pt x="82" y="54"/>
                  <a:pt x="90" y="53"/>
                  <a:pt x="97" y="49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03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6" grpId="0"/>
      <p:bldP spid="27" grpId="0"/>
      <p:bldP spid="60" grpId="0" animBg="1"/>
      <p:bldP spid="80" grpId="0"/>
      <p:bldP spid="81" grpId="0"/>
      <p:bldP spid="92" grpId="0" animBg="1"/>
      <p:bldP spid="65" grpId="0"/>
      <p:bldP spid="66" grpId="0"/>
      <p:bldP spid="9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12192001" cy="6961584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6198" y="3104905"/>
            <a:ext cx="463780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THANKS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024188" y="3086932"/>
            <a:ext cx="594182" cy="809886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662242" y="3760277"/>
            <a:ext cx="368537" cy="491149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366373" y="2952323"/>
            <a:ext cx="1256978" cy="1607873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307504" y="3834036"/>
            <a:ext cx="802651" cy="1131708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>
            <a:off x="9166523" y="4061555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2617076">
            <a:off x="2496429" y="4571785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等腰三角形 15"/>
          <p:cNvSpPr/>
          <p:nvPr/>
        </p:nvSpPr>
        <p:spPr>
          <a:xfrm rot="20988204">
            <a:off x="3135748" y="4500844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>
          <a:xfrm rot="13540668">
            <a:off x="3158509" y="4061555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10061225" y="4607717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12714357">
            <a:off x="10329394" y="4092756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729998" y="2082957"/>
            <a:ext cx="1597254" cy="257367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2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377631" y="1818991"/>
            <a:ext cx="1652588" cy="2662837"/>
          </a:xfrm>
          <a:prstGeom prst="line">
            <a:avLst/>
          </a:prstGeom>
          <a:ln w="41275">
            <a:gradFill>
              <a:gsLst>
                <a:gs pos="25000">
                  <a:srgbClr val="FFDB39">
                    <a:alpha val="55000"/>
                  </a:srgbClr>
                </a:gs>
                <a:gs pos="100000">
                  <a:srgbClr val="FFDB39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800773" y="3162107"/>
            <a:ext cx="1368659" cy="217863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558"/>
          <a:stretch/>
        </p:blipFill>
        <p:spPr>
          <a:xfrm>
            <a:off x="3321279" y="568659"/>
            <a:ext cx="6169687" cy="25739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87"/>
          <a:stretch/>
        </p:blipFill>
        <p:spPr>
          <a:xfrm>
            <a:off x="3413159" y="4201868"/>
            <a:ext cx="6169687" cy="138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9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449655"/>
            <a:ext cx="12258167" cy="80598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67366" y="3267616"/>
            <a:ext cx="40572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THE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0135" y="3728097"/>
            <a:ext cx="4911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7367" y="4156185"/>
            <a:ext cx="3730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617" y="4841309"/>
            <a:ext cx="2555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AON ONE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121" y="5603787"/>
            <a:ext cx="3050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Dsffsfasd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Asd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As 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Dafwdasdasdasdasdasfa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Asda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Sda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Fa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Dasfas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Agacasadafs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asdascac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460" y="5296010"/>
            <a:ext cx="21698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010927" y="2948191"/>
            <a:ext cx="254478" cy="377626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908214" y="3234471"/>
            <a:ext cx="320747" cy="460481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415554" y="3895537"/>
            <a:ext cx="541592" cy="486340"/>
          </a:xfrm>
          <a:prstGeom prst="line">
            <a:avLst/>
          </a:prstGeom>
          <a:ln w="28575">
            <a:gradFill>
              <a:gsLst>
                <a:gs pos="25000">
                  <a:srgbClr val="FFDB39"/>
                </a:gs>
                <a:gs pos="100000">
                  <a:srgbClr val="FFDB39">
                    <a:alpha val="1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107622" y="3737544"/>
            <a:ext cx="763625" cy="743413"/>
          </a:xfrm>
          <a:prstGeom prst="line">
            <a:avLst/>
          </a:prstGeom>
          <a:ln w="2222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3121554" y="5061387"/>
            <a:ext cx="74348" cy="1283852"/>
          </a:xfrm>
          <a:prstGeom prst="roundRect">
            <a:avLst>
              <a:gd name="adj" fmla="val 4869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666805" y="5627699"/>
            <a:ext cx="1959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788594" y="5627699"/>
            <a:ext cx="1959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10383" y="5627699"/>
            <a:ext cx="1959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032173" y="5627699"/>
            <a:ext cx="1959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651472" y="5956676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WqdasDafwdasdasdasdasdasfa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778372" y="5956676"/>
            <a:ext cx="22259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WqdasDdasdasdasdasfa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905272" y="5956676"/>
            <a:ext cx="22259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QwdqWafwdasasdasfa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032172" y="5956676"/>
            <a:ext cx="22259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WqdasDafwdasdsdasfa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8F9980-FDD4-426E-A4C0-F60DD070F3FC}"/>
              </a:ext>
            </a:extLst>
          </p:cNvPr>
          <p:cNvGrpSpPr/>
          <p:nvPr/>
        </p:nvGrpSpPr>
        <p:grpSpPr>
          <a:xfrm>
            <a:off x="10614656" y="4777918"/>
            <a:ext cx="794930" cy="686377"/>
            <a:chOff x="10614656" y="4777918"/>
            <a:chExt cx="794930" cy="686377"/>
          </a:xfrm>
        </p:grpSpPr>
        <p:sp>
          <p:nvSpPr>
            <p:cNvPr id="51" name="矩形标注 50"/>
            <p:cNvSpPr/>
            <p:nvPr/>
          </p:nvSpPr>
          <p:spPr>
            <a:xfrm>
              <a:off x="10614656" y="4777918"/>
              <a:ext cx="794930" cy="686377"/>
            </a:xfrm>
            <a:prstGeom prst="wedgeRectCallout">
              <a:avLst>
                <a:gd name="adj1" fmla="val -16428"/>
                <a:gd name="adj2" fmla="val 77303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119"/>
            <p:cNvSpPr>
              <a:spLocks noEditPoints="1"/>
            </p:cNvSpPr>
            <p:nvPr/>
          </p:nvSpPr>
          <p:spPr bwMode="auto">
            <a:xfrm>
              <a:off x="10736791" y="4825602"/>
              <a:ext cx="550660" cy="550660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4070A91-2BCA-432B-9C31-E66E0A8113C9}"/>
              </a:ext>
            </a:extLst>
          </p:cNvPr>
          <p:cNvGrpSpPr/>
          <p:nvPr/>
        </p:nvGrpSpPr>
        <p:grpSpPr>
          <a:xfrm>
            <a:off x="6449555" y="4777918"/>
            <a:ext cx="794930" cy="686377"/>
            <a:chOff x="6449555" y="4777918"/>
            <a:chExt cx="794930" cy="686377"/>
          </a:xfrm>
        </p:grpSpPr>
        <p:sp>
          <p:nvSpPr>
            <p:cNvPr id="49" name="矩形标注 48"/>
            <p:cNvSpPr/>
            <p:nvPr/>
          </p:nvSpPr>
          <p:spPr>
            <a:xfrm>
              <a:off x="6449555" y="4777918"/>
              <a:ext cx="794930" cy="686377"/>
            </a:xfrm>
            <a:prstGeom prst="wedgeRectCallout">
              <a:avLst>
                <a:gd name="adj1" fmla="val -16428"/>
                <a:gd name="adj2" fmla="val 77303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197"/>
            <p:cNvSpPr>
              <a:spLocks noEditPoints="1"/>
            </p:cNvSpPr>
            <p:nvPr/>
          </p:nvSpPr>
          <p:spPr bwMode="auto">
            <a:xfrm>
              <a:off x="6600125" y="4820882"/>
              <a:ext cx="610308" cy="555380"/>
            </a:xfrm>
            <a:custGeom>
              <a:avLst/>
              <a:gdLst>
                <a:gd name="T0" fmla="*/ 155 w 200"/>
                <a:gd name="T1" fmla="*/ 0 h 182"/>
                <a:gd name="T2" fmla="*/ 164 w 200"/>
                <a:gd name="T3" fmla="*/ 7 h 182"/>
                <a:gd name="T4" fmla="*/ 148 w 200"/>
                <a:gd name="T5" fmla="*/ 53 h 182"/>
                <a:gd name="T6" fmla="*/ 34 w 200"/>
                <a:gd name="T7" fmla="*/ 14 h 182"/>
                <a:gd name="T8" fmla="*/ 43 w 200"/>
                <a:gd name="T9" fmla="*/ 23 h 182"/>
                <a:gd name="T10" fmla="*/ 57 w 200"/>
                <a:gd name="T11" fmla="*/ 34 h 182"/>
                <a:gd name="T12" fmla="*/ 34 w 200"/>
                <a:gd name="T13" fmla="*/ 43 h 182"/>
                <a:gd name="T14" fmla="*/ 43 w 200"/>
                <a:gd name="T15" fmla="*/ 48 h 182"/>
                <a:gd name="T16" fmla="*/ 57 w 200"/>
                <a:gd name="T17" fmla="*/ 59 h 182"/>
                <a:gd name="T18" fmla="*/ 34 w 200"/>
                <a:gd name="T19" fmla="*/ 68 h 182"/>
                <a:gd name="T20" fmla="*/ 43 w 200"/>
                <a:gd name="T21" fmla="*/ 75 h 182"/>
                <a:gd name="T22" fmla="*/ 57 w 200"/>
                <a:gd name="T23" fmla="*/ 87 h 182"/>
                <a:gd name="T24" fmla="*/ 34 w 200"/>
                <a:gd name="T25" fmla="*/ 96 h 182"/>
                <a:gd name="T26" fmla="*/ 43 w 200"/>
                <a:gd name="T27" fmla="*/ 100 h 182"/>
                <a:gd name="T28" fmla="*/ 57 w 200"/>
                <a:gd name="T29" fmla="*/ 112 h 182"/>
                <a:gd name="T30" fmla="*/ 34 w 200"/>
                <a:gd name="T31" fmla="*/ 121 h 182"/>
                <a:gd name="T32" fmla="*/ 43 w 200"/>
                <a:gd name="T33" fmla="*/ 128 h 182"/>
                <a:gd name="T34" fmla="*/ 57 w 200"/>
                <a:gd name="T35" fmla="*/ 139 h 182"/>
                <a:gd name="T36" fmla="*/ 34 w 200"/>
                <a:gd name="T37" fmla="*/ 148 h 182"/>
                <a:gd name="T38" fmla="*/ 34 w 200"/>
                <a:gd name="T39" fmla="*/ 166 h 182"/>
                <a:gd name="T40" fmla="*/ 148 w 200"/>
                <a:gd name="T41" fmla="*/ 132 h 182"/>
                <a:gd name="T42" fmla="*/ 164 w 200"/>
                <a:gd name="T43" fmla="*/ 173 h 182"/>
                <a:gd name="T44" fmla="*/ 155 w 200"/>
                <a:gd name="T45" fmla="*/ 182 h 182"/>
                <a:gd name="T46" fmla="*/ 18 w 200"/>
                <a:gd name="T47" fmla="*/ 182 h 182"/>
                <a:gd name="T48" fmla="*/ 18 w 200"/>
                <a:gd name="T49" fmla="*/ 162 h 182"/>
                <a:gd name="T50" fmla="*/ 0 w 200"/>
                <a:gd name="T51" fmla="*/ 146 h 182"/>
                <a:gd name="T52" fmla="*/ 18 w 200"/>
                <a:gd name="T53" fmla="*/ 135 h 182"/>
                <a:gd name="T54" fmla="*/ 0 w 200"/>
                <a:gd name="T55" fmla="*/ 119 h 182"/>
                <a:gd name="T56" fmla="*/ 18 w 200"/>
                <a:gd name="T57" fmla="*/ 109 h 182"/>
                <a:gd name="T58" fmla="*/ 0 w 200"/>
                <a:gd name="T59" fmla="*/ 94 h 182"/>
                <a:gd name="T60" fmla="*/ 18 w 200"/>
                <a:gd name="T61" fmla="*/ 82 h 182"/>
                <a:gd name="T62" fmla="*/ 0 w 200"/>
                <a:gd name="T63" fmla="*/ 66 h 182"/>
                <a:gd name="T64" fmla="*/ 18 w 200"/>
                <a:gd name="T65" fmla="*/ 57 h 182"/>
                <a:gd name="T66" fmla="*/ 0 w 200"/>
                <a:gd name="T67" fmla="*/ 41 h 182"/>
                <a:gd name="T68" fmla="*/ 18 w 200"/>
                <a:gd name="T69" fmla="*/ 7 h 182"/>
                <a:gd name="T70" fmla="*/ 27 w 200"/>
                <a:gd name="T71" fmla="*/ 0 h 182"/>
                <a:gd name="T72" fmla="*/ 71 w 200"/>
                <a:gd name="T73" fmla="*/ 87 h 182"/>
                <a:gd name="T74" fmla="*/ 91 w 200"/>
                <a:gd name="T75" fmla="*/ 96 h 182"/>
                <a:gd name="T76" fmla="*/ 71 w 200"/>
                <a:gd name="T77" fmla="*/ 87 h 182"/>
                <a:gd name="T78" fmla="*/ 71 w 200"/>
                <a:gd name="T79" fmla="*/ 68 h 182"/>
                <a:gd name="T80" fmla="*/ 109 w 200"/>
                <a:gd name="T81" fmla="*/ 75 h 182"/>
                <a:gd name="T82" fmla="*/ 71 w 200"/>
                <a:gd name="T83" fmla="*/ 68 h 182"/>
                <a:gd name="T84" fmla="*/ 71 w 200"/>
                <a:gd name="T85" fmla="*/ 48 h 182"/>
                <a:gd name="T86" fmla="*/ 127 w 200"/>
                <a:gd name="T87" fmla="*/ 57 h 182"/>
                <a:gd name="T88" fmla="*/ 71 w 200"/>
                <a:gd name="T89" fmla="*/ 48 h 182"/>
                <a:gd name="T90" fmla="*/ 71 w 200"/>
                <a:gd name="T91" fmla="*/ 30 h 182"/>
                <a:gd name="T92" fmla="*/ 127 w 200"/>
                <a:gd name="T93" fmla="*/ 39 h 182"/>
                <a:gd name="T94" fmla="*/ 71 w 200"/>
                <a:gd name="T95" fmla="*/ 30 h 182"/>
                <a:gd name="T96" fmla="*/ 93 w 200"/>
                <a:gd name="T97" fmla="*/ 146 h 182"/>
                <a:gd name="T98" fmla="*/ 118 w 200"/>
                <a:gd name="T99" fmla="*/ 144 h 182"/>
                <a:gd name="T100" fmla="*/ 96 w 200"/>
                <a:gd name="T101" fmla="*/ 119 h 182"/>
                <a:gd name="T102" fmla="*/ 93 w 200"/>
                <a:gd name="T103" fmla="*/ 146 h 182"/>
                <a:gd name="T104" fmla="*/ 178 w 200"/>
                <a:gd name="T105" fmla="*/ 39 h 182"/>
                <a:gd name="T106" fmla="*/ 127 w 200"/>
                <a:gd name="T107" fmla="*/ 135 h 182"/>
                <a:gd name="T108" fmla="*/ 178 w 200"/>
                <a:gd name="T109" fmla="*/ 3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0" h="182">
                  <a:moveTo>
                    <a:pt x="27" y="0"/>
                  </a:moveTo>
                  <a:lnTo>
                    <a:pt x="155" y="0"/>
                  </a:lnTo>
                  <a:lnTo>
                    <a:pt x="164" y="0"/>
                  </a:lnTo>
                  <a:lnTo>
                    <a:pt x="164" y="7"/>
                  </a:lnTo>
                  <a:lnTo>
                    <a:pt x="164" y="37"/>
                  </a:lnTo>
                  <a:lnTo>
                    <a:pt x="148" y="53"/>
                  </a:lnTo>
                  <a:lnTo>
                    <a:pt x="148" y="14"/>
                  </a:lnTo>
                  <a:lnTo>
                    <a:pt x="34" y="14"/>
                  </a:lnTo>
                  <a:lnTo>
                    <a:pt x="34" y="25"/>
                  </a:lnTo>
                  <a:lnTo>
                    <a:pt x="43" y="23"/>
                  </a:lnTo>
                  <a:lnTo>
                    <a:pt x="50" y="18"/>
                  </a:lnTo>
                  <a:lnTo>
                    <a:pt x="57" y="34"/>
                  </a:lnTo>
                  <a:lnTo>
                    <a:pt x="48" y="37"/>
                  </a:lnTo>
                  <a:lnTo>
                    <a:pt x="34" y="43"/>
                  </a:lnTo>
                  <a:lnTo>
                    <a:pt x="34" y="50"/>
                  </a:lnTo>
                  <a:lnTo>
                    <a:pt x="43" y="48"/>
                  </a:lnTo>
                  <a:lnTo>
                    <a:pt x="50" y="43"/>
                  </a:lnTo>
                  <a:lnTo>
                    <a:pt x="57" y="59"/>
                  </a:lnTo>
                  <a:lnTo>
                    <a:pt x="48" y="62"/>
                  </a:lnTo>
                  <a:lnTo>
                    <a:pt x="34" y="68"/>
                  </a:lnTo>
                  <a:lnTo>
                    <a:pt x="34" y="78"/>
                  </a:lnTo>
                  <a:lnTo>
                    <a:pt x="43" y="75"/>
                  </a:lnTo>
                  <a:lnTo>
                    <a:pt x="50" y="71"/>
                  </a:lnTo>
                  <a:lnTo>
                    <a:pt x="57" y="87"/>
                  </a:lnTo>
                  <a:lnTo>
                    <a:pt x="48" y="89"/>
                  </a:lnTo>
                  <a:lnTo>
                    <a:pt x="34" y="96"/>
                  </a:lnTo>
                  <a:lnTo>
                    <a:pt x="34" y="103"/>
                  </a:lnTo>
                  <a:lnTo>
                    <a:pt x="43" y="100"/>
                  </a:lnTo>
                  <a:lnTo>
                    <a:pt x="50" y="96"/>
                  </a:lnTo>
                  <a:lnTo>
                    <a:pt x="57" y="112"/>
                  </a:lnTo>
                  <a:lnTo>
                    <a:pt x="48" y="114"/>
                  </a:lnTo>
                  <a:lnTo>
                    <a:pt x="34" y="121"/>
                  </a:lnTo>
                  <a:lnTo>
                    <a:pt x="34" y="130"/>
                  </a:lnTo>
                  <a:lnTo>
                    <a:pt x="43" y="128"/>
                  </a:lnTo>
                  <a:lnTo>
                    <a:pt x="50" y="125"/>
                  </a:lnTo>
                  <a:lnTo>
                    <a:pt x="57" y="139"/>
                  </a:lnTo>
                  <a:lnTo>
                    <a:pt x="48" y="141"/>
                  </a:lnTo>
                  <a:lnTo>
                    <a:pt x="34" y="148"/>
                  </a:lnTo>
                  <a:lnTo>
                    <a:pt x="34" y="162"/>
                  </a:lnTo>
                  <a:lnTo>
                    <a:pt x="34" y="166"/>
                  </a:lnTo>
                  <a:lnTo>
                    <a:pt x="148" y="166"/>
                  </a:lnTo>
                  <a:lnTo>
                    <a:pt x="148" y="132"/>
                  </a:lnTo>
                  <a:lnTo>
                    <a:pt x="164" y="116"/>
                  </a:lnTo>
                  <a:lnTo>
                    <a:pt x="164" y="173"/>
                  </a:lnTo>
                  <a:lnTo>
                    <a:pt x="164" y="182"/>
                  </a:lnTo>
                  <a:lnTo>
                    <a:pt x="155" y="182"/>
                  </a:lnTo>
                  <a:lnTo>
                    <a:pt x="27" y="182"/>
                  </a:lnTo>
                  <a:lnTo>
                    <a:pt x="18" y="182"/>
                  </a:lnTo>
                  <a:lnTo>
                    <a:pt x="18" y="173"/>
                  </a:lnTo>
                  <a:lnTo>
                    <a:pt x="18" y="162"/>
                  </a:lnTo>
                  <a:lnTo>
                    <a:pt x="2" y="162"/>
                  </a:lnTo>
                  <a:lnTo>
                    <a:pt x="0" y="146"/>
                  </a:lnTo>
                  <a:lnTo>
                    <a:pt x="18" y="139"/>
                  </a:lnTo>
                  <a:lnTo>
                    <a:pt x="18" y="135"/>
                  </a:lnTo>
                  <a:lnTo>
                    <a:pt x="2" y="135"/>
                  </a:lnTo>
                  <a:lnTo>
                    <a:pt x="0" y="119"/>
                  </a:lnTo>
                  <a:lnTo>
                    <a:pt x="18" y="109"/>
                  </a:lnTo>
                  <a:lnTo>
                    <a:pt x="18" y="109"/>
                  </a:lnTo>
                  <a:lnTo>
                    <a:pt x="2" y="109"/>
                  </a:lnTo>
                  <a:lnTo>
                    <a:pt x="0" y="94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2" y="57"/>
                  </a:lnTo>
                  <a:lnTo>
                    <a:pt x="0" y="41"/>
                  </a:lnTo>
                  <a:lnTo>
                    <a:pt x="18" y="32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71" y="87"/>
                  </a:moveTo>
                  <a:lnTo>
                    <a:pt x="71" y="96"/>
                  </a:lnTo>
                  <a:lnTo>
                    <a:pt x="91" y="96"/>
                  </a:lnTo>
                  <a:lnTo>
                    <a:pt x="91" y="87"/>
                  </a:lnTo>
                  <a:lnTo>
                    <a:pt x="71" y="87"/>
                  </a:lnTo>
                  <a:lnTo>
                    <a:pt x="71" y="87"/>
                  </a:lnTo>
                  <a:close/>
                  <a:moveTo>
                    <a:pt x="71" y="68"/>
                  </a:moveTo>
                  <a:lnTo>
                    <a:pt x="71" y="75"/>
                  </a:lnTo>
                  <a:lnTo>
                    <a:pt x="109" y="75"/>
                  </a:lnTo>
                  <a:lnTo>
                    <a:pt x="109" y="68"/>
                  </a:lnTo>
                  <a:lnTo>
                    <a:pt x="71" y="68"/>
                  </a:lnTo>
                  <a:lnTo>
                    <a:pt x="71" y="68"/>
                  </a:lnTo>
                  <a:close/>
                  <a:moveTo>
                    <a:pt x="71" y="48"/>
                  </a:moveTo>
                  <a:lnTo>
                    <a:pt x="71" y="57"/>
                  </a:lnTo>
                  <a:lnTo>
                    <a:pt x="127" y="57"/>
                  </a:lnTo>
                  <a:lnTo>
                    <a:pt x="127" y="48"/>
                  </a:lnTo>
                  <a:lnTo>
                    <a:pt x="71" y="48"/>
                  </a:lnTo>
                  <a:lnTo>
                    <a:pt x="71" y="48"/>
                  </a:lnTo>
                  <a:close/>
                  <a:moveTo>
                    <a:pt x="71" y="30"/>
                  </a:moveTo>
                  <a:lnTo>
                    <a:pt x="71" y="39"/>
                  </a:lnTo>
                  <a:lnTo>
                    <a:pt x="127" y="39"/>
                  </a:lnTo>
                  <a:lnTo>
                    <a:pt x="127" y="30"/>
                  </a:lnTo>
                  <a:lnTo>
                    <a:pt x="71" y="30"/>
                  </a:lnTo>
                  <a:lnTo>
                    <a:pt x="71" y="30"/>
                  </a:lnTo>
                  <a:close/>
                  <a:moveTo>
                    <a:pt x="93" y="146"/>
                  </a:moveTo>
                  <a:lnTo>
                    <a:pt x="105" y="144"/>
                  </a:lnTo>
                  <a:lnTo>
                    <a:pt x="118" y="144"/>
                  </a:lnTo>
                  <a:lnTo>
                    <a:pt x="107" y="132"/>
                  </a:lnTo>
                  <a:lnTo>
                    <a:pt x="96" y="119"/>
                  </a:lnTo>
                  <a:lnTo>
                    <a:pt x="93" y="132"/>
                  </a:lnTo>
                  <a:lnTo>
                    <a:pt x="93" y="146"/>
                  </a:lnTo>
                  <a:lnTo>
                    <a:pt x="93" y="146"/>
                  </a:lnTo>
                  <a:close/>
                  <a:moveTo>
                    <a:pt x="178" y="39"/>
                  </a:moveTo>
                  <a:lnTo>
                    <a:pt x="105" y="109"/>
                  </a:lnTo>
                  <a:lnTo>
                    <a:pt x="127" y="135"/>
                  </a:lnTo>
                  <a:lnTo>
                    <a:pt x="200" y="64"/>
                  </a:lnTo>
                  <a:lnTo>
                    <a:pt x="178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CA48B10-B577-4739-A857-3D5E83414A90}"/>
              </a:ext>
            </a:extLst>
          </p:cNvPr>
          <p:cNvGrpSpPr/>
          <p:nvPr/>
        </p:nvGrpSpPr>
        <p:grpSpPr>
          <a:xfrm>
            <a:off x="8532105" y="4777918"/>
            <a:ext cx="794930" cy="686377"/>
            <a:chOff x="8532105" y="4777918"/>
            <a:chExt cx="794930" cy="686377"/>
          </a:xfrm>
        </p:grpSpPr>
        <p:sp>
          <p:nvSpPr>
            <p:cNvPr id="50" name="矩形标注 49"/>
            <p:cNvSpPr/>
            <p:nvPr/>
          </p:nvSpPr>
          <p:spPr>
            <a:xfrm>
              <a:off x="8532105" y="4777918"/>
              <a:ext cx="794930" cy="686377"/>
            </a:xfrm>
            <a:prstGeom prst="wedgeRectCallout">
              <a:avLst>
                <a:gd name="adj1" fmla="val -16428"/>
                <a:gd name="adj2" fmla="val 77303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203"/>
            <p:cNvSpPr>
              <a:spLocks noEditPoints="1"/>
            </p:cNvSpPr>
            <p:nvPr/>
          </p:nvSpPr>
          <p:spPr bwMode="auto">
            <a:xfrm>
              <a:off x="8650741" y="4820882"/>
              <a:ext cx="557657" cy="533758"/>
            </a:xfrm>
            <a:custGeom>
              <a:avLst/>
              <a:gdLst>
                <a:gd name="T0" fmla="*/ 84 w 210"/>
                <a:gd name="T1" fmla="*/ 41 h 201"/>
                <a:gd name="T2" fmla="*/ 34 w 210"/>
                <a:gd name="T3" fmla="*/ 41 h 201"/>
                <a:gd name="T4" fmla="*/ 25 w 210"/>
                <a:gd name="T5" fmla="*/ 55 h 201"/>
                <a:gd name="T6" fmla="*/ 34 w 210"/>
                <a:gd name="T7" fmla="*/ 69 h 201"/>
                <a:gd name="T8" fmla="*/ 84 w 210"/>
                <a:gd name="T9" fmla="*/ 69 h 201"/>
                <a:gd name="T10" fmla="*/ 84 w 210"/>
                <a:gd name="T11" fmla="*/ 41 h 201"/>
                <a:gd name="T12" fmla="*/ 84 w 210"/>
                <a:gd name="T13" fmla="*/ 41 h 201"/>
                <a:gd name="T14" fmla="*/ 121 w 210"/>
                <a:gd name="T15" fmla="*/ 69 h 201"/>
                <a:gd name="T16" fmla="*/ 180 w 210"/>
                <a:gd name="T17" fmla="*/ 69 h 201"/>
                <a:gd name="T18" fmla="*/ 187 w 210"/>
                <a:gd name="T19" fmla="*/ 69 h 201"/>
                <a:gd name="T20" fmla="*/ 189 w 210"/>
                <a:gd name="T21" fmla="*/ 73 h 201"/>
                <a:gd name="T22" fmla="*/ 205 w 210"/>
                <a:gd name="T23" fmla="*/ 98 h 201"/>
                <a:gd name="T24" fmla="*/ 210 w 210"/>
                <a:gd name="T25" fmla="*/ 105 h 201"/>
                <a:gd name="T26" fmla="*/ 205 w 210"/>
                <a:gd name="T27" fmla="*/ 110 h 201"/>
                <a:gd name="T28" fmla="*/ 189 w 210"/>
                <a:gd name="T29" fmla="*/ 135 h 201"/>
                <a:gd name="T30" fmla="*/ 187 w 210"/>
                <a:gd name="T31" fmla="*/ 142 h 201"/>
                <a:gd name="T32" fmla="*/ 180 w 210"/>
                <a:gd name="T33" fmla="*/ 142 h 201"/>
                <a:gd name="T34" fmla="*/ 121 w 210"/>
                <a:gd name="T35" fmla="*/ 142 h 201"/>
                <a:gd name="T36" fmla="*/ 121 w 210"/>
                <a:gd name="T37" fmla="*/ 174 h 201"/>
                <a:gd name="T38" fmla="*/ 173 w 210"/>
                <a:gd name="T39" fmla="*/ 174 h 201"/>
                <a:gd name="T40" fmla="*/ 173 w 210"/>
                <a:gd name="T41" fmla="*/ 201 h 201"/>
                <a:gd name="T42" fmla="*/ 39 w 210"/>
                <a:gd name="T43" fmla="*/ 201 h 201"/>
                <a:gd name="T44" fmla="*/ 39 w 210"/>
                <a:gd name="T45" fmla="*/ 174 h 201"/>
                <a:gd name="T46" fmla="*/ 87 w 210"/>
                <a:gd name="T47" fmla="*/ 174 h 201"/>
                <a:gd name="T48" fmla="*/ 87 w 210"/>
                <a:gd name="T49" fmla="*/ 92 h 201"/>
                <a:gd name="T50" fmla="*/ 27 w 210"/>
                <a:gd name="T51" fmla="*/ 92 h 201"/>
                <a:gd name="T52" fmla="*/ 20 w 210"/>
                <a:gd name="T53" fmla="*/ 92 h 201"/>
                <a:gd name="T54" fmla="*/ 18 w 210"/>
                <a:gd name="T55" fmla="*/ 85 h 201"/>
                <a:gd name="T56" fmla="*/ 2 w 210"/>
                <a:gd name="T57" fmla="*/ 60 h 201"/>
                <a:gd name="T58" fmla="*/ 0 w 210"/>
                <a:gd name="T59" fmla="*/ 55 h 201"/>
                <a:gd name="T60" fmla="*/ 2 w 210"/>
                <a:gd name="T61" fmla="*/ 48 h 201"/>
                <a:gd name="T62" fmla="*/ 18 w 210"/>
                <a:gd name="T63" fmla="*/ 23 h 201"/>
                <a:gd name="T64" fmla="*/ 20 w 210"/>
                <a:gd name="T65" fmla="*/ 19 h 201"/>
                <a:gd name="T66" fmla="*/ 27 w 210"/>
                <a:gd name="T67" fmla="*/ 19 h 201"/>
                <a:gd name="T68" fmla="*/ 87 w 210"/>
                <a:gd name="T69" fmla="*/ 19 h 201"/>
                <a:gd name="T70" fmla="*/ 87 w 210"/>
                <a:gd name="T71" fmla="*/ 14 h 201"/>
                <a:gd name="T72" fmla="*/ 105 w 210"/>
                <a:gd name="T73" fmla="*/ 0 h 201"/>
                <a:gd name="T74" fmla="*/ 121 w 210"/>
                <a:gd name="T75" fmla="*/ 14 h 201"/>
                <a:gd name="T76" fmla="*/ 121 w 210"/>
                <a:gd name="T77" fmla="*/ 69 h 201"/>
                <a:gd name="T78" fmla="*/ 121 w 210"/>
                <a:gd name="T79" fmla="*/ 69 h 201"/>
                <a:gd name="T80" fmla="*/ 175 w 210"/>
                <a:gd name="T81" fmla="*/ 89 h 201"/>
                <a:gd name="T82" fmla="*/ 123 w 210"/>
                <a:gd name="T83" fmla="*/ 89 h 201"/>
                <a:gd name="T84" fmla="*/ 123 w 210"/>
                <a:gd name="T85" fmla="*/ 119 h 201"/>
                <a:gd name="T86" fmla="*/ 175 w 210"/>
                <a:gd name="T87" fmla="*/ 119 h 201"/>
                <a:gd name="T88" fmla="*/ 184 w 210"/>
                <a:gd name="T89" fmla="*/ 105 h 201"/>
                <a:gd name="T90" fmla="*/ 175 w 210"/>
                <a:gd name="T91" fmla="*/ 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0" h="201">
                  <a:moveTo>
                    <a:pt x="84" y="41"/>
                  </a:moveTo>
                  <a:lnTo>
                    <a:pt x="34" y="41"/>
                  </a:lnTo>
                  <a:lnTo>
                    <a:pt x="25" y="55"/>
                  </a:lnTo>
                  <a:lnTo>
                    <a:pt x="34" y="69"/>
                  </a:lnTo>
                  <a:lnTo>
                    <a:pt x="84" y="69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121" y="69"/>
                  </a:moveTo>
                  <a:lnTo>
                    <a:pt x="180" y="69"/>
                  </a:lnTo>
                  <a:lnTo>
                    <a:pt x="187" y="69"/>
                  </a:lnTo>
                  <a:lnTo>
                    <a:pt x="189" y="73"/>
                  </a:lnTo>
                  <a:lnTo>
                    <a:pt x="205" y="98"/>
                  </a:lnTo>
                  <a:lnTo>
                    <a:pt x="210" y="105"/>
                  </a:lnTo>
                  <a:lnTo>
                    <a:pt x="205" y="110"/>
                  </a:lnTo>
                  <a:lnTo>
                    <a:pt x="189" y="135"/>
                  </a:lnTo>
                  <a:lnTo>
                    <a:pt x="187" y="142"/>
                  </a:lnTo>
                  <a:lnTo>
                    <a:pt x="180" y="142"/>
                  </a:lnTo>
                  <a:lnTo>
                    <a:pt x="121" y="142"/>
                  </a:lnTo>
                  <a:lnTo>
                    <a:pt x="121" y="174"/>
                  </a:lnTo>
                  <a:lnTo>
                    <a:pt x="173" y="174"/>
                  </a:lnTo>
                  <a:lnTo>
                    <a:pt x="173" y="201"/>
                  </a:lnTo>
                  <a:lnTo>
                    <a:pt x="39" y="201"/>
                  </a:lnTo>
                  <a:lnTo>
                    <a:pt x="39" y="174"/>
                  </a:lnTo>
                  <a:lnTo>
                    <a:pt x="87" y="174"/>
                  </a:lnTo>
                  <a:lnTo>
                    <a:pt x="87" y="92"/>
                  </a:lnTo>
                  <a:lnTo>
                    <a:pt x="27" y="92"/>
                  </a:lnTo>
                  <a:lnTo>
                    <a:pt x="20" y="92"/>
                  </a:lnTo>
                  <a:lnTo>
                    <a:pt x="18" y="85"/>
                  </a:lnTo>
                  <a:lnTo>
                    <a:pt x="2" y="60"/>
                  </a:lnTo>
                  <a:lnTo>
                    <a:pt x="0" y="55"/>
                  </a:lnTo>
                  <a:lnTo>
                    <a:pt x="2" y="48"/>
                  </a:lnTo>
                  <a:lnTo>
                    <a:pt x="18" y="23"/>
                  </a:lnTo>
                  <a:lnTo>
                    <a:pt x="20" y="19"/>
                  </a:lnTo>
                  <a:lnTo>
                    <a:pt x="27" y="19"/>
                  </a:lnTo>
                  <a:lnTo>
                    <a:pt x="87" y="19"/>
                  </a:lnTo>
                  <a:lnTo>
                    <a:pt x="87" y="14"/>
                  </a:lnTo>
                  <a:lnTo>
                    <a:pt x="105" y="0"/>
                  </a:lnTo>
                  <a:lnTo>
                    <a:pt x="121" y="14"/>
                  </a:lnTo>
                  <a:lnTo>
                    <a:pt x="121" y="69"/>
                  </a:lnTo>
                  <a:lnTo>
                    <a:pt x="121" y="69"/>
                  </a:lnTo>
                  <a:close/>
                  <a:moveTo>
                    <a:pt x="175" y="89"/>
                  </a:moveTo>
                  <a:lnTo>
                    <a:pt x="123" y="89"/>
                  </a:lnTo>
                  <a:lnTo>
                    <a:pt x="123" y="119"/>
                  </a:lnTo>
                  <a:lnTo>
                    <a:pt x="175" y="119"/>
                  </a:lnTo>
                  <a:lnTo>
                    <a:pt x="184" y="105"/>
                  </a:lnTo>
                  <a:lnTo>
                    <a:pt x="175" y="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7D1BEC6-9E7A-494F-8424-939BAF507801}"/>
              </a:ext>
            </a:extLst>
          </p:cNvPr>
          <p:cNvGrpSpPr/>
          <p:nvPr/>
        </p:nvGrpSpPr>
        <p:grpSpPr>
          <a:xfrm>
            <a:off x="4367005" y="4777918"/>
            <a:ext cx="794930" cy="686377"/>
            <a:chOff x="4367005" y="4777918"/>
            <a:chExt cx="794930" cy="686377"/>
          </a:xfrm>
        </p:grpSpPr>
        <p:sp>
          <p:nvSpPr>
            <p:cNvPr id="32" name="矩形标注 31"/>
            <p:cNvSpPr/>
            <p:nvPr/>
          </p:nvSpPr>
          <p:spPr>
            <a:xfrm>
              <a:off x="4367005" y="4777918"/>
              <a:ext cx="794930" cy="686377"/>
            </a:xfrm>
            <a:prstGeom prst="wedgeRectCallout">
              <a:avLst>
                <a:gd name="adj1" fmla="val -16428"/>
                <a:gd name="adj2" fmla="val 77303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204"/>
            <p:cNvSpPr>
              <a:spLocks noEditPoints="1"/>
            </p:cNvSpPr>
            <p:nvPr/>
          </p:nvSpPr>
          <p:spPr bwMode="auto">
            <a:xfrm>
              <a:off x="4458174" y="4841309"/>
              <a:ext cx="612589" cy="599415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67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31" grpId="0" animBg="1"/>
      <p:bldP spid="36" grpId="0"/>
      <p:bldP spid="44" grpId="0"/>
      <p:bldP spid="47" grpId="0"/>
      <p:bldP spid="48" grpId="0"/>
      <p:bldP spid="52" grpId="0"/>
      <p:bldP spid="55" grpId="0"/>
      <p:bldP spid="57" grpId="0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90500" y="2087799"/>
            <a:ext cx="2838450" cy="4041538"/>
            <a:chOff x="419100" y="1630599"/>
            <a:chExt cx="2838450" cy="4041538"/>
          </a:xfrm>
        </p:grpSpPr>
        <p:grpSp>
          <p:nvGrpSpPr>
            <p:cNvPr id="11" name="组合 10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68650" y="2087799"/>
            <a:ext cx="2838450" cy="4041538"/>
            <a:chOff x="419100" y="1630599"/>
            <a:chExt cx="2838450" cy="4041538"/>
          </a:xfrm>
        </p:grpSpPr>
        <p:grpSp>
          <p:nvGrpSpPr>
            <p:cNvPr id="47" name="组合 46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46800" y="2087799"/>
            <a:ext cx="2838450" cy="4041538"/>
            <a:chOff x="419100" y="1630599"/>
            <a:chExt cx="2838450" cy="4041538"/>
          </a:xfrm>
        </p:grpSpPr>
        <p:grpSp>
          <p:nvGrpSpPr>
            <p:cNvPr id="53" name="组合 52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124950" y="2087799"/>
            <a:ext cx="2838450" cy="4041538"/>
            <a:chOff x="419100" y="1630599"/>
            <a:chExt cx="2838450" cy="4041538"/>
          </a:xfrm>
        </p:grpSpPr>
        <p:grpSp>
          <p:nvGrpSpPr>
            <p:cNvPr id="65" name="组合 64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3294786" y="401311"/>
            <a:ext cx="5627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THE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714638" y="986873"/>
            <a:ext cx="2841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5664200" y="131078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740230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718380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714670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683293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19124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WqdasDafwdasdasdasdasdasfa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474877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WqdasDafwdasdasdasdasdasfa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542163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WqdasDafwdasdasdasdasdasfa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431177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WqdasDafwdasdasdasdasdasfa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35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PONAG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29905" y="1894499"/>
            <a:ext cx="4378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Dsffsfasdcsadasdas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Dasda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Fq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Qwdq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AsdAs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Dafwdasdasdasdasdasfa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6236" y="2968520"/>
            <a:ext cx="161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AON ONE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E76E71-8FB8-4957-9AE9-7F2025C4A25C}"/>
              </a:ext>
            </a:extLst>
          </p:cNvPr>
          <p:cNvGrpSpPr/>
          <p:nvPr/>
        </p:nvGrpSpPr>
        <p:grpSpPr>
          <a:xfrm>
            <a:off x="148590" y="3004952"/>
            <a:ext cx="666750" cy="666750"/>
            <a:chOff x="148590" y="3004952"/>
            <a:chExt cx="666750" cy="666750"/>
          </a:xfrm>
        </p:grpSpPr>
        <p:sp>
          <p:nvSpPr>
            <p:cNvPr id="9" name="椭圆 8"/>
            <p:cNvSpPr/>
            <p:nvPr/>
          </p:nvSpPr>
          <p:spPr>
            <a:xfrm>
              <a:off x="148590" y="3004952"/>
              <a:ext cx="666750" cy="66675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06"/>
            <p:cNvSpPr>
              <a:spLocks noEditPoints="1"/>
            </p:cNvSpPr>
            <p:nvPr/>
          </p:nvSpPr>
          <p:spPr bwMode="auto">
            <a:xfrm>
              <a:off x="296041" y="3187396"/>
              <a:ext cx="333084" cy="300912"/>
            </a:xfrm>
            <a:custGeom>
              <a:avLst/>
              <a:gdLst>
                <a:gd name="T0" fmla="*/ 0 w 77"/>
                <a:gd name="T1" fmla="*/ 29 h 70"/>
                <a:gd name="T2" fmla="*/ 5 w 77"/>
                <a:gd name="T3" fmla="*/ 29 h 70"/>
                <a:gd name="T4" fmla="*/ 5 w 77"/>
                <a:gd name="T5" fmla="*/ 26 h 70"/>
                <a:gd name="T6" fmla="*/ 13 w 77"/>
                <a:gd name="T7" fmla="*/ 8 h 70"/>
                <a:gd name="T8" fmla="*/ 31 w 77"/>
                <a:gd name="T9" fmla="*/ 0 h 70"/>
                <a:gd name="T10" fmla="*/ 48 w 77"/>
                <a:gd name="T11" fmla="*/ 0 h 70"/>
                <a:gd name="T12" fmla="*/ 66 w 77"/>
                <a:gd name="T13" fmla="*/ 8 h 70"/>
                <a:gd name="T14" fmla="*/ 74 w 77"/>
                <a:gd name="T15" fmla="*/ 26 h 70"/>
                <a:gd name="T16" fmla="*/ 74 w 77"/>
                <a:gd name="T17" fmla="*/ 29 h 70"/>
                <a:gd name="T18" fmla="*/ 77 w 77"/>
                <a:gd name="T19" fmla="*/ 29 h 70"/>
                <a:gd name="T20" fmla="*/ 77 w 77"/>
                <a:gd name="T21" fmla="*/ 58 h 70"/>
                <a:gd name="T22" fmla="*/ 71 w 77"/>
                <a:gd name="T23" fmla="*/ 58 h 70"/>
                <a:gd name="T24" fmla="*/ 71 w 77"/>
                <a:gd name="T25" fmla="*/ 70 h 70"/>
                <a:gd name="T26" fmla="*/ 56 w 77"/>
                <a:gd name="T27" fmla="*/ 70 h 70"/>
                <a:gd name="T28" fmla="*/ 56 w 77"/>
                <a:gd name="T29" fmla="*/ 58 h 70"/>
                <a:gd name="T30" fmla="*/ 21 w 77"/>
                <a:gd name="T31" fmla="*/ 58 h 70"/>
                <a:gd name="T32" fmla="*/ 21 w 77"/>
                <a:gd name="T33" fmla="*/ 70 h 70"/>
                <a:gd name="T34" fmla="*/ 7 w 77"/>
                <a:gd name="T35" fmla="*/ 70 h 70"/>
                <a:gd name="T36" fmla="*/ 7 w 77"/>
                <a:gd name="T37" fmla="*/ 58 h 70"/>
                <a:gd name="T38" fmla="*/ 0 w 77"/>
                <a:gd name="T39" fmla="*/ 58 h 70"/>
                <a:gd name="T40" fmla="*/ 0 w 77"/>
                <a:gd name="T41" fmla="*/ 29 h 70"/>
                <a:gd name="T42" fmla="*/ 16 w 77"/>
                <a:gd name="T43" fmla="*/ 29 h 70"/>
                <a:gd name="T44" fmla="*/ 63 w 77"/>
                <a:gd name="T45" fmla="*/ 29 h 70"/>
                <a:gd name="T46" fmla="*/ 63 w 77"/>
                <a:gd name="T47" fmla="*/ 26 h 70"/>
                <a:gd name="T48" fmla="*/ 59 w 77"/>
                <a:gd name="T49" fmla="*/ 15 h 70"/>
                <a:gd name="T50" fmla="*/ 48 w 77"/>
                <a:gd name="T51" fmla="*/ 11 h 70"/>
                <a:gd name="T52" fmla="*/ 31 w 77"/>
                <a:gd name="T53" fmla="*/ 11 h 70"/>
                <a:gd name="T54" fmla="*/ 20 w 77"/>
                <a:gd name="T55" fmla="*/ 15 h 70"/>
                <a:gd name="T56" fmla="*/ 16 w 77"/>
                <a:gd name="T57" fmla="*/ 26 h 70"/>
                <a:gd name="T58" fmla="*/ 16 w 77"/>
                <a:gd name="T59" fmla="*/ 29 h 70"/>
                <a:gd name="T60" fmla="*/ 70 w 77"/>
                <a:gd name="T61" fmla="*/ 37 h 70"/>
                <a:gd name="T62" fmla="*/ 53 w 77"/>
                <a:gd name="T63" fmla="*/ 40 h 70"/>
                <a:gd name="T64" fmla="*/ 53 w 77"/>
                <a:gd name="T65" fmla="*/ 48 h 70"/>
                <a:gd name="T66" fmla="*/ 63 w 77"/>
                <a:gd name="T67" fmla="*/ 48 h 70"/>
                <a:gd name="T68" fmla="*/ 70 w 77"/>
                <a:gd name="T69" fmla="*/ 48 h 70"/>
                <a:gd name="T70" fmla="*/ 70 w 77"/>
                <a:gd name="T71" fmla="*/ 37 h 70"/>
                <a:gd name="T72" fmla="*/ 7 w 77"/>
                <a:gd name="T73" fmla="*/ 37 h 70"/>
                <a:gd name="T74" fmla="*/ 7 w 77"/>
                <a:gd name="T75" fmla="*/ 48 h 70"/>
                <a:gd name="T76" fmla="*/ 16 w 77"/>
                <a:gd name="T77" fmla="*/ 48 h 70"/>
                <a:gd name="T78" fmla="*/ 24 w 77"/>
                <a:gd name="T79" fmla="*/ 48 h 70"/>
                <a:gd name="T80" fmla="*/ 24 w 77"/>
                <a:gd name="T81" fmla="*/ 40 h 70"/>
                <a:gd name="T82" fmla="*/ 7 w 77"/>
                <a:gd name="T83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7" h="70">
                  <a:moveTo>
                    <a:pt x="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19"/>
                    <a:pt x="8" y="12"/>
                    <a:pt x="13" y="8"/>
                  </a:cubicBezTo>
                  <a:cubicBezTo>
                    <a:pt x="17" y="3"/>
                    <a:pt x="24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0"/>
                    <a:pt x="61" y="3"/>
                    <a:pt x="66" y="8"/>
                  </a:cubicBezTo>
                  <a:cubicBezTo>
                    <a:pt x="71" y="12"/>
                    <a:pt x="74" y="19"/>
                    <a:pt x="74" y="26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16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2"/>
                    <a:pt x="61" y="18"/>
                    <a:pt x="59" y="15"/>
                  </a:cubicBezTo>
                  <a:cubicBezTo>
                    <a:pt x="56" y="13"/>
                    <a:pt x="52" y="11"/>
                    <a:pt x="48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7" y="11"/>
                    <a:pt x="23" y="13"/>
                    <a:pt x="20" y="15"/>
                  </a:cubicBezTo>
                  <a:cubicBezTo>
                    <a:pt x="18" y="18"/>
                    <a:pt x="16" y="22"/>
                    <a:pt x="16" y="26"/>
                  </a:cubicBezTo>
                  <a:cubicBezTo>
                    <a:pt x="16" y="29"/>
                    <a:pt x="16" y="29"/>
                    <a:pt x="16" y="29"/>
                  </a:cubicBezTo>
                  <a:close/>
                  <a:moveTo>
                    <a:pt x="70" y="37"/>
                  </a:moveTo>
                  <a:cubicBezTo>
                    <a:pt x="53" y="40"/>
                    <a:pt x="53" y="40"/>
                    <a:pt x="53" y="40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37"/>
                    <a:pt x="70" y="37"/>
                    <a:pt x="70" y="37"/>
                  </a:cubicBezTo>
                  <a:close/>
                  <a:moveTo>
                    <a:pt x="7" y="37"/>
                  </a:moveTo>
                  <a:cubicBezTo>
                    <a:pt x="7" y="48"/>
                    <a:pt x="7" y="48"/>
                    <a:pt x="7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0"/>
                    <a:pt x="24" y="40"/>
                    <a:pt x="24" y="40"/>
                  </a:cubicBezTo>
                  <a:lnTo>
                    <a:pt x="7" y="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B72AE13-86F6-4D6B-8693-9EC8FF7CD3F6}"/>
              </a:ext>
            </a:extLst>
          </p:cNvPr>
          <p:cNvGrpSpPr/>
          <p:nvPr/>
        </p:nvGrpSpPr>
        <p:grpSpPr>
          <a:xfrm>
            <a:off x="129905" y="5641814"/>
            <a:ext cx="666750" cy="666750"/>
            <a:chOff x="129905" y="5641814"/>
            <a:chExt cx="666750" cy="666750"/>
          </a:xfrm>
        </p:grpSpPr>
        <p:sp>
          <p:nvSpPr>
            <p:cNvPr id="11" name="椭圆 10"/>
            <p:cNvSpPr/>
            <p:nvPr/>
          </p:nvSpPr>
          <p:spPr>
            <a:xfrm>
              <a:off x="129905" y="5641814"/>
              <a:ext cx="666750" cy="66675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70"/>
            <p:cNvSpPr>
              <a:spLocks/>
            </p:cNvSpPr>
            <p:nvPr/>
          </p:nvSpPr>
          <p:spPr bwMode="auto">
            <a:xfrm>
              <a:off x="311398" y="5829300"/>
              <a:ext cx="333084" cy="303897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8DB67C9-609D-4EF4-A389-38FA6EE5D694}"/>
              </a:ext>
            </a:extLst>
          </p:cNvPr>
          <p:cNvGrpSpPr/>
          <p:nvPr/>
        </p:nvGrpSpPr>
        <p:grpSpPr>
          <a:xfrm>
            <a:off x="129905" y="4323383"/>
            <a:ext cx="666750" cy="666750"/>
            <a:chOff x="129905" y="4323383"/>
            <a:chExt cx="666750" cy="666750"/>
          </a:xfrm>
        </p:grpSpPr>
        <p:sp>
          <p:nvSpPr>
            <p:cNvPr id="10" name="椭圆 9"/>
            <p:cNvSpPr/>
            <p:nvPr/>
          </p:nvSpPr>
          <p:spPr>
            <a:xfrm>
              <a:off x="129905" y="4323383"/>
              <a:ext cx="666750" cy="66675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76"/>
            <p:cNvSpPr>
              <a:spLocks noEditPoints="1"/>
            </p:cNvSpPr>
            <p:nvPr/>
          </p:nvSpPr>
          <p:spPr bwMode="auto">
            <a:xfrm>
              <a:off x="311398" y="4470316"/>
              <a:ext cx="279627" cy="348813"/>
            </a:xfrm>
            <a:custGeom>
              <a:avLst/>
              <a:gdLst>
                <a:gd name="T0" fmla="*/ 49 w 85"/>
                <a:gd name="T1" fmla="*/ 26 h 106"/>
                <a:gd name="T2" fmla="*/ 33 w 85"/>
                <a:gd name="T3" fmla="*/ 22 h 106"/>
                <a:gd name="T4" fmla="*/ 26 w 85"/>
                <a:gd name="T5" fmla="*/ 42 h 106"/>
                <a:gd name="T6" fmla="*/ 34 w 85"/>
                <a:gd name="T7" fmla="*/ 55 h 106"/>
                <a:gd name="T8" fmla="*/ 35 w 85"/>
                <a:gd name="T9" fmla="*/ 59 h 106"/>
                <a:gd name="T10" fmla="*/ 49 w 85"/>
                <a:gd name="T11" fmla="*/ 63 h 106"/>
                <a:gd name="T12" fmla="*/ 63 w 85"/>
                <a:gd name="T13" fmla="*/ 59 h 106"/>
                <a:gd name="T14" fmla="*/ 63 w 85"/>
                <a:gd name="T15" fmla="*/ 55 h 106"/>
                <a:gd name="T16" fmla="*/ 72 w 85"/>
                <a:gd name="T17" fmla="*/ 42 h 106"/>
                <a:gd name="T18" fmla="*/ 64 w 85"/>
                <a:gd name="T19" fmla="*/ 22 h 106"/>
                <a:gd name="T20" fmla="*/ 49 w 85"/>
                <a:gd name="T21" fmla="*/ 26 h 106"/>
                <a:gd name="T22" fmla="*/ 84 w 85"/>
                <a:gd name="T23" fmla="*/ 77 h 106"/>
                <a:gd name="T24" fmla="*/ 14 w 85"/>
                <a:gd name="T25" fmla="*/ 77 h 106"/>
                <a:gd name="T26" fmla="*/ 11 w 85"/>
                <a:gd name="T27" fmla="*/ 87 h 106"/>
                <a:gd name="T28" fmla="*/ 11 w 85"/>
                <a:gd name="T29" fmla="*/ 87 h 106"/>
                <a:gd name="T30" fmla="*/ 14 w 85"/>
                <a:gd name="T31" fmla="*/ 96 h 106"/>
                <a:gd name="T32" fmla="*/ 85 w 85"/>
                <a:gd name="T33" fmla="*/ 96 h 106"/>
                <a:gd name="T34" fmla="*/ 85 w 85"/>
                <a:gd name="T35" fmla="*/ 106 h 106"/>
                <a:gd name="T36" fmla="*/ 12 w 85"/>
                <a:gd name="T37" fmla="*/ 106 h 106"/>
                <a:gd name="T38" fmla="*/ 10 w 85"/>
                <a:gd name="T39" fmla="*/ 106 h 106"/>
                <a:gd name="T40" fmla="*/ 8 w 85"/>
                <a:gd name="T41" fmla="*/ 105 h 106"/>
                <a:gd name="T42" fmla="*/ 7 w 85"/>
                <a:gd name="T43" fmla="*/ 104 h 106"/>
                <a:gd name="T44" fmla="*/ 0 w 85"/>
                <a:gd name="T45" fmla="*/ 87 h 106"/>
                <a:gd name="T46" fmla="*/ 0 w 85"/>
                <a:gd name="T47" fmla="*/ 87 h 106"/>
                <a:gd name="T48" fmla="*/ 7 w 85"/>
                <a:gd name="T49" fmla="*/ 69 h 106"/>
                <a:gd name="T50" fmla="*/ 8 w 85"/>
                <a:gd name="T51" fmla="*/ 68 h 106"/>
                <a:gd name="T52" fmla="*/ 9 w 85"/>
                <a:gd name="T53" fmla="*/ 66 h 106"/>
                <a:gd name="T54" fmla="*/ 12 w 85"/>
                <a:gd name="T55" fmla="*/ 66 h 106"/>
                <a:gd name="T56" fmla="*/ 84 w 85"/>
                <a:gd name="T57" fmla="*/ 66 h 106"/>
                <a:gd name="T58" fmla="*/ 84 w 85"/>
                <a:gd name="T59" fmla="*/ 77 h 106"/>
                <a:gd name="T60" fmla="*/ 16 w 85"/>
                <a:gd name="T61" fmla="*/ 91 h 106"/>
                <a:gd name="T62" fmla="*/ 16 w 85"/>
                <a:gd name="T63" fmla="*/ 93 h 106"/>
                <a:gd name="T64" fmla="*/ 78 w 85"/>
                <a:gd name="T65" fmla="*/ 93 h 106"/>
                <a:gd name="T66" fmla="*/ 78 w 85"/>
                <a:gd name="T67" fmla="*/ 91 h 106"/>
                <a:gd name="T68" fmla="*/ 16 w 85"/>
                <a:gd name="T69" fmla="*/ 91 h 106"/>
                <a:gd name="T70" fmla="*/ 16 w 85"/>
                <a:gd name="T71" fmla="*/ 80 h 106"/>
                <a:gd name="T72" fmla="*/ 16 w 85"/>
                <a:gd name="T73" fmla="*/ 82 h 106"/>
                <a:gd name="T74" fmla="*/ 78 w 85"/>
                <a:gd name="T75" fmla="*/ 82 h 106"/>
                <a:gd name="T76" fmla="*/ 78 w 85"/>
                <a:gd name="T77" fmla="*/ 80 h 106"/>
                <a:gd name="T78" fmla="*/ 16 w 85"/>
                <a:gd name="T79" fmla="*/ 80 h 106"/>
                <a:gd name="T80" fmla="*/ 16 w 85"/>
                <a:gd name="T81" fmla="*/ 85 h 106"/>
                <a:gd name="T82" fmla="*/ 16 w 85"/>
                <a:gd name="T83" fmla="*/ 88 h 106"/>
                <a:gd name="T84" fmla="*/ 78 w 85"/>
                <a:gd name="T85" fmla="*/ 88 h 106"/>
                <a:gd name="T86" fmla="*/ 78 w 85"/>
                <a:gd name="T87" fmla="*/ 85 h 106"/>
                <a:gd name="T88" fmla="*/ 16 w 85"/>
                <a:gd name="T89" fmla="*/ 85 h 106"/>
                <a:gd name="T90" fmla="*/ 50 w 85"/>
                <a:gd name="T91" fmla="*/ 10 h 106"/>
                <a:gd name="T92" fmla="*/ 73 w 85"/>
                <a:gd name="T93" fmla="*/ 8 h 106"/>
                <a:gd name="T94" fmla="*/ 51 w 85"/>
                <a:gd name="T95" fmla="*/ 15 h 106"/>
                <a:gd name="T96" fmla="*/ 50 w 85"/>
                <a:gd name="T97" fmla="*/ 24 h 106"/>
                <a:gd name="T98" fmla="*/ 48 w 85"/>
                <a:gd name="T99" fmla="*/ 24 h 106"/>
                <a:gd name="T100" fmla="*/ 40 w 85"/>
                <a:gd name="T101" fmla="*/ 8 h 106"/>
                <a:gd name="T102" fmla="*/ 46 w 85"/>
                <a:gd name="T103" fmla="*/ 4 h 106"/>
                <a:gd name="T104" fmla="*/ 50 w 85"/>
                <a:gd name="T105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06">
                  <a:moveTo>
                    <a:pt x="49" y="26"/>
                  </a:moveTo>
                  <a:cubicBezTo>
                    <a:pt x="47" y="24"/>
                    <a:pt x="40" y="19"/>
                    <a:pt x="33" y="22"/>
                  </a:cubicBezTo>
                  <a:cubicBezTo>
                    <a:pt x="25" y="25"/>
                    <a:pt x="22" y="34"/>
                    <a:pt x="26" y="42"/>
                  </a:cubicBezTo>
                  <a:cubicBezTo>
                    <a:pt x="30" y="50"/>
                    <a:pt x="33" y="53"/>
                    <a:pt x="34" y="55"/>
                  </a:cubicBezTo>
                  <a:cubicBezTo>
                    <a:pt x="35" y="56"/>
                    <a:pt x="34" y="58"/>
                    <a:pt x="35" y="59"/>
                  </a:cubicBezTo>
                  <a:cubicBezTo>
                    <a:pt x="36" y="64"/>
                    <a:pt x="46" y="66"/>
                    <a:pt x="49" y="63"/>
                  </a:cubicBezTo>
                  <a:cubicBezTo>
                    <a:pt x="52" y="66"/>
                    <a:pt x="62" y="64"/>
                    <a:pt x="63" y="59"/>
                  </a:cubicBezTo>
                  <a:cubicBezTo>
                    <a:pt x="63" y="58"/>
                    <a:pt x="63" y="56"/>
                    <a:pt x="63" y="55"/>
                  </a:cubicBezTo>
                  <a:cubicBezTo>
                    <a:pt x="64" y="53"/>
                    <a:pt x="68" y="50"/>
                    <a:pt x="72" y="42"/>
                  </a:cubicBezTo>
                  <a:cubicBezTo>
                    <a:pt x="76" y="34"/>
                    <a:pt x="73" y="25"/>
                    <a:pt x="64" y="22"/>
                  </a:cubicBezTo>
                  <a:cubicBezTo>
                    <a:pt x="58" y="19"/>
                    <a:pt x="51" y="24"/>
                    <a:pt x="49" y="26"/>
                  </a:cubicBezTo>
                  <a:close/>
                  <a:moveTo>
                    <a:pt x="84" y="77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1" y="80"/>
                    <a:pt x="10" y="83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90"/>
                    <a:pt x="12" y="93"/>
                    <a:pt x="14" y="96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04"/>
                    <a:pt x="7" y="104"/>
                    <a:pt x="7" y="104"/>
                  </a:cubicBezTo>
                  <a:cubicBezTo>
                    <a:pt x="3" y="99"/>
                    <a:pt x="0" y="93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1"/>
                    <a:pt x="2" y="74"/>
                    <a:pt x="7" y="69"/>
                  </a:cubicBezTo>
                  <a:cubicBezTo>
                    <a:pt x="7" y="69"/>
                    <a:pt x="7" y="68"/>
                    <a:pt x="8" y="68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7"/>
                    <a:pt x="84" y="77"/>
                    <a:pt x="84" y="77"/>
                  </a:cubicBezTo>
                  <a:close/>
                  <a:moveTo>
                    <a:pt x="16" y="91"/>
                  </a:moveTo>
                  <a:cubicBezTo>
                    <a:pt x="16" y="93"/>
                    <a:pt x="16" y="93"/>
                    <a:pt x="16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16" y="91"/>
                    <a:pt x="16" y="91"/>
                    <a:pt x="16" y="91"/>
                  </a:cubicBezTo>
                  <a:close/>
                  <a:moveTo>
                    <a:pt x="16" y="80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16" y="80"/>
                    <a:pt x="16" y="80"/>
                    <a:pt x="16" y="80"/>
                  </a:cubicBezTo>
                  <a:close/>
                  <a:moveTo>
                    <a:pt x="16" y="85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16" y="85"/>
                    <a:pt x="16" y="85"/>
                    <a:pt x="16" y="85"/>
                  </a:cubicBezTo>
                  <a:close/>
                  <a:moveTo>
                    <a:pt x="50" y="10"/>
                  </a:moveTo>
                  <a:cubicBezTo>
                    <a:pt x="54" y="0"/>
                    <a:pt x="64" y="5"/>
                    <a:pt x="73" y="8"/>
                  </a:cubicBezTo>
                  <a:cubicBezTo>
                    <a:pt x="69" y="14"/>
                    <a:pt x="58" y="18"/>
                    <a:pt x="51" y="15"/>
                  </a:cubicBezTo>
                  <a:cubicBezTo>
                    <a:pt x="51" y="18"/>
                    <a:pt x="50" y="21"/>
                    <a:pt x="50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7"/>
                    <a:pt x="46" y="13"/>
                    <a:pt x="40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6"/>
                    <a:pt x="50" y="8"/>
                    <a:pt x="50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26102" y="3274125"/>
            <a:ext cx="3011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WqdasDafwdasdasdasdasdasfaasda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sjsakanckascacasc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4691" y="4253641"/>
            <a:ext cx="161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AON ONE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6102" y="4559246"/>
            <a:ext cx="3011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WqdasDafwdasdasdasdasdasfaasda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sjsakanckascacasc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4691" y="5572072"/>
            <a:ext cx="161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AON ONE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6102" y="5877677"/>
            <a:ext cx="3011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WqdasDafwdasdasdasdasdasfaasda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asda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sjsakanckascacasc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3727" y="1957596"/>
            <a:ext cx="2319477" cy="430439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7066" y="1957596"/>
            <a:ext cx="2328417" cy="4324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2080" y="1957596"/>
            <a:ext cx="2305050" cy="433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PONAG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877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85750" y="1527714"/>
            <a:ext cx="4838700" cy="27685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76450" y="4467723"/>
            <a:ext cx="3048000" cy="225580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19375" y="1856217"/>
            <a:ext cx="1505549" cy="1462282"/>
            <a:chOff x="5306459" y="1856217"/>
            <a:chExt cx="1505549" cy="1462282"/>
          </a:xfrm>
        </p:grpSpPr>
        <p:sp>
          <p:nvSpPr>
            <p:cNvPr id="8" name="同心圆 7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 rot="4797819">
              <a:off x="5329954" y="1832722"/>
              <a:ext cx="1458560" cy="1505549"/>
            </a:xfrm>
            <a:prstGeom prst="blockArc">
              <a:avLst>
                <a:gd name="adj1" fmla="val 10023769"/>
                <a:gd name="adj2" fmla="val 18741517"/>
                <a:gd name="adj3" fmla="val 13380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45%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27247" y="1849292"/>
            <a:ext cx="1495381" cy="1489679"/>
            <a:chOff x="5321000" y="1849292"/>
            <a:chExt cx="1495381" cy="1489679"/>
          </a:xfrm>
        </p:grpSpPr>
        <p:sp>
          <p:nvSpPr>
            <p:cNvPr id="21" name="同心圆 20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空心弧 21"/>
            <p:cNvSpPr/>
            <p:nvPr/>
          </p:nvSpPr>
          <p:spPr>
            <a:xfrm rot="4797819">
              <a:off x="5323851" y="1846441"/>
              <a:ext cx="1489679" cy="1495381"/>
            </a:xfrm>
            <a:prstGeom prst="blockArc">
              <a:avLst>
                <a:gd name="adj1" fmla="val 11489916"/>
                <a:gd name="adj2" fmla="val 8546399"/>
                <a:gd name="adj3" fmla="val 14475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75%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6037" y="1856217"/>
            <a:ext cx="1505549" cy="1462282"/>
            <a:chOff x="5306459" y="1856217"/>
            <a:chExt cx="1505549" cy="1462282"/>
          </a:xfrm>
        </p:grpSpPr>
        <p:sp>
          <p:nvSpPr>
            <p:cNvPr id="25" name="同心圆 24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rot="4797819">
              <a:off x="5329954" y="1832722"/>
              <a:ext cx="1458560" cy="1505549"/>
            </a:xfrm>
            <a:prstGeom prst="blockArc">
              <a:avLst>
                <a:gd name="adj1" fmla="val 10023769"/>
                <a:gd name="adj2" fmla="val 18741517"/>
                <a:gd name="adj3" fmla="val 13380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45%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599367" y="1856217"/>
            <a:ext cx="1505549" cy="1462282"/>
            <a:chOff x="5306459" y="1856217"/>
            <a:chExt cx="1505549" cy="1462282"/>
          </a:xfrm>
        </p:grpSpPr>
        <p:sp>
          <p:nvSpPr>
            <p:cNvPr id="29" name="同心圆 28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 rot="4797819">
              <a:off x="5329954" y="1832722"/>
              <a:ext cx="1458560" cy="1505549"/>
            </a:xfrm>
            <a:prstGeom prst="blockArc">
              <a:avLst>
                <a:gd name="adj1" fmla="val 10023769"/>
                <a:gd name="adj2" fmla="val 18741517"/>
                <a:gd name="adj3" fmla="val 13380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DB3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45%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4" name="Freeform 113"/>
          <p:cNvSpPr>
            <a:spLocks noEditPoints="1"/>
          </p:cNvSpPr>
          <p:nvPr/>
        </p:nvSpPr>
        <p:spPr bwMode="auto">
          <a:xfrm>
            <a:off x="5548790" y="4239130"/>
            <a:ext cx="1094419" cy="1516723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50503" y="4150769"/>
            <a:ext cx="4098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12003" y="4997492"/>
            <a:ext cx="52530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 around it every up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64041" y="4569366"/>
            <a:ext cx="2945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840499" y="4296214"/>
            <a:ext cx="0" cy="1371278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971"/>
          <a:stretch/>
        </p:blipFill>
        <p:spPr>
          <a:xfrm>
            <a:off x="285750" y="4494361"/>
            <a:ext cx="1592439" cy="222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9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7" grpId="0" animBg="1"/>
      <p:bldP spid="34" grpId="0" animBg="1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815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PONAG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6439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9488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71475" y="1013305"/>
            <a:ext cx="3771900" cy="526146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67350" y="4756914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48750" y="4756914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48750" y="2459732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67350" y="2459732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67350" y="1935818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63050" y="1935818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63050" y="4274314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67350" y="4274314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CF01C94-5EC4-4D4B-AACF-E1D1362B07EE}"/>
              </a:ext>
            </a:extLst>
          </p:cNvPr>
          <p:cNvGrpSpPr/>
          <p:nvPr/>
        </p:nvGrpSpPr>
        <p:grpSpPr>
          <a:xfrm>
            <a:off x="8058150" y="4019550"/>
            <a:ext cx="1104900" cy="1104900"/>
            <a:chOff x="8058150" y="4019550"/>
            <a:chExt cx="1104900" cy="1104900"/>
          </a:xfrm>
        </p:grpSpPr>
        <p:sp>
          <p:nvSpPr>
            <p:cNvPr id="16" name="椭圆 15"/>
            <p:cNvSpPr/>
            <p:nvPr/>
          </p:nvSpPr>
          <p:spPr>
            <a:xfrm>
              <a:off x="8058150" y="4019550"/>
              <a:ext cx="1104900" cy="110490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113"/>
            <p:cNvSpPr>
              <a:spLocks noEditPoints="1"/>
            </p:cNvSpPr>
            <p:nvPr/>
          </p:nvSpPr>
          <p:spPr bwMode="auto">
            <a:xfrm>
              <a:off x="8351510" y="4137947"/>
              <a:ext cx="518181" cy="718132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28AA8B-C108-445F-BBEA-C515FD9D4BF6}"/>
              </a:ext>
            </a:extLst>
          </p:cNvPr>
          <p:cNvGrpSpPr/>
          <p:nvPr/>
        </p:nvGrpSpPr>
        <p:grpSpPr>
          <a:xfrm>
            <a:off x="4362450" y="1752600"/>
            <a:ext cx="1104900" cy="1104900"/>
            <a:chOff x="4362450" y="1752600"/>
            <a:chExt cx="1104900" cy="1104900"/>
          </a:xfrm>
        </p:grpSpPr>
        <p:sp>
          <p:nvSpPr>
            <p:cNvPr id="14" name="椭圆 13"/>
            <p:cNvSpPr/>
            <p:nvPr/>
          </p:nvSpPr>
          <p:spPr>
            <a:xfrm>
              <a:off x="4362450" y="1752600"/>
              <a:ext cx="1104900" cy="110490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114"/>
            <p:cNvSpPr>
              <a:spLocks noEditPoints="1"/>
            </p:cNvSpPr>
            <p:nvPr/>
          </p:nvSpPr>
          <p:spPr bwMode="auto">
            <a:xfrm>
              <a:off x="4670822" y="2027876"/>
              <a:ext cx="488157" cy="55434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283A159-4D66-4DC7-A8B3-50F9758AF62C}"/>
              </a:ext>
            </a:extLst>
          </p:cNvPr>
          <p:cNvGrpSpPr/>
          <p:nvPr/>
        </p:nvGrpSpPr>
        <p:grpSpPr>
          <a:xfrm>
            <a:off x="4362450" y="4019550"/>
            <a:ext cx="1104900" cy="1104900"/>
            <a:chOff x="4362450" y="4019550"/>
            <a:chExt cx="1104900" cy="1104900"/>
          </a:xfrm>
        </p:grpSpPr>
        <p:sp>
          <p:nvSpPr>
            <p:cNvPr id="17" name="椭圆 16"/>
            <p:cNvSpPr/>
            <p:nvPr/>
          </p:nvSpPr>
          <p:spPr>
            <a:xfrm>
              <a:off x="4362450" y="4019550"/>
              <a:ext cx="1104900" cy="110490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166"/>
            <p:cNvSpPr>
              <a:spLocks noEditPoints="1"/>
            </p:cNvSpPr>
            <p:nvPr/>
          </p:nvSpPr>
          <p:spPr bwMode="auto">
            <a:xfrm>
              <a:off x="4691063" y="4237113"/>
              <a:ext cx="447675" cy="519801"/>
            </a:xfrm>
            <a:custGeom>
              <a:avLst/>
              <a:gdLst>
                <a:gd name="T0" fmla="*/ 79 w 79"/>
                <a:gd name="T1" fmla="*/ 6 h 92"/>
                <a:gd name="T2" fmla="*/ 10 w 79"/>
                <a:gd name="T3" fmla="*/ 6 h 92"/>
                <a:gd name="T4" fmla="*/ 8 w 79"/>
                <a:gd name="T5" fmla="*/ 9 h 92"/>
                <a:gd name="T6" fmla="*/ 7 w 79"/>
                <a:gd name="T7" fmla="*/ 12 h 92"/>
                <a:gd name="T8" fmla="*/ 8 w 79"/>
                <a:gd name="T9" fmla="*/ 15 h 92"/>
                <a:gd name="T10" fmla="*/ 10 w 79"/>
                <a:gd name="T11" fmla="*/ 18 h 92"/>
                <a:gd name="T12" fmla="*/ 14 w 79"/>
                <a:gd name="T13" fmla="*/ 18 h 92"/>
                <a:gd name="T14" fmla="*/ 11 w 79"/>
                <a:gd name="T15" fmla="*/ 22 h 92"/>
                <a:gd name="T16" fmla="*/ 11 w 79"/>
                <a:gd name="T17" fmla="*/ 55 h 92"/>
                <a:gd name="T18" fmla="*/ 21 w 79"/>
                <a:gd name="T19" fmla="*/ 47 h 92"/>
                <a:gd name="T20" fmla="*/ 33 w 79"/>
                <a:gd name="T21" fmla="*/ 54 h 92"/>
                <a:gd name="T22" fmla="*/ 33 w 79"/>
                <a:gd name="T23" fmla="*/ 22 h 92"/>
                <a:gd name="T24" fmla="*/ 36 w 79"/>
                <a:gd name="T25" fmla="*/ 18 h 92"/>
                <a:gd name="T26" fmla="*/ 79 w 79"/>
                <a:gd name="T27" fmla="*/ 18 h 92"/>
                <a:gd name="T28" fmla="*/ 79 w 79"/>
                <a:gd name="T29" fmla="*/ 22 h 92"/>
                <a:gd name="T30" fmla="*/ 79 w 79"/>
                <a:gd name="T31" fmla="*/ 25 h 92"/>
                <a:gd name="T32" fmla="*/ 79 w 79"/>
                <a:gd name="T33" fmla="*/ 92 h 92"/>
                <a:gd name="T34" fmla="*/ 13 w 79"/>
                <a:gd name="T35" fmla="*/ 92 h 92"/>
                <a:gd name="T36" fmla="*/ 1 w 79"/>
                <a:gd name="T37" fmla="*/ 85 h 92"/>
                <a:gd name="T38" fmla="*/ 1 w 79"/>
                <a:gd name="T39" fmla="*/ 13 h 92"/>
                <a:gd name="T40" fmla="*/ 0 w 79"/>
                <a:gd name="T41" fmla="*/ 12 h 92"/>
                <a:gd name="T42" fmla="*/ 2 w 79"/>
                <a:gd name="T43" fmla="*/ 6 h 92"/>
                <a:gd name="T44" fmla="*/ 8 w 79"/>
                <a:gd name="T45" fmla="*/ 0 h 92"/>
                <a:gd name="T46" fmla="*/ 9 w 79"/>
                <a:gd name="T47" fmla="*/ 0 h 92"/>
                <a:gd name="T48" fmla="*/ 10 w 79"/>
                <a:gd name="T49" fmla="*/ 0 h 92"/>
                <a:gd name="T50" fmla="*/ 79 w 79"/>
                <a:gd name="T51" fmla="*/ 0 h 92"/>
                <a:gd name="T52" fmla="*/ 79 w 79"/>
                <a:gd name="T53" fmla="*/ 6 h 92"/>
                <a:gd name="T54" fmla="*/ 12 w 79"/>
                <a:gd name="T55" fmla="*/ 16 h 92"/>
                <a:gd name="T56" fmla="*/ 74 w 79"/>
                <a:gd name="T57" fmla="*/ 16 h 92"/>
                <a:gd name="T58" fmla="*/ 74 w 79"/>
                <a:gd name="T59" fmla="*/ 14 h 92"/>
                <a:gd name="T60" fmla="*/ 11 w 79"/>
                <a:gd name="T61" fmla="*/ 14 h 92"/>
                <a:gd name="T62" fmla="*/ 12 w 79"/>
                <a:gd name="T63" fmla="*/ 16 h 92"/>
                <a:gd name="T64" fmla="*/ 11 w 79"/>
                <a:gd name="T65" fmla="*/ 12 h 92"/>
                <a:gd name="T66" fmla="*/ 11 w 79"/>
                <a:gd name="T67" fmla="*/ 13 h 92"/>
                <a:gd name="T68" fmla="*/ 74 w 79"/>
                <a:gd name="T69" fmla="*/ 13 h 92"/>
                <a:gd name="T70" fmla="*/ 74 w 79"/>
                <a:gd name="T71" fmla="*/ 12 h 92"/>
                <a:gd name="T72" fmla="*/ 11 w 79"/>
                <a:gd name="T73" fmla="*/ 12 h 92"/>
                <a:gd name="T74" fmla="*/ 12 w 79"/>
                <a:gd name="T75" fmla="*/ 9 h 92"/>
                <a:gd name="T76" fmla="*/ 11 w 79"/>
                <a:gd name="T77" fmla="*/ 10 h 92"/>
                <a:gd name="T78" fmla="*/ 74 w 79"/>
                <a:gd name="T79" fmla="*/ 10 h 92"/>
                <a:gd name="T80" fmla="*/ 74 w 79"/>
                <a:gd name="T81" fmla="*/ 9 h 92"/>
                <a:gd name="T82" fmla="*/ 12 w 79"/>
                <a:gd name="T83" fmla="*/ 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9" h="92">
                  <a:moveTo>
                    <a:pt x="79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8" y="8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8" y="16"/>
                    <a:pt x="9" y="18"/>
                    <a:pt x="10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20"/>
                    <a:pt x="11" y="22"/>
                    <a:pt x="11" y="2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7" y="91"/>
                    <a:pt x="2" y="90"/>
                    <a:pt x="1" y="85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1" y="10"/>
                    <a:pt x="1" y="8"/>
                    <a:pt x="2" y="6"/>
                  </a:cubicBezTo>
                  <a:cubicBezTo>
                    <a:pt x="3" y="3"/>
                    <a:pt x="5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6"/>
                    <a:pt x="79" y="6"/>
                    <a:pt x="79" y="6"/>
                  </a:cubicBezTo>
                  <a:close/>
                  <a:moveTo>
                    <a:pt x="12" y="16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6"/>
                    <a:pt x="12" y="16"/>
                    <a:pt x="12" y="16"/>
                  </a:cubicBezTo>
                  <a:close/>
                  <a:moveTo>
                    <a:pt x="11" y="12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2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9"/>
                    <a:pt x="74" y="9"/>
                    <a:pt x="74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467E26-41A2-43E4-BC4A-A153A988344A}"/>
              </a:ext>
            </a:extLst>
          </p:cNvPr>
          <p:cNvGrpSpPr/>
          <p:nvPr/>
        </p:nvGrpSpPr>
        <p:grpSpPr>
          <a:xfrm>
            <a:off x="8058150" y="1752600"/>
            <a:ext cx="1104900" cy="1104900"/>
            <a:chOff x="8058150" y="1752600"/>
            <a:chExt cx="1104900" cy="1104900"/>
          </a:xfrm>
        </p:grpSpPr>
        <p:sp>
          <p:nvSpPr>
            <p:cNvPr id="15" name="椭圆 14"/>
            <p:cNvSpPr/>
            <p:nvPr/>
          </p:nvSpPr>
          <p:spPr>
            <a:xfrm>
              <a:off x="8058150" y="1752600"/>
              <a:ext cx="1104900" cy="110490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67"/>
            <p:cNvSpPr>
              <a:spLocks noEditPoints="1"/>
            </p:cNvSpPr>
            <p:nvPr/>
          </p:nvSpPr>
          <p:spPr bwMode="auto">
            <a:xfrm>
              <a:off x="8397577" y="1956544"/>
              <a:ext cx="426046" cy="625679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299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DE4781C4-B77F-48F3-A17F-AF32780980CC}"/>
              </a:ext>
            </a:extLst>
          </p:cNvPr>
          <p:cNvGrpSpPr/>
          <p:nvPr/>
        </p:nvGrpSpPr>
        <p:grpSpPr>
          <a:xfrm>
            <a:off x="3818667" y="1825506"/>
            <a:ext cx="1807929" cy="1809356"/>
            <a:chOff x="3818667" y="1825506"/>
            <a:chExt cx="1807929" cy="1809356"/>
          </a:xfrm>
        </p:grpSpPr>
        <p:sp>
          <p:nvSpPr>
            <p:cNvPr id="10" name="椭圆 9"/>
            <p:cNvSpPr/>
            <p:nvPr/>
          </p:nvSpPr>
          <p:spPr>
            <a:xfrm>
              <a:off x="4223985" y="2231538"/>
              <a:ext cx="997293" cy="997293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0D777C9-732B-407A-A822-6F3CC72EDBB5}"/>
                </a:ext>
              </a:extLst>
            </p:cNvPr>
            <p:cNvGrpSpPr/>
            <p:nvPr/>
          </p:nvGrpSpPr>
          <p:grpSpPr>
            <a:xfrm>
              <a:off x="3818667" y="1825506"/>
              <a:ext cx="1807929" cy="1809356"/>
              <a:chOff x="3818667" y="1825506"/>
              <a:chExt cx="1807929" cy="1809356"/>
            </a:xfrm>
          </p:grpSpPr>
          <p:sp>
            <p:nvSpPr>
              <p:cNvPr id="6" name="Freeform 240"/>
              <p:cNvSpPr>
                <a:spLocks noEditPoints="1" noChangeArrowheads="1"/>
              </p:cNvSpPr>
              <p:nvPr/>
            </p:nvSpPr>
            <p:spPr bwMode="auto">
              <a:xfrm>
                <a:off x="3818667" y="1825506"/>
                <a:ext cx="1807929" cy="1809356"/>
              </a:xfrm>
              <a:custGeom>
                <a:avLst/>
                <a:gdLst>
                  <a:gd name="T0" fmla="*/ 2147483646 w 1840"/>
                  <a:gd name="T1" fmla="*/ 2147483646 h 1840"/>
                  <a:gd name="T2" fmla="*/ 2147483646 w 1840"/>
                  <a:gd name="T3" fmla="*/ 2147483646 h 1840"/>
                  <a:gd name="T4" fmla="*/ 2147483646 w 1840"/>
                  <a:gd name="T5" fmla="*/ 2147483646 h 1840"/>
                  <a:gd name="T6" fmla="*/ 2147483646 w 1840"/>
                  <a:gd name="T7" fmla="*/ 2147483646 h 1840"/>
                  <a:gd name="T8" fmla="*/ 2147483646 w 1840"/>
                  <a:gd name="T9" fmla="*/ 2147483646 h 1840"/>
                  <a:gd name="T10" fmla="*/ 2147483646 w 1840"/>
                  <a:gd name="T11" fmla="*/ 2147483646 h 1840"/>
                  <a:gd name="T12" fmla="*/ 2147483646 w 1840"/>
                  <a:gd name="T13" fmla="*/ 2147483646 h 1840"/>
                  <a:gd name="T14" fmla="*/ 2147483646 w 1840"/>
                  <a:gd name="T15" fmla="*/ 2147483646 h 1840"/>
                  <a:gd name="T16" fmla="*/ 2147483646 w 1840"/>
                  <a:gd name="T17" fmla="*/ 0 h 1840"/>
                  <a:gd name="T18" fmla="*/ 2147483646 w 1840"/>
                  <a:gd name="T19" fmla="*/ 2147483646 h 1840"/>
                  <a:gd name="T20" fmla="*/ 2147483646 w 1840"/>
                  <a:gd name="T21" fmla="*/ 2147483646 h 1840"/>
                  <a:gd name="T22" fmla="*/ 2147483646 w 1840"/>
                  <a:gd name="T23" fmla="*/ 2147483646 h 1840"/>
                  <a:gd name="T24" fmla="*/ 2147483646 w 1840"/>
                  <a:gd name="T25" fmla="*/ 2147483646 h 1840"/>
                  <a:gd name="T26" fmla="*/ 2147483646 w 1840"/>
                  <a:gd name="T27" fmla="*/ 2147483646 h 1840"/>
                  <a:gd name="T28" fmla="*/ 2147483646 w 1840"/>
                  <a:gd name="T29" fmla="*/ 2147483646 h 1840"/>
                  <a:gd name="T30" fmla="*/ 2147483646 w 1840"/>
                  <a:gd name="T31" fmla="*/ 2147483646 h 1840"/>
                  <a:gd name="T32" fmla="*/ 0 w 1840"/>
                  <a:gd name="T33" fmla="*/ 2147483646 h 1840"/>
                  <a:gd name="T34" fmla="*/ 2147483646 w 1840"/>
                  <a:gd name="T35" fmla="*/ 2147483646 h 1840"/>
                  <a:gd name="T36" fmla="*/ 2147483646 w 1840"/>
                  <a:gd name="T37" fmla="*/ 2147483646 h 1840"/>
                  <a:gd name="T38" fmla="*/ 2147483646 w 1840"/>
                  <a:gd name="T39" fmla="*/ 2147483646 h 1840"/>
                  <a:gd name="T40" fmla="*/ 2147483646 w 1840"/>
                  <a:gd name="T41" fmla="*/ 2147483646 h 1840"/>
                  <a:gd name="T42" fmla="*/ 2147483646 w 1840"/>
                  <a:gd name="T43" fmla="*/ 2147483646 h 1840"/>
                  <a:gd name="T44" fmla="*/ 2147483646 w 1840"/>
                  <a:gd name="T45" fmla="*/ 2147483646 h 1840"/>
                  <a:gd name="T46" fmla="*/ 2147483646 w 1840"/>
                  <a:gd name="T47" fmla="*/ 2147483646 h 1840"/>
                  <a:gd name="T48" fmla="*/ 2147483646 w 1840"/>
                  <a:gd name="T49" fmla="*/ 2147483646 h 1840"/>
                  <a:gd name="T50" fmla="*/ 2147483646 w 1840"/>
                  <a:gd name="T51" fmla="*/ 2147483646 h 1840"/>
                  <a:gd name="T52" fmla="*/ 2147483646 w 1840"/>
                  <a:gd name="T53" fmla="*/ 2147483646 h 1840"/>
                  <a:gd name="T54" fmla="*/ 2147483646 w 1840"/>
                  <a:gd name="T55" fmla="*/ 2147483646 h 1840"/>
                  <a:gd name="T56" fmla="*/ 2147483646 w 1840"/>
                  <a:gd name="T57" fmla="*/ 2147483646 h 1840"/>
                  <a:gd name="T58" fmla="*/ 2147483646 w 1840"/>
                  <a:gd name="T59" fmla="*/ 2147483646 h 1840"/>
                  <a:gd name="T60" fmla="*/ 2147483646 w 1840"/>
                  <a:gd name="T61" fmla="*/ 2147483646 h 1840"/>
                  <a:gd name="T62" fmla="*/ 2147483646 w 1840"/>
                  <a:gd name="T63" fmla="*/ 2147483646 h 1840"/>
                  <a:gd name="T64" fmla="*/ 2147483646 w 1840"/>
                  <a:gd name="T65" fmla="*/ 2147483646 h 1840"/>
                  <a:gd name="T66" fmla="*/ 2147483646 w 1840"/>
                  <a:gd name="T67" fmla="*/ 2147483646 h 1840"/>
                  <a:gd name="T68" fmla="*/ 2147483646 w 1840"/>
                  <a:gd name="T69" fmla="*/ 2147483646 h 184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40"/>
                  <a:gd name="T106" fmla="*/ 0 h 1840"/>
                  <a:gd name="T107" fmla="*/ 1840 w 1840"/>
                  <a:gd name="T108" fmla="*/ 1840 h 184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40" h="1840">
                    <a:moveTo>
                      <a:pt x="1827" y="1080"/>
                    </a:moveTo>
                    <a:cubicBezTo>
                      <a:pt x="1840" y="964"/>
                      <a:pt x="1840" y="964"/>
                      <a:pt x="1840" y="964"/>
                    </a:cubicBezTo>
                    <a:cubicBezTo>
                      <a:pt x="1690" y="906"/>
                      <a:pt x="1690" y="906"/>
                      <a:pt x="1690" y="906"/>
                    </a:cubicBezTo>
                    <a:cubicBezTo>
                      <a:pt x="1689" y="874"/>
                      <a:pt x="1687" y="841"/>
                      <a:pt x="1682" y="808"/>
                    </a:cubicBezTo>
                    <a:cubicBezTo>
                      <a:pt x="1823" y="726"/>
                      <a:pt x="1823" y="726"/>
                      <a:pt x="1823" y="726"/>
                    </a:cubicBezTo>
                    <a:cubicBezTo>
                      <a:pt x="1791" y="614"/>
                      <a:pt x="1791" y="614"/>
                      <a:pt x="1791" y="614"/>
                    </a:cubicBezTo>
                    <a:cubicBezTo>
                      <a:pt x="1628" y="618"/>
                      <a:pt x="1628" y="618"/>
                      <a:pt x="1628" y="618"/>
                    </a:cubicBezTo>
                    <a:cubicBezTo>
                      <a:pt x="1614" y="584"/>
                      <a:pt x="1597" y="552"/>
                      <a:pt x="1578" y="521"/>
                    </a:cubicBezTo>
                    <a:cubicBezTo>
                      <a:pt x="1675" y="392"/>
                      <a:pt x="1675" y="392"/>
                      <a:pt x="1675" y="392"/>
                    </a:cubicBezTo>
                    <a:cubicBezTo>
                      <a:pt x="1602" y="301"/>
                      <a:pt x="1602" y="301"/>
                      <a:pt x="1602" y="301"/>
                    </a:cubicBezTo>
                    <a:cubicBezTo>
                      <a:pt x="1455" y="366"/>
                      <a:pt x="1455" y="366"/>
                      <a:pt x="1455" y="366"/>
                    </a:cubicBezTo>
                    <a:cubicBezTo>
                      <a:pt x="1431" y="344"/>
                      <a:pt x="1406" y="322"/>
                      <a:pt x="1379" y="303"/>
                    </a:cubicBezTo>
                    <a:cubicBezTo>
                      <a:pt x="1420" y="147"/>
                      <a:pt x="1420" y="147"/>
                      <a:pt x="1420" y="147"/>
                    </a:cubicBezTo>
                    <a:cubicBezTo>
                      <a:pt x="1318" y="90"/>
                      <a:pt x="1318" y="90"/>
                      <a:pt x="1318" y="90"/>
                    </a:cubicBezTo>
                    <a:cubicBezTo>
                      <a:pt x="1206" y="206"/>
                      <a:pt x="1206" y="206"/>
                      <a:pt x="1206" y="206"/>
                    </a:cubicBezTo>
                    <a:cubicBezTo>
                      <a:pt x="1173" y="193"/>
                      <a:pt x="1139" y="181"/>
                      <a:pt x="1103" y="173"/>
                    </a:cubicBezTo>
                    <a:cubicBezTo>
                      <a:pt x="1080" y="13"/>
                      <a:pt x="1080" y="13"/>
                      <a:pt x="1080" y="13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06" y="151"/>
                      <a:pt x="906" y="151"/>
                      <a:pt x="906" y="151"/>
                    </a:cubicBezTo>
                    <a:cubicBezTo>
                      <a:pt x="874" y="151"/>
                      <a:pt x="841" y="154"/>
                      <a:pt x="808" y="159"/>
                    </a:cubicBezTo>
                    <a:cubicBezTo>
                      <a:pt x="726" y="17"/>
                      <a:pt x="726" y="17"/>
                      <a:pt x="726" y="17"/>
                    </a:cubicBezTo>
                    <a:cubicBezTo>
                      <a:pt x="613" y="49"/>
                      <a:pt x="613" y="49"/>
                      <a:pt x="613" y="49"/>
                    </a:cubicBezTo>
                    <a:cubicBezTo>
                      <a:pt x="617" y="213"/>
                      <a:pt x="617" y="213"/>
                      <a:pt x="617" y="213"/>
                    </a:cubicBezTo>
                    <a:cubicBezTo>
                      <a:pt x="584" y="227"/>
                      <a:pt x="552" y="244"/>
                      <a:pt x="521" y="262"/>
                    </a:cubicBezTo>
                    <a:cubicBezTo>
                      <a:pt x="392" y="166"/>
                      <a:pt x="392" y="166"/>
                      <a:pt x="392" y="166"/>
                    </a:cubicBezTo>
                    <a:cubicBezTo>
                      <a:pt x="301" y="239"/>
                      <a:pt x="301" y="239"/>
                      <a:pt x="301" y="239"/>
                    </a:cubicBezTo>
                    <a:cubicBezTo>
                      <a:pt x="366" y="386"/>
                      <a:pt x="366" y="386"/>
                      <a:pt x="366" y="386"/>
                    </a:cubicBezTo>
                    <a:cubicBezTo>
                      <a:pt x="343" y="410"/>
                      <a:pt x="322" y="435"/>
                      <a:pt x="303" y="461"/>
                    </a:cubicBezTo>
                    <a:cubicBezTo>
                      <a:pt x="147" y="420"/>
                      <a:pt x="147" y="420"/>
                      <a:pt x="147" y="420"/>
                    </a:cubicBezTo>
                    <a:cubicBezTo>
                      <a:pt x="89" y="522"/>
                      <a:pt x="89" y="522"/>
                      <a:pt x="89" y="522"/>
                    </a:cubicBezTo>
                    <a:cubicBezTo>
                      <a:pt x="206" y="634"/>
                      <a:pt x="206" y="634"/>
                      <a:pt x="206" y="634"/>
                    </a:cubicBezTo>
                    <a:cubicBezTo>
                      <a:pt x="192" y="668"/>
                      <a:pt x="181" y="702"/>
                      <a:pt x="173" y="737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0" y="877"/>
                      <a:pt x="0" y="877"/>
                      <a:pt x="0" y="877"/>
                    </a:cubicBezTo>
                    <a:cubicBezTo>
                      <a:pt x="151" y="934"/>
                      <a:pt x="151" y="934"/>
                      <a:pt x="151" y="934"/>
                    </a:cubicBezTo>
                    <a:cubicBezTo>
                      <a:pt x="151" y="967"/>
                      <a:pt x="154" y="1000"/>
                      <a:pt x="159" y="1032"/>
                    </a:cubicBezTo>
                    <a:cubicBezTo>
                      <a:pt x="17" y="1115"/>
                      <a:pt x="17" y="1115"/>
                      <a:pt x="17" y="1115"/>
                    </a:cubicBezTo>
                    <a:cubicBezTo>
                      <a:pt x="49" y="1227"/>
                      <a:pt x="49" y="1227"/>
                      <a:pt x="49" y="1227"/>
                    </a:cubicBezTo>
                    <a:cubicBezTo>
                      <a:pt x="212" y="1223"/>
                      <a:pt x="212" y="1223"/>
                      <a:pt x="212" y="1223"/>
                    </a:cubicBezTo>
                    <a:cubicBezTo>
                      <a:pt x="227" y="1257"/>
                      <a:pt x="243" y="1289"/>
                      <a:pt x="262" y="1320"/>
                    </a:cubicBezTo>
                    <a:cubicBezTo>
                      <a:pt x="166" y="1449"/>
                      <a:pt x="166" y="1449"/>
                      <a:pt x="166" y="1449"/>
                    </a:cubicBezTo>
                    <a:cubicBezTo>
                      <a:pt x="239" y="1540"/>
                      <a:pt x="239" y="1540"/>
                      <a:pt x="239" y="1540"/>
                    </a:cubicBezTo>
                    <a:cubicBezTo>
                      <a:pt x="386" y="1474"/>
                      <a:pt x="386" y="1474"/>
                      <a:pt x="386" y="1474"/>
                    </a:cubicBezTo>
                    <a:cubicBezTo>
                      <a:pt x="410" y="1497"/>
                      <a:pt x="435" y="1518"/>
                      <a:pt x="461" y="1538"/>
                    </a:cubicBezTo>
                    <a:cubicBezTo>
                      <a:pt x="420" y="1694"/>
                      <a:pt x="420" y="1694"/>
                      <a:pt x="420" y="1694"/>
                    </a:cubicBezTo>
                    <a:cubicBezTo>
                      <a:pt x="522" y="1751"/>
                      <a:pt x="522" y="1751"/>
                      <a:pt x="522" y="1751"/>
                    </a:cubicBezTo>
                    <a:cubicBezTo>
                      <a:pt x="634" y="1635"/>
                      <a:pt x="634" y="1635"/>
                      <a:pt x="634" y="1635"/>
                    </a:cubicBezTo>
                    <a:cubicBezTo>
                      <a:pt x="667" y="1648"/>
                      <a:pt x="702" y="1659"/>
                      <a:pt x="737" y="1668"/>
                    </a:cubicBezTo>
                    <a:cubicBezTo>
                      <a:pt x="760" y="1827"/>
                      <a:pt x="760" y="1827"/>
                      <a:pt x="760" y="1827"/>
                    </a:cubicBezTo>
                    <a:cubicBezTo>
                      <a:pt x="876" y="1840"/>
                      <a:pt x="876" y="1840"/>
                      <a:pt x="876" y="1840"/>
                    </a:cubicBezTo>
                    <a:cubicBezTo>
                      <a:pt x="934" y="1690"/>
                      <a:pt x="934" y="1690"/>
                      <a:pt x="934" y="1690"/>
                    </a:cubicBezTo>
                    <a:cubicBezTo>
                      <a:pt x="967" y="1689"/>
                      <a:pt x="1000" y="1687"/>
                      <a:pt x="1032" y="1682"/>
                    </a:cubicBezTo>
                    <a:cubicBezTo>
                      <a:pt x="1114" y="1823"/>
                      <a:pt x="1114" y="1823"/>
                      <a:pt x="1114" y="1823"/>
                    </a:cubicBezTo>
                    <a:cubicBezTo>
                      <a:pt x="1227" y="1791"/>
                      <a:pt x="1227" y="1791"/>
                      <a:pt x="1227" y="1791"/>
                    </a:cubicBezTo>
                    <a:cubicBezTo>
                      <a:pt x="1223" y="1628"/>
                      <a:pt x="1223" y="1628"/>
                      <a:pt x="1223" y="1628"/>
                    </a:cubicBezTo>
                    <a:cubicBezTo>
                      <a:pt x="1256" y="1614"/>
                      <a:pt x="1289" y="1597"/>
                      <a:pt x="1319" y="1579"/>
                    </a:cubicBezTo>
                    <a:cubicBezTo>
                      <a:pt x="1448" y="1675"/>
                      <a:pt x="1448" y="1675"/>
                      <a:pt x="1448" y="1675"/>
                    </a:cubicBezTo>
                    <a:cubicBezTo>
                      <a:pt x="1540" y="1602"/>
                      <a:pt x="1540" y="1602"/>
                      <a:pt x="1540" y="1602"/>
                    </a:cubicBezTo>
                    <a:cubicBezTo>
                      <a:pt x="1474" y="1455"/>
                      <a:pt x="1474" y="1455"/>
                      <a:pt x="1474" y="1455"/>
                    </a:cubicBezTo>
                    <a:cubicBezTo>
                      <a:pt x="1497" y="1431"/>
                      <a:pt x="1518" y="1406"/>
                      <a:pt x="1538" y="1380"/>
                    </a:cubicBezTo>
                    <a:cubicBezTo>
                      <a:pt x="1694" y="1420"/>
                      <a:pt x="1694" y="1420"/>
                      <a:pt x="1694" y="1420"/>
                    </a:cubicBezTo>
                    <a:cubicBezTo>
                      <a:pt x="1751" y="1318"/>
                      <a:pt x="1751" y="1318"/>
                      <a:pt x="1751" y="1318"/>
                    </a:cubicBezTo>
                    <a:cubicBezTo>
                      <a:pt x="1635" y="1207"/>
                      <a:pt x="1635" y="1207"/>
                      <a:pt x="1635" y="1207"/>
                    </a:cubicBezTo>
                    <a:cubicBezTo>
                      <a:pt x="1648" y="1173"/>
                      <a:pt x="1659" y="1139"/>
                      <a:pt x="1668" y="1104"/>
                    </a:cubicBezTo>
                    <a:lnTo>
                      <a:pt x="1827" y="1080"/>
                    </a:lnTo>
                    <a:close/>
                    <a:moveTo>
                      <a:pt x="1081" y="1490"/>
                    </a:moveTo>
                    <a:cubicBezTo>
                      <a:pt x="766" y="1579"/>
                      <a:pt x="439" y="1396"/>
                      <a:pt x="350" y="1081"/>
                    </a:cubicBezTo>
                    <a:cubicBezTo>
                      <a:pt x="262" y="767"/>
                      <a:pt x="445" y="439"/>
                      <a:pt x="759" y="351"/>
                    </a:cubicBezTo>
                    <a:cubicBezTo>
                      <a:pt x="1074" y="262"/>
                      <a:pt x="1401" y="445"/>
                      <a:pt x="1490" y="760"/>
                    </a:cubicBezTo>
                    <a:cubicBezTo>
                      <a:pt x="1579" y="1074"/>
                      <a:pt x="1396" y="1401"/>
                      <a:pt x="1081" y="1490"/>
                    </a:cubicBezTo>
                    <a:close/>
                  </a:path>
                </a:pathLst>
              </a:custGeom>
              <a:solidFill>
                <a:srgbClr val="FFDB39"/>
              </a:solidFill>
              <a:ln>
                <a:noFill/>
              </a:ln>
              <a:extLst/>
            </p:spPr>
            <p:txBody>
              <a:bodyPr lIns="91440" tIns="45720" rIns="91440" bIns="4572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19"/>
              <p:cNvSpPr>
                <a:spLocks noEditPoints="1"/>
              </p:cNvSpPr>
              <p:nvPr/>
            </p:nvSpPr>
            <p:spPr bwMode="auto">
              <a:xfrm>
                <a:off x="4365344" y="2384627"/>
                <a:ext cx="600276" cy="600276"/>
              </a:xfrm>
              <a:custGeom>
                <a:avLst/>
                <a:gdLst>
                  <a:gd name="T0" fmla="*/ 80 w 85"/>
                  <a:gd name="T1" fmla="*/ 53 h 85"/>
                  <a:gd name="T2" fmla="*/ 80 w 85"/>
                  <a:gd name="T3" fmla="*/ 80 h 85"/>
                  <a:gd name="T4" fmla="*/ 74 w 85"/>
                  <a:gd name="T5" fmla="*/ 85 h 85"/>
                  <a:gd name="T6" fmla="*/ 10 w 85"/>
                  <a:gd name="T7" fmla="*/ 85 h 85"/>
                  <a:gd name="T8" fmla="*/ 5 w 85"/>
                  <a:gd name="T9" fmla="*/ 80 h 85"/>
                  <a:gd name="T10" fmla="*/ 5 w 85"/>
                  <a:gd name="T11" fmla="*/ 53 h 85"/>
                  <a:gd name="T12" fmla="*/ 17 w 85"/>
                  <a:gd name="T13" fmla="*/ 56 h 85"/>
                  <a:gd name="T14" fmla="*/ 17 w 85"/>
                  <a:gd name="T15" fmla="*/ 60 h 85"/>
                  <a:gd name="T16" fmla="*/ 20 w 85"/>
                  <a:gd name="T17" fmla="*/ 60 h 85"/>
                  <a:gd name="T18" fmla="*/ 20 w 85"/>
                  <a:gd name="T19" fmla="*/ 68 h 85"/>
                  <a:gd name="T20" fmla="*/ 27 w 85"/>
                  <a:gd name="T21" fmla="*/ 68 h 85"/>
                  <a:gd name="T22" fmla="*/ 27 w 85"/>
                  <a:gd name="T23" fmla="*/ 60 h 85"/>
                  <a:gd name="T24" fmla="*/ 30 w 85"/>
                  <a:gd name="T25" fmla="*/ 60 h 85"/>
                  <a:gd name="T26" fmla="*/ 30 w 85"/>
                  <a:gd name="T27" fmla="*/ 57 h 85"/>
                  <a:gd name="T28" fmla="*/ 54 w 85"/>
                  <a:gd name="T29" fmla="*/ 57 h 85"/>
                  <a:gd name="T30" fmla="*/ 54 w 85"/>
                  <a:gd name="T31" fmla="*/ 60 h 85"/>
                  <a:gd name="T32" fmla="*/ 57 w 85"/>
                  <a:gd name="T33" fmla="*/ 60 h 85"/>
                  <a:gd name="T34" fmla="*/ 57 w 85"/>
                  <a:gd name="T35" fmla="*/ 68 h 85"/>
                  <a:gd name="T36" fmla="*/ 63 w 85"/>
                  <a:gd name="T37" fmla="*/ 68 h 85"/>
                  <a:gd name="T38" fmla="*/ 63 w 85"/>
                  <a:gd name="T39" fmla="*/ 60 h 85"/>
                  <a:gd name="T40" fmla="*/ 66 w 85"/>
                  <a:gd name="T41" fmla="*/ 60 h 85"/>
                  <a:gd name="T42" fmla="*/ 66 w 85"/>
                  <a:gd name="T43" fmla="*/ 56 h 85"/>
                  <a:gd name="T44" fmla="*/ 80 w 85"/>
                  <a:gd name="T45" fmla="*/ 53 h 85"/>
                  <a:gd name="T46" fmla="*/ 31 w 85"/>
                  <a:gd name="T47" fmla="*/ 0 h 85"/>
                  <a:gd name="T48" fmla="*/ 54 w 85"/>
                  <a:gd name="T49" fmla="*/ 0 h 85"/>
                  <a:gd name="T50" fmla="*/ 61 w 85"/>
                  <a:gd name="T51" fmla="*/ 7 h 85"/>
                  <a:gd name="T52" fmla="*/ 61 w 85"/>
                  <a:gd name="T53" fmla="*/ 16 h 85"/>
                  <a:gd name="T54" fmla="*/ 53 w 85"/>
                  <a:gd name="T55" fmla="*/ 16 h 85"/>
                  <a:gd name="T56" fmla="*/ 53 w 85"/>
                  <a:gd name="T57" fmla="*/ 8 h 85"/>
                  <a:gd name="T58" fmla="*/ 32 w 85"/>
                  <a:gd name="T59" fmla="*/ 8 h 85"/>
                  <a:gd name="T60" fmla="*/ 32 w 85"/>
                  <a:gd name="T61" fmla="*/ 16 h 85"/>
                  <a:gd name="T62" fmla="*/ 24 w 85"/>
                  <a:gd name="T63" fmla="*/ 16 h 85"/>
                  <a:gd name="T64" fmla="*/ 24 w 85"/>
                  <a:gd name="T65" fmla="*/ 7 h 85"/>
                  <a:gd name="T66" fmla="*/ 31 w 85"/>
                  <a:gd name="T67" fmla="*/ 0 h 85"/>
                  <a:gd name="T68" fmla="*/ 0 w 85"/>
                  <a:gd name="T69" fmla="*/ 20 h 85"/>
                  <a:gd name="T70" fmla="*/ 0 w 85"/>
                  <a:gd name="T71" fmla="*/ 48 h 85"/>
                  <a:gd name="T72" fmla="*/ 85 w 85"/>
                  <a:gd name="T73" fmla="*/ 48 h 85"/>
                  <a:gd name="T74" fmla="*/ 85 w 85"/>
                  <a:gd name="T75" fmla="*/ 20 h 85"/>
                  <a:gd name="T76" fmla="*/ 0 w 85"/>
                  <a:gd name="T77" fmla="*/ 2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" h="85">
                    <a:moveTo>
                      <a:pt x="80" y="53"/>
                    </a:move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3"/>
                      <a:pt x="78" y="85"/>
                      <a:pt x="74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7" y="85"/>
                      <a:pt x="5" y="83"/>
                      <a:pt x="5" y="8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9" y="54"/>
                      <a:pt x="13" y="55"/>
                      <a:pt x="17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8" y="58"/>
                      <a:pt x="46" y="58"/>
                      <a:pt x="54" y="57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1" y="55"/>
                      <a:pt x="75" y="54"/>
                      <a:pt x="80" y="53"/>
                    </a:cubicBezTo>
                    <a:close/>
                    <a:moveTo>
                      <a:pt x="31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1" y="3"/>
                      <a:pt x="61" y="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3"/>
                      <a:pt x="27" y="0"/>
                      <a:pt x="31" y="0"/>
                    </a:cubicBezTo>
                    <a:close/>
                    <a:moveTo>
                      <a:pt x="0" y="2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27" y="55"/>
                      <a:pt x="56" y="55"/>
                      <a:pt x="85" y="48"/>
                    </a:cubicBezTo>
                    <a:cubicBezTo>
                      <a:pt x="85" y="20"/>
                      <a:pt x="85" y="20"/>
                      <a:pt x="85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B834F7D-1F9B-4F6A-AE59-FA4E8FFCEDB8}"/>
              </a:ext>
            </a:extLst>
          </p:cNvPr>
          <p:cNvGrpSpPr/>
          <p:nvPr/>
        </p:nvGrpSpPr>
        <p:grpSpPr>
          <a:xfrm>
            <a:off x="4881879" y="2979647"/>
            <a:ext cx="2428241" cy="2430157"/>
            <a:chOff x="4881879" y="2979647"/>
            <a:chExt cx="2428241" cy="2430157"/>
          </a:xfrm>
        </p:grpSpPr>
        <p:sp>
          <p:nvSpPr>
            <p:cNvPr id="2" name="Freeform 240"/>
            <p:cNvSpPr>
              <a:spLocks noEditPoints="1" noChangeArrowheads="1"/>
            </p:cNvSpPr>
            <p:nvPr/>
          </p:nvSpPr>
          <p:spPr bwMode="auto">
            <a:xfrm>
              <a:off x="4881879" y="2979647"/>
              <a:ext cx="2428241" cy="2430157"/>
            </a:xfrm>
            <a:custGeom>
              <a:avLst/>
              <a:gdLst>
                <a:gd name="T0" fmla="*/ 2147483646 w 1840"/>
                <a:gd name="T1" fmla="*/ 2147483646 h 1840"/>
                <a:gd name="T2" fmla="*/ 2147483646 w 1840"/>
                <a:gd name="T3" fmla="*/ 2147483646 h 1840"/>
                <a:gd name="T4" fmla="*/ 2147483646 w 1840"/>
                <a:gd name="T5" fmla="*/ 2147483646 h 1840"/>
                <a:gd name="T6" fmla="*/ 2147483646 w 1840"/>
                <a:gd name="T7" fmla="*/ 2147483646 h 1840"/>
                <a:gd name="T8" fmla="*/ 2147483646 w 1840"/>
                <a:gd name="T9" fmla="*/ 2147483646 h 1840"/>
                <a:gd name="T10" fmla="*/ 2147483646 w 1840"/>
                <a:gd name="T11" fmla="*/ 2147483646 h 1840"/>
                <a:gd name="T12" fmla="*/ 2147483646 w 1840"/>
                <a:gd name="T13" fmla="*/ 2147483646 h 1840"/>
                <a:gd name="T14" fmla="*/ 2147483646 w 1840"/>
                <a:gd name="T15" fmla="*/ 2147483646 h 1840"/>
                <a:gd name="T16" fmla="*/ 2147483646 w 1840"/>
                <a:gd name="T17" fmla="*/ 0 h 1840"/>
                <a:gd name="T18" fmla="*/ 2147483646 w 1840"/>
                <a:gd name="T19" fmla="*/ 2147483646 h 1840"/>
                <a:gd name="T20" fmla="*/ 2147483646 w 1840"/>
                <a:gd name="T21" fmla="*/ 2147483646 h 1840"/>
                <a:gd name="T22" fmla="*/ 2147483646 w 1840"/>
                <a:gd name="T23" fmla="*/ 2147483646 h 1840"/>
                <a:gd name="T24" fmla="*/ 2147483646 w 1840"/>
                <a:gd name="T25" fmla="*/ 2147483646 h 1840"/>
                <a:gd name="T26" fmla="*/ 2147483646 w 1840"/>
                <a:gd name="T27" fmla="*/ 2147483646 h 1840"/>
                <a:gd name="T28" fmla="*/ 2147483646 w 1840"/>
                <a:gd name="T29" fmla="*/ 2147483646 h 1840"/>
                <a:gd name="T30" fmla="*/ 2147483646 w 1840"/>
                <a:gd name="T31" fmla="*/ 2147483646 h 1840"/>
                <a:gd name="T32" fmla="*/ 0 w 1840"/>
                <a:gd name="T33" fmla="*/ 2147483646 h 1840"/>
                <a:gd name="T34" fmla="*/ 2147483646 w 1840"/>
                <a:gd name="T35" fmla="*/ 2147483646 h 1840"/>
                <a:gd name="T36" fmla="*/ 2147483646 w 1840"/>
                <a:gd name="T37" fmla="*/ 2147483646 h 1840"/>
                <a:gd name="T38" fmla="*/ 2147483646 w 1840"/>
                <a:gd name="T39" fmla="*/ 2147483646 h 1840"/>
                <a:gd name="T40" fmla="*/ 2147483646 w 1840"/>
                <a:gd name="T41" fmla="*/ 2147483646 h 1840"/>
                <a:gd name="T42" fmla="*/ 2147483646 w 1840"/>
                <a:gd name="T43" fmla="*/ 2147483646 h 1840"/>
                <a:gd name="T44" fmla="*/ 2147483646 w 1840"/>
                <a:gd name="T45" fmla="*/ 2147483646 h 1840"/>
                <a:gd name="T46" fmla="*/ 2147483646 w 1840"/>
                <a:gd name="T47" fmla="*/ 2147483646 h 1840"/>
                <a:gd name="T48" fmla="*/ 2147483646 w 1840"/>
                <a:gd name="T49" fmla="*/ 2147483646 h 1840"/>
                <a:gd name="T50" fmla="*/ 2147483646 w 1840"/>
                <a:gd name="T51" fmla="*/ 2147483646 h 1840"/>
                <a:gd name="T52" fmla="*/ 2147483646 w 1840"/>
                <a:gd name="T53" fmla="*/ 2147483646 h 1840"/>
                <a:gd name="T54" fmla="*/ 2147483646 w 1840"/>
                <a:gd name="T55" fmla="*/ 2147483646 h 1840"/>
                <a:gd name="T56" fmla="*/ 2147483646 w 1840"/>
                <a:gd name="T57" fmla="*/ 2147483646 h 1840"/>
                <a:gd name="T58" fmla="*/ 2147483646 w 1840"/>
                <a:gd name="T59" fmla="*/ 2147483646 h 1840"/>
                <a:gd name="T60" fmla="*/ 2147483646 w 1840"/>
                <a:gd name="T61" fmla="*/ 2147483646 h 1840"/>
                <a:gd name="T62" fmla="*/ 2147483646 w 1840"/>
                <a:gd name="T63" fmla="*/ 2147483646 h 1840"/>
                <a:gd name="T64" fmla="*/ 2147483646 w 1840"/>
                <a:gd name="T65" fmla="*/ 2147483646 h 1840"/>
                <a:gd name="T66" fmla="*/ 2147483646 w 1840"/>
                <a:gd name="T67" fmla="*/ 2147483646 h 1840"/>
                <a:gd name="T68" fmla="*/ 2147483646 w 1840"/>
                <a:gd name="T69" fmla="*/ 2147483646 h 18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0"/>
                <a:gd name="T106" fmla="*/ 0 h 1840"/>
                <a:gd name="T107" fmla="*/ 1840 w 1840"/>
                <a:gd name="T108" fmla="*/ 1840 h 18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lIns="91440" tIns="45720" rIns="91440" bIns="4572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409315" y="3508041"/>
              <a:ext cx="1373368" cy="1373368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98"/>
            <p:cNvSpPr>
              <a:spLocks noEditPoints="1"/>
            </p:cNvSpPr>
            <p:nvPr/>
          </p:nvSpPr>
          <p:spPr bwMode="auto">
            <a:xfrm>
              <a:off x="5557096" y="3776398"/>
              <a:ext cx="1156874" cy="888400"/>
            </a:xfrm>
            <a:custGeom>
              <a:avLst/>
              <a:gdLst>
                <a:gd name="T0" fmla="*/ 21 w 104"/>
                <a:gd name="T1" fmla="*/ 44 h 80"/>
                <a:gd name="T2" fmla="*/ 13 w 104"/>
                <a:gd name="T3" fmla="*/ 73 h 80"/>
                <a:gd name="T4" fmla="*/ 33 w 104"/>
                <a:gd name="T5" fmla="*/ 73 h 80"/>
                <a:gd name="T6" fmla="*/ 51 w 104"/>
                <a:gd name="T7" fmla="*/ 80 h 80"/>
                <a:gd name="T8" fmla="*/ 69 w 104"/>
                <a:gd name="T9" fmla="*/ 73 h 80"/>
                <a:gd name="T10" fmla="*/ 87 w 104"/>
                <a:gd name="T11" fmla="*/ 73 h 80"/>
                <a:gd name="T12" fmla="*/ 81 w 104"/>
                <a:gd name="T13" fmla="*/ 44 h 80"/>
                <a:gd name="T14" fmla="*/ 86 w 104"/>
                <a:gd name="T15" fmla="*/ 44 h 80"/>
                <a:gd name="T16" fmla="*/ 86 w 104"/>
                <a:gd name="T17" fmla="*/ 28 h 80"/>
                <a:gd name="T18" fmla="*/ 97 w 104"/>
                <a:gd name="T19" fmla="*/ 25 h 80"/>
                <a:gd name="T20" fmla="*/ 97 w 104"/>
                <a:gd name="T21" fmla="*/ 34 h 80"/>
                <a:gd name="T22" fmla="*/ 95 w 104"/>
                <a:gd name="T23" fmla="*/ 51 h 80"/>
                <a:gd name="T24" fmla="*/ 103 w 104"/>
                <a:gd name="T25" fmla="*/ 51 h 80"/>
                <a:gd name="T26" fmla="*/ 101 w 104"/>
                <a:gd name="T27" fmla="*/ 34 h 80"/>
                <a:gd name="T28" fmla="*/ 101 w 104"/>
                <a:gd name="T29" fmla="*/ 23 h 80"/>
                <a:gd name="T30" fmla="*/ 104 w 104"/>
                <a:gd name="T31" fmla="*/ 22 h 80"/>
                <a:gd name="T32" fmla="*/ 104 w 104"/>
                <a:gd name="T33" fmla="*/ 15 h 80"/>
                <a:gd name="T34" fmla="*/ 52 w 104"/>
                <a:gd name="T35" fmla="*/ 0 h 80"/>
                <a:gd name="T36" fmla="*/ 0 w 104"/>
                <a:gd name="T37" fmla="*/ 15 h 80"/>
                <a:gd name="T38" fmla="*/ 0 w 104"/>
                <a:gd name="T39" fmla="*/ 22 h 80"/>
                <a:gd name="T40" fmla="*/ 19 w 104"/>
                <a:gd name="T41" fmla="*/ 28 h 80"/>
                <a:gd name="T42" fmla="*/ 19 w 104"/>
                <a:gd name="T43" fmla="*/ 44 h 80"/>
                <a:gd name="T44" fmla="*/ 21 w 104"/>
                <a:gd name="T45" fmla="*/ 44 h 80"/>
                <a:gd name="T46" fmla="*/ 71 w 104"/>
                <a:gd name="T47" fmla="*/ 44 h 80"/>
                <a:gd name="T48" fmla="*/ 72 w 104"/>
                <a:gd name="T49" fmla="*/ 48 h 80"/>
                <a:gd name="T50" fmla="*/ 65 w 104"/>
                <a:gd name="T51" fmla="*/ 66 h 80"/>
                <a:gd name="T52" fmla="*/ 51 w 104"/>
                <a:gd name="T53" fmla="*/ 73 h 80"/>
                <a:gd name="T54" fmla="*/ 37 w 104"/>
                <a:gd name="T55" fmla="*/ 66 h 80"/>
                <a:gd name="T56" fmla="*/ 31 w 104"/>
                <a:gd name="T57" fmla="*/ 48 h 80"/>
                <a:gd name="T58" fmla="*/ 31 w 104"/>
                <a:gd name="T59" fmla="*/ 44 h 80"/>
                <a:gd name="T60" fmla="*/ 71 w 104"/>
                <a:gd name="T61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3082497-77C5-40C5-B3B4-2B3F2183E91E}"/>
              </a:ext>
            </a:extLst>
          </p:cNvPr>
          <p:cNvGrpSpPr/>
          <p:nvPr/>
        </p:nvGrpSpPr>
        <p:grpSpPr>
          <a:xfrm>
            <a:off x="6096000" y="1390650"/>
            <a:ext cx="1807928" cy="1809354"/>
            <a:chOff x="6096000" y="1390650"/>
            <a:chExt cx="1807928" cy="1809354"/>
          </a:xfrm>
        </p:grpSpPr>
        <p:sp>
          <p:nvSpPr>
            <p:cNvPr id="9" name="椭圆 8"/>
            <p:cNvSpPr/>
            <p:nvPr/>
          </p:nvSpPr>
          <p:spPr>
            <a:xfrm>
              <a:off x="6501318" y="1796681"/>
              <a:ext cx="997293" cy="997293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6CF0423-07AC-4690-B7E7-1DB0B7F26612}"/>
                </a:ext>
              </a:extLst>
            </p:cNvPr>
            <p:cNvGrpSpPr/>
            <p:nvPr/>
          </p:nvGrpSpPr>
          <p:grpSpPr>
            <a:xfrm>
              <a:off x="6096000" y="1390650"/>
              <a:ext cx="1807928" cy="1809354"/>
              <a:chOff x="6096000" y="1390650"/>
              <a:chExt cx="1807928" cy="1809354"/>
            </a:xfrm>
          </p:grpSpPr>
          <p:sp>
            <p:nvSpPr>
              <p:cNvPr id="3" name="Freeform 240"/>
              <p:cNvSpPr>
                <a:spLocks noEditPoints="1" noChangeArrowheads="1"/>
              </p:cNvSpPr>
              <p:nvPr/>
            </p:nvSpPr>
            <p:spPr bwMode="auto">
              <a:xfrm>
                <a:off x="6096000" y="1390650"/>
                <a:ext cx="1807928" cy="1809354"/>
              </a:xfrm>
              <a:custGeom>
                <a:avLst/>
                <a:gdLst>
                  <a:gd name="T0" fmla="*/ 2147483646 w 1840"/>
                  <a:gd name="T1" fmla="*/ 2147483646 h 1840"/>
                  <a:gd name="T2" fmla="*/ 2147483646 w 1840"/>
                  <a:gd name="T3" fmla="*/ 2147483646 h 1840"/>
                  <a:gd name="T4" fmla="*/ 2147483646 w 1840"/>
                  <a:gd name="T5" fmla="*/ 2147483646 h 1840"/>
                  <a:gd name="T6" fmla="*/ 2147483646 w 1840"/>
                  <a:gd name="T7" fmla="*/ 2147483646 h 1840"/>
                  <a:gd name="T8" fmla="*/ 2147483646 w 1840"/>
                  <a:gd name="T9" fmla="*/ 2147483646 h 1840"/>
                  <a:gd name="T10" fmla="*/ 2147483646 w 1840"/>
                  <a:gd name="T11" fmla="*/ 2147483646 h 1840"/>
                  <a:gd name="T12" fmla="*/ 2147483646 w 1840"/>
                  <a:gd name="T13" fmla="*/ 2147483646 h 1840"/>
                  <a:gd name="T14" fmla="*/ 2147483646 w 1840"/>
                  <a:gd name="T15" fmla="*/ 2147483646 h 1840"/>
                  <a:gd name="T16" fmla="*/ 2147483646 w 1840"/>
                  <a:gd name="T17" fmla="*/ 0 h 1840"/>
                  <a:gd name="T18" fmla="*/ 2147483646 w 1840"/>
                  <a:gd name="T19" fmla="*/ 2147483646 h 1840"/>
                  <a:gd name="T20" fmla="*/ 2147483646 w 1840"/>
                  <a:gd name="T21" fmla="*/ 2147483646 h 1840"/>
                  <a:gd name="T22" fmla="*/ 2147483646 w 1840"/>
                  <a:gd name="T23" fmla="*/ 2147483646 h 1840"/>
                  <a:gd name="T24" fmla="*/ 2147483646 w 1840"/>
                  <a:gd name="T25" fmla="*/ 2147483646 h 1840"/>
                  <a:gd name="T26" fmla="*/ 2147483646 w 1840"/>
                  <a:gd name="T27" fmla="*/ 2147483646 h 1840"/>
                  <a:gd name="T28" fmla="*/ 2147483646 w 1840"/>
                  <a:gd name="T29" fmla="*/ 2147483646 h 1840"/>
                  <a:gd name="T30" fmla="*/ 2147483646 w 1840"/>
                  <a:gd name="T31" fmla="*/ 2147483646 h 1840"/>
                  <a:gd name="T32" fmla="*/ 0 w 1840"/>
                  <a:gd name="T33" fmla="*/ 2147483646 h 1840"/>
                  <a:gd name="T34" fmla="*/ 2147483646 w 1840"/>
                  <a:gd name="T35" fmla="*/ 2147483646 h 1840"/>
                  <a:gd name="T36" fmla="*/ 2147483646 w 1840"/>
                  <a:gd name="T37" fmla="*/ 2147483646 h 1840"/>
                  <a:gd name="T38" fmla="*/ 2147483646 w 1840"/>
                  <a:gd name="T39" fmla="*/ 2147483646 h 1840"/>
                  <a:gd name="T40" fmla="*/ 2147483646 w 1840"/>
                  <a:gd name="T41" fmla="*/ 2147483646 h 1840"/>
                  <a:gd name="T42" fmla="*/ 2147483646 w 1840"/>
                  <a:gd name="T43" fmla="*/ 2147483646 h 1840"/>
                  <a:gd name="T44" fmla="*/ 2147483646 w 1840"/>
                  <a:gd name="T45" fmla="*/ 2147483646 h 1840"/>
                  <a:gd name="T46" fmla="*/ 2147483646 w 1840"/>
                  <a:gd name="T47" fmla="*/ 2147483646 h 1840"/>
                  <a:gd name="T48" fmla="*/ 2147483646 w 1840"/>
                  <a:gd name="T49" fmla="*/ 2147483646 h 1840"/>
                  <a:gd name="T50" fmla="*/ 2147483646 w 1840"/>
                  <a:gd name="T51" fmla="*/ 2147483646 h 1840"/>
                  <a:gd name="T52" fmla="*/ 2147483646 w 1840"/>
                  <a:gd name="T53" fmla="*/ 2147483646 h 1840"/>
                  <a:gd name="T54" fmla="*/ 2147483646 w 1840"/>
                  <a:gd name="T55" fmla="*/ 2147483646 h 1840"/>
                  <a:gd name="T56" fmla="*/ 2147483646 w 1840"/>
                  <a:gd name="T57" fmla="*/ 2147483646 h 1840"/>
                  <a:gd name="T58" fmla="*/ 2147483646 w 1840"/>
                  <a:gd name="T59" fmla="*/ 2147483646 h 1840"/>
                  <a:gd name="T60" fmla="*/ 2147483646 w 1840"/>
                  <a:gd name="T61" fmla="*/ 2147483646 h 1840"/>
                  <a:gd name="T62" fmla="*/ 2147483646 w 1840"/>
                  <a:gd name="T63" fmla="*/ 2147483646 h 1840"/>
                  <a:gd name="T64" fmla="*/ 2147483646 w 1840"/>
                  <a:gd name="T65" fmla="*/ 2147483646 h 1840"/>
                  <a:gd name="T66" fmla="*/ 2147483646 w 1840"/>
                  <a:gd name="T67" fmla="*/ 2147483646 h 1840"/>
                  <a:gd name="T68" fmla="*/ 2147483646 w 1840"/>
                  <a:gd name="T69" fmla="*/ 2147483646 h 184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40"/>
                  <a:gd name="T106" fmla="*/ 0 h 1840"/>
                  <a:gd name="T107" fmla="*/ 1840 w 1840"/>
                  <a:gd name="T108" fmla="*/ 1840 h 184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40" h="1840">
                    <a:moveTo>
                      <a:pt x="1827" y="1080"/>
                    </a:moveTo>
                    <a:cubicBezTo>
                      <a:pt x="1840" y="964"/>
                      <a:pt x="1840" y="964"/>
                      <a:pt x="1840" y="964"/>
                    </a:cubicBezTo>
                    <a:cubicBezTo>
                      <a:pt x="1690" y="906"/>
                      <a:pt x="1690" y="906"/>
                      <a:pt x="1690" y="906"/>
                    </a:cubicBezTo>
                    <a:cubicBezTo>
                      <a:pt x="1689" y="874"/>
                      <a:pt x="1687" y="841"/>
                      <a:pt x="1682" y="808"/>
                    </a:cubicBezTo>
                    <a:cubicBezTo>
                      <a:pt x="1823" y="726"/>
                      <a:pt x="1823" y="726"/>
                      <a:pt x="1823" y="726"/>
                    </a:cubicBezTo>
                    <a:cubicBezTo>
                      <a:pt x="1791" y="614"/>
                      <a:pt x="1791" y="614"/>
                      <a:pt x="1791" y="614"/>
                    </a:cubicBezTo>
                    <a:cubicBezTo>
                      <a:pt x="1628" y="618"/>
                      <a:pt x="1628" y="618"/>
                      <a:pt x="1628" y="618"/>
                    </a:cubicBezTo>
                    <a:cubicBezTo>
                      <a:pt x="1614" y="584"/>
                      <a:pt x="1597" y="552"/>
                      <a:pt x="1578" y="521"/>
                    </a:cubicBezTo>
                    <a:cubicBezTo>
                      <a:pt x="1675" y="392"/>
                      <a:pt x="1675" y="392"/>
                      <a:pt x="1675" y="392"/>
                    </a:cubicBezTo>
                    <a:cubicBezTo>
                      <a:pt x="1602" y="301"/>
                      <a:pt x="1602" y="301"/>
                      <a:pt x="1602" y="301"/>
                    </a:cubicBezTo>
                    <a:cubicBezTo>
                      <a:pt x="1455" y="366"/>
                      <a:pt x="1455" y="366"/>
                      <a:pt x="1455" y="366"/>
                    </a:cubicBezTo>
                    <a:cubicBezTo>
                      <a:pt x="1431" y="344"/>
                      <a:pt x="1406" y="322"/>
                      <a:pt x="1379" y="303"/>
                    </a:cubicBezTo>
                    <a:cubicBezTo>
                      <a:pt x="1420" y="147"/>
                      <a:pt x="1420" y="147"/>
                      <a:pt x="1420" y="147"/>
                    </a:cubicBezTo>
                    <a:cubicBezTo>
                      <a:pt x="1318" y="90"/>
                      <a:pt x="1318" y="90"/>
                      <a:pt x="1318" y="90"/>
                    </a:cubicBezTo>
                    <a:cubicBezTo>
                      <a:pt x="1206" y="206"/>
                      <a:pt x="1206" y="206"/>
                      <a:pt x="1206" y="206"/>
                    </a:cubicBezTo>
                    <a:cubicBezTo>
                      <a:pt x="1173" y="193"/>
                      <a:pt x="1139" y="181"/>
                      <a:pt x="1103" y="173"/>
                    </a:cubicBezTo>
                    <a:cubicBezTo>
                      <a:pt x="1080" y="13"/>
                      <a:pt x="1080" y="13"/>
                      <a:pt x="1080" y="13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06" y="151"/>
                      <a:pt x="906" y="151"/>
                      <a:pt x="906" y="151"/>
                    </a:cubicBezTo>
                    <a:cubicBezTo>
                      <a:pt x="874" y="151"/>
                      <a:pt x="841" y="154"/>
                      <a:pt x="808" y="159"/>
                    </a:cubicBezTo>
                    <a:cubicBezTo>
                      <a:pt x="726" y="17"/>
                      <a:pt x="726" y="17"/>
                      <a:pt x="726" y="17"/>
                    </a:cubicBezTo>
                    <a:cubicBezTo>
                      <a:pt x="613" y="49"/>
                      <a:pt x="613" y="49"/>
                      <a:pt x="613" y="49"/>
                    </a:cubicBezTo>
                    <a:cubicBezTo>
                      <a:pt x="617" y="213"/>
                      <a:pt x="617" y="213"/>
                      <a:pt x="617" y="213"/>
                    </a:cubicBezTo>
                    <a:cubicBezTo>
                      <a:pt x="584" y="227"/>
                      <a:pt x="552" y="244"/>
                      <a:pt x="521" y="262"/>
                    </a:cubicBezTo>
                    <a:cubicBezTo>
                      <a:pt x="392" y="166"/>
                      <a:pt x="392" y="166"/>
                      <a:pt x="392" y="166"/>
                    </a:cubicBezTo>
                    <a:cubicBezTo>
                      <a:pt x="301" y="239"/>
                      <a:pt x="301" y="239"/>
                      <a:pt x="301" y="239"/>
                    </a:cubicBezTo>
                    <a:cubicBezTo>
                      <a:pt x="366" y="386"/>
                      <a:pt x="366" y="386"/>
                      <a:pt x="366" y="386"/>
                    </a:cubicBezTo>
                    <a:cubicBezTo>
                      <a:pt x="343" y="410"/>
                      <a:pt x="322" y="435"/>
                      <a:pt x="303" y="461"/>
                    </a:cubicBezTo>
                    <a:cubicBezTo>
                      <a:pt x="147" y="420"/>
                      <a:pt x="147" y="420"/>
                      <a:pt x="147" y="420"/>
                    </a:cubicBezTo>
                    <a:cubicBezTo>
                      <a:pt x="89" y="522"/>
                      <a:pt x="89" y="522"/>
                      <a:pt x="89" y="522"/>
                    </a:cubicBezTo>
                    <a:cubicBezTo>
                      <a:pt x="206" y="634"/>
                      <a:pt x="206" y="634"/>
                      <a:pt x="206" y="634"/>
                    </a:cubicBezTo>
                    <a:cubicBezTo>
                      <a:pt x="192" y="668"/>
                      <a:pt x="181" y="702"/>
                      <a:pt x="173" y="737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0" y="877"/>
                      <a:pt x="0" y="877"/>
                      <a:pt x="0" y="877"/>
                    </a:cubicBezTo>
                    <a:cubicBezTo>
                      <a:pt x="151" y="934"/>
                      <a:pt x="151" y="934"/>
                      <a:pt x="151" y="934"/>
                    </a:cubicBezTo>
                    <a:cubicBezTo>
                      <a:pt x="151" y="967"/>
                      <a:pt x="154" y="1000"/>
                      <a:pt x="159" y="1032"/>
                    </a:cubicBezTo>
                    <a:cubicBezTo>
                      <a:pt x="17" y="1115"/>
                      <a:pt x="17" y="1115"/>
                      <a:pt x="17" y="1115"/>
                    </a:cubicBezTo>
                    <a:cubicBezTo>
                      <a:pt x="49" y="1227"/>
                      <a:pt x="49" y="1227"/>
                      <a:pt x="49" y="1227"/>
                    </a:cubicBezTo>
                    <a:cubicBezTo>
                      <a:pt x="212" y="1223"/>
                      <a:pt x="212" y="1223"/>
                      <a:pt x="212" y="1223"/>
                    </a:cubicBezTo>
                    <a:cubicBezTo>
                      <a:pt x="227" y="1257"/>
                      <a:pt x="243" y="1289"/>
                      <a:pt x="262" y="1320"/>
                    </a:cubicBezTo>
                    <a:cubicBezTo>
                      <a:pt x="166" y="1449"/>
                      <a:pt x="166" y="1449"/>
                      <a:pt x="166" y="1449"/>
                    </a:cubicBezTo>
                    <a:cubicBezTo>
                      <a:pt x="239" y="1540"/>
                      <a:pt x="239" y="1540"/>
                      <a:pt x="239" y="1540"/>
                    </a:cubicBezTo>
                    <a:cubicBezTo>
                      <a:pt x="386" y="1474"/>
                      <a:pt x="386" y="1474"/>
                      <a:pt x="386" y="1474"/>
                    </a:cubicBezTo>
                    <a:cubicBezTo>
                      <a:pt x="410" y="1497"/>
                      <a:pt x="435" y="1518"/>
                      <a:pt x="461" y="1538"/>
                    </a:cubicBezTo>
                    <a:cubicBezTo>
                      <a:pt x="420" y="1694"/>
                      <a:pt x="420" y="1694"/>
                      <a:pt x="420" y="1694"/>
                    </a:cubicBezTo>
                    <a:cubicBezTo>
                      <a:pt x="522" y="1751"/>
                      <a:pt x="522" y="1751"/>
                      <a:pt x="522" y="1751"/>
                    </a:cubicBezTo>
                    <a:cubicBezTo>
                      <a:pt x="634" y="1635"/>
                      <a:pt x="634" y="1635"/>
                      <a:pt x="634" y="1635"/>
                    </a:cubicBezTo>
                    <a:cubicBezTo>
                      <a:pt x="667" y="1648"/>
                      <a:pt x="702" y="1659"/>
                      <a:pt x="737" y="1668"/>
                    </a:cubicBezTo>
                    <a:cubicBezTo>
                      <a:pt x="760" y="1827"/>
                      <a:pt x="760" y="1827"/>
                      <a:pt x="760" y="1827"/>
                    </a:cubicBezTo>
                    <a:cubicBezTo>
                      <a:pt x="876" y="1840"/>
                      <a:pt x="876" y="1840"/>
                      <a:pt x="876" y="1840"/>
                    </a:cubicBezTo>
                    <a:cubicBezTo>
                      <a:pt x="934" y="1690"/>
                      <a:pt x="934" y="1690"/>
                      <a:pt x="934" y="1690"/>
                    </a:cubicBezTo>
                    <a:cubicBezTo>
                      <a:pt x="967" y="1689"/>
                      <a:pt x="1000" y="1687"/>
                      <a:pt x="1032" y="1682"/>
                    </a:cubicBezTo>
                    <a:cubicBezTo>
                      <a:pt x="1114" y="1823"/>
                      <a:pt x="1114" y="1823"/>
                      <a:pt x="1114" y="1823"/>
                    </a:cubicBezTo>
                    <a:cubicBezTo>
                      <a:pt x="1227" y="1791"/>
                      <a:pt x="1227" y="1791"/>
                      <a:pt x="1227" y="1791"/>
                    </a:cubicBezTo>
                    <a:cubicBezTo>
                      <a:pt x="1223" y="1628"/>
                      <a:pt x="1223" y="1628"/>
                      <a:pt x="1223" y="1628"/>
                    </a:cubicBezTo>
                    <a:cubicBezTo>
                      <a:pt x="1256" y="1614"/>
                      <a:pt x="1289" y="1597"/>
                      <a:pt x="1319" y="1579"/>
                    </a:cubicBezTo>
                    <a:cubicBezTo>
                      <a:pt x="1448" y="1675"/>
                      <a:pt x="1448" y="1675"/>
                      <a:pt x="1448" y="1675"/>
                    </a:cubicBezTo>
                    <a:cubicBezTo>
                      <a:pt x="1540" y="1602"/>
                      <a:pt x="1540" y="1602"/>
                      <a:pt x="1540" y="1602"/>
                    </a:cubicBezTo>
                    <a:cubicBezTo>
                      <a:pt x="1474" y="1455"/>
                      <a:pt x="1474" y="1455"/>
                      <a:pt x="1474" y="1455"/>
                    </a:cubicBezTo>
                    <a:cubicBezTo>
                      <a:pt x="1497" y="1431"/>
                      <a:pt x="1518" y="1406"/>
                      <a:pt x="1538" y="1380"/>
                    </a:cubicBezTo>
                    <a:cubicBezTo>
                      <a:pt x="1694" y="1420"/>
                      <a:pt x="1694" y="1420"/>
                      <a:pt x="1694" y="1420"/>
                    </a:cubicBezTo>
                    <a:cubicBezTo>
                      <a:pt x="1751" y="1318"/>
                      <a:pt x="1751" y="1318"/>
                      <a:pt x="1751" y="1318"/>
                    </a:cubicBezTo>
                    <a:cubicBezTo>
                      <a:pt x="1635" y="1207"/>
                      <a:pt x="1635" y="1207"/>
                      <a:pt x="1635" y="1207"/>
                    </a:cubicBezTo>
                    <a:cubicBezTo>
                      <a:pt x="1648" y="1173"/>
                      <a:pt x="1659" y="1139"/>
                      <a:pt x="1668" y="1104"/>
                    </a:cubicBezTo>
                    <a:lnTo>
                      <a:pt x="1827" y="1080"/>
                    </a:lnTo>
                    <a:close/>
                    <a:moveTo>
                      <a:pt x="1081" y="1490"/>
                    </a:moveTo>
                    <a:cubicBezTo>
                      <a:pt x="766" y="1579"/>
                      <a:pt x="439" y="1396"/>
                      <a:pt x="350" y="1081"/>
                    </a:cubicBezTo>
                    <a:cubicBezTo>
                      <a:pt x="262" y="767"/>
                      <a:pt x="445" y="439"/>
                      <a:pt x="759" y="351"/>
                    </a:cubicBezTo>
                    <a:cubicBezTo>
                      <a:pt x="1074" y="262"/>
                      <a:pt x="1401" y="445"/>
                      <a:pt x="1490" y="760"/>
                    </a:cubicBezTo>
                    <a:cubicBezTo>
                      <a:pt x="1579" y="1074"/>
                      <a:pt x="1396" y="1401"/>
                      <a:pt x="1081" y="1490"/>
                    </a:cubicBezTo>
                    <a:close/>
                  </a:path>
                </a:pathLst>
              </a:custGeom>
              <a:solidFill>
                <a:srgbClr val="FFDB39"/>
              </a:solidFill>
              <a:ln>
                <a:noFill/>
              </a:ln>
              <a:extLst/>
            </p:spPr>
            <p:txBody>
              <a:bodyPr lIns="91440" tIns="45720" rIns="91440" bIns="4572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200"/>
              <p:cNvSpPr>
                <a:spLocks noEditPoints="1"/>
              </p:cNvSpPr>
              <p:nvPr/>
            </p:nvSpPr>
            <p:spPr bwMode="auto">
              <a:xfrm>
                <a:off x="6566645" y="1973475"/>
                <a:ext cx="866637" cy="711290"/>
              </a:xfrm>
              <a:custGeom>
                <a:avLst/>
                <a:gdLst>
                  <a:gd name="T0" fmla="*/ 76 w 97"/>
                  <a:gd name="T1" fmla="*/ 7 h 79"/>
                  <a:gd name="T2" fmla="*/ 63 w 97"/>
                  <a:gd name="T3" fmla="*/ 57 h 79"/>
                  <a:gd name="T4" fmla="*/ 13 w 97"/>
                  <a:gd name="T5" fmla="*/ 45 h 79"/>
                  <a:gd name="T6" fmla="*/ 76 w 97"/>
                  <a:gd name="T7" fmla="*/ 7 h 79"/>
                  <a:gd name="T8" fmla="*/ 88 w 97"/>
                  <a:gd name="T9" fmla="*/ 0 h 79"/>
                  <a:gd name="T10" fmla="*/ 80 w 97"/>
                  <a:gd name="T11" fmla="*/ 5 h 79"/>
                  <a:gd name="T12" fmla="*/ 84 w 97"/>
                  <a:gd name="T13" fmla="*/ 36 h 79"/>
                  <a:gd name="T14" fmla="*/ 65 w 97"/>
                  <a:gd name="T15" fmla="*/ 62 h 79"/>
                  <a:gd name="T16" fmla="*/ 33 w 97"/>
                  <a:gd name="T17" fmla="*/ 67 h 79"/>
                  <a:gd name="T18" fmla="*/ 8 w 97"/>
                  <a:gd name="T19" fmla="*/ 48 h 79"/>
                  <a:gd name="T20" fmla="*/ 0 w 97"/>
                  <a:gd name="T21" fmla="*/ 53 h 79"/>
                  <a:gd name="T22" fmla="*/ 31 w 97"/>
                  <a:gd name="T23" fmla="*/ 76 h 79"/>
                  <a:gd name="T24" fmla="*/ 70 w 97"/>
                  <a:gd name="T25" fmla="*/ 70 h 79"/>
                  <a:gd name="T26" fmla="*/ 93 w 97"/>
                  <a:gd name="T27" fmla="*/ 39 h 79"/>
                  <a:gd name="T28" fmla="*/ 88 w 97"/>
                  <a:gd name="T29" fmla="*/ 0 h 79"/>
                  <a:gd name="T30" fmla="*/ 31 w 97"/>
                  <a:gd name="T31" fmla="*/ 41 h 79"/>
                  <a:gd name="T32" fmla="*/ 26 w 97"/>
                  <a:gd name="T33" fmla="*/ 52 h 79"/>
                  <a:gd name="T34" fmla="*/ 31 w 97"/>
                  <a:gd name="T35" fmla="*/ 41 h 79"/>
                  <a:gd name="T36" fmla="*/ 61 w 97"/>
                  <a:gd name="T37" fmla="*/ 33 h 79"/>
                  <a:gd name="T38" fmla="*/ 72 w 97"/>
                  <a:gd name="T39" fmla="*/ 36 h 79"/>
                  <a:gd name="T40" fmla="*/ 61 w 97"/>
                  <a:gd name="T41" fmla="*/ 33 h 79"/>
                  <a:gd name="T42" fmla="*/ 64 w 97"/>
                  <a:gd name="T43" fmla="*/ 20 h 79"/>
                  <a:gd name="T44" fmla="*/ 76 w 97"/>
                  <a:gd name="T45" fmla="*/ 21 h 79"/>
                  <a:gd name="T46" fmla="*/ 64 w 97"/>
                  <a:gd name="T47" fmla="*/ 20 h 79"/>
                  <a:gd name="T48" fmla="*/ 54 w 97"/>
                  <a:gd name="T49" fmla="*/ 41 h 79"/>
                  <a:gd name="T50" fmla="*/ 59 w 97"/>
                  <a:gd name="T51" fmla="*/ 52 h 79"/>
                  <a:gd name="T52" fmla="*/ 54 w 97"/>
                  <a:gd name="T53" fmla="*/ 41 h 79"/>
                  <a:gd name="T54" fmla="*/ 43 w 97"/>
                  <a:gd name="T55" fmla="*/ 44 h 79"/>
                  <a:gd name="T56" fmla="*/ 41 w 97"/>
                  <a:gd name="T57" fmla="*/ 55 h 79"/>
                  <a:gd name="T58" fmla="*/ 43 w 97"/>
                  <a:gd name="T59" fmla="*/ 4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7" h="79">
                    <a:moveTo>
                      <a:pt x="76" y="7"/>
                    </a:moveTo>
                    <a:cubicBezTo>
                      <a:pt x="86" y="24"/>
                      <a:pt x="80" y="47"/>
                      <a:pt x="63" y="57"/>
                    </a:cubicBezTo>
                    <a:cubicBezTo>
                      <a:pt x="46" y="68"/>
                      <a:pt x="23" y="62"/>
                      <a:pt x="13" y="45"/>
                    </a:cubicBezTo>
                    <a:cubicBezTo>
                      <a:pt x="76" y="7"/>
                      <a:pt x="76" y="7"/>
                      <a:pt x="76" y="7"/>
                    </a:cubicBezTo>
                    <a:close/>
                    <a:moveTo>
                      <a:pt x="88" y="0"/>
                    </a:moveTo>
                    <a:cubicBezTo>
                      <a:pt x="80" y="5"/>
                      <a:pt x="80" y="5"/>
                      <a:pt x="80" y="5"/>
                    </a:cubicBezTo>
                    <a:cubicBezTo>
                      <a:pt x="86" y="15"/>
                      <a:pt x="87" y="26"/>
                      <a:pt x="84" y="36"/>
                    </a:cubicBezTo>
                    <a:cubicBezTo>
                      <a:pt x="82" y="47"/>
                      <a:pt x="75" y="56"/>
                      <a:pt x="65" y="62"/>
                    </a:cubicBezTo>
                    <a:cubicBezTo>
                      <a:pt x="55" y="68"/>
                      <a:pt x="44" y="70"/>
                      <a:pt x="33" y="67"/>
                    </a:cubicBezTo>
                    <a:cubicBezTo>
                      <a:pt x="23" y="65"/>
                      <a:pt x="14" y="58"/>
                      <a:pt x="8" y="48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7" y="65"/>
                      <a:pt x="18" y="73"/>
                      <a:pt x="31" y="76"/>
                    </a:cubicBezTo>
                    <a:cubicBezTo>
                      <a:pt x="44" y="79"/>
                      <a:pt x="58" y="78"/>
                      <a:pt x="70" y="70"/>
                    </a:cubicBezTo>
                    <a:cubicBezTo>
                      <a:pt x="82" y="63"/>
                      <a:pt x="90" y="51"/>
                      <a:pt x="93" y="39"/>
                    </a:cubicBezTo>
                    <a:cubicBezTo>
                      <a:pt x="97" y="26"/>
                      <a:pt x="95" y="12"/>
                      <a:pt x="88" y="0"/>
                    </a:cubicBezTo>
                    <a:close/>
                    <a:moveTo>
                      <a:pt x="31" y="41"/>
                    </a:moveTo>
                    <a:cubicBezTo>
                      <a:pt x="31" y="41"/>
                      <a:pt x="19" y="48"/>
                      <a:pt x="26" y="52"/>
                    </a:cubicBezTo>
                    <a:cubicBezTo>
                      <a:pt x="33" y="55"/>
                      <a:pt x="31" y="41"/>
                      <a:pt x="31" y="41"/>
                    </a:cubicBezTo>
                    <a:close/>
                    <a:moveTo>
                      <a:pt x="61" y="33"/>
                    </a:moveTo>
                    <a:cubicBezTo>
                      <a:pt x="60" y="33"/>
                      <a:pt x="69" y="44"/>
                      <a:pt x="72" y="36"/>
                    </a:cubicBezTo>
                    <a:cubicBezTo>
                      <a:pt x="74" y="29"/>
                      <a:pt x="61" y="33"/>
                      <a:pt x="61" y="33"/>
                    </a:cubicBezTo>
                    <a:close/>
                    <a:moveTo>
                      <a:pt x="64" y="20"/>
                    </a:moveTo>
                    <a:cubicBezTo>
                      <a:pt x="64" y="21"/>
                      <a:pt x="75" y="29"/>
                      <a:pt x="76" y="21"/>
                    </a:cubicBezTo>
                    <a:cubicBezTo>
                      <a:pt x="76" y="13"/>
                      <a:pt x="64" y="20"/>
                      <a:pt x="64" y="20"/>
                    </a:cubicBezTo>
                    <a:close/>
                    <a:moveTo>
                      <a:pt x="54" y="41"/>
                    </a:moveTo>
                    <a:cubicBezTo>
                      <a:pt x="54" y="41"/>
                      <a:pt x="52" y="55"/>
                      <a:pt x="59" y="52"/>
                    </a:cubicBezTo>
                    <a:cubicBezTo>
                      <a:pt x="66" y="49"/>
                      <a:pt x="55" y="41"/>
                      <a:pt x="54" y="41"/>
                    </a:cubicBezTo>
                    <a:close/>
                    <a:moveTo>
                      <a:pt x="43" y="44"/>
                    </a:moveTo>
                    <a:cubicBezTo>
                      <a:pt x="43" y="44"/>
                      <a:pt x="34" y="54"/>
                      <a:pt x="41" y="55"/>
                    </a:cubicBezTo>
                    <a:cubicBezTo>
                      <a:pt x="49" y="56"/>
                      <a:pt x="44" y="44"/>
                      <a:pt x="43" y="44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6BEFF21-B327-4FCE-97BF-57988650DF8D}"/>
              </a:ext>
            </a:extLst>
          </p:cNvPr>
          <p:cNvGrpSpPr/>
          <p:nvPr/>
        </p:nvGrpSpPr>
        <p:grpSpPr>
          <a:xfrm>
            <a:off x="3733433" y="3631174"/>
            <a:ext cx="1148446" cy="1149352"/>
            <a:chOff x="3733433" y="3631174"/>
            <a:chExt cx="1148446" cy="1149352"/>
          </a:xfrm>
        </p:grpSpPr>
        <p:sp>
          <p:nvSpPr>
            <p:cNvPr id="7" name="Freeform 240"/>
            <p:cNvSpPr>
              <a:spLocks noEditPoints="1" noChangeArrowheads="1"/>
            </p:cNvSpPr>
            <p:nvPr/>
          </p:nvSpPr>
          <p:spPr bwMode="auto">
            <a:xfrm>
              <a:off x="3733433" y="3631174"/>
              <a:ext cx="1148446" cy="1149352"/>
            </a:xfrm>
            <a:custGeom>
              <a:avLst/>
              <a:gdLst>
                <a:gd name="T0" fmla="*/ 2147483646 w 1840"/>
                <a:gd name="T1" fmla="*/ 2147483646 h 1840"/>
                <a:gd name="T2" fmla="*/ 2147483646 w 1840"/>
                <a:gd name="T3" fmla="*/ 2147483646 h 1840"/>
                <a:gd name="T4" fmla="*/ 2147483646 w 1840"/>
                <a:gd name="T5" fmla="*/ 2147483646 h 1840"/>
                <a:gd name="T6" fmla="*/ 2147483646 w 1840"/>
                <a:gd name="T7" fmla="*/ 2147483646 h 1840"/>
                <a:gd name="T8" fmla="*/ 2147483646 w 1840"/>
                <a:gd name="T9" fmla="*/ 2147483646 h 1840"/>
                <a:gd name="T10" fmla="*/ 2147483646 w 1840"/>
                <a:gd name="T11" fmla="*/ 2147483646 h 1840"/>
                <a:gd name="T12" fmla="*/ 2147483646 w 1840"/>
                <a:gd name="T13" fmla="*/ 2147483646 h 1840"/>
                <a:gd name="T14" fmla="*/ 2147483646 w 1840"/>
                <a:gd name="T15" fmla="*/ 2147483646 h 1840"/>
                <a:gd name="T16" fmla="*/ 2147483646 w 1840"/>
                <a:gd name="T17" fmla="*/ 0 h 1840"/>
                <a:gd name="T18" fmla="*/ 2147483646 w 1840"/>
                <a:gd name="T19" fmla="*/ 2147483646 h 1840"/>
                <a:gd name="T20" fmla="*/ 2147483646 w 1840"/>
                <a:gd name="T21" fmla="*/ 2147483646 h 1840"/>
                <a:gd name="T22" fmla="*/ 2147483646 w 1840"/>
                <a:gd name="T23" fmla="*/ 2147483646 h 1840"/>
                <a:gd name="T24" fmla="*/ 2147483646 w 1840"/>
                <a:gd name="T25" fmla="*/ 2147483646 h 1840"/>
                <a:gd name="T26" fmla="*/ 2147483646 w 1840"/>
                <a:gd name="T27" fmla="*/ 2147483646 h 1840"/>
                <a:gd name="T28" fmla="*/ 2147483646 w 1840"/>
                <a:gd name="T29" fmla="*/ 2147483646 h 1840"/>
                <a:gd name="T30" fmla="*/ 2147483646 w 1840"/>
                <a:gd name="T31" fmla="*/ 2147483646 h 1840"/>
                <a:gd name="T32" fmla="*/ 0 w 1840"/>
                <a:gd name="T33" fmla="*/ 2147483646 h 1840"/>
                <a:gd name="T34" fmla="*/ 2147483646 w 1840"/>
                <a:gd name="T35" fmla="*/ 2147483646 h 1840"/>
                <a:gd name="T36" fmla="*/ 2147483646 w 1840"/>
                <a:gd name="T37" fmla="*/ 2147483646 h 1840"/>
                <a:gd name="T38" fmla="*/ 2147483646 w 1840"/>
                <a:gd name="T39" fmla="*/ 2147483646 h 1840"/>
                <a:gd name="T40" fmla="*/ 2147483646 w 1840"/>
                <a:gd name="T41" fmla="*/ 2147483646 h 1840"/>
                <a:gd name="T42" fmla="*/ 2147483646 w 1840"/>
                <a:gd name="T43" fmla="*/ 2147483646 h 1840"/>
                <a:gd name="T44" fmla="*/ 2147483646 w 1840"/>
                <a:gd name="T45" fmla="*/ 2147483646 h 1840"/>
                <a:gd name="T46" fmla="*/ 2147483646 w 1840"/>
                <a:gd name="T47" fmla="*/ 2147483646 h 1840"/>
                <a:gd name="T48" fmla="*/ 2147483646 w 1840"/>
                <a:gd name="T49" fmla="*/ 2147483646 h 1840"/>
                <a:gd name="T50" fmla="*/ 2147483646 w 1840"/>
                <a:gd name="T51" fmla="*/ 2147483646 h 1840"/>
                <a:gd name="T52" fmla="*/ 2147483646 w 1840"/>
                <a:gd name="T53" fmla="*/ 2147483646 h 1840"/>
                <a:gd name="T54" fmla="*/ 2147483646 w 1840"/>
                <a:gd name="T55" fmla="*/ 2147483646 h 1840"/>
                <a:gd name="T56" fmla="*/ 2147483646 w 1840"/>
                <a:gd name="T57" fmla="*/ 2147483646 h 1840"/>
                <a:gd name="T58" fmla="*/ 2147483646 w 1840"/>
                <a:gd name="T59" fmla="*/ 2147483646 h 1840"/>
                <a:gd name="T60" fmla="*/ 2147483646 w 1840"/>
                <a:gd name="T61" fmla="*/ 2147483646 h 1840"/>
                <a:gd name="T62" fmla="*/ 2147483646 w 1840"/>
                <a:gd name="T63" fmla="*/ 2147483646 h 1840"/>
                <a:gd name="T64" fmla="*/ 2147483646 w 1840"/>
                <a:gd name="T65" fmla="*/ 2147483646 h 1840"/>
                <a:gd name="T66" fmla="*/ 2147483646 w 1840"/>
                <a:gd name="T67" fmla="*/ 2147483646 h 1840"/>
                <a:gd name="T68" fmla="*/ 2147483646 w 1840"/>
                <a:gd name="T69" fmla="*/ 2147483646 h 18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0"/>
                <a:gd name="T106" fmla="*/ 0 h 1840"/>
                <a:gd name="T107" fmla="*/ 1840 w 1840"/>
                <a:gd name="T108" fmla="*/ 1840 h 18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lIns="91440" tIns="45720" rIns="91440" bIns="4572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79573" y="3900483"/>
              <a:ext cx="633450" cy="633450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204"/>
            <p:cNvSpPr>
              <a:spLocks noEditPoints="1"/>
            </p:cNvSpPr>
            <p:nvPr/>
          </p:nvSpPr>
          <p:spPr bwMode="auto">
            <a:xfrm>
              <a:off x="4054283" y="3963815"/>
              <a:ext cx="487147" cy="484070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8001BBB-92AE-48EE-AA12-7F391E69E876}"/>
              </a:ext>
            </a:extLst>
          </p:cNvPr>
          <p:cNvGrpSpPr/>
          <p:nvPr/>
        </p:nvGrpSpPr>
        <p:grpSpPr>
          <a:xfrm>
            <a:off x="7526517" y="3536950"/>
            <a:ext cx="1807928" cy="1809354"/>
            <a:chOff x="7526517" y="3536950"/>
            <a:chExt cx="1807928" cy="1809354"/>
          </a:xfrm>
        </p:grpSpPr>
        <p:sp>
          <p:nvSpPr>
            <p:cNvPr id="4" name="Freeform 240"/>
            <p:cNvSpPr>
              <a:spLocks noEditPoints="1" noChangeArrowheads="1"/>
            </p:cNvSpPr>
            <p:nvPr/>
          </p:nvSpPr>
          <p:spPr bwMode="auto">
            <a:xfrm>
              <a:off x="7526517" y="3536950"/>
              <a:ext cx="1807928" cy="1809354"/>
            </a:xfrm>
            <a:custGeom>
              <a:avLst/>
              <a:gdLst>
                <a:gd name="T0" fmla="*/ 2147483646 w 1840"/>
                <a:gd name="T1" fmla="*/ 2147483646 h 1840"/>
                <a:gd name="T2" fmla="*/ 2147483646 w 1840"/>
                <a:gd name="T3" fmla="*/ 2147483646 h 1840"/>
                <a:gd name="T4" fmla="*/ 2147483646 w 1840"/>
                <a:gd name="T5" fmla="*/ 2147483646 h 1840"/>
                <a:gd name="T6" fmla="*/ 2147483646 w 1840"/>
                <a:gd name="T7" fmla="*/ 2147483646 h 1840"/>
                <a:gd name="T8" fmla="*/ 2147483646 w 1840"/>
                <a:gd name="T9" fmla="*/ 2147483646 h 1840"/>
                <a:gd name="T10" fmla="*/ 2147483646 w 1840"/>
                <a:gd name="T11" fmla="*/ 2147483646 h 1840"/>
                <a:gd name="T12" fmla="*/ 2147483646 w 1840"/>
                <a:gd name="T13" fmla="*/ 2147483646 h 1840"/>
                <a:gd name="T14" fmla="*/ 2147483646 w 1840"/>
                <a:gd name="T15" fmla="*/ 2147483646 h 1840"/>
                <a:gd name="T16" fmla="*/ 2147483646 w 1840"/>
                <a:gd name="T17" fmla="*/ 0 h 1840"/>
                <a:gd name="T18" fmla="*/ 2147483646 w 1840"/>
                <a:gd name="T19" fmla="*/ 2147483646 h 1840"/>
                <a:gd name="T20" fmla="*/ 2147483646 w 1840"/>
                <a:gd name="T21" fmla="*/ 2147483646 h 1840"/>
                <a:gd name="T22" fmla="*/ 2147483646 w 1840"/>
                <a:gd name="T23" fmla="*/ 2147483646 h 1840"/>
                <a:gd name="T24" fmla="*/ 2147483646 w 1840"/>
                <a:gd name="T25" fmla="*/ 2147483646 h 1840"/>
                <a:gd name="T26" fmla="*/ 2147483646 w 1840"/>
                <a:gd name="T27" fmla="*/ 2147483646 h 1840"/>
                <a:gd name="T28" fmla="*/ 2147483646 w 1840"/>
                <a:gd name="T29" fmla="*/ 2147483646 h 1840"/>
                <a:gd name="T30" fmla="*/ 2147483646 w 1840"/>
                <a:gd name="T31" fmla="*/ 2147483646 h 1840"/>
                <a:gd name="T32" fmla="*/ 0 w 1840"/>
                <a:gd name="T33" fmla="*/ 2147483646 h 1840"/>
                <a:gd name="T34" fmla="*/ 2147483646 w 1840"/>
                <a:gd name="T35" fmla="*/ 2147483646 h 1840"/>
                <a:gd name="T36" fmla="*/ 2147483646 w 1840"/>
                <a:gd name="T37" fmla="*/ 2147483646 h 1840"/>
                <a:gd name="T38" fmla="*/ 2147483646 w 1840"/>
                <a:gd name="T39" fmla="*/ 2147483646 h 1840"/>
                <a:gd name="T40" fmla="*/ 2147483646 w 1840"/>
                <a:gd name="T41" fmla="*/ 2147483646 h 1840"/>
                <a:gd name="T42" fmla="*/ 2147483646 w 1840"/>
                <a:gd name="T43" fmla="*/ 2147483646 h 1840"/>
                <a:gd name="T44" fmla="*/ 2147483646 w 1840"/>
                <a:gd name="T45" fmla="*/ 2147483646 h 1840"/>
                <a:gd name="T46" fmla="*/ 2147483646 w 1840"/>
                <a:gd name="T47" fmla="*/ 2147483646 h 1840"/>
                <a:gd name="T48" fmla="*/ 2147483646 w 1840"/>
                <a:gd name="T49" fmla="*/ 2147483646 h 1840"/>
                <a:gd name="T50" fmla="*/ 2147483646 w 1840"/>
                <a:gd name="T51" fmla="*/ 2147483646 h 1840"/>
                <a:gd name="T52" fmla="*/ 2147483646 w 1840"/>
                <a:gd name="T53" fmla="*/ 2147483646 h 1840"/>
                <a:gd name="T54" fmla="*/ 2147483646 w 1840"/>
                <a:gd name="T55" fmla="*/ 2147483646 h 1840"/>
                <a:gd name="T56" fmla="*/ 2147483646 w 1840"/>
                <a:gd name="T57" fmla="*/ 2147483646 h 1840"/>
                <a:gd name="T58" fmla="*/ 2147483646 w 1840"/>
                <a:gd name="T59" fmla="*/ 2147483646 h 1840"/>
                <a:gd name="T60" fmla="*/ 2147483646 w 1840"/>
                <a:gd name="T61" fmla="*/ 2147483646 h 1840"/>
                <a:gd name="T62" fmla="*/ 2147483646 w 1840"/>
                <a:gd name="T63" fmla="*/ 2147483646 h 1840"/>
                <a:gd name="T64" fmla="*/ 2147483646 w 1840"/>
                <a:gd name="T65" fmla="*/ 2147483646 h 1840"/>
                <a:gd name="T66" fmla="*/ 2147483646 w 1840"/>
                <a:gd name="T67" fmla="*/ 2147483646 h 1840"/>
                <a:gd name="T68" fmla="*/ 2147483646 w 1840"/>
                <a:gd name="T69" fmla="*/ 2147483646 h 18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0"/>
                <a:gd name="T106" fmla="*/ 0 h 1840"/>
                <a:gd name="T107" fmla="*/ 1840 w 1840"/>
                <a:gd name="T108" fmla="*/ 1840 h 18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lIns="91440" tIns="45720" rIns="91440" bIns="4572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7931835" y="3942981"/>
              <a:ext cx="997293" cy="997293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17"/>
            <p:cNvSpPr>
              <a:spLocks noEditPoints="1"/>
            </p:cNvSpPr>
            <p:nvPr/>
          </p:nvSpPr>
          <p:spPr bwMode="auto">
            <a:xfrm>
              <a:off x="8122319" y="4125656"/>
              <a:ext cx="616323" cy="55354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60DC683-BB87-4136-9416-F8A2E7DA0275}"/>
              </a:ext>
            </a:extLst>
          </p:cNvPr>
          <p:cNvGrpSpPr/>
          <p:nvPr/>
        </p:nvGrpSpPr>
        <p:grpSpPr>
          <a:xfrm>
            <a:off x="7149106" y="3200004"/>
            <a:ext cx="754822" cy="755417"/>
            <a:chOff x="7149106" y="3200004"/>
            <a:chExt cx="754822" cy="755417"/>
          </a:xfrm>
        </p:grpSpPr>
        <p:sp>
          <p:nvSpPr>
            <p:cNvPr id="5" name="Freeform 240"/>
            <p:cNvSpPr>
              <a:spLocks noEditPoints="1" noChangeArrowheads="1"/>
            </p:cNvSpPr>
            <p:nvPr/>
          </p:nvSpPr>
          <p:spPr bwMode="auto">
            <a:xfrm>
              <a:off x="7149106" y="3200004"/>
              <a:ext cx="754822" cy="755417"/>
            </a:xfrm>
            <a:custGeom>
              <a:avLst/>
              <a:gdLst>
                <a:gd name="T0" fmla="*/ 2147483646 w 1840"/>
                <a:gd name="T1" fmla="*/ 2147483646 h 1840"/>
                <a:gd name="T2" fmla="*/ 2147483646 w 1840"/>
                <a:gd name="T3" fmla="*/ 2147483646 h 1840"/>
                <a:gd name="T4" fmla="*/ 2147483646 w 1840"/>
                <a:gd name="T5" fmla="*/ 2147483646 h 1840"/>
                <a:gd name="T6" fmla="*/ 2147483646 w 1840"/>
                <a:gd name="T7" fmla="*/ 2147483646 h 1840"/>
                <a:gd name="T8" fmla="*/ 2147483646 w 1840"/>
                <a:gd name="T9" fmla="*/ 2147483646 h 1840"/>
                <a:gd name="T10" fmla="*/ 2147483646 w 1840"/>
                <a:gd name="T11" fmla="*/ 2147483646 h 1840"/>
                <a:gd name="T12" fmla="*/ 2147483646 w 1840"/>
                <a:gd name="T13" fmla="*/ 2147483646 h 1840"/>
                <a:gd name="T14" fmla="*/ 2147483646 w 1840"/>
                <a:gd name="T15" fmla="*/ 2147483646 h 1840"/>
                <a:gd name="T16" fmla="*/ 2147483646 w 1840"/>
                <a:gd name="T17" fmla="*/ 0 h 1840"/>
                <a:gd name="T18" fmla="*/ 2147483646 w 1840"/>
                <a:gd name="T19" fmla="*/ 2147483646 h 1840"/>
                <a:gd name="T20" fmla="*/ 2147483646 w 1840"/>
                <a:gd name="T21" fmla="*/ 2147483646 h 1840"/>
                <a:gd name="T22" fmla="*/ 2147483646 w 1840"/>
                <a:gd name="T23" fmla="*/ 2147483646 h 1840"/>
                <a:gd name="T24" fmla="*/ 2147483646 w 1840"/>
                <a:gd name="T25" fmla="*/ 2147483646 h 1840"/>
                <a:gd name="T26" fmla="*/ 2147483646 w 1840"/>
                <a:gd name="T27" fmla="*/ 2147483646 h 1840"/>
                <a:gd name="T28" fmla="*/ 2147483646 w 1840"/>
                <a:gd name="T29" fmla="*/ 2147483646 h 1840"/>
                <a:gd name="T30" fmla="*/ 2147483646 w 1840"/>
                <a:gd name="T31" fmla="*/ 2147483646 h 1840"/>
                <a:gd name="T32" fmla="*/ 0 w 1840"/>
                <a:gd name="T33" fmla="*/ 2147483646 h 1840"/>
                <a:gd name="T34" fmla="*/ 2147483646 w 1840"/>
                <a:gd name="T35" fmla="*/ 2147483646 h 1840"/>
                <a:gd name="T36" fmla="*/ 2147483646 w 1840"/>
                <a:gd name="T37" fmla="*/ 2147483646 h 1840"/>
                <a:gd name="T38" fmla="*/ 2147483646 w 1840"/>
                <a:gd name="T39" fmla="*/ 2147483646 h 1840"/>
                <a:gd name="T40" fmla="*/ 2147483646 w 1840"/>
                <a:gd name="T41" fmla="*/ 2147483646 h 1840"/>
                <a:gd name="T42" fmla="*/ 2147483646 w 1840"/>
                <a:gd name="T43" fmla="*/ 2147483646 h 1840"/>
                <a:gd name="T44" fmla="*/ 2147483646 w 1840"/>
                <a:gd name="T45" fmla="*/ 2147483646 h 1840"/>
                <a:gd name="T46" fmla="*/ 2147483646 w 1840"/>
                <a:gd name="T47" fmla="*/ 2147483646 h 1840"/>
                <a:gd name="T48" fmla="*/ 2147483646 w 1840"/>
                <a:gd name="T49" fmla="*/ 2147483646 h 1840"/>
                <a:gd name="T50" fmla="*/ 2147483646 w 1840"/>
                <a:gd name="T51" fmla="*/ 2147483646 h 1840"/>
                <a:gd name="T52" fmla="*/ 2147483646 w 1840"/>
                <a:gd name="T53" fmla="*/ 2147483646 h 1840"/>
                <a:gd name="T54" fmla="*/ 2147483646 w 1840"/>
                <a:gd name="T55" fmla="*/ 2147483646 h 1840"/>
                <a:gd name="T56" fmla="*/ 2147483646 w 1840"/>
                <a:gd name="T57" fmla="*/ 2147483646 h 1840"/>
                <a:gd name="T58" fmla="*/ 2147483646 w 1840"/>
                <a:gd name="T59" fmla="*/ 2147483646 h 1840"/>
                <a:gd name="T60" fmla="*/ 2147483646 w 1840"/>
                <a:gd name="T61" fmla="*/ 2147483646 h 1840"/>
                <a:gd name="T62" fmla="*/ 2147483646 w 1840"/>
                <a:gd name="T63" fmla="*/ 2147483646 h 1840"/>
                <a:gd name="T64" fmla="*/ 2147483646 w 1840"/>
                <a:gd name="T65" fmla="*/ 2147483646 h 1840"/>
                <a:gd name="T66" fmla="*/ 2147483646 w 1840"/>
                <a:gd name="T67" fmla="*/ 2147483646 h 1840"/>
                <a:gd name="T68" fmla="*/ 2147483646 w 1840"/>
                <a:gd name="T69" fmla="*/ 2147483646 h 18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0"/>
                <a:gd name="T106" fmla="*/ 0 h 1840"/>
                <a:gd name="T107" fmla="*/ 1840 w 1840"/>
                <a:gd name="T108" fmla="*/ 1840 h 18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lIns="91440" tIns="45720" rIns="91440" bIns="4572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332766" y="3383961"/>
              <a:ext cx="387503" cy="387503"/>
            </a:xfrm>
            <a:prstGeom prst="ellipse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149"/>
            <p:cNvSpPr>
              <a:spLocks noEditPoints="1"/>
            </p:cNvSpPr>
            <p:nvPr/>
          </p:nvSpPr>
          <p:spPr bwMode="auto">
            <a:xfrm>
              <a:off x="7422136" y="3457575"/>
              <a:ext cx="198308" cy="271234"/>
            </a:xfrm>
            <a:custGeom>
              <a:avLst/>
              <a:gdLst>
                <a:gd name="T0" fmla="*/ 10 w 68"/>
                <a:gd name="T1" fmla="*/ 0 h 93"/>
                <a:gd name="T2" fmla="*/ 59 w 68"/>
                <a:gd name="T3" fmla="*/ 0 h 93"/>
                <a:gd name="T4" fmla="*/ 63 w 68"/>
                <a:gd name="T5" fmla="*/ 0 h 93"/>
                <a:gd name="T6" fmla="*/ 63 w 68"/>
                <a:gd name="T7" fmla="*/ 5 h 93"/>
                <a:gd name="T8" fmla="*/ 63 w 68"/>
                <a:gd name="T9" fmla="*/ 31 h 93"/>
                <a:gd name="T10" fmla="*/ 68 w 68"/>
                <a:gd name="T11" fmla="*/ 31 h 93"/>
                <a:gd name="T12" fmla="*/ 68 w 68"/>
                <a:gd name="T13" fmla="*/ 59 h 93"/>
                <a:gd name="T14" fmla="*/ 34 w 68"/>
                <a:gd name="T15" fmla="*/ 93 h 93"/>
                <a:gd name="T16" fmla="*/ 34 w 68"/>
                <a:gd name="T17" fmla="*/ 93 h 93"/>
                <a:gd name="T18" fmla="*/ 0 w 68"/>
                <a:gd name="T19" fmla="*/ 59 h 93"/>
                <a:gd name="T20" fmla="*/ 0 w 68"/>
                <a:gd name="T21" fmla="*/ 31 h 93"/>
                <a:gd name="T22" fmla="*/ 6 w 68"/>
                <a:gd name="T23" fmla="*/ 31 h 93"/>
                <a:gd name="T24" fmla="*/ 6 w 68"/>
                <a:gd name="T25" fmla="*/ 5 h 93"/>
                <a:gd name="T26" fmla="*/ 6 w 68"/>
                <a:gd name="T27" fmla="*/ 0 h 93"/>
                <a:gd name="T28" fmla="*/ 10 w 68"/>
                <a:gd name="T29" fmla="*/ 0 h 93"/>
                <a:gd name="T30" fmla="*/ 39 w 68"/>
                <a:gd name="T31" fmla="*/ 17 h 93"/>
                <a:gd name="T32" fmla="*/ 39 w 68"/>
                <a:gd name="T33" fmla="*/ 23 h 93"/>
                <a:gd name="T34" fmla="*/ 49 w 68"/>
                <a:gd name="T35" fmla="*/ 23 h 93"/>
                <a:gd name="T36" fmla="*/ 49 w 68"/>
                <a:gd name="T37" fmla="*/ 17 h 93"/>
                <a:gd name="T38" fmla="*/ 39 w 68"/>
                <a:gd name="T39" fmla="*/ 17 h 93"/>
                <a:gd name="T40" fmla="*/ 19 w 68"/>
                <a:gd name="T41" fmla="*/ 17 h 93"/>
                <a:gd name="T42" fmla="*/ 19 w 68"/>
                <a:gd name="T43" fmla="*/ 23 h 93"/>
                <a:gd name="T44" fmla="*/ 29 w 68"/>
                <a:gd name="T45" fmla="*/ 23 h 93"/>
                <a:gd name="T46" fmla="*/ 29 w 68"/>
                <a:gd name="T47" fmla="*/ 17 h 93"/>
                <a:gd name="T48" fmla="*/ 19 w 68"/>
                <a:gd name="T49" fmla="*/ 17 h 93"/>
                <a:gd name="T50" fmla="*/ 14 w 68"/>
                <a:gd name="T51" fmla="*/ 31 h 93"/>
                <a:gd name="T52" fmla="*/ 54 w 68"/>
                <a:gd name="T53" fmla="*/ 31 h 93"/>
                <a:gd name="T54" fmla="*/ 54 w 68"/>
                <a:gd name="T55" fmla="*/ 9 h 93"/>
                <a:gd name="T56" fmla="*/ 14 w 68"/>
                <a:gd name="T57" fmla="*/ 9 h 93"/>
                <a:gd name="T58" fmla="*/ 14 w 68"/>
                <a:gd name="T59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" h="93">
                  <a:moveTo>
                    <a:pt x="1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78"/>
                    <a:pt x="53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15" y="93"/>
                    <a:pt x="0" y="78"/>
                    <a:pt x="0" y="5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39" y="17"/>
                  </a:moveTo>
                  <a:cubicBezTo>
                    <a:pt x="39" y="23"/>
                    <a:pt x="39" y="23"/>
                    <a:pt x="3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39" y="17"/>
                    <a:pt x="39" y="17"/>
                    <a:pt x="39" y="17"/>
                  </a:cubicBezTo>
                  <a:close/>
                  <a:moveTo>
                    <a:pt x="19" y="17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19" y="17"/>
                    <a:pt x="19" y="17"/>
                    <a:pt x="19" y="17"/>
                  </a:cubicBezTo>
                  <a:close/>
                  <a:moveTo>
                    <a:pt x="14" y="3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4" y="9"/>
                    <a:pt x="14" y="9"/>
                    <a:pt x="14" y="9"/>
                  </a:cubicBezTo>
                  <a:lnTo>
                    <a:pt x="14" y="3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PONAG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08499" y="9868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06013" y="1634921"/>
            <a:ext cx="3228484" cy="884660"/>
            <a:chOff x="277153" y="1950658"/>
            <a:chExt cx="3228484" cy="884660"/>
          </a:xfrm>
        </p:grpSpPr>
        <p:sp>
          <p:nvSpPr>
            <p:cNvPr id="28" name="文本框 27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Boy and His Tree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was a huge apple tree. A little boy loved to come and play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26945" y="1950658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58218" y="3122492"/>
            <a:ext cx="3154573" cy="1017363"/>
            <a:chOff x="277153" y="1817955"/>
            <a:chExt cx="3154573" cy="1017363"/>
          </a:xfrm>
        </p:grpSpPr>
        <p:sp>
          <p:nvSpPr>
            <p:cNvPr id="32" name="文本框 31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Boy and His Tree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was a huge apple tree. A little boy loved to come and play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53034" y="1817955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31705" y="4940274"/>
            <a:ext cx="3143250" cy="939504"/>
            <a:chOff x="277153" y="1895814"/>
            <a:chExt cx="3143250" cy="939504"/>
          </a:xfrm>
        </p:grpSpPr>
        <p:sp>
          <p:nvSpPr>
            <p:cNvPr id="35" name="文本框 34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Boy and His Tree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was a huge apple tree. A little boy loved to come and play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76783" y="1895814"/>
              <a:ext cx="15498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411063" y="1249610"/>
            <a:ext cx="3143250" cy="939504"/>
            <a:chOff x="277153" y="1895814"/>
            <a:chExt cx="3143250" cy="939504"/>
          </a:xfrm>
        </p:grpSpPr>
        <p:sp>
          <p:nvSpPr>
            <p:cNvPr id="38" name="文本框 37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Boy and His Tree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was a huge apple tree. A little boy loved to come and play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47939" y="1895814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29128" y="5133496"/>
            <a:ext cx="3143250" cy="1012120"/>
            <a:chOff x="277153" y="1823198"/>
            <a:chExt cx="3143250" cy="1012120"/>
          </a:xfrm>
        </p:grpSpPr>
        <p:sp>
          <p:nvSpPr>
            <p:cNvPr id="41" name="文本框 40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Boy and His Tree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was a apple tree. A little boy loved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tocome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and play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91760" y="1823198"/>
              <a:ext cx="20027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32630" y="2378356"/>
            <a:ext cx="3143250" cy="1319896"/>
            <a:chOff x="277153" y="1823198"/>
            <a:chExt cx="3143250" cy="1319896"/>
          </a:xfrm>
        </p:grpSpPr>
        <p:sp>
          <p:nvSpPr>
            <p:cNvPr id="44" name="文本框 43"/>
            <p:cNvSpPr txBox="1"/>
            <p:nvPr/>
          </p:nvSpPr>
          <p:spPr>
            <a:xfrm>
              <a:off x="277153" y="2188987"/>
              <a:ext cx="31432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Boy and His Tree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 long time ago, there was a e apple tree. A little boy loved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tcome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and play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91760" y="1823198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WE ARE THE AON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724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PONAG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914650" y="4688138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6550" y="4688138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5900" y="3323109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5300" y="3264122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B913C5-1F75-456B-B0CE-6BA4B8A44F8B}"/>
              </a:ext>
            </a:extLst>
          </p:cNvPr>
          <p:cNvGrpSpPr/>
          <p:nvPr/>
        </p:nvGrpSpPr>
        <p:grpSpPr>
          <a:xfrm>
            <a:off x="685800" y="2012356"/>
            <a:ext cx="2324100" cy="1151189"/>
            <a:chOff x="685800" y="2012356"/>
            <a:chExt cx="2324100" cy="1151189"/>
          </a:xfrm>
        </p:grpSpPr>
        <p:sp>
          <p:nvSpPr>
            <p:cNvPr id="5" name="右箭头 4"/>
            <p:cNvSpPr/>
            <p:nvPr/>
          </p:nvSpPr>
          <p:spPr>
            <a:xfrm>
              <a:off x="685800" y="2012356"/>
              <a:ext cx="2324100" cy="1151189"/>
            </a:xfrm>
            <a:prstGeom prst="rightArrow">
              <a:avLst>
                <a:gd name="adj1" fmla="val 50000"/>
                <a:gd name="adj2" fmla="val 58683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218836" y="2285999"/>
              <a:ext cx="562463" cy="562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18836" y="2336397"/>
              <a:ext cx="5615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85800" y="2412835"/>
              <a:ext cx="122693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AON ONE 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AA0F6C-8F72-4CC0-B88F-A840FDE8C3DA}"/>
              </a:ext>
            </a:extLst>
          </p:cNvPr>
          <p:cNvGrpSpPr/>
          <p:nvPr/>
        </p:nvGrpSpPr>
        <p:grpSpPr>
          <a:xfrm>
            <a:off x="3009900" y="3536949"/>
            <a:ext cx="2324100" cy="1151189"/>
            <a:chOff x="3009900" y="3536949"/>
            <a:chExt cx="2324100" cy="1151189"/>
          </a:xfrm>
        </p:grpSpPr>
        <p:sp>
          <p:nvSpPr>
            <p:cNvPr id="11" name="右箭头 10"/>
            <p:cNvSpPr/>
            <p:nvPr/>
          </p:nvSpPr>
          <p:spPr>
            <a:xfrm>
              <a:off x="3009900" y="3536949"/>
              <a:ext cx="2324100" cy="1151189"/>
            </a:xfrm>
            <a:prstGeom prst="rightArrow">
              <a:avLst>
                <a:gd name="adj1" fmla="val 50000"/>
                <a:gd name="adj2" fmla="val 58683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446007" y="3831311"/>
              <a:ext cx="562463" cy="56246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70072" y="3881711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030866" y="3940745"/>
              <a:ext cx="122693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AON ONE 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0682048-B5EE-45CD-8DDA-BC15874C099D}"/>
              </a:ext>
            </a:extLst>
          </p:cNvPr>
          <p:cNvGrpSpPr/>
          <p:nvPr/>
        </p:nvGrpSpPr>
        <p:grpSpPr>
          <a:xfrm>
            <a:off x="6781800" y="3536950"/>
            <a:ext cx="2324100" cy="1151189"/>
            <a:chOff x="6781800" y="3536950"/>
            <a:chExt cx="2324100" cy="1151189"/>
          </a:xfrm>
        </p:grpSpPr>
        <p:sp>
          <p:nvSpPr>
            <p:cNvPr id="12" name="右箭头 11"/>
            <p:cNvSpPr/>
            <p:nvPr/>
          </p:nvSpPr>
          <p:spPr>
            <a:xfrm>
              <a:off x="6781800" y="3536950"/>
              <a:ext cx="2324100" cy="1151189"/>
            </a:xfrm>
            <a:prstGeom prst="rightArrow">
              <a:avLst>
                <a:gd name="adj1" fmla="val 50000"/>
                <a:gd name="adj2" fmla="val 58683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302213" y="3831311"/>
              <a:ext cx="562463" cy="56246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317731" y="3910030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63007" y="3956196"/>
              <a:ext cx="122693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AON ONE 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98030EB-361E-4C23-A412-5DD339F799BF}"/>
              </a:ext>
            </a:extLst>
          </p:cNvPr>
          <p:cNvGrpSpPr/>
          <p:nvPr/>
        </p:nvGrpSpPr>
        <p:grpSpPr>
          <a:xfrm>
            <a:off x="9105900" y="2012356"/>
            <a:ext cx="2324100" cy="1151189"/>
            <a:chOff x="9105900" y="2012356"/>
            <a:chExt cx="2324100" cy="1151189"/>
          </a:xfrm>
        </p:grpSpPr>
        <p:sp>
          <p:nvSpPr>
            <p:cNvPr id="10" name="右箭头 9"/>
            <p:cNvSpPr/>
            <p:nvPr/>
          </p:nvSpPr>
          <p:spPr>
            <a:xfrm>
              <a:off x="9105900" y="2012356"/>
              <a:ext cx="2324100" cy="1151189"/>
            </a:xfrm>
            <a:prstGeom prst="rightArrow">
              <a:avLst>
                <a:gd name="adj1" fmla="val 50000"/>
                <a:gd name="adj2" fmla="val 58683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0638936" y="2285999"/>
              <a:ext cx="562463" cy="56246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77035" y="2357117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223328" y="2403283"/>
              <a:ext cx="122693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AON ONE 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28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04260" y="1625523"/>
            <a:ext cx="4697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PONAG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6093" y="2343105"/>
            <a:ext cx="2841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3282" y="3020134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 around it every up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3282" y="3827633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 around it every up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3282" y="4635132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 around it every up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3282" y="5442632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Boy and His Tree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long time ago, there was a huge apple tree. A little boy loved to come and play around it every up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PONAG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DB3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SSDA AON 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DB3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8499" y="98687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 ARE THE AON ONE ADFGAS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67350" y="1291733"/>
            <a:ext cx="13716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6"/>
          <p:cNvSpPr>
            <a:spLocks noEditPoints="1"/>
          </p:cNvSpPr>
          <p:nvPr/>
        </p:nvSpPr>
        <p:spPr bwMode="auto">
          <a:xfrm>
            <a:off x="9037893" y="3648293"/>
            <a:ext cx="693920" cy="764985"/>
          </a:xfrm>
          <a:custGeom>
            <a:avLst/>
            <a:gdLst>
              <a:gd name="T0" fmla="*/ 36 w 166"/>
              <a:gd name="T1" fmla="*/ 0 h 183"/>
              <a:gd name="T2" fmla="*/ 166 w 166"/>
              <a:gd name="T3" fmla="*/ 0 h 183"/>
              <a:gd name="T4" fmla="*/ 166 w 166"/>
              <a:gd name="T5" fmla="*/ 62 h 183"/>
              <a:gd name="T6" fmla="*/ 157 w 166"/>
              <a:gd name="T7" fmla="*/ 62 h 183"/>
              <a:gd name="T8" fmla="*/ 157 w 166"/>
              <a:gd name="T9" fmla="*/ 112 h 183"/>
              <a:gd name="T10" fmla="*/ 166 w 166"/>
              <a:gd name="T11" fmla="*/ 112 h 183"/>
              <a:gd name="T12" fmla="*/ 166 w 166"/>
              <a:gd name="T13" fmla="*/ 183 h 183"/>
              <a:gd name="T14" fmla="*/ 0 w 166"/>
              <a:gd name="T15" fmla="*/ 183 h 183"/>
              <a:gd name="T16" fmla="*/ 0 w 166"/>
              <a:gd name="T17" fmla="*/ 112 h 183"/>
              <a:gd name="T18" fmla="*/ 7 w 166"/>
              <a:gd name="T19" fmla="*/ 112 h 183"/>
              <a:gd name="T20" fmla="*/ 7 w 166"/>
              <a:gd name="T21" fmla="*/ 87 h 183"/>
              <a:gd name="T22" fmla="*/ 0 w 166"/>
              <a:gd name="T23" fmla="*/ 87 h 183"/>
              <a:gd name="T24" fmla="*/ 0 w 166"/>
              <a:gd name="T25" fmla="*/ 35 h 183"/>
              <a:gd name="T26" fmla="*/ 36 w 166"/>
              <a:gd name="T27" fmla="*/ 0 h 183"/>
              <a:gd name="T28" fmla="*/ 36 w 166"/>
              <a:gd name="T29" fmla="*/ 0 h 183"/>
              <a:gd name="T30" fmla="*/ 14 w 166"/>
              <a:gd name="T31" fmla="*/ 35 h 183"/>
              <a:gd name="T32" fmla="*/ 14 w 166"/>
              <a:gd name="T33" fmla="*/ 73 h 183"/>
              <a:gd name="T34" fmla="*/ 32 w 166"/>
              <a:gd name="T35" fmla="*/ 73 h 183"/>
              <a:gd name="T36" fmla="*/ 32 w 166"/>
              <a:gd name="T37" fmla="*/ 35 h 183"/>
              <a:gd name="T38" fmla="*/ 14 w 166"/>
              <a:gd name="T39" fmla="*/ 35 h 183"/>
              <a:gd name="T40" fmla="*/ 14 w 166"/>
              <a:gd name="T41" fmla="*/ 35 h 183"/>
              <a:gd name="T42" fmla="*/ 137 w 166"/>
              <a:gd name="T43" fmla="*/ 10 h 183"/>
              <a:gd name="T44" fmla="*/ 137 w 166"/>
              <a:gd name="T45" fmla="*/ 46 h 183"/>
              <a:gd name="T46" fmla="*/ 155 w 166"/>
              <a:gd name="T47" fmla="*/ 46 h 183"/>
              <a:gd name="T48" fmla="*/ 155 w 166"/>
              <a:gd name="T49" fmla="*/ 10 h 183"/>
              <a:gd name="T50" fmla="*/ 137 w 166"/>
              <a:gd name="T51" fmla="*/ 10 h 183"/>
              <a:gd name="T52" fmla="*/ 137 w 166"/>
              <a:gd name="T53" fmla="*/ 10 h 183"/>
              <a:gd name="T54" fmla="*/ 112 w 166"/>
              <a:gd name="T55" fmla="*/ 10 h 183"/>
              <a:gd name="T56" fmla="*/ 112 w 166"/>
              <a:gd name="T57" fmla="*/ 46 h 183"/>
              <a:gd name="T58" fmla="*/ 130 w 166"/>
              <a:gd name="T59" fmla="*/ 46 h 183"/>
              <a:gd name="T60" fmla="*/ 130 w 166"/>
              <a:gd name="T61" fmla="*/ 10 h 183"/>
              <a:gd name="T62" fmla="*/ 112 w 166"/>
              <a:gd name="T63" fmla="*/ 10 h 183"/>
              <a:gd name="T64" fmla="*/ 112 w 166"/>
              <a:gd name="T65" fmla="*/ 10 h 183"/>
              <a:gd name="T66" fmla="*/ 87 w 166"/>
              <a:gd name="T67" fmla="*/ 10 h 183"/>
              <a:gd name="T68" fmla="*/ 87 w 166"/>
              <a:gd name="T69" fmla="*/ 46 h 183"/>
              <a:gd name="T70" fmla="*/ 105 w 166"/>
              <a:gd name="T71" fmla="*/ 46 h 183"/>
              <a:gd name="T72" fmla="*/ 105 w 166"/>
              <a:gd name="T73" fmla="*/ 10 h 183"/>
              <a:gd name="T74" fmla="*/ 87 w 166"/>
              <a:gd name="T75" fmla="*/ 10 h 183"/>
              <a:gd name="T76" fmla="*/ 87 w 166"/>
              <a:gd name="T77" fmla="*/ 10 h 183"/>
              <a:gd name="T78" fmla="*/ 64 w 166"/>
              <a:gd name="T79" fmla="*/ 10 h 183"/>
              <a:gd name="T80" fmla="*/ 64 w 166"/>
              <a:gd name="T81" fmla="*/ 46 h 183"/>
              <a:gd name="T82" fmla="*/ 82 w 166"/>
              <a:gd name="T83" fmla="*/ 46 h 183"/>
              <a:gd name="T84" fmla="*/ 82 w 166"/>
              <a:gd name="T85" fmla="*/ 10 h 183"/>
              <a:gd name="T86" fmla="*/ 64 w 166"/>
              <a:gd name="T87" fmla="*/ 10 h 183"/>
              <a:gd name="T88" fmla="*/ 64 w 166"/>
              <a:gd name="T89" fmla="*/ 10 h 183"/>
              <a:gd name="T90" fmla="*/ 39 w 166"/>
              <a:gd name="T91" fmla="*/ 10 h 183"/>
              <a:gd name="T92" fmla="*/ 39 w 166"/>
              <a:gd name="T93" fmla="*/ 46 h 183"/>
              <a:gd name="T94" fmla="*/ 57 w 166"/>
              <a:gd name="T95" fmla="*/ 46 h 183"/>
              <a:gd name="T96" fmla="*/ 57 w 166"/>
              <a:gd name="T97" fmla="*/ 10 h 183"/>
              <a:gd name="T98" fmla="*/ 39 w 166"/>
              <a:gd name="T99" fmla="*/ 1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" h="183">
                <a:moveTo>
                  <a:pt x="36" y="0"/>
                </a:moveTo>
                <a:lnTo>
                  <a:pt x="166" y="0"/>
                </a:lnTo>
                <a:lnTo>
                  <a:pt x="166" y="62"/>
                </a:lnTo>
                <a:lnTo>
                  <a:pt x="157" y="62"/>
                </a:lnTo>
                <a:lnTo>
                  <a:pt x="157" y="112"/>
                </a:lnTo>
                <a:lnTo>
                  <a:pt x="166" y="112"/>
                </a:lnTo>
                <a:lnTo>
                  <a:pt x="166" y="183"/>
                </a:lnTo>
                <a:lnTo>
                  <a:pt x="0" y="183"/>
                </a:lnTo>
                <a:lnTo>
                  <a:pt x="0" y="112"/>
                </a:lnTo>
                <a:lnTo>
                  <a:pt x="7" y="112"/>
                </a:lnTo>
                <a:lnTo>
                  <a:pt x="7" y="87"/>
                </a:lnTo>
                <a:lnTo>
                  <a:pt x="0" y="87"/>
                </a:lnTo>
                <a:lnTo>
                  <a:pt x="0" y="35"/>
                </a:lnTo>
                <a:lnTo>
                  <a:pt x="36" y="0"/>
                </a:lnTo>
                <a:lnTo>
                  <a:pt x="36" y="0"/>
                </a:lnTo>
                <a:close/>
                <a:moveTo>
                  <a:pt x="14" y="35"/>
                </a:moveTo>
                <a:lnTo>
                  <a:pt x="14" y="73"/>
                </a:lnTo>
                <a:lnTo>
                  <a:pt x="32" y="73"/>
                </a:lnTo>
                <a:lnTo>
                  <a:pt x="32" y="35"/>
                </a:lnTo>
                <a:lnTo>
                  <a:pt x="14" y="35"/>
                </a:lnTo>
                <a:lnTo>
                  <a:pt x="14" y="35"/>
                </a:lnTo>
                <a:close/>
                <a:moveTo>
                  <a:pt x="137" y="10"/>
                </a:moveTo>
                <a:lnTo>
                  <a:pt x="137" y="46"/>
                </a:lnTo>
                <a:lnTo>
                  <a:pt x="155" y="46"/>
                </a:lnTo>
                <a:lnTo>
                  <a:pt x="155" y="10"/>
                </a:lnTo>
                <a:lnTo>
                  <a:pt x="137" y="10"/>
                </a:lnTo>
                <a:lnTo>
                  <a:pt x="137" y="10"/>
                </a:lnTo>
                <a:close/>
                <a:moveTo>
                  <a:pt x="112" y="10"/>
                </a:moveTo>
                <a:lnTo>
                  <a:pt x="112" y="46"/>
                </a:lnTo>
                <a:lnTo>
                  <a:pt x="130" y="46"/>
                </a:lnTo>
                <a:lnTo>
                  <a:pt x="130" y="10"/>
                </a:lnTo>
                <a:lnTo>
                  <a:pt x="112" y="10"/>
                </a:lnTo>
                <a:lnTo>
                  <a:pt x="112" y="10"/>
                </a:lnTo>
                <a:close/>
                <a:moveTo>
                  <a:pt x="87" y="10"/>
                </a:moveTo>
                <a:lnTo>
                  <a:pt x="87" y="46"/>
                </a:lnTo>
                <a:lnTo>
                  <a:pt x="105" y="46"/>
                </a:lnTo>
                <a:lnTo>
                  <a:pt x="105" y="10"/>
                </a:lnTo>
                <a:lnTo>
                  <a:pt x="87" y="10"/>
                </a:lnTo>
                <a:lnTo>
                  <a:pt x="87" y="10"/>
                </a:lnTo>
                <a:close/>
                <a:moveTo>
                  <a:pt x="64" y="10"/>
                </a:moveTo>
                <a:lnTo>
                  <a:pt x="64" y="46"/>
                </a:lnTo>
                <a:lnTo>
                  <a:pt x="82" y="46"/>
                </a:lnTo>
                <a:lnTo>
                  <a:pt x="82" y="10"/>
                </a:lnTo>
                <a:lnTo>
                  <a:pt x="64" y="10"/>
                </a:lnTo>
                <a:lnTo>
                  <a:pt x="64" y="10"/>
                </a:lnTo>
                <a:close/>
                <a:moveTo>
                  <a:pt x="39" y="10"/>
                </a:moveTo>
                <a:lnTo>
                  <a:pt x="39" y="46"/>
                </a:lnTo>
                <a:lnTo>
                  <a:pt x="57" y="46"/>
                </a:lnTo>
                <a:lnTo>
                  <a:pt x="57" y="10"/>
                </a:lnTo>
                <a:lnTo>
                  <a:pt x="39" y="1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263CEFA-12F2-4F95-99A1-499792217A91}"/>
              </a:ext>
            </a:extLst>
          </p:cNvPr>
          <p:cNvGrpSpPr/>
          <p:nvPr/>
        </p:nvGrpSpPr>
        <p:grpSpPr>
          <a:xfrm>
            <a:off x="6975513" y="1724728"/>
            <a:ext cx="4607670" cy="4531432"/>
            <a:chOff x="6975513" y="1724728"/>
            <a:chExt cx="4607670" cy="453143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87F698C-A8B9-4109-8919-13E0E0F169E8}"/>
                </a:ext>
              </a:extLst>
            </p:cNvPr>
            <p:cNvGrpSpPr/>
            <p:nvPr/>
          </p:nvGrpSpPr>
          <p:grpSpPr>
            <a:xfrm>
              <a:off x="7326646" y="2132843"/>
              <a:ext cx="1773492" cy="1773492"/>
              <a:chOff x="7326646" y="2132843"/>
              <a:chExt cx="1773492" cy="1773492"/>
            </a:xfrm>
          </p:grpSpPr>
          <p:sp>
            <p:nvSpPr>
              <p:cNvPr id="2" name="菱形 1"/>
              <p:cNvSpPr/>
              <p:nvPr/>
            </p:nvSpPr>
            <p:spPr>
              <a:xfrm>
                <a:off x="7326646" y="2132843"/>
                <a:ext cx="1773492" cy="1773492"/>
              </a:xfrm>
              <a:prstGeom prst="diamond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577989" y="2865700"/>
                <a:ext cx="131157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WE ARE THE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AA6D5DE-6264-416F-927F-D4DC8244D5EC}"/>
                </a:ext>
              </a:extLst>
            </p:cNvPr>
            <p:cNvGrpSpPr/>
            <p:nvPr/>
          </p:nvGrpSpPr>
          <p:grpSpPr>
            <a:xfrm>
              <a:off x="7353800" y="4089936"/>
              <a:ext cx="1773492" cy="1773492"/>
              <a:chOff x="7353800" y="4089936"/>
              <a:chExt cx="1773492" cy="1773492"/>
            </a:xfrm>
          </p:grpSpPr>
          <p:sp>
            <p:nvSpPr>
              <p:cNvPr id="14" name="菱形 13"/>
              <p:cNvSpPr/>
              <p:nvPr/>
            </p:nvSpPr>
            <p:spPr>
              <a:xfrm>
                <a:off x="7353800" y="4089936"/>
                <a:ext cx="1773492" cy="1773492"/>
              </a:xfrm>
              <a:prstGeom prst="diamond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557603" y="4850575"/>
                <a:ext cx="131157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WE ARE THE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074DD9F-1258-4C44-A156-E96ABCC27B00}"/>
                </a:ext>
              </a:extLst>
            </p:cNvPr>
            <p:cNvGrpSpPr/>
            <p:nvPr/>
          </p:nvGrpSpPr>
          <p:grpSpPr>
            <a:xfrm>
              <a:off x="9476922" y="2073693"/>
              <a:ext cx="1773492" cy="1773492"/>
              <a:chOff x="9476922" y="2073693"/>
              <a:chExt cx="1773492" cy="1773492"/>
            </a:xfrm>
          </p:grpSpPr>
          <p:sp>
            <p:nvSpPr>
              <p:cNvPr id="16" name="菱形 15"/>
              <p:cNvSpPr/>
              <p:nvPr/>
            </p:nvSpPr>
            <p:spPr>
              <a:xfrm>
                <a:off x="9476922" y="2073693"/>
                <a:ext cx="1773492" cy="1773492"/>
              </a:xfrm>
              <a:prstGeom prst="diamond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9722072" y="2711811"/>
                <a:ext cx="131157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WE ARE THE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A1F9A3B-0271-4DE7-A321-E6CFF2C77F75}"/>
                </a:ext>
              </a:extLst>
            </p:cNvPr>
            <p:cNvGrpSpPr/>
            <p:nvPr/>
          </p:nvGrpSpPr>
          <p:grpSpPr>
            <a:xfrm>
              <a:off x="9672788" y="4196965"/>
              <a:ext cx="1773492" cy="1773492"/>
              <a:chOff x="9672788" y="4196965"/>
              <a:chExt cx="1773492" cy="1773492"/>
            </a:xfrm>
          </p:grpSpPr>
          <p:sp>
            <p:nvSpPr>
              <p:cNvPr id="15" name="菱形 14"/>
              <p:cNvSpPr/>
              <p:nvPr/>
            </p:nvSpPr>
            <p:spPr>
              <a:xfrm>
                <a:off x="9672788" y="4196965"/>
                <a:ext cx="1773492" cy="1773492"/>
              </a:xfrm>
              <a:prstGeom prst="diamond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9831242" y="4929822"/>
                <a:ext cx="131157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WE ARE THE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 rot="2568779">
              <a:off x="6975513" y="3557772"/>
              <a:ext cx="866066" cy="880728"/>
            </a:xfrm>
            <a:custGeom>
              <a:avLst/>
              <a:gdLst>
                <a:gd name="connsiteX0" fmla="*/ 246703 w 866066"/>
                <a:gd name="connsiteY0" fmla="*/ 0 h 880728"/>
                <a:gd name="connsiteX1" fmla="*/ 487662 w 866066"/>
                <a:gd name="connsiteY1" fmla="*/ 246704 h 880728"/>
                <a:gd name="connsiteX2" fmla="*/ 365747 w 866066"/>
                <a:gd name="connsiteY2" fmla="*/ 245267 h 880728"/>
                <a:gd name="connsiteX3" fmla="*/ 361097 w 866066"/>
                <a:gd name="connsiteY3" fmla="*/ 639895 h 880728"/>
                <a:gd name="connsiteX4" fmla="*/ 866066 w 866066"/>
                <a:gd name="connsiteY4" fmla="*/ 639895 h 880728"/>
                <a:gd name="connsiteX5" fmla="*/ 866066 w 866066"/>
                <a:gd name="connsiteY5" fmla="*/ 879060 h 880728"/>
                <a:gd name="connsiteX6" fmla="*/ 358280 w 866066"/>
                <a:gd name="connsiteY6" fmla="*/ 879060 h 880728"/>
                <a:gd name="connsiteX7" fmla="*/ 358260 w 866066"/>
                <a:gd name="connsiteY7" fmla="*/ 880728 h 880728"/>
                <a:gd name="connsiteX8" fmla="*/ 216640 w 866066"/>
                <a:gd name="connsiteY8" fmla="*/ 879060 h 880728"/>
                <a:gd name="connsiteX9" fmla="*/ 116766 w 866066"/>
                <a:gd name="connsiteY9" fmla="*/ 879060 h 880728"/>
                <a:gd name="connsiteX10" fmla="*/ 116766 w 866066"/>
                <a:gd name="connsiteY10" fmla="*/ 877884 h 880728"/>
                <a:gd name="connsiteX11" fmla="*/ 114429 w 866066"/>
                <a:gd name="connsiteY11" fmla="*/ 877856 h 880728"/>
                <a:gd name="connsiteX12" fmla="*/ 116766 w 866066"/>
                <a:gd name="connsiteY12" fmla="*/ 679477 h 880728"/>
                <a:gd name="connsiteX13" fmla="*/ 116766 w 866066"/>
                <a:gd name="connsiteY13" fmla="*/ 639895 h 880728"/>
                <a:gd name="connsiteX14" fmla="*/ 117232 w 866066"/>
                <a:gd name="connsiteY14" fmla="*/ 639895 h 880728"/>
                <a:gd name="connsiteX15" fmla="*/ 121915 w 866066"/>
                <a:gd name="connsiteY15" fmla="*/ 242395 h 880728"/>
                <a:gd name="connsiteX16" fmla="*/ 0 w 866066"/>
                <a:gd name="connsiteY16" fmla="*/ 240959 h 88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6066" h="880728">
                  <a:moveTo>
                    <a:pt x="246703" y="0"/>
                  </a:moveTo>
                  <a:lnTo>
                    <a:pt x="487662" y="246704"/>
                  </a:lnTo>
                  <a:lnTo>
                    <a:pt x="365747" y="245267"/>
                  </a:lnTo>
                  <a:lnTo>
                    <a:pt x="361097" y="639895"/>
                  </a:lnTo>
                  <a:lnTo>
                    <a:pt x="866066" y="639895"/>
                  </a:lnTo>
                  <a:lnTo>
                    <a:pt x="866066" y="879060"/>
                  </a:lnTo>
                  <a:lnTo>
                    <a:pt x="358280" y="879060"/>
                  </a:lnTo>
                  <a:lnTo>
                    <a:pt x="358260" y="880728"/>
                  </a:lnTo>
                  <a:lnTo>
                    <a:pt x="216640" y="879060"/>
                  </a:lnTo>
                  <a:lnTo>
                    <a:pt x="116766" y="879060"/>
                  </a:lnTo>
                  <a:lnTo>
                    <a:pt x="116766" y="877884"/>
                  </a:lnTo>
                  <a:lnTo>
                    <a:pt x="114429" y="877856"/>
                  </a:lnTo>
                  <a:lnTo>
                    <a:pt x="116766" y="679477"/>
                  </a:lnTo>
                  <a:lnTo>
                    <a:pt x="116766" y="639895"/>
                  </a:lnTo>
                  <a:lnTo>
                    <a:pt x="117232" y="639895"/>
                  </a:lnTo>
                  <a:lnTo>
                    <a:pt x="121915" y="242395"/>
                  </a:lnTo>
                  <a:lnTo>
                    <a:pt x="0" y="24095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13632723">
              <a:off x="10709786" y="3592039"/>
              <a:ext cx="866066" cy="880728"/>
            </a:xfrm>
            <a:custGeom>
              <a:avLst/>
              <a:gdLst>
                <a:gd name="connsiteX0" fmla="*/ 246703 w 866066"/>
                <a:gd name="connsiteY0" fmla="*/ 0 h 880728"/>
                <a:gd name="connsiteX1" fmla="*/ 487662 w 866066"/>
                <a:gd name="connsiteY1" fmla="*/ 246704 h 880728"/>
                <a:gd name="connsiteX2" fmla="*/ 365747 w 866066"/>
                <a:gd name="connsiteY2" fmla="*/ 245267 h 880728"/>
                <a:gd name="connsiteX3" fmla="*/ 361097 w 866066"/>
                <a:gd name="connsiteY3" fmla="*/ 639895 h 880728"/>
                <a:gd name="connsiteX4" fmla="*/ 866066 w 866066"/>
                <a:gd name="connsiteY4" fmla="*/ 639895 h 880728"/>
                <a:gd name="connsiteX5" fmla="*/ 866066 w 866066"/>
                <a:gd name="connsiteY5" fmla="*/ 879060 h 880728"/>
                <a:gd name="connsiteX6" fmla="*/ 358280 w 866066"/>
                <a:gd name="connsiteY6" fmla="*/ 879060 h 880728"/>
                <a:gd name="connsiteX7" fmla="*/ 358260 w 866066"/>
                <a:gd name="connsiteY7" fmla="*/ 880728 h 880728"/>
                <a:gd name="connsiteX8" fmla="*/ 216640 w 866066"/>
                <a:gd name="connsiteY8" fmla="*/ 879060 h 880728"/>
                <a:gd name="connsiteX9" fmla="*/ 116766 w 866066"/>
                <a:gd name="connsiteY9" fmla="*/ 879060 h 880728"/>
                <a:gd name="connsiteX10" fmla="*/ 116766 w 866066"/>
                <a:gd name="connsiteY10" fmla="*/ 877884 h 880728"/>
                <a:gd name="connsiteX11" fmla="*/ 114429 w 866066"/>
                <a:gd name="connsiteY11" fmla="*/ 877856 h 880728"/>
                <a:gd name="connsiteX12" fmla="*/ 116766 w 866066"/>
                <a:gd name="connsiteY12" fmla="*/ 679477 h 880728"/>
                <a:gd name="connsiteX13" fmla="*/ 116766 w 866066"/>
                <a:gd name="connsiteY13" fmla="*/ 639895 h 880728"/>
                <a:gd name="connsiteX14" fmla="*/ 117232 w 866066"/>
                <a:gd name="connsiteY14" fmla="*/ 639895 h 880728"/>
                <a:gd name="connsiteX15" fmla="*/ 121915 w 866066"/>
                <a:gd name="connsiteY15" fmla="*/ 242395 h 880728"/>
                <a:gd name="connsiteX16" fmla="*/ 0 w 866066"/>
                <a:gd name="connsiteY16" fmla="*/ 240959 h 88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6066" h="880728">
                  <a:moveTo>
                    <a:pt x="246703" y="0"/>
                  </a:moveTo>
                  <a:lnTo>
                    <a:pt x="487662" y="246704"/>
                  </a:lnTo>
                  <a:lnTo>
                    <a:pt x="365747" y="245267"/>
                  </a:lnTo>
                  <a:lnTo>
                    <a:pt x="361097" y="639895"/>
                  </a:lnTo>
                  <a:lnTo>
                    <a:pt x="866066" y="639895"/>
                  </a:lnTo>
                  <a:lnTo>
                    <a:pt x="866066" y="879060"/>
                  </a:lnTo>
                  <a:lnTo>
                    <a:pt x="358280" y="879060"/>
                  </a:lnTo>
                  <a:lnTo>
                    <a:pt x="358260" y="880728"/>
                  </a:lnTo>
                  <a:lnTo>
                    <a:pt x="216640" y="879060"/>
                  </a:lnTo>
                  <a:lnTo>
                    <a:pt x="116766" y="879060"/>
                  </a:lnTo>
                  <a:lnTo>
                    <a:pt x="116766" y="877884"/>
                  </a:lnTo>
                  <a:lnTo>
                    <a:pt x="114429" y="877856"/>
                  </a:lnTo>
                  <a:lnTo>
                    <a:pt x="116766" y="679477"/>
                  </a:lnTo>
                  <a:lnTo>
                    <a:pt x="116766" y="639895"/>
                  </a:lnTo>
                  <a:lnTo>
                    <a:pt x="117232" y="639895"/>
                  </a:lnTo>
                  <a:lnTo>
                    <a:pt x="121915" y="242395"/>
                  </a:lnTo>
                  <a:lnTo>
                    <a:pt x="0" y="24095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 rot="18940530">
              <a:off x="8845989" y="5375432"/>
              <a:ext cx="866066" cy="880728"/>
            </a:xfrm>
            <a:custGeom>
              <a:avLst/>
              <a:gdLst>
                <a:gd name="connsiteX0" fmla="*/ 246703 w 866066"/>
                <a:gd name="connsiteY0" fmla="*/ 0 h 880728"/>
                <a:gd name="connsiteX1" fmla="*/ 487662 w 866066"/>
                <a:gd name="connsiteY1" fmla="*/ 246704 h 880728"/>
                <a:gd name="connsiteX2" fmla="*/ 365747 w 866066"/>
                <a:gd name="connsiteY2" fmla="*/ 245267 h 880728"/>
                <a:gd name="connsiteX3" fmla="*/ 361097 w 866066"/>
                <a:gd name="connsiteY3" fmla="*/ 639895 h 880728"/>
                <a:gd name="connsiteX4" fmla="*/ 866066 w 866066"/>
                <a:gd name="connsiteY4" fmla="*/ 639895 h 880728"/>
                <a:gd name="connsiteX5" fmla="*/ 866066 w 866066"/>
                <a:gd name="connsiteY5" fmla="*/ 879060 h 880728"/>
                <a:gd name="connsiteX6" fmla="*/ 358280 w 866066"/>
                <a:gd name="connsiteY6" fmla="*/ 879060 h 880728"/>
                <a:gd name="connsiteX7" fmla="*/ 358260 w 866066"/>
                <a:gd name="connsiteY7" fmla="*/ 880728 h 880728"/>
                <a:gd name="connsiteX8" fmla="*/ 216640 w 866066"/>
                <a:gd name="connsiteY8" fmla="*/ 879060 h 880728"/>
                <a:gd name="connsiteX9" fmla="*/ 116766 w 866066"/>
                <a:gd name="connsiteY9" fmla="*/ 879060 h 880728"/>
                <a:gd name="connsiteX10" fmla="*/ 116766 w 866066"/>
                <a:gd name="connsiteY10" fmla="*/ 877884 h 880728"/>
                <a:gd name="connsiteX11" fmla="*/ 114429 w 866066"/>
                <a:gd name="connsiteY11" fmla="*/ 877856 h 880728"/>
                <a:gd name="connsiteX12" fmla="*/ 116766 w 866066"/>
                <a:gd name="connsiteY12" fmla="*/ 679477 h 880728"/>
                <a:gd name="connsiteX13" fmla="*/ 116766 w 866066"/>
                <a:gd name="connsiteY13" fmla="*/ 639895 h 880728"/>
                <a:gd name="connsiteX14" fmla="*/ 117232 w 866066"/>
                <a:gd name="connsiteY14" fmla="*/ 639895 h 880728"/>
                <a:gd name="connsiteX15" fmla="*/ 121915 w 866066"/>
                <a:gd name="connsiteY15" fmla="*/ 242395 h 880728"/>
                <a:gd name="connsiteX16" fmla="*/ 0 w 866066"/>
                <a:gd name="connsiteY16" fmla="*/ 240959 h 88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6066" h="880728">
                  <a:moveTo>
                    <a:pt x="246703" y="0"/>
                  </a:moveTo>
                  <a:lnTo>
                    <a:pt x="487662" y="246704"/>
                  </a:lnTo>
                  <a:lnTo>
                    <a:pt x="365747" y="245267"/>
                  </a:lnTo>
                  <a:lnTo>
                    <a:pt x="361097" y="639895"/>
                  </a:lnTo>
                  <a:lnTo>
                    <a:pt x="866066" y="639895"/>
                  </a:lnTo>
                  <a:lnTo>
                    <a:pt x="866066" y="879060"/>
                  </a:lnTo>
                  <a:lnTo>
                    <a:pt x="358280" y="879060"/>
                  </a:lnTo>
                  <a:lnTo>
                    <a:pt x="358260" y="880728"/>
                  </a:lnTo>
                  <a:lnTo>
                    <a:pt x="216640" y="879060"/>
                  </a:lnTo>
                  <a:lnTo>
                    <a:pt x="116766" y="879060"/>
                  </a:lnTo>
                  <a:lnTo>
                    <a:pt x="116766" y="877884"/>
                  </a:lnTo>
                  <a:lnTo>
                    <a:pt x="114429" y="877856"/>
                  </a:lnTo>
                  <a:lnTo>
                    <a:pt x="116766" y="679477"/>
                  </a:lnTo>
                  <a:lnTo>
                    <a:pt x="116766" y="639895"/>
                  </a:lnTo>
                  <a:lnTo>
                    <a:pt x="117232" y="639895"/>
                  </a:lnTo>
                  <a:lnTo>
                    <a:pt x="121915" y="242395"/>
                  </a:lnTo>
                  <a:lnTo>
                    <a:pt x="0" y="24095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8031474">
              <a:off x="8845988" y="1717397"/>
              <a:ext cx="866066" cy="880728"/>
            </a:xfrm>
            <a:custGeom>
              <a:avLst/>
              <a:gdLst>
                <a:gd name="connsiteX0" fmla="*/ 246703 w 866066"/>
                <a:gd name="connsiteY0" fmla="*/ 0 h 880728"/>
                <a:gd name="connsiteX1" fmla="*/ 487662 w 866066"/>
                <a:gd name="connsiteY1" fmla="*/ 246704 h 880728"/>
                <a:gd name="connsiteX2" fmla="*/ 365747 w 866066"/>
                <a:gd name="connsiteY2" fmla="*/ 245267 h 880728"/>
                <a:gd name="connsiteX3" fmla="*/ 361097 w 866066"/>
                <a:gd name="connsiteY3" fmla="*/ 639895 h 880728"/>
                <a:gd name="connsiteX4" fmla="*/ 866066 w 866066"/>
                <a:gd name="connsiteY4" fmla="*/ 639895 h 880728"/>
                <a:gd name="connsiteX5" fmla="*/ 866066 w 866066"/>
                <a:gd name="connsiteY5" fmla="*/ 879060 h 880728"/>
                <a:gd name="connsiteX6" fmla="*/ 358280 w 866066"/>
                <a:gd name="connsiteY6" fmla="*/ 879060 h 880728"/>
                <a:gd name="connsiteX7" fmla="*/ 358260 w 866066"/>
                <a:gd name="connsiteY7" fmla="*/ 880728 h 880728"/>
                <a:gd name="connsiteX8" fmla="*/ 216640 w 866066"/>
                <a:gd name="connsiteY8" fmla="*/ 879060 h 880728"/>
                <a:gd name="connsiteX9" fmla="*/ 116766 w 866066"/>
                <a:gd name="connsiteY9" fmla="*/ 879060 h 880728"/>
                <a:gd name="connsiteX10" fmla="*/ 116766 w 866066"/>
                <a:gd name="connsiteY10" fmla="*/ 877884 h 880728"/>
                <a:gd name="connsiteX11" fmla="*/ 114429 w 866066"/>
                <a:gd name="connsiteY11" fmla="*/ 877856 h 880728"/>
                <a:gd name="connsiteX12" fmla="*/ 116766 w 866066"/>
                <a:gd name="connsiteY12" fmla="*/ 679477 h 880728"/>
                <a:gd name="connsiteX13" fmla="*/ 116766 w 866066"/>
                <a:gd name="connsiteY13" fmla="*/ 639895 h 880728"/>
                <a:gd name="connsiteX14" fmla="*/ 117232 w 866066"/>
                <a:gd name="connsiteY14" fmla="*/ 639895 h 880728"/>
                <a:gd name="connsiteX15" fmla="*/ 121915 w 866066"/>
                <a:gd name="connsiteY15" fmla="*/ 242395 h 880728"/>
                <a:gd name="connsiteX16" fmla="*/ 0 w 866066"/>
                <a:gd name="connsiteY16" fmla="*/ 240959 h 88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6066" h="880728">
                  <a:moveTo>
                    <a:pt x="246703" y="0"/>
                  </a:moveTo>
                  <a:lnTo>
                    <a:pt x="487662" y="246704"/>
                  </a:lnTo>
                  <a:lnTo>
                    <a:pt x="365747" y="245267"/>
                  </a:lnTo>
                  <a:lnTo>
                    <a:pt x="361097" y="639895"/>
                  </a:lnTo>
                  <a:lnTo>
                    <a:pt x="866066" y="639895"/>
                  </a:lnTo>
                  <a:lnTo>
                    <a:pt x="866066" y="879060"/>
                  </a:lnTo>
                  <a:lnTo>
                    <a:pt x="358280" y="879060"/>
                  </a:lnTo>
                  <a:lnTo>
                    <a:pt x="358260" y="880728"/>
                  </a:lnTo>
                  <a:lnTo>
                    <a:pt x="216640" y="879060"/>
                  </a:lnTo>
                  <a:lnTo>
                    <a:pt x="116766" y="879060"/>
                  </a:lnTo>
                  <a:lnTo>
                    <a:pt x="116766" y="877884"/>
                  </a:lnTo>
                  <a:lnTo>
                    <a:pt x="114429" y="877856"/>
                  </a:lnTo>
                  <a:lnTo>
                    <a:pt x="116766" y="679477"/>
                  </a:lnTo>
                  <a:lnTo>
                    <a:pt x="116766" y="639895"/>
                  </a:lnTo>
                  <a:lnTo>
                    <a:pt x="117232" y="639895"/>
                  </a:lnTo>
                  <a:lnTo>
                    <a:pt x="121915" y="242395"/>
                  </a:lnTo>
                  <a:lnTo>
                    <a:pt x="0" y="24095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菱形 33"/>
          <p:cNvSpPr/>
          <p:nvPr/>
        </p:nvSpPr>
        <p:spPr>
          <a:xfrm>
            <a:off x="737013" y="3002713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菱形 34"/>
          <p:cNvSpPr/>
          <p:nvPr/>
        </p:nvSpPr>
        <p:spPr>
          <a:xfrm>
            <a:off x="737013" y="3801349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菱形 35"/>
          <p:cNvSpPr/>
          <p:nvPr/>
        </p:nvSpPr>
        <p:spPr>
          <a:xfrm>
            <a:off x="737013" y="4641229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菱形 36"/>
          <p:cNvSpPr/>
          <p:nvPr/>
        </p:nvSpPr>
        <p:spPr>
          <a:xfrm>
            <a:off x="737013" y="5471351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53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9" grpId="0" animBg="1"/>
      <p:bldP spid="34" grpId="0" animBg="1"/>
      <p:bldP spid="35" grpId="0" animBg="1"/>
      <p:bldP spid="36" grpId="0" animBg="1"/>
      <p:bldP spid="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1540</Words>
  <Application>Microsoft Office PowerPoint</Application>
  <PresentationFormat>宽屏</PresentationFormat>
  <Paragraphs>256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 Light</vt:lpstr>
      <vt:lpstr>宋体</vt:lpstr>
      <vt:lpstr>Arial</vt:lpstr>
      <vt:lpstr>Calibri</vt:lpstr>
      <vt:lpstr>等线</vt:lpstr>
      <vt:lpstr>微软雅黑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2017-02-01T08:23:08Z</dcterms:created>
  <dcterms:modified xsi:type="dcterms:W3CDTF">2018-04-28T02:29:14Z</dcterms:modified>
</cp:coreProperties>
</file>