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575" r:id="rId2"/>
    <p:sldId id="576" r:id="rId3"/>
    <p:sldId id="577" r:id="rId4"/>
    <p:sldId id="578" r:id="rId5"/>
    <p:sldId id="611" r:id="rId6"/>
    <p:sldId id="604" r:id="rId7"/>
    <p:sldId id="605" r:id="rId8"/>
    <p:sldId id="606" r:id="rId9"/>
    <p:sldId id="614" r:id="rId10"/>
    <p:sldId id="580" r:id="rId11"/>
    <p:sldId id="601" r:id="rId12"/>
    <p:sldId id="581" r:id="rId13"/>
    <p:sldId id="602" r:id="rId14"/>
    <p:sldId id="585" r:id="rId15"/>
    <p:sldId id="603" r:id="rId16"/>
    <p:sldId id="586" r:id="rId17"/>
    <p:sldId id="587" r:id="rId18"/>
    <p:sldId id="588" r:id="rId19"/>
    <p:sldId id="615" r:id="rId20"/>
    <p:sldId id="621" r:id="rId21"/>
    <p:sldId id="620"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159" d="100"/>
          <a:sy n="159" d="100"/>
        </p:scale>
        <p:origin x="168"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EB1F52-6CA1-40F1-9F2F-858622039F45}" type="datetimeFigureOut">
              <a:rPr lang="zh-CN" altLang="en-US" smtClean="0"/>
              <a:t>2018/8/16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CC9DE3-76AA-4897-80F6-03F8464E6604}" type="slidenum">
              <a:rPr lang="zh-CN" altLang="en-US" smtClean="0"/>
              <a:t>‹#›</a:t>
            </a:fld>
            <a:endParaRPr lang="zh-CN" altLang="en-US"/>
          </a:p>
        </p:txBody>
      </p:sp>
    </p:spTree>
    <p:extLst>
      <p:ext uri="{BB962C8B-B14F-4D97-AF65-F5344CB8AC3E}">
        <p14:creationId xmlns:p14="http://schemas.microsoft.com/office/powerpoint/2010/main" val="3585861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93585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90651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CC9DE3-76AA-4897-80F6-03F8464E6604}" type="slidenum">
              <a:rPr lang="zh-CN" altLang="en-US" smtClean="0"/>
              <a:t>11</a:t>
            </a:fld>
            <a:endParaRPr lang="zh-CN" altLang="en-US"/>
          </a:p>
        </p:txBody>
      </p:sp>
    </p:spTree>
    <p:extLst>
      <p:ext uri="{BB962C8B-B14F-4D97-AF65-F5344CB8AC3E}">
        <p14:creationId xmlns:p14="http://schemas.microsoft.com/office/powerpoint/2010/main" val="2690940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058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CC9DE3-76AA-4897-80F6-03F8464E6604}" type="slidenum">
              <a:rPr lang="zh-CN" altLang="en-US" smtClean="0"/>
              <a:t>13</a:t>
            </a:fld>
            <a:endParaRPr lang="zh-CN" altLang="en-US"/>
          </a:p>
        </p:txBody>
      </p:sp>
    </p:spTree>
    <p:extLst>
      <p:ext uri="{BB962C8B-B14F-4D97-AF65-F5344CB8AC3E}">
        <p14:creationId xmlns:p14="http://schemas.microsoft.com/office/powerpoint/2010/main" val="1454239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37433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CC9DE3-76AA-4897-80F6-03F8464E6604}" type="slidenum">
              <a:rPr lang="zh-CN" altLang="en-US" smtClean="0"/>
              <a:t>15</a:t>
            </a:fld>
            <a:endParaRPr lang="zh-CN" altLang="en-US"/>
          </a:p>
        </p:txBody>
      </p:sp>
    </p:spTree>
    <p:extLst>
      <p:ext uri="{BB962C8B-B14F-4D97-AF65-F5344CB8AC3E}">
        <p14:creationId xmlns:p14="http://schemas.microsoft.com/office/powerpoint/2010/main" val="555881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36526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02455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8949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CC9DE3-76AA-4897-80F6-03F8464E6604}" type="slidenum">
              <a:rPr lang="zh-CN" altLang="en-US" smtClean="0"/>
              <a:t>19</a:t>
            </a:fld>
            <a:endParaRPr lang="zh-CN" altLang="en-US"/>
          </a:p>
        </p:txBody>
      </p:sp>
    </p:spTree>
    <p:extLst>
      <p:ext uri="{BB962C8B-B14F-4D97-AF65-F5344CB8AC3E}">
        <p14:creationId xmlns:p14="http://schemas.microsoft.com/office/powerpoint/2010/main" val="941475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71377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CC9DE3-76AA-4897-80F6-03F8464E6604}" type="slidenum">
              <a:rPr lang="zh-CN" altLang="en-US" smtClean="0"/>
              <a:t>20</a:t>
            </a:fld>
            <a:endParaRPr lang="zh-CN" altLang="en-US"/>
          </a:p>
        </p:txBody>
      </p:sp>
    </p:spTree>
    <p:extLst>
      <p:ext uri="{BB962C8B-B14F-4D97-AF65-F5344CB8AC3E}">
        <p14:creationId xmlns:p14="http://schemas.microsoft.com/office/powerpoint/2010/main" val="13198363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80244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26533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62037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21920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CC9DE3-76AA-4897-80F6-03F8464E6604}" type="slidenum">
              <a:rPr lang="zh-CN" altLang="en-US" smtClean="0"/>
              <a:t>6</a:t>
            </a:fld>
            <a:endParaRPr lang="zh-CN" altLang="en-US"/>
          </a:p>
        </p:txBody>
      </p:sp>
    </p:spTree>
    <p:extLst>
      <p:ext uri="{BB962C8B-B14F-4D97-AF65-F5344CB8AC3E}">
        <p14:creationId xmlns:p14="http://schemas.microsoft.com/office/powerpoint/2010/main" val="1441207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CC9DE3-76AA-4897-80F6-03F8464E6604}" type="slidenum">
              <a:rPr lang="zh-CN" altLang="en-US" smtClean="0"/>
              <a:t>7</a:t>
            </a:fld>
            <a:endParaRPr lang="zh-CN" altLang="en-US"/>
          </a:p>
        </p:txBody>
      </p:sp>
    </p:spTree>
    <p:extLst>
      <p:ext uri="{BB962C8B-B14F-4D97-AF65-F5344CB8AC3E}">
        <p14:creationId xmlns:p14="http://schemas.microsoft.com/office/powerpoint/2010/main" val="4037845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CC9DE3-76AA-4897-80F6-03F8464E6604}" type="slidenum">
              <a:rPr lang="zh-CN" altLang="en-US" smtClean="0"/>
              <a:t>8</a:t>
            </a:fld>
            <a:endParaRPr lang="zh-CN" altLang="en-US"/>
          </a:p>
        </p:txBody>
      </p:sp>
    </p:spTree>
    <p:extLst>
      <p:ext uri="{BB962C8B-B14F-4D97-AF65-F5344CB8AC3E}">
        <p14:creationId xmlns:p14="http://schemas.microsoft.com/office/powerpoint/2010/main" val="2655398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CFD34F-6D71-459C-BB8E-503D1E808A5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77458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B92D80B-B045-4C22-BE5A-AC06FCDDC1A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6A3FC083-550F-484E-B16F-59DC385669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C94C7F1E-C173-4D22-86D7-FD798F78E1E2}"/>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5" name="页脚占位符 4">
            <a:extLst>
              <a:ext uri="{FF2B5EF4-FFF2-40B4-BE49-F238E27FC236}">
                <a16:creationId xmlns:a16="http://schemas.microsoft.com/office/drawing/2014/main" xmlns="" id="{B0646117-C59E-4695-93B0-D442397B4B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B8EA8F7-1F33-491B-BFEC-09DBF1570AF5}"/>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4253647553"/>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F88744-20E4-4761-B0A4-4C780053DF3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1192067-F087-420F-8AE4-D33E6992825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E70F43E-0256-4357-AA1D-0E5513466311}"/>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5" name="页脚占位符 4">
            <a:extLst>
              <a:ext uri="{FF2B5EF4-FFF2-40B4-BE49-F238E27FC236}">
                <a16:creationId xmlns:a16="http://schemas.microsoft.com/office/drawing/2014/main" xmlns="" id="{83A35089-33BF-4A4F-B899-762799FE7E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80E57A5-30C1-4907-9F41-DF28A131A09A}"/>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2896905606"/>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B9E9B11-40FF-4801-84E9-601E34ADA7D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F8E82AE-D228-4FDF-B655-23F08968630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28975B6-AE2E-4B64-AE11-52FB8BC14FD8}"/>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5" name="页脚占位符 4">
            <a:extLst>
              <a:ext uri="{FF2B5EF4-FFF2-40B4-BE49-F238E27FC236}">
                <a16:creationId xmlns:a16="http://schemas.microsoft.com/office/drawing/2014/main" xmlns="" id="{89120D4B-C9A6-46F6-8A99-68B67136A4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2830C08-3CD1-4F10-B71B-4AA354F318E6}"/>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2547123691"/>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CED778C-28C7-4F7A-BECE-BCAB7572CB7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2E6ACA2-83A4-4F81-BA1B-A2741E33224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CDA78D2-EFB7-4FB4-B802-A6899CEB5991}"/>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5" name="页脚占位符 4">
            <a:extLst>
              <a:ext uri="{FF2B5EF4-FFF2-40B4-BE49-F238E27FC236}">
                <a16:creationId xmlns:a16="http://schemas.microsoft.com/office/drawing/2014/main" xmlns="" id="{9D82B642-F54F-4C27-B6C1-5299C3878B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07F9A10-F658-4BAC-97C2-C57AD558287D}"/>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1875754337"/>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9EA75A-D0E3-4278-8669-F394442E92B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1F823AC-10E3-423D-9071-1A9FA20C299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3C11E8EE-138E-4F12-9618-6D875C3D7AA8}"/>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5" name="页脚占位符 4">
            <a:extLst>
              <a:ext uri="{FF2B5EF4-FFF2-40B4-BE49-F238E27FC236}">
                <a16:creationId xmlns:a16="http://schemas.microsoft.com/office/drawing/2014/main" xmlns="" id="{B187C3F7-CD09-4B58-935B-BAEA0CB3D5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0139DF0-F3EB-4E60-945C-A947D16A6409}"/>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3051826516"/>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CC83DED-A949-4FB7-8649-F614A322187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E99AB8F-1F80-4CA4-A193-A403E35152F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705B5C24-FC53-43A5-839D-E3F2BEF7F5B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0CCB0BDC-14FB-4D45-BF53-EC4EA048109E}"/>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6" name="页脚占位符 5">
            <a:extLst>
              <a:ext uri="{FF2B5EF4-FFF2-40B4-BE49-F238E27FC236}">
                <a16:creationId xmlns:a16="http://schemas.microsoft.com/office/drawing/2014/main" xmlns="" id="{263CBE9C-43D9-4949-94A6-CF8D691A99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B1D45DC-D116-44F2-89B4-47BB0839201E}"/>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1043391628"/>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2DDAE51-E74B-479B-ACE4-3BA5E35E7DA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8124BA4-F70B-40E6-B14D-8D3224F2D9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2B541D52-BF36-4140-94BE-81D595EAE75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1FB540D5-0DBD-4C90-B6B0-F4FC8110CD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72328B3-D23A-4730-9BF5-551D183E0AB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18483C22-DE85-40D9-93D4-25D8CE767712}"/>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8" name="页脚占位符 7">
            <a:extLst>
              <a:ext uri="{FF2B5EF4-FFF2-40B4-BE49-F238E27FC236}">
                <a16:creationId xmlns:a16="http://schemas.microsoft.com/office/drawing/2014/main" xmlns="" id="{21167DE3-ED98-4CB9-A1F6-CB688923E03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0E1657D9-E376-4C0C-9423-331ADEC8C445}"/>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1837019491"/>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CA06F8E-3A81-40AD-A337-64BABBE78B8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86B3791-608B-4CE3-88C9-DBD2F86D5E79}"/>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4" name="页脚占位符 3">
            <a:extLst>
              <a:ext uri="{FF2B5EF4-FFF2-40B4-BE49-F238E27FC236}">
                <a16:creationId xmlns:a16="http://schemas.microsoft.com/office/drawing/2014/main" xmlns="" id="{8B5CACB9-0E72-472E-A4D2-A527B8E7453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E725FFB-3D64-48CB-AB9F-49D392C50879}"/>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816627885"/>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5F2E4EF-7225-46FD-A106-4F2026D008E2}"/>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3" name="页脚占位符 2">
            <a:extLst>
              <a:ext uri="{FF2B5EF4-FFF2-40B4-BE49-F238E27FC236}">
                <a16:creationId xmlns:a16="http://schemas.microsoft.com/office/drawing/2014/main" xmlns="" id="{C86F4DC0-DC18-4753-AD18-B0246B1971C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C108303D-399E-4D49-A374-09F29CBC2931}"/>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1559353028"/>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482CDEE-BF91-447A-8C6D-4AD25349276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754B845B-AEA0-4088-9713-41DF432FB6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A238F904-770E-4DF2-AA7C-370BE3A1F4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9480BD4-E940-443B-9CF8-385190DFFE7B}"/>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6" name="页脚占位符 5">
            <a:extLst>
              <a:ext uri="{FF2B5EF4-FFF2-40B4-BE49-F238E27FC236}">
                <a16:creationId xmlns:a16="http://schemas.microsoft.com/office/drawing/2014/main" xmlns="" id="{0043B431-C21C-4A82-93B1-E65EEB65CD0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96E7FB0-0FA2-48C6-9B0A-3DF6C82C17CF}"/>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1128347065"/>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FE51AD-376F-4230-9456-6FBF66F491E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F0AC57E-B9C4-4142-80E2-508DEEDBF0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514C9866-4C61-43A1-8C1A-9D763E4F9E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97E6B1A-D5C7-4F0A-B84C-770C3DD2E521}"/>
              </a:ext>
            </a:extLst>
          </p:cNvPr>
          <p:cNvSpPr>
            <a:spLocks noGrp="1"/>
          </p:cNvSpPr>
          <p:nvPr>
            <p:ph type="dt" sz="half" idx="10"/>
          </p:nvPr>
        </p:nvSpPr>
        <p:spPr/>
        <p:txBody>
          <a:bodyPr/>
          <a:lstStyle/>
          <a:p>
            <a:fld id="{73B19408-BB41-4D9E-81D2-8B0E355E6435}" type="datetimeFigureOut">
              <a:rPr lang="zh-CN" altLang="en-US" smtClean="0"/>
              <a:t>2018/8/16 Thursday</a:t>
            </a:fld>
            <a:endParaRPr lang="zh-CN" altLang="en-US"/>
          </a:p>
        </p:txBody>
      </p:sp>
      <p:sp>
        <p:nvSpPr>
          <p:cNvPr id="6" name="页脚占位符 5">
            <a:extLst>
              <a:ext uri="{FF2B5EF4-FFF2-40B4-BE49-F238E27FC236}">
                <a16:creationId xmlns:a16="http://schemas.microsoft.com/office/drawing/2014/main" xmlns="" id="{210C973F-A8F5-4C70-936B-1DB87A08018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354681A-31BE-445E-8F7B-F6B2B5F01553}"/>
              </a:ext>
            </a:extLst>
          </p:cNvPr>
          <p:cNvSpPr>
            <a:spLocks noGrp="1"/>
          </p:cNvSpPr>
          <p:nvPr>
            <p:ph type="sldNum" sz="quarter" idx="12"/>
          </p:nvPr>
        </p:nvSpPr>
        <p:spPr/>
        <p:txBody>
          <a:body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3239655562"/>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C70311E-61CB-401E-8007-4BE1142C5D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01886F6-DB54-4F6E-8741-F6FB2A7931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00DC4B0-EDAE-47EC-8135-7797F194BC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B19408-BB41-4D9E-81D2-8B0E355E6435}" type="datetimeFigureOut">
              <a:rPr lang="zh-CN" altLang="en-US" smtClean="0"/>
              <a:t>2018/8/16 Thursday</a:t>
            </a:fld>
            <a:endParaRPr lang="zh-CN" altLang="en-US"/>
          </a:p>
        </p:txBody>
      </p:sp>
      <p:sp>
        <p:nvSpPr>
          <p:cNvPr id="5" name="页脚占位符 4">
            <a:extLst>
              <a:ext uri="{FF2B5EF4-FFF2-40B4-BE49-F238E27FC236}">
                <a16:creationId xmlns:a16="http://schemas.microsoft.com/office/drawing/2014/main" xmlns="" id="{7D6E9F53-343A-4357-A735-5F8846779F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F618900-A613-4AB2-A9BF-E194994869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FB137C-5F57-41AC-B888-117C323B8A65}" type="slidenum">
              <a:rPr lang="zh-CN" altLang="en-US" smtClean="0"/>
              <a:t>‹#›</a:t>
            </a:fld>
            <a:endParaRPr lang="zh-CN" altLang="en-US"/>
          </a:p>
        </p:txBody>
      </p:sp>
    </p:spTree>
    <p:extLst>
      <p:ext uri="{BB962C8B-B14F-4D97-AF65-F5344CB8AC3E}">
        <p14:creationId xmlns:p14="http://schemas.microsoft.com/office/powerpoint/2010/main" val="34727914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2.jp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g"/><Relationship Id="rId7"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18.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2.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6.png"/><Relationship Id="rId4" Type="http://schemas.openxmlformats.org/officeDocument/2006/relationships/image" Target="../media/image45.png"/><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53.jpg"/><Relationship Id="rId13" Type="http://schemas.openxmlformats.org/officeDocument/2006/relationships/image" Target="../media/image58.jpg"/><Relationship Id="rId3" Type="http://schemas.openxmlformats.org/officeDocument/2006/relationships/image" Target="../media/image50.jpeg"/><Relationship Id="rId7" Type="http://schemas.openxmlformats.org/officeDocument/2006/relationships/image" Target="../media/image52.jpg"/><Relationship Id="rId12" Type="http://schemas.openxmlformats.org/officeDocument/2006/relationships/image" Target="../media/image57.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1.jpg"/><Relationship Id="rId11" Type="http://schemas.openxmlformats.org/officeDocument/2006/relationships/image" Target="../media/image56.jpg"/><Relationship Id="rId5" Type="http://schemas.openxmlformats.org/officeDocument/2006/relationships/image" Target="../media/image6.png"/><Relationship Id="rId15" Type="http://schemas.openxmlformats.org/officeDocument/2006/relationships/image" Target="../media/image60.jpg"/><Relationship Id="rId10" Type="http://schemas.openxmlformats.org/officeDocument/2006/relationships/image" Target="../media/image55.jpg"/><Relationship Id="rId4" Type="http://schemas.openxmlformats.org/officeDocument/2006/relationships/image" Target="../media/image5.png"/><Relationship Id="rId9" Type="http://schemas.openxmlformats.org/officeDocument/2006/relationships/image" Target="../media/image54.jpg"/><Relationship Id="rId14" Type="http://schemas.openxmlformats.org/officeDocument/2006/relationships/image" Target="../media/image59.jpg"/></Relationships>
</file>

<file path=ppt/slides/_rels/slide15.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3.png"/><Relationship Id="rId4" Type="http://schemas.openxmlformats.org/officeDocument/2006/relationships/image" Target="../media/image62.png"/></Relationships>
</file>

<file path=ppt/slides/_rels/slide1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67.png"/></Relationships>
</file>

<file path=ppt/slides/_rels/slide1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67.png"/></Relationships>
</file>

<file path=ppt/slides/_rels/slide1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9.jpg"/><Relationship Id="rId7" Type="http://schemas.openxmlformats.org/officeDocument/2006/relationships/image" Target="../media/image7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png"/><Relationship Id="rId3" Type="http://schemas.openxmlformats.org/officeDocument/2006/relationships/image" Target="../media/image73.jpg"/><Relationship Id="rId7" Type="http://schemas.openxmlformats.org/officeDocument/2006/relationships/image" Target="../media/image75.png"/><Relationship Id="rId12" Type="http://schemas.openxmlformats.org/officeDocument/2006/relationships/image" Target="../media/image80.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6.png"/><Relationship Id="rId10" Type="http://schemas.openxmlformats.org/officeDocument/2006/relationships/image" Target="../media/image78.png"/><Relationship Id="rId4" Type="http://schemas.openxmlformats.org/officeDocument/2006/relationships/image" Target="../media/image5.png"/><Relationship Id="rId9" Type="http://schemas.openxmlformats.org/officeDocument/2006/relationships/image" Target="../media/image77.png"/></Relationships>
</file>

<file path=ppt/slides/_rels/slide21.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12.png"/><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jp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8.png"/><Relationship Id="rId7"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317BF3A8-8CE4-4F66-B674-FA7B53E78E95}"/>
              </a:ext>
            </a:extLst>
          </p:cNvPr>
          <p:cNvPicPr>
            <a:picLocks noChangeAspect="1"/>
          </p:cNvPicPr>
          <p:nvPr/>
        </p:nvPicPr>
        <p:blipFill>
          <a:blip r:embed="rId5"/>
          <a:stretch>
            <a:fillRect/>
          </a:stretch>
        </p:blipFill>
        <p:spPr>
          <a:xfrm>
            <a:off x="0" y="0"/>
            <a:ext cx="12192000" cy="6858000"/>
          </a:xfrm>
          <a:prstGeom prst="rect">
            <a:avLst/>
          </a:prstGeom>
        </p:spPr>
      </p:pic>
      <p:sp>
        <p:nvSpPr>
          <p:cNvPr id="21" name="矩形 20">
            <a:extLst>
              <a:ext uri="{FF2B5EF4-FFF2-40B4-BE49-F238E27FC236}">
                <a16:creationId xmlns:a16="http://schemas.microsoft.com/office/drawing/2014/main" xmlns="" id="{725D2300-C4B2-4020-9D2A-77B2A8258994}"/>
              </a:ext>
            </a:extLst>
          </p:cNvPr>
          <p:cNvSpPr/>
          <p:nvPr/>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文本框 1">
            <a:extLst>
              <a:ext uri="{FF2B5EF4-FFF2-40B4-BE49-F238E27FC236}">
                <a16:creationId xmlns:a16="http://schemas.microsoft.com/office/drawing/2014/main" xmlns="" id="{D2C7743F-BCBC-4631-80B1-AA5C8FEA804A}"/>
              </a:ext>
            </a:extLst>
          </p:cNvPr>
          <p:cNvSpPr txBox="1"/>
          <p:nvPr/>
        </p:nvSpPr>
        <p:spPr>
          <a:xfrm>
            <a:off x="4602480" y="1388071"/>
            <a:ext cx="2209800" cy="2215991"/>
          </a:xfrm>
          <a:prstGeom prst="rect">
            <a:avLst/>
          </a:prstGeom>
          <a:noFill/>
        </p:spPr>
        <p:txBody>
          <a:bodyPr wrap="square" rtlCol="0">
            <a:spAutoFit/>
          </a:bodyPr>
          <a:lstStyle/>
          <a:p>
            <a:r>
              <a:rPr lang="zh-CN" altLang="en-US" sz="13800" dirty="0">
                <a:solidFill>
                  <a:schemeClr val="bg1"/>
                </a:solidFill>
                <a:effectLst>
                  <a:outerShdw blurRad="50800" dist="38100" algn="l" rotWithShape="0">
                    <a:prstClr val="black">
                      <a:alpha val="40000"/>
                    </a:prstClr>
                  </a:outerShdw>
                </a:effectLst>
                <a:latin typeface="叶根友唐楷简" panose="02010601030101010101" pitchFamily="2" charset="-122"/>
                <a:ea typeface="叶根友唐楷简" panose="02010601030101010101" pitchFamily="2" charset="-122"/>
              </a:rPr>
              <a:t>故</a:t>
            </a:r>
          </a:p>
        </p:txBody>
      </p:sp>
      <p:sp>
        <p:nvSpPr>
          <p:cNvPr id="6" name="文本框 5">
            <a:extLst>
              <a:ext uri="{FF2B5EF4-FFF2-40B4-BE49-F238E27FC236}">
                <a16:creationId xmlns:a16="http://schemas.microsoft.com/office/drawing/2014/main" xmlns="" id="{2C618A9A-8190-4F18-99E1-2C19087767EF}"/>
              </a:ext>
            </a:extLst>
          </p:cNvPr>
          <p:cNvSpPr txBox="1"/>
          <p:nvPr/>
        </p:nvSpPr>
        <p:spPr>
          <a:xfrm>
            <a:off x="5844540" y="1010296"/>
            <a:ext cx="2209800" cy="2646878"/>
          </a:xfrm>
          <a:prstGeom prst="rect">
            <a:avLst/>
          </a:prstGeom>
          <a:noFill/>
        </p:spPr>
        <p:txBody>
          <a:bodyPr wrap="square" rtlCol="0">
            <a:spAutoFit/>
          </a:bodyPr>
          <a:lstStyle/>
          <a:p>
            <a:r>
              <a:rPr lang="zh-CN" altLang="en-US" sz="16600" dirty="0">
                <a:solidFill>
                  <a:schemeClr val="bg1"/>
                </a:solidFill>
                <a:effectLst>
                  <a:outerShdw blurRad="50800" dist="38100" algn="l" rotWithShape="0">
                    <a:prstClr val="black">
                      <a:alpha val="40000"/>
                    </a:prstClr>
                  </a:outerShdw>
                </a:effectLst>
                <a:latin typeface="叶根友唐楷简" panose="02010601030101010101" pitchFamily="2" charset="-122"/>
                <a:ea typeface="叶根友唐楷简" panose="02010601030101010101" pitchFamily="2" charset="-122"/>
              </a:rPr>
              <a:t>宫</a:t>
            </a:r>
          </a:p>
        </p:txBody>
      </p:sp>
      <p:sp>
        <p:nvSpPr>
          <p:cNvPr id="7" name="文本框 6">
            <a:extLst>
              <a:ext uri="{FF2B5EF4-FFF2-40B4-BE49-F238E27FC236}">
                <a16:creationId xmlns:a16="http://schemas.microsoft.com/office/drawing/2014/main" xmlns="" id="{9E12D168-245C-42E8-97BB-EA976D8E0444}"/>
              </a:ext>
            </a:extLst>
          </p:cNvPr>
          <p:cNvSpPr txBox="1"/>
          <p:nvPr/>
        </p:nvSpPr>
        <p:spPr>
          <a:xfrm>
            <a:off x="2247282" y="2171259"/>
            <a:ext cx="2209800" cy="3154710"/>
          </a:xfrm>
          <a:prstGeom prst="rect">
            <a:avLst/>
          </a:prstGeom>
          <a:noFill/>
        </p:spPr>
        <p:txBody>
          <a:bodyPr wrap="square" rtlCol="0">
            <a:spAutoFit/>
          </a:bodyPr>
          <a:lstStyle/>
          <a:p>
            <a:r>
              <a:rPr lang="zh-CN" altLang="en-US" sz="19900" dirty="0">
                <a:solidFill>
                  <a:schemeClr val="bg1"/>
                </a:solidFill>
                <a:effectLst>
                  <a:outerShdw blurRad="50800" dist="38100" algn="l" rotWithShape="0">
                    <a:prstClr val="black">
                      <a:alpha val="40000"/>
                    </a:prstClr>
                  </a:outerShdw>
                </a:effectLst>
                <a:latin typeface="叶根友唐楷简" panose="02010601030101010101" pitchFamily="2" charset="-122"/>
                <a:ea typeface="叶根友唐楷简" panose="02010601030101010101" pitchFamily="2" charset="-122"/>
              </a:rPr>
              <a:t>游</a:t>
            </a:r>
          </a:p>
        </p:txBody>
      </p:sp>
      <p:sp>
        <p:nvSpPr>
          <p:cNvPr id="8" name="文本框 7">
            <a:extLst>
              <a:ext uri="{FF2B5EF4-FFF2-40B4-BE49-F238E27FC236}">
                <a16:creationId xmlns:a16="http://schemas.microsoft.com/office/drawing/2014/main" xmlns="" id="{74B02BD6-95E2-4C75-B0CC-648AEE7C73CD}"/>
              </a:ext>
            </a:extLst>
          </p:cNvPr>
          <p:cNvSpPr txBox="1"/>
          <p:nvPr/>
        </p:nvSpPr>
        <p:spPr>
          <a:xfrm>
            <a:off x="4646724" y="3219291"/>
            <a:ext cx="2209800" cy="2646878"/>
          </a:xfrm>
          <a:prstGeom prst="rect">
            <a:avLst/>
          </a:prstGeom>
          <a:noFill/>
        </p:spPr>
        <p:txBody>
          <a:bodyPr wrap="square" rtlCol="0">
            <a:spAutoFit/>
          </a:bodyPr>
          <a:lstStyle/>
          <a:p>
            <a:r>
              <a:rPr lang="zh-CN" altLang="en-US" sz="16600" dirty="0">
                <a:solidFill>
                  <a:schemeClr val="bg1"/>
                </a:solidFill>
                <a:effectLst>
                  <a:outerShdw blurRad="50800" dist="38100" algn="l" rotWithShape="0">
                    <a:prstClr val="black">
                      <a:alpha val="40000"/>
                    </a:prstClr>
                  </a:outerShdw>
                </a:effectLst>
                <a:latin typeface="叶根友唐楷简" panose="02010601030101010101" pitchFamily="2" charset="-122"/>
                <a:ea typeface="叶根友唐楷简" panose="02010601030101010101" pitchFamily="2" charset="-122"/>
              </a:rPr>
              <a:t>览</a:t>
            </a:r>
          </a:p>
        </p:txBody>
      </p:sp>
      <p:sp>
        <p:nvSpPr>
          <p:cNvPr id="9" name="文本框 8">
            <a:extLst>
              <a:ext uri="{FF2B5EF4-FFF2-40B4-BE49-F238E27FC236}">
                <a16:creationId xmlns:a16="http://schemas.microsoft.com/office/drawing/2014/main" xmlns="" id="{C90AD64D-C186-42FB-9DED-2852E122F7EE}"/>
              </a:ext>
            </a:extLst>
          </p:cNvPr>
          <p:cNvSpPr txBox="1"/>
          <p:nvPr/>
        </p:nvSpPr>
        <p:spPr>
          <a:xfrm>
            <a:off x="6290549" y="3219291"/>
            <a:ext cx="2209800" cy="2215991"/>
          </a:xfrm>
          <a:prstGeom prst="rect">
            <a:avLst/>
          </a:prstGeom>
          <a:noFill/>
        </p:spPr>
        <p:txBody>
          <a:bodyPr wrap="square" rtlCol="0">
            <a:spAutoFit/>
          </a:bodyPr>
          <a:lstStyle/>
          <a:p>
            <a:r>
              <a:rPr lang="zh-CN" altLang="en-US" sz="13800" dirty="0">
                <a:solidFill>
                  <a:schemeClr val="bg1"/>
                </a:solidFill>
                <a:effectLst>
                  <a:outerShdw blurRad="50800" dist="38100" algn="l" rotWithShape="0">
                    <a:prstClr val="black">
                      <a:alpha val="40000"/>
                    </a:prstClr>
                  </a:outerShdw>
                </a:effectLst>
                <a:latin typeface="叶根友唐楷简" panose="02010601030101010101" pitchFamily="2" charset="-122"/>
                <a:ea typeface="叶根友唐楷简" panose="02010601030101010101" pitchFamily="2" charset="-122"/>
              </a:rPr>
              <a:t>手</a:t>
            </a:r>
          </a:p>
        </p:txBody>
      </p:sp>
      <p:sp>
        <p:nvSpPr>
          <p:cNvPr id="10" name="文本框 9">
            <a:extLst>
              <a:ext uri="{FF2B5EF4-FFF2-40B4-BE49-F238E27FC236}">
                <a16:creationId xmlns:a16="http://schemas.microsoft.com/office/drawing/2014/main" xmlns="" id="{66DC0EAC-7909-40F4-9D53-5FDA5FF6788F}"/>
              </a:ext>
            </a:extLst>
          </p:cNvPr>
          <p:cNvSpPr txBox="1"/>
          <p:nvPr/>
        </p:nvSpPr>
        <p:spPr>
          <a:xfrm>
            <a:off x="7936159" y="2496066"/>
            <a:ext cx="2209800" cy="2646878"/>
          </a:xfrm>
          <a:prstGeom prst="rect">
            <a:avLst/>
          </a:prstGeom>
          <a:noFill/>
        </p:spPr>
        <p:txBody>
          <a:bodyPr wrap="square" rtlCol="0">
            <a:spAutoFit/>
          </a:bodyPr>
          <a:lstStyle/>
          <a:p>
            <a:r>
              <a:rPr lang="zh-CN" altLang="en-US" sz="16600" dirty="0">
                <a:solidFill>
                  <a:schemeClr val="bg1"/>
                </a:solidFill>
                <a:effectLst>
                  <a:outerShdw blurRad="50800" dist="38100" algn="l" rotWithShape="0">
                    <a:prstClr val="black">
                      <a:alpha val="40000"/>
                    </a:prstClr>
                  </a:outerShdw>
                </a:effectLst>
                <a:latin typeface="叶根友唐楷简" panose="02010601030101010101" pitchFamily="2" charset="-122"/>
                <a:ea typeface="叶根友唐楷简" panose="02010601030101010101" pitchFamily="2" charset="-122"/>
              </a:rPr>
              <a:t>册</a:t>
            </a:r>
          </a:p>
        </p:txBody>
      </p:sp>
      <p:pic>
        <p:nvPicPr>
          <p:cNvPr id="13" name="图片 12">
            <a:extLst>
              <a:ext uri="{FF2B5EF4-FFF2-40B4-BE49-F238E27FC236}">
                <a16:creationId xmlns:a16="http://schemas.microsoft.com/office/drawing/2014/main" xmlns="" id="{C06CD91C-C270-4D29-B8AB-0A1C4FDFDA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68593" y="2333735"/>
            <a:ext cx="770786" cy="713690"/>
          </a:xfrm>
          <a:prstGeom prst="rect">
            <a:avLst/>
          </a:prstGeom>
        </p:spPr>
      </p:pic>
      <p:pic>
        <p:nvPicPr>
          <p:cNvPr id="14" name="许嵩 - 半城烟沙">
            <a:hlinkClick r:id="" action="ppaction://media"/>
            <a:extLst>
              <a:ext uri="{FF2B5EF4-FFF2-40B4-BE49-F238E27FC236}">
                <a16:creationId xmlns:a16="http://schemas.microsoft.com/office/drawing/2014/main" xmlns="" id="{C38FC074-5660-4610-AC34-36193FBEED3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122295" y="610246"/>
            <a:ext cx="400050" cy="400050"/>
          </a:xfrm>
          <a:prstGeom prst="rect">
            <a:avLst/>
          </a:prstGeom>
        </p:spPr>
      </p:pic>
    </p:spTree>
    <p:extLst>
      <p:ext uri="{BB962C8B-B14F-4D97-AF65-F5344CB8AC3E}">
        <p14:creationId xmlns:p14="http://schemas.microsoft.com/office/powerpoint/2010/main" val="3931096296"/>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1D24A8A-F78D-4168-A524-EDAFBB794F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1" y="0"/>
            <a:ext cx="12188737" cy="6858000"/>
          </a:xfrm>
          <a:prstGeom prst="rect">
            <a:avLst/>
          </a:prstGeom>
        </p:spPr>
      </p:pic>
      <p:pic>
        <p:nvPicPr>
          <p:cNvPr id="3" name="图片 2">
            <a:extLst>
              <a:ext uri="{FF2B5EF4-FFF2-40B4-BE49-F238E27FC236}">
                <a16:creationId xmlns:a16="http://schemas.microsoft.com/office/drawing/2014/main" xmlns="" id="{76BB9E4F-4B6B-4E98-AD57-ED753DEB40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6868" y="1628775"/>
            <a:ext cx="8953500" cy="5229225"/>
          </a:xfrm>
          <a:prstGeom prst="rect">
            <a:avLst/>
          </a:prstGeom>
        </p:spPr>
      </p:pic>
      <p:pic>
        <p:nvPicPr>
          <p:cNvPr id="7" name="图片 6">
            <a:extLst>
              <a:ext uri="{FF2B5EF4-FFF2-40B4-BE49-F238E27FC236}">
                <a16:creationId xmlns:a16="http://schemas.microsoft.com/office/drawing/2014/main" xmlns="" id="{AAD3029C-C251-45C8-BC6A-735D58D03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4236" y="568666"/>
            <a:ext cx="1590675" cy="1762125"/>
          </a:xfrm>
          <a:prstGeom prst="rect">
            <a:avLst/>
          </a:prstGeom>
        </p:spPr>
      </p:pic>
      <p:pic>
        <p:nvPicPr>
          <p:cNvPr id="19" name="图片 18">
            <a:extLst>
              <a:ext uri="{FF2B5EF4-FFF2-40B4-BE49-F238E27FC236}">
                <a16:creationId xmlns:a16="http://schemas.microsoft.com/office/drawing/2014/main" xmlns="" id="{CB35527D-0E07-4546-9BF2-87C8D50FF5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7248" y="754189"/>
            <a:ext cx="312000" cy="468000"/>
          </a:xfrm>
          <a:prstGeom prst="rect">
            <a:avLst/>
          </a:prstGeom>
        </p:spPr>
      </p:pic>
      <p:sp>
        <p:nvSpPr>
          <p:cNvPr id="20" name="文本框 19">
            <a:extLst>
              <a:ext uri="{FF2B5EF4-FFF2-40B4-BE49-F238E27FC236}">
                <a16:creationId xmlns:a16="http://schemas.microsoft.com/office/drawing/2014/main" xmlns="" id="{49D85532-E692-4B37-A4A6-D1BA942D5F21}"/>
              </a:ext>
            </a:extLst>
          </p:cNvPr>
          <p:cNvSpPr txBox="1"/>
          <p:nvPr/>
        </p:nvSpPr>
        <p:spPr>
          <a:xfrm>
            <a:off x="1133935" y="763818"/>
            <a:ext cx="295113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独一无二的建筑风格</a:t>
            </a:r>
          </a:p>
        </p:txBody>
      </p:sp>
      <p:pic>
        <p:nvPicPr>
          <p:cNvPr id="21" name="图片 20">
            <a:extLst>
              <a:ext uri="{FF2B5EF4-FFF2-40B4-BE49-F238E27FC236}">
                <a16:creationId xmlns:a16="http://schemas.microsoft.com/office/drawing/2014/main" xmlns="" id="{70B1C6BC-8796-4E5C-9631-163037FF40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38527" y="753658"/>
            <a:ext cx="312000" cy="468000"/>
          </a:xfrm>
          <a:prstGeom prst="rect">
            <a:avLst/>
          </a:prstGeom>
        </p:spPr>
      </p:pic>
      <p:sp>
        <p:nvSpPr>
          <p:cNvPr id="22" name="矩形 21">
            <a:extLst>
              <a:ext uri="{FF2B5EF4-FFF2-40B4-BE49-F238E27FC236}">
                <a16:creationId xmlns:a16="http://schemas.microsoft.com/office/drawing/2014/main" xmlns="" id="{DC449857-2670-4549-A5A9-BCE77BF06C45}"/>
              </a:ext>
            </a:extLst>
          </p:cNvPr>
          <p:cNvSpPr/>
          <p:nvPr/>
        </p:nvSpPr>
        <p:spPr>
          <a:xfrm>
            <a:off x="777168" y="1985476"/>
            <a:ext cx="8331531" cy="2438424"/>
          </a:xfrm>
          <a:prstGeom prst="rect">
            <a:avLst/>
          </a:prstGeom>
        </p:spPr>
        <p:txBody>
          <a:bodyPr wrap="square">
            <a:spAutoFit/>
          </a:bodyPr>
          <a:lstStyle/>
          <a:p>
            <a:pPr marL="0" marR="0" lvl="0" indent="0" algn="just" defTabSz="914400" rtl="0" eaLnBrk="1" fontAlgn="auto" latinLnBrk="0" hangingPunct="1">
              <a:lnSpc>
                <a:spcPts val="31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紫禁城南北长</a:t>
            </a: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961m</a:t>
            </a: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，东西宽</a:t>
            </a: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753m</a:t>
            </a: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，四面围有高</a:t>
            </a: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10m</a:t>
            </a: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的城墙。</a:t>
            </a:r>
            <a:endPar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ts val="31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城外有宽</a:t>
            </a: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52m</a:t>
            </a: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的护城河</a:t>
            </a: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真可谓有金城汤池之固。</a:t>
            </a:r>
            <a:endPar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ts val="31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紫禁城有四座城门，南面为午门，</a:t>
            </a:r>
            <a:endPar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ts val="31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北面为神武门，东面为东华门，西面为西华门。</a:t>
            </a:r>
            <a:endPar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ts val="31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城墙的四角，各有一座风姿绰约的角楼，</a:t>
            </a:r>
            <a:endPar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ts val="31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民间有九梁十八柱七十二条脊之说，形容其结构的复杂。</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pic>
        <p:nvPicPr>
          <p:cNvPr id="24" name="图片 23">
            <a:extLst>
              <a:ext uri="{FF2B5EF4-FFF2-40B4-BE49-F238E27FC236}">
                <a16:creationId xmlns:a16="http://schemas.microsoft.com/office/drawing/2014/main" xmlns="" id="{43D3F80A-2A14-4B28-A6B0-2EAE6CF00D2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7248" y="5502913"/>
            <a:ext cx="1019175" cy="1000125"/>
          </a:xfrm>
          <a:prstGeom prst="rect">
            <a:avLst/>
          </a:prstGeom>
        </p:spPr>
      </p:pic>
    </p:spTree>
    <p:extLst>
      <p:ext uri="{BB962C8B-B14F-4D97-AF65-F5344CB8AC3E}">
        <p14:creationId xmlns:p14="http://schemas.microsoft.com/office/powerpoint/2010/main" val="230092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F651204-A64F-48D8-AED2-1BF1241A21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928" y="168441"/>
            <a:ext cx="10972800" cy="6858000"/>
          </a:xfrm>
          <a:prstGeom prst="rect">
            <a:avLst/>
          </a:prstGeom>
        </p:spPr>
      </p:pic>
      <p:pic>
        <p:nvPicPr>
          <p:cNvPr id="5" name="图片 4">
            <a:extLst>
              <a:ext uri="{FF2B5EF4-FFF2-40B4-BE49-F238E27FC236}">
                <a16:creationId xmlns:a16="http://schemas.microsoft.com/office/drawing/2014/main" xmlns="" id="{AC91DD27-BA6B-4FF4-A7DA-D4850013DC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274" y="1198284"/>
            <a:ext cx="724034" cy="1792162"/>
          </a:xfrm>
          <a:prstGeom prst="rect">
            <a:avLst/>
          </a:prstGeom>
        </p:spPr>
      </p:pic>
      <p:pic>
        <p:nvPicPr>
          <p:cNvPr id="7" name="图片 6">
            <a:extLst>
              <a:ext uri="{FF2B5EF4-FFF2-40B4-BE49-F238E27FC236}">
                <a16:creationId xmlns:a16="http://schemas.microsoft.com/office/drawing/2014/main" xmlns="" id="{8F4A5186-CEF1-4EBC-A4D6-16B9AE932F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6644" y="279005"/>
            <a:ext cx="724034" cy="1792162"/>
          </a:xfrm>
          <a:prstGeom prst="rect">
            <a:avLst/>
          </a:prstGeom>
        </p:spPr>
      </p:pic>
      <p:pic>
        <p:nvPicPr>
          <p:cNvPr id="9" name="图片 8">
            <a:extLst>
              <a:ext uri="{FF2B5EF4-FFF2-40B4-BE49-F238E27FC236}">
                <a16:creationId xmlns:a16="http://schemas.microsoft.com/office/drawing/2014/main" xmlns="" id="{D2F9C195-FE21-4E31-8FC5-89A6F3704D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21126" y="1271880"/>
            <a:ext cx="724034" cy="1792162"/>
          </a:xfrm>
          <a:prstGeom prst="rect">
            <a:avLst/>
          </a:prstGeom>
        </p:spPr>
      </p:pic>
      <p:pic>
        <p:nvPicPr>
          <p:cNvPr id="11" name="图片 10">
            <a:extLst>
              <a:ext uri="{FF2B5EF4-FFF2-40B4-BE49-F238E27FC236}">
                <a16:creationId xmlns:a16="http://schemas.microsoft.com/office/drawing/2014/main" xmlns="" id="{6AEAC352-67BF-41EE-89E3-83EF6B0779A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1606" y="541389"/>
            <a:ext cx="2751831" cy="672937"/>
          </a:xfrm>
          <a:prstGeom prst="rect">
            <a:avLst/>
          </a:prstGeom>
        </p:spPr>
      </p:pic>
      <p:pic>
        <p:nvPicPr>
          <p:cNvPr id="13" name="图片 12">
            <a:extLst>
              <a:ext uri="{FF2B5EF4-FFF2-40B4-BE49-F238E27FC236}">
                <a16:creationId xmlns:a16="http://schemas.microsoft.com/office/drawing/2014/main" xmlns="" id="{E152DE9F-80F6-489F-A3DD-AAF3E62125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52606" y="5081222"/>
            <a:ext cx="6496748" cy="1381575"/>
          </a:xfrm>
          <a:prstGeom prst="rect">
            <a:avLst/>
          </a:prstGeom>
        </p:spPr>
      </p:pic>
      <p:pic>
        <p:nvPicPr>
          <p:cNvPr id="14" name="图片 13">
            <a:extLst>
              <a:ext uri="{FF2B5EF4-FFF2-40B4-BE49-F238E27FC236}">
                <a16:creationId xmlns:a16="http://schemas.microsoft.com/office/drawing/2014/main" xmlns="" id="{908BE49F-790A-4186-B3C2-2C7CE508D57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84236" y="568666"/>
            <a:ext cx="1590675" cy="1762125"/>
          </a:xfrm>
          <a:prstGeom prst="rect">
            <a:avLst/>
          </a:prstGeom>
        </p:spPr>
      </p:pic>
    </p:spTree>
    <p:extLst>
      <p:ext uri="{BB962C8B-B14F-4D97-AF65-F5344CB8AC3E}">
        <p14:creationId xmlns:p14="http://schemas.microsoft.com/office/powerpoint/2010/main" val="89394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F1E7C1A6-7833-4233-A438-7ACC0E25F3A1}"/>
              </a:ext>
            </a:extLst>
          </p:cNvPr>
          <p:cNvGrpSpPr/>
          <p:nvPr/>
        </p:nvGrpSpPr>
        <p:grpSpPr>
          <a:xfrm>
            <a:off x="343270" y="339571"/>
            <a:ext cx="11505460" cy="6178859"/>
            <a:chOff x="479425" y="554167"/>
            <a:chExt cx="11233150" cy="5474135"/>
          </a:xfrm>
        </p:grpSpPr>
        <p:pic>
          <p:nvPicPr>
            <p:cNvPr id="3" name="图片 2">
              <a:extLst>
                <a:ext uri="{FF2B5EF4-FFF2-40B4-BE49-F238E27FC236}">
                  <a16:creationId xmlns:a16="http://schemas.microsoft.com/office/drawing/2014/main" xmlns="" id="{6A60FADC-A668-42D9-AAE5-4BA9A233E4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7" y="554167"/>
              <a:ext cx="11217028" cy="665726"/>
            </a:xfrm>
            <a:prstGeom prst="rect">
              <a:avLst/>
            </a:prstGeom>
          </p:spPr>
        </p:pic>
        <p:pic>
          <p:nvPicPr>
            <p:cNvPr id="5" name="图片 4">
              <a:extLst>
                <a:ext uri="{FF2B5EF4-FFF2-40B4-BE49-F238E27FC236}">
                  <a16:creationId xmlns:a16="http://schemas.microsoft.com/office/drawing/2014/main" xmlns="" id="{7C492136-6E45-4202-BA0B-1A0F4D0C1A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547" y="5362576"/>
              <a:ext cx="11217028" cy="665726"/>
            </a:xfrm>
            <a:prstGeom prst="rect">
              <a:avLst/>
            </a:prstGeom>
          </p:spPr>
        </p:pic>
        <p:sp>
          <p:nvSpPr>
            <p:cNvPr id="6" name="矩形 5">
              <a:extLst>
                <a:ext uri="{FF2B5EF4-FFF2-40B4-BE49-F238E27FC236}">
                  <a16:creationId xmlns:a16="http://schemas.microsoft.com/office/drawing/2014/main" xmlns="" id="{C87C457A-5A3F-407F-A00F-22FD7376E6EB}"/>
                </a:ext>
              </a:extLst>
            </p:cNvPr>
            <p:cNvSpPr/>
            <p:nvPr/>
          </p:nvSpPr>
          <p:spPr>
            <a:xfrm>
              <a:off x="479425" y="1219893"/>
              <a:ext cx="11233150" cy="414268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9" name="图片 8">
            <a:extLst>
              <a:ext uri="{FF2B5EF4-FFF2-40B4-BE49-F238E27FC236}">
                <a16:creationId xmlns:a16="http://schemas.microsoft.com/office/drawing/2014/main" xmlns="" id="{9E50FEAD-8B9F-41D3-B225-AE093991E2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12218" y="2714072"/>
            <a:ext cx="4581525" cy="3467100"/>
          </a:xfrm>
          <a:prstGeom prst="rect">
            <a:avLst/>
          </a:prstGeom>
        </p:spPr>
      </p:pic>
      <p:grpSp>
        <p:nvGrpSpPr>
          <p:cNvPr id="12" name="组合 11">
            <a:extLst>
              <a:ext uri="{FF2B5EF4-FFF2-40B4-BE49-F238E27FC236}">
                <a16:creationId xmlns:a16="http://schemas.microsoft.com/office/drawing/2014/main" xmlns="" id="{C75D6E75-24C9-4CAB-BD29-9E372820323E}"/>
              </a:ext>
            </a:extLst>
          </p:cNvPr>
          <p:cNvGrpSpPr/>
          <p:nvPr/>
        </p:nvGrpSpPr>
        <p:grpSpPr>
          <a:xfrm>
            <a:off x="4417020" y="1472233"/>
            <a:ext cx="3294458" cy="473240"/>
            <a:chOff x="4267804" y="750941"/>
            <a:chExt cx="3294458" cy="473240"/>
          </a:xfrm>
        </p:grpSpPr>
        <p:pic>
          <p:nvPicPr>
            <p:cNvPr id="13" name="图片 12">
              <a:extLst>
                <a:ext uri="{FF2B5EF4-FFF2-40B4-BE49-F238E27FC236}">
                  <a16:creationId xmlns:a16="http://schemas.microsoft.com/office/drawing/2014/main" xmlns="" id="{61409616-5928-435E-9EF0-98EC7A1459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14" name="文本框 13">
              <a:extLst>
                <a:ext uri="{FF2B5EF4-FFF2-40B4-BE49-F238E27FC236}">
                  <a16:creationId xmlns:a16="http://schemas.microsoft.com/office/drawing/2014/main" xmlns="" id="{D72C28D8-BC4A-4BEE-86DC-995133E9E74F}"/>
                </a:ext>
              </a:extLst>
            </p:cNvPr>
            <p:cNvSpPr txBox="1"/>
            <p:nvPr/>
          </p:nvSpPr>
          <p:spPr>
            <a:xfrm>
              <a:off x="4602954" y="762516"/>
              <a:ext cx="2959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每日故宫</a:t>
              </a:r>
              <a:r>
                <a:rPr kumimoji="0" lang="en-US" altLang="zh-CN"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APP</a:t>
              </a: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上线</a:t>
              </a:r>
            </a:p>
          </p:txBody>
        </p:sp>
        <p:pic>
          <p:nvPicPr>
            <p:cNvPr id="15" name="图片 14">
              <a:extLst>
                <a:ext uri="{FF2B5EF4-FFF2-40B4-BE49-F238E27FC236}">
                  <a16:creationId xmlns:a16="http://schemas.microsoft.com/office/drawing/2014/main" xmlns="" id="{CB41F72B-11A1-42BE-A6FE-4A3A8BD5014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57348" y="750941"/>
              <a:ext cx="312000" cy="468000"/>
            </a:xfrm>
            <a:prstGeom prst="rect">
              <a:avLst/>
            </a:prstGeom>
          </p:spPr>
        </p:pic>
      </p:grpSp>
      <p:pic>
        <p:nvPicPr>
          <p:cNvPr id="19" name="图片 18">
            <a:extLst>
              <a:ext uri="{FF2B5EF4-FFF2-40B4-BE49-F238E27FC236}">
                <a16:creationId xmlns:a16="http://schemas.microsoft.com/office/drawing/2014/main" xmlns="" id="{54DF30FD-2062-4A67-B093-6FB670E02F3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43112" y="1233426"/>
            <a:ext cx="2561504" cy="4391149"/>
          </a:xfrm>
          <a:prstGeom prst="rect">
            <a:avLst/>
          </a:prstGeom>
          <a:effectLst>
            <a:outerShdw blurRad="50800" dist="38100" dir="2700000" algn="tl" rotWithShape="0">
              <a:prstClr val="black">
                <a:alpha val="40000"/>
              </a:prstClr>
            </a:outerShdw>
          </a:effectLst>
        </p:spPr>
      </p:pic>
      <p:sp>
        <p:nvSpPr>
          <p:cNvPr id="20" name="矩形 19">
            <a:extLst>
              <a:ext uri="{FF2B5EF4-FFF2-40B4-BE49-F238E27FC236}">
                <a16:creationId xmlns:a16="http://schemas.microsoft.com/office/drawing/2014/main" xmlns="" id="{E4138CB5-0180-4923-B71C-D1EB775C81A9}"/>
              </a:ext>
            </a:extLst>
          </p:cNvPr>
          <p:cNvSpPr/>
          <p:nvPr/>
        </p:nvSpPr>
        <p:spPr>
          <a:xfrm>
            <a:off x="4336810" y="2210582"/>
            <a:ext cx="6370694" cy="1015663"/>
          </a:xfrm>
          <a:prstGeom prst="rect">
            <a:avLst/>
          </a:prstGeom>
        </p:spPr>
        <p:txBody>
          <a:bodyPr wrap="square">
            <a:spAutoFit/>
          </a:bodyPr>
          <a:lstStyle/>
          <a:p>
            <a:pPr marL="0" marR="0" lvl="0" indent="0" algn="just" defTabSz="914400" rtl="0" eaLnBrk="1" fontAlgn="auto" latinLnBrk="0" hangingPunct="1">
              <a:lnSpc>
                <a:spcPts val="24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故宫出品，打造</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7×24</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小时的线上展厅，邀您指尖访古，看遍宫廷原状、常设专馆、专题特展，让故宫博物院精品展览一览无余，深度体验传统艺术与宫廷文化的丰富内涵。</a:t>
            </a:r>
          </a:p>
        </p:txBody>
      </p:sp>
      <p:sp>
        <p:nvSpPr>
          <p:cNvPr id="21" name="矩形 20">
            <a:extLst>
              <a:ext uri="{FF2B5EF4-FFF2-40B4-BE49-F238E27FC236}">
                <a16:creationId xmlns:a16="http://schemas.microsoft.com/office/drawing/2014/main" xmlns="" id="{7900EF7B-E2A6-4FF7-BC9B-4326C2E5C573}"/>
              </a:ext>
            </a:extLst>
          </p:cNvPr>
          <p:cNvSpPr/>
          <p:nvPr/>
        </p:nvSpPr>
        <p:spPr>
          <a:xfrm>
            <a:off x="4320297" y="3365175"/>
            <a:ext cx="6370694" cy="1323439"/>
          </a:xfrm>
          <a:prstGeom prst="rect">
            <a:avLst/>
          </a:prstGeom>
        </p:spPr>
        <p:txBody>
          <a:bodyPr wrap="square">
            <a:spAutoFit/>
          </a:bodyPr>
          <a:lstStyle/>
          <a:p>
            <a:pPr marL="0" marR="0" lvl="0" indent="0" algn="just" defTabSz="914400" rtl="0" eaLnBrk="1" fontAlgn="auto" latinLnBrk="0" hangingPunct="1">
              <a:lnSpc>
                <a:spcPts val="24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每日甄选一款馆藏珍品，</a:t>
            </a:r>
            <a:endPar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a:p>
            <a:pPr marL="0" marR="0" lvl="0" indent="0" algn="just" defTabSz="914400" rtl="0" eaLnBrk="1" fontAlgn="auto" latinLnBrk="0" hangingPunct="1">
              <a:lnSpc>
                <a:spcPts val="24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邀您同游宋元山水，共访紫禁城别苑，</a:t>
            </a:r>
            <a:endPar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a:p>
            <a:pPr marL="0" marR="0" lvl="0" indent="0" algn="just" defTabSz="914400" rtl="0" eaLnBrk="1" fontAlgn="auto" latinLnBrk="0" hangingPunct="1">
              <a:lnSpc>
                <a:spcPts val="24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探寻皇家日常那些令人惊叹的细节，</a:t>
            </a:r>
            <a:endPar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a:p>
            <a:pPr marL="0" marR="0" lvl="0" indent="0" algn="just" defTabSz="914400" rtl="0" eaLnBrk="1" fontAlgn="auto" latinLnBrk="0" hangingPunct="1">
              <a:lnSpc>
                <a:spcPts val="24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感受传世珍品不竭的历史生命！</a:t>
            </a:r>
          </a:p>
        </p:txBody>
      </p:sp>
      <p:sp>
        <p:nvSpPr>
          <p:cNvPr id="24" name="矩形 23">
            <a:extLst>
              <a:ext uri="{FF2B5EF4-FFF2-40B4-BE49-F238E27FC236}">
                <a16:creationId xmlns:a16="http://schemas.microsoft.com/office/drawing/2014/main" xmlns="" id="{BD793455-FCC2-4F9E-9F1C-51BF6E658710}"/>
              </a:ext>
            </a:extLst>
          </p:cNvPr>
          <p:cNvSpPr/>
          <p:nvPr/>
        </p:nvSpPr>
        <p:spPr>
          <a:xfrm>
            <a:off x="4320297" y="4897667"/>
            <a:ext cx="6096000" cy="64633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让您指尖轻触，从图像中</a:t>
            </a:r>
            <a:endPar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一窥清朝盛世华丽优雅的宫廷生活。</a:t>
            </a:r>
          </a:p>
        </p:txBody>
      </p:sp>
    </p:spTree>
    <p:extLst>
      <p:ext uri="{BB962C8B-B14F-4D97-AF65-F5344CB8AC3E}">
        <p14:creationId xmlns:p14="http://schemas.microsoft.com/office/powerpoint/2010/main" val="899080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1" name="组合 170">
            <a:extLst>
              <a:ext uri="{FF2B5EF4-FFF2-40B4-BE49-F238E27FC236}">
                <a16:creationId xmlns:a16="http://schemas.microsoft.com/office/drawing/2014/main" xmlns="" id="{9C0BB1DB-C779-42DA-A7CA-7AD800F4BBF5}"/>
              </a:ext>
            </a:extLst>
          </p:cNvPr>
          <p:cNvGrpSpPr/>
          <p:nvPr/>
        </p:nvGrpSpPr>
        <p:grpSpPr>
          <a:xfrm>
            <a:off x="0" y="-211957"/>
            <a:ext cx="12392526" cy="7686165"/>
            <a:chOff x="114049" y="1440964"/>
            <a:chExt cx="12192000" cy="7561793"/>
          </a:xfrm>
        </p:grpSpPr>
        <p:grpSp>
          <p:nvGrpSpPr>
            <p:cNvPr id="125" name="组合 124">
              <a:extLst>
                <a:ext uri="{FF2B5EF4-FFF2-40B4-BE49-F238E27FC236}">
                  <a16:creationId xmlns:a16="http://schemas.microsoft.com/office/drawing/2014/main" xmlns="" id="{68EA2974-95FA-44A9-B986-C12A4F001E02}"/>
                </a:ext>
              </a:extLst>
            </p:cNvPr>
            <p:cNvGrpSpPr/>
            <p:nvPr/>
          </p:nvGrpSpPr>
          <p:grpSpPr>
            <a:xfrm>
              <a:off x="114049" y="1440964"/>
              <a:ext cx="12192000" cy="4154826"/>
              <a:chOff x="114049" y="1440964"/>
              <a:chExt cx="12192000" cy="4154826"/>
            </a:xfrm>
          </p:grpSpPr>
          <p:grpSp>
            <p:nvGrpSpPr>
              <p:cNvPr id="33" name="组合 32">
                <a:extLst>
                  <a:ext uri="{FF2B5EF4-FFF2-40B4-BE49-F238E27FC236}">
                    <a16:creationId xmlns:a16="http://schemas.microsoft.com/office/drawing/2014/main" xmlns="" id="{8C6A9BF2-DBFD-4072-83F8-A9F66045E423}"/>
                  </a:ext>
                </a:extLst>
              </p:cNvPr>
              <p:cNvGrpSpPr/>
              <p:nvPr/>
            </p:nvGrpSpPr>
            <p:grpSpPr>
              <a:xfrm>
                <a:off x="114049" y="1440964"/>
                <a:ext cx="12192000" cy="1071646"/>
                <a:chOff x="114049" y="-10072"/>
                <a:chExt cx="12192000" cy="1071646"/>
              </a:xfrm>
            </p:grpSpPr>
            <p:grpSp>
              <p:nvGrpSpPr>
                <p:cNvPr id="34" name="组合 33">
                  <a:extLst>
                    <a:ext uri="{FF2B5EF4-FFF2-40B4-BE49-F238E27FC236}">
                      <a16:creationId xmlns:a16="http://schemas.microsoft.com/office/drawing/2014/main" xmlns="" id="{49302357-3404-4031-AA3D-89B9A561FB0C}"/>
                    </a:ext>
                  </a:extLst>
                </p:cNvPr>
                <p:cNvGrpSpPr/>
                <p:nvPr/>
              </p:nvGrpSpPr>
              <p:grpSpPr>
                <a:xfrm>
                  <a:off x="114049" y="-10072"/>
                  <a:ext cx="12192000" cy="732062"/>
                  <a:chOff x="114049" y="-10072"/>
                  <a:chExt cx="12192000" cy="732062"/>
                </a:xfrm>
              </p:grpSpPr>
              <p:grpSp>
                <p:nvGrpSpPr>
                  <p:cNvPr id="42" name="组合 41">
                    <a:extLst>
                      <a:ext uri="{FF2B5EF4-FFF2-40B4-BE49-F238E27FC236}">
                        <a16:creationId xmlns:a16="http://schemas.microsoft.com/office/drawing/2014/main" xmlns="" id="{4782125A-3D73-40F5-A2FF-30879B4928AF}"/>
                      </a:ext>
                    </a:extLst>
                  </p:cNvPr>
                  <p:cNvGrpSpPr/>
                  <p:nvPr/>
                </p:nvGrpSpPr>
                <p:grpSpPr>
                  <a:xfrm>
                    <a:off x="114049" y="-10072"/>
                    <a:ext cx="12192000" cy="381000"/>
                    <a:chOff x="114049" y="-10072"/>
                    <a:chExt cx="12192000" cy="381000"/>
                  </a:xfrm>
                </p:grpSpPr>
                <p:pic>
                  <p:nvPicPr>
                    <p:cNvPr id="46" name="图片 45">
                      <a:extLst>
                        <a:ext uri="{FF2B5EF4-FFF2-40B4-BE49-F238E27FC236}">
                          <a16:creationId xmlns:a16="http://schemas.microsoft.com/office/drawing/2014/main" xmlns="" id="{687BD8FA-2B3E-4462-A617-67825FF98F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0072"/>
                      <a:ext cx="12192000" cy="190500"/>
                    </a:xfrm>
                    <a:prstGeom prst="rect">
                      <a:avLst/>
                    </a:prstGeom>
                  </p:spPr>
                </p:pic>
                <p:pic>
                  <p:nvPicPr>
                    <p:cNvPr id="47" name="图片 46">
                      <a:extLst>
                        <a:ext uri="{FF2B5EF4-FFF2-40B4-BE49-F238E27FC236}">
                          <a16:creationId xmlns:a16="http://schemas.microsoft.com/office/drawing/2014/main" xmlns="" id="{5C967D9D-805A-4D15-B35A-F1AACC18E2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80428"/>
                      <a:ext cx="12192000" cy="190500"/>
                    </a:xfrm>
                    <a:prstGeom prst="rect">
                      <a:avLst/>
                    </a:prstGeom>
                  </p:spPr>
                </p:pic>
              </p:grpSp>
              <p:grpSp>
                <p:nvGrpSpPr>
                  <p:cNvPr id="43" name="组合 42">
                    <a:extLst>
                      <a:ext uri="{FF2B5EF4-FFF2-40B4-BE49-F238E27FC236}">
                        <a16:creationId xmlns:a16="http://schemas.microsoft.com/office/drawing/2014/main" xmlns="" id="{2AC9809E-89E2-45F0-873E-955676B1CBC0}"/>
                      </a:ext>
                    </a:extLst>
                  </p:cNvPr>
                  <p:cNvGrpSpPr/>
                  <p:nvPr/>
                </p:nvGrpSpPr>
                <p:grpSpPr>
                  <a:xfrm>
                    <a:off x="114049" y="340990"/>
                    <a:ext cx="12192000" cy="381000"/>
                    <a:chOff x="114049" y="-41971"/>
                    <a:chExt cx="12192000" cy="381000"/>
                  </a:xfrm>
                </p:grpSpPr>
                <p:pic>
                  <p:nvPicPr>
                    <p:cNvPr id="44" name="图片 43">
                      <a:extLst>
                        <a:ext uri="{FF2B5EF4-FFF2-40B4-BE49-F238E27FC236}">
                          <a16:creationId xmlns:a16="http://schemas.microsoft.com/office/drawing/2014/main" xmlns="" id="{01319AF7-F97F-4D56-B6EE-458D509D57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45" name="图片 44">
                      <a:extLst>
                        <a:ext uri="{FF2B5EF4-FFF2-40B4-BE49-F238E27FC236}">
                          <a16:creationId xmlns:a16="http://schemas.microsoft.com/office/drawing/2014/main" xmlns="" id="{FD2E449B-4F45-4374-A078-6BBF67950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36" name="组合 35">
                  <a:extLst>
                    <a:ext uri="{FF2B5EF4-FFF2-40B4-BE49-F238E27FC236}">
                      <a16:creationId xmlns:a16="http://schemas.microsoft.com/office/drawing/2014/main" xmlns="" id="{58DF997D-E4CE-4F05-9C31-E7FA1AAB449B}"/>
                    </a:ext>
                  </a:extLst>
                </p:cNvPr>
                <p:cNvGrpSpPr/>
                <p:nvPr/>
              </p:nvGrpSpPr>
              <p:grpSpPr>
                <a:xfrm>
                  <a:off x="114049" y="680574"/>
                  <a:ext cx="12192000" cy="381000"/>
                  <a:chOff x="114049" y="-41971"/>
                  <a:chExt cx="12192000" cy="381000"/>
                </a:xfrm>
              </p:grpSpPr>
              <p:pic>
                <p:nvPicPr>
                  <p:cNvPr id="40" name="图片 39">
                    <a:extLst>
                      <a:ext uri="{FF2B5EF4-FFF2-40B4-BE49-F238E27FC236}">
                        <a16:creationId xmlns:a16="http://schemas.microsoft.com/office/drawing/2014/main" xmlns="" id="{2898A986-1911-4A09-95E6-618B1CCC2F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41" name="图片 40">
                    <a:extLst>
                      <a:ext uri="{FF2B5EF4-FFF2-40B4-BE49-F238E27FC236}">
                        <a16:creationId xmlns:a16="http://schemas.microsoft.com/office/drawing/2014/main" xmlns="" id="{516D1090-D9F6-4E39-B6FF-F0C3D1E5EF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48" name="组合 47">
                <a:extLst>
                  <a:ext uri="{FF2B5EF4-FFF2-40B4-BE49-F238E27FC236}">
                    <a16:creationId xmlns:a16="http://schemas.microsoft.com/office/drawing/2014/main" xmlns="" id="{372BA50C-3BFC-4151-A9E3-1D7AF8F3AC30}"/>
                  </a:ext>
                </a:extLst>
              </p:cNvPr>
              <p:cNvGrpSpPr/>
              <p:nvPr/>
            </p:nvGrpSpPr>
            <p:grpSpPr>
              <a:xfrm>
                <a:off x="114049" y="2513209"/>
                <a:ext cx="12192000" cy="1071646"/>
                <a:chOff x="114049" y="-10072"/>
                <a:chExt cx="12192000" cy="1071646"/>
              </a:xfrm>
            </p:grpSpPr>
            <p:grpSp>
              <p:nvGrpSpPr>
                <p:cNvPr id="49" name="组合 48">
                  <a:extLst>
                    <a:ext uri="{FF2B5EF4-FFF2-40B4-BE49-F238E27FC236}">
                      <a16:creationId xmlns:a16="http://schemas.microsoft.com/office/drawing/2014/main" xmlns="" id="{97A36ADA-6260-40FD-84E9-2D892A8CC8AB}"/>
                    </a:ext>
                  </a:extLst>
                </p:cNvPr>
                <p:cNvGrpSpPr/>
                <p:nvPr/>
              </p:nvGrpSpPr>
              <p:grpSpPr>
                <a:xfrm>
                  <a:off x="114049" y="-10072"/>
                  <a:ext cx="12192000" cy="732062"/>
                  <a:chOff x="114049" y="-10072"/>
                  <a:chExt cx="12192000" cy="732062"/>
                </a:xfrm>
              </p:grpSpPr>
              <p:grpSp>
                <p:nvGrpSpPr>
                  <p:cNvPr id="53" name="组合 52">
                    <a:extLst>
                      <a:ext uri="{FF2B5EF4-FFF2-40B4-BE49-F238E27FC236}">
                        <a16:creationId xmlns:a16="http://schemas.microsoft.com/office/drawing/2014/main" xmlns="" id="{16D8A468-3EE2-4660-8CDD-9A1BBDD3623C}"/>
                      </a:ext>
                    </a:extLst>
                  </p:cNvPr>
                  <p:cNvGrpSpPr/>
                  <p:nvPr/>
                </p:nvGrpSpPr>
                <p:grpSpPr>
                  <a:xfrm>
                    <a:off x="114049" y="-10072"/>
                    <a:ext cx="12192000" cy="381000"/>
                    <a:chOff x="114049" y="-10072"/>
                    <a:chExt cx="12192000" cy="381000"/>
                  </a:xfrm>
                </p:grpSpPr>
                <p:pic>
                  <p:nvPicPr>
                    <p:cNvPr id="57" name="图片 56">
                      <a:extLst>
                        <a:ext uri="{FF2B5EF4-FFF2-40B4-BE49-F238E27FC236}">
                          <a16:creationId xmlns:a16="http://schemas.microsoft.com/office/drawing/2014/main" xmlns="" id="{FBA4D85A-5E11-4ABC-AF44-211A8D4D8D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0072"/>
                      <a:ext cx="12192000" cy="190500"/>
                    </a:xfrm>
                    <a:prstGeom prst="rect">
                      <a:avLst/>
                    </a:prstGeom>
                  </p:spPr>
                </p:pic>
                <p:pic>
                  <p:nvPicPr>
                    <p:cNvPr id="58" name="图片 57">
                      <a:extLst>
                        <a:ext uri="{FF2B5EF4-FFF2-40B4-BE49-F238E27FC236}">
                          <a16:creationId xmlns:a16="http://schemas.microsoft.com/office/drawing/2014/main" xmlns="" id="{99430870-EBE4-40D1-8BF3-3CA9D90A96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80428"/>
                      <a:ext cx="12192000" cy="190500"/>
                    </a:xfrm>
                    <a:prstGeom prst="rect">
                      <a:avLst/>
                    </a:prstGeom>
                  </p:spPr>
                </p:pic>
              </p:grpSp>
              <p:grpSp>
                <p:nvGrpSpPr>
                  <p:cNvPr id="54" name="组合 53">
                    <a:extLst>
                      <a:ext uri="{FF2B5EF4-FFF2-40B4-BE49-F238E27FC236}">
                        <a16:creationId xmlns:a16="http://schemas.microsoft.com/office/drawing/2014/main" xmlns="" id="{6589EB03-6A11-44FE-9167-474AA51769D4}"/>
                      </a:ext>
                    </a:extLst>
                  </p:cNvPr>
                  <p:cNvGrpSpPr/>
                  <p:nvPr/>
                </p:nvGrpSpPr>
                <p:grpSpPr>
                  <a:xfrm>
                    <a:off x="114049" y="340990"/>
                    <a:ext cx="12192000" cy="381000"/>
                    <a:chOff x="114049" y="-41971"/>
                    <a:chExt cx="12192000" cy="381000"/>
                  </a:xfrm>
                </p:grpSpPr>
                <p:pic>
                  <p:nvPicPr>
                    <p:cNvPr id="55" name="图片 54">
                      <a:extLst>
                        <a:ext uri="{FF2B5EF4-FFF2-40B4-BE49-F238E27FC236}">
                          <a16:creationId xmlns:a16="http://schemas.microsoft.com/office/drawing/2014/main" xmlns="" id="{C7C0F566-5926-4C12-9C21-9214AC2089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56" name="图片 55">
                      <a:extLst>
                        <a:ext uri="{FF2B5EF4-FFF2-40B4-BE49-F238E27FC236}">
                          <a16:creationId xmlns:a16="http://schemas.microsoft.com/office/drawing/2014/main" xmlns="" id="{0A922A7A-08E8-46D0-A711-74192DD464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50" name="组合 49">
                  <a:extLst>
                    <a:ext uri="{FF2B5EF4-FFF2-40B4-BE49-F238E27FC236}">
                      <a16:creationId xmlns:a16="http://schemas.microsoft.com/office/drawing/2014/main" xmlns="" id="{0C54033E-E910-45E1-9ACD-1DF966CA2A50}"/>
                    </a:ext>
                  </a:extLst>
                </p:cNvPr>
                <p:cNvGrpSpPr/>
                <p:nvPr/>
              </p:nvGrpSpPr>
              <p:grpSpPr>
                <a:xfrm>
                  <a:off x="114049" y="680574"/>
                  <a:ext cx="12192000" cy="381000"/>
                  <a:chOff x="114049" y="-41971"/>
                  <a:chExt cx="12192000" cy="381000"/>
                </a:xfrm>
              </p:grpSpPr>
              <p:pic>
                <p:nvPicPr>
                  <p:cNvPr id="51" name="图片 50">
                    <a:extLst>
                      <a:ext uri="{FF2B5EF4-FFF2-40B4-BE49-F238E27FC236}">
                        <a16:creationId xmlns:a16="http://schemas.microsoft.com/office/drawing/2014/main" xmlns="" id="{856D4989-FF77-4645-A370-6BFE79E49E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52" name="图片 51">
                    <a:extLst>
                      <a:ext uri="{FF2B5EF4-FFF2-40B4-BE49-F238E27FC236}">
                        <a16:creationId xmlns:a16="http://schemas.microsoft.com/office/drawing/2014/main" xmlns="" id="{087BACB2-174F-4942-B9C4-86607E4E28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59" name="组合 58">
                <a:extLst>
                  <a:ext uri="{FF2B5EF4-FFF2-40B4-BE49-F238E27FC236}">
                    <a16:creationId xmlns:a16="http://schemas.microsoft.com/office/drawing/2014/main" xmlns="" id="{2FE16497-6485-4979-9DAE-AEF50565767C}"/>
                  </a:ext>
                </a:extLst>
              </p:cNvPr>
              <p:cNvGrpSpPr/>
              <p:nvPr/>
            </p:nvGrpSpPr>
            <p:grpSpPr>
              <a:xfrm>
                <a:off x="114049" y="3451899"/>
                <a:ext cx="12192000" cy="1071646"/>
                <a:chOff x="114049" y="-10072"/>
                <a:chExt cx="12192000" cy="1071646"/>
              </a:xfrm>
            </p:grpSpPr>
            <p:grpSp>
              <p:nvGrpSpPr>
                <p:cNvPr id="60" name="组合 59">
                  <a:extLst>
                    <a:ext uri="{FF2B5EF4-FFF2-40B4-BE49-F238E27FC236}">
                      <a16:creationId xmlns:a16="http://schemas.microsoft.com/office/drawing/2014/main" xmlns="" id="{193AA96E-5C16-488D-8343-E82301FB7932}"/>
                    </a:ext>
                  </a:extLst>
                </p:cNvPr>
                <p:cNvGrpSpPr/>
                <p:nvPr/>
              </p:nvGrpSpPr>
              <p:grpSpPr>
                <a:xfrm>
                  <a:off x="114049" y="-10072"/>
                  <a:ext cx="12192000" cy="732062"/>
                  <a:chOff x="114049" y="-10072"/>
                  <a:chExt cx="12192000" cy="732062"/>
                </a:xfrm>
              </p:grpSpPr>
              <p:grpSp>
                <p:nvGrpSpPr>
                  <p:cNvPr id="64" name="组合 63">
                    <a:extLst>
                      <a:ext uri="{FF2B5EF4-FFF2-40B4-BE49-F238E27FC236}">
                        <a16:creationId xmlns:a16="http://schemas.microsoft.com/office/drawing/2014/main" xmlns="" id="{0D5BDF19-9878-4164-BEE2-D4E5F4E1D6FB}"/>
                      </a:ext>
                    </a:extLst>
                  </p:cNvPr>
                  <p:cNvGrpSpPr/>
                  <p:nvPr/>
                </p:nvGrpSpPr>
                <p:grpSpPr>
                  <a:xfrm>
                    <a:off x="114049" y="-10072"/>
                    <a:ext cx="12192000" cy="381000"/>
                    <a:chOff x="114049" y="-10072"/>
                    <a:chExt cx="12192000" cy="381000"/>
                  </a:xfrm>
                </p:grpSpPr>
                <p:pic>
                  <p:nvPicPr>
                    <p:cNvPr id="68" name="图片 67">
                      <a:extLst>
                        <a:ext uri="{FF2B5EF4-FFF2-40B4-BE49-F238E27FC236}">
                          <a16:creationId xmlns:a16="http://schemas.microsoft.com/office/drawing/2014/main" xmlns="" id="{82F02DA9-CA3D-4485-8A45-C1EBE1B6C1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0072"/>
                      <a:ext cx="12192000" cy="190500"/>
                    </a:xfrm>
                    <a:prstGeom prst="rect">
                      <a:avLst/>
                    </a:prstGeom>
                  </p:spPr>
                </p:pic>
                <p:pic>
                  <p:nvPicPr>
                    <p:cNvPr id="69" name="图片 68">
                      <a:extLst>
                        <a:ext uri="{FF2B5EF4-FFF2-40B4-BE49-F238E27FC236}">
                          <a16:creationId xmlns:a16="http://schemas.microsoft.com/office/drawing/2014/main" xmlns="" id="{0693C933-BF86-46A4-9FB6-4070A8C557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80428"/>
                      <a:ext cx="12192000" cy="190500"/>
                    </a:xfrm>
                    <a:prstGeom prst="rect">
                      <a:avLst/>
                    </a:prstGeom>
                  </p:spPr>
                </p:pic>
              </p:grpSp>
              <p:grpSp>
                <p:nvGrpSpPr>
                  <p:cNvPr id="65" name="组合 64">
                    <a:extLst>
                      <a:ext uri="{FF2B5EF4-FFF2-40B4-BE49-F238E27FC236}">
                        <a16:creationId xmlns:a16="http://schemas.microsoft.com/office/drawing/2014/main" xmlns="" id="{D44F6781-1FB2-4C78-966B-0CA1F2645EEE}"/>
                      </a:ext>
                    </a:extLst>
                  </p:cNvPr>
                  <p:cNvGrpSpPr/>
                  <p:nvPr/>
                </p:nvGrpSpPr>
                <p:grpSpPr>
                  <a:xfrm>
                    <a:off x="114049" y="340990"/>
                    <a:ext cx="12192000" cy="381000"/>
                    <a:chOff x="114049" y="-41971"/>
                    <a:chExt cx="12192000" cy="381000"/>
                  </a:xfrm>
                </p:grpSpPr>
                <p:pic>
                  <p:nvPicPr>
                    <p:cNvPr id="66" name="图片 65">
                      <a:extLst>
                        <a:ext uri="{FF2B5EF4-FFF2-40B4-BE49-F238E27FC236}">
                          <a16:creationId xmlns:a16="http://schemas.microsoft.com/office/drawing/2014/main" xmlns="" id="{A491AC37-D1F2-4C3C-9B0C-24AF5B1B42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67" name="图片 66">
                      <a:extLst>
                        <a:ext uri="{FF2B5EF4-FFF2-40B4-BE49-F238E27FC236}">
                          <a16:creationId xmlns:a16="http://schemas.microsoft.com/office/drawing/2014/main" xmlns="" id="{71335204-2718-4F00-A007-49DFE55827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61" name="组合 60">
                  <a:extLst>
                    <a:ext uri="{FF2B5EF4-FFF2-40B4-BE49-F238E27FC236}">
                      <a16:creationId xmlns:a16="http://schemas.microsoft.com/office/drawing/2014/main" xmlns="" id="{75680B69-856E-4505-9D1D-9C0BF2E8367A}"/>
                    </a:ext>
                  </a:extLst>
                </p:cNvPr>
                <p:cNvGrpSpPr/>
                <p:nvPr/>
              </p:nvGrpSpPr>
              <p:grpSpPr>
                <a:xfrm>
                  <a:off x="114049" y="680574"/>
                  <a:ext cx="12192000" cy="381000"/>
                  <a:chOff x="114049" y="-41971"/>
                  <a:chExt cx="12192000" cy="381000"/>
                </a:xfrm>
              </p:grpSpPr>
              <p:pic>
                <p:nvPicPr>
                  <p:cNvPr id="62" name="图片 61">
                    <a:extLst>
                      <a:ext uri="{FF2B5EF4-FFF2-40B4-BE49-F238E27FC236}">
                        <a16:creationId xmlns:a16="http://schemas.microsoft.com/office/drawing/2014/main" xmlns="" id="{68731BD9-6BF8-4525-9E54-0287907B8F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63" name="图片 62">
                    <a:extLst>
                      <a:ext uri="{FF2B5EF4-FFF2-40B4-BE49-F238E27FC236}">
                        <a16:creationId xmlns:a16="http://schemas.microsoft.com/office/drawing/2014/main" xmlns="" id="{EB53BE1B-2082-40C6-9DFC-902F2FFAD9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70" name="组合 69">
                <a:extLst>
                  <a:ext uri="{FF2B5EF4-FFF2-40B4-BE49-F238E27FC236}">
                    <a16:creationId xmlns:a16="http://schemas.microsoft.com/office/drawing/2014/main" xmlns="" id="{DB96119D-39C7-4051-AB0D-3CCC3864019A}"/>
                  </a:ext>
                </a:extLst>
              </p:cNvPr>
              <p:cNvGrpSpPr/>
              <p:nvPr/>
            </p:nvGrpSpPr>
            <p:grpSpPr>
              <a:xfrm>
                <a:off x="114049" y="4524144"/>
                <a:ext cx="12192000" cy="1071646"/>
                <a:chOff x="114049" y="-10072"/>
                <a:chExt cx="12192000" cy="1071646"/>
              </a:xfrm>
            </p:grpSpPr>
            <p:grpSp>
              <p:nvGrpSpPr>
                <p:cNvPr id="71" name="组合 70">
                  <a:extLst>
                    <a:ext uri="{FF2B5EF4-FFF2-40B4-BE49-F238E27FC236}">
                      <a16:creationId xmlns:a16="http://schemas.microsoft.com/office/drawing/2014/main" xmlns="" id="{F6974126-9392-41FD-8AF8-C1FACD710D70}"/>
                    </a:ext>
                  </a:extLst>
                </p:cNvPr>
                <p:cNvGrpSpPr/>
                <p:nvPr/>
              </p:nvGrpSpPr>
              <p:grpSpPr>
                <a:xfrm>
                  <a:off x="114049" y="-10072"/>
                  <a:ext cx="12192000" cy="732062"/>
                  <a:chOff x="114049" y="-10072"/>
                  <a:chExt cx="12192000" cy="732062"/>
                </a:xfrm>
              </p:grpSpPr>
              <p:grpSp>
                <p:nvGrpSpPr>
                  <p:cNvPr id="75" name="组合 74">
                    <a:extLst>
                      <a:ext uri="{FF2B5EF4-FFF2-40B4-BE49-F238E27FC236}">
                        <a16:creationId xmlns:a16="http://schemas.microsoft.com/office/drawing/2014/main" xmlns="" id="{421854A1-69FF-48A3-BAC0-7BCC306106E8}"/>
                      </a:ext>
                    </a:extLst>
                  </p:cNvPr>
                  <p:cNvGrpSpPr/>
                  <p:nvPr/>
                </p:nvGrpSpPr>
                <p:grpSpPr>
                  <a:xfrm>
                    <a:off x="114049" y="-10072"/>
                    <a:ext cx="12192000" cy="381000"/>
                    <a:chOff x="114049" y="-10072"/>
                    <a:chExt cx="12192000" cy="381000"/>
                  </a:xfrm>
                </p:grpSpPr>
                <p:pic>
                  <p:nvPicPr>
                    <p:cNvPr id="79" name="图片 78">
                      <a:extLst>
                        <a:ext uri="{FF2B5EF4-FFF2-40B4-BE49-F238E27FC236}">
                          <a16:creationId xmlns:a16="http://schemas.microsoft.com/office/drawing/2014/main" xmlns="" id="{4297EC75-D4C2-42B9-9523-22F94B8016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0072"/>
                      <a:ext cx="12192000" cy="190500"/>
                    </a:xfrm>
                    <a:prstGeom prst="rect">
                      <a:avLst/>
                    </a:prstGeom>
                  </p:spPr>
                </p:pic>
                <p:pic>
                  <p:nvPicPr>
                    <p:cNvPr id="80" name="图片 79">
                      <a:extLst>
                        <a:ext uri="{FF2B5EF4-FFF2-40B4-BE49-F238E27FC236}">
                          <a16:creationId xmlns:a16="http://schemas.microsoft.com/office/drawing/2014/main" xmlns="" id="{0718EE2C-90D0-4C35-A024-8BC3E7CD92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80428"/>
                      <a:ext cx="12192000" cy="190500"/>
                    </a:xfrm>
                    <a:prstGeom prst="rect">
                      <a:avLst/>
                    </a:prstGeom>
                  </p:spPr>
                </p:pic>
              </p:grpSp>
              <p:grpSp>
                <p:nvGrpSpPr>
                  <p:cNvPr id="76" name="组合 75">
                    <a:extLst>
                      <a:ext uri="{FF2B5EF4-FFF2-40B4-BE49-F238E27FC236}">
                        <a16:creationId xmlns:a16="http://schemas.microsoft.com/office/drawing/2014/main" xmlns="" id="{1A9556F8-AAE7-4666-B03C-24BFB7D704D1}"/>
                      </a:ext>
                    </a:extLst>
                  </p:cNvPr>
                  <p:cNvGrpSpPr/>
                  <p:nvPr/>
                </p:nvGrpSpPr>
                <p:grpSpPr>
                  <a:xfrm>
                    <a:off x="114049" y="340990"/>
                    <a:ext cx="12192000" cy="381000"/>
                    <a:chOff x="114049" y="-41971"/>
                    <a:chExt cx="12192000" cy="381000"/>
                  </a:xfrm>
                </p:grpSpPr>
                <p:pic>
                  <p:nvPicPr>
                    <p:cNvPr id="77" name="图片 76">
                      <a:extLst>
                        <a:ext uri="{FF2B5EF4-FFF2-40B4-BE49-F238E27FC236}">
                          <a16:creationId xmlns:a16="http://schemas.microsoft.com/office/drawing/2014/main" xmlns="" id="{A9769AD3-E4D1-4ADC-9F1C-25E9B28953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78" name="图片 77">
                      <a:extLst>
                        <a:ext uri="{FF2B5EF4-FFF2-40B4-BE49-F238E27FC236}">
                          <a16:creationId xmlns:a16="http://schemas.microsoft.com/office/drawing/2014/main" xmlns="" id="{CFB58FFC-89CF-4486-9CAC-13207373E3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72" name="组合 71">
                  <a:extLst>
                    <a:ext uri="{FF2B5EF4-FFF2-40B4-BE49-F238E27FC236}">
                      <a16:creationId xmlns:a16="http://schemas.microsoft.com/office/drawing/2014/main" xmlns="" id="{1573FA8F-BCA0-4FC9-B50B-7378752077E9}"/>
                    </a:ext>
                  </a:extLst>
                </p:cNvPr>
                <p:cNvGrpSpPr/>
                <p:nvPr/>
              </p:nvGrpSpPr>
              <p:grpSpPr>
                <a:xfrm>
                  <a:off x="114049" y="680574"/>
                  <a:ext cx="12192000" cy="381000"/>
                  <a:chOff x="114049" y="-41971"/>
                  <a:chExt cx="12192000" cy="381000"/>
                </a:xfrm>
              </p:grpSpPr>
              <p:pic>
                <p:nvPicPr>
                  <p:cNvPr id="73" name="图片 72">
                    <a:extLst>
                      <a:ext uri="{FF2B5EF4-FFF2-40B4-BE49-F238E27FC236}">
                        <a16:creationId xmlns:a16="http://schemas.microsoft.com/office/drawing/2014/main" xmlns="" id="{5A4ADFD9-EC63-402B-A9C1-A24A74F410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74" name="图片 73">
                    <a:extLst>
                      <a:ext uri="{FF2B5EF4-FFF2-40B4-BE49-F238E27FC236}">
                        <a16:creationId xmlns:a16="http://schemas.microsoft.com/office/drawing/2014/main" xmlns="" id="{A8592757-6B0C-46DA-8BB6-9ECB37C8BC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grpSp>
          <p:nvGrpSpPr>
            <p:cNvPr id="126" name="组合 125">
              <a:extLst>
                <a:ext uri="{FF2B5EF4-FFF2-40B4-BE49-F238E27FC236}">
                  <a16:creationId xmlns:a16="http://schemas.microsoft.com/office/drawing/2014/main" xmlns="" id="{ACDA3369-C618-433D-89E2-A965BD5A63C6}"/>
                </a:ext>
              </a:extLst>
            </p:cNvPr>
            <p:cNvGrpSpPr/>
            <p:nvPr/>
          </p:nvGrpSpPr>
          <p:grpSpPr>
            <a:xfrm>
              <a:off x="114049" y="4847931"/>
              <a:ext cx="12192000" cy="4154826"/>
              <a:chOff x="114049" y="1440964"/>
              <a:chExt cx="12192000" cy="4154826"/>
            </a:xfrm>
          </p:grpSpPr>
          <p:grpSp>
            <p:nvGrpSpPr>
              <p:cNvPr id="127" name="组合 126">
                <a:extLst>
                  <a:ext uri="{FF2B5EF4-FFF2-40B4-BE49-F238E27FC236}">
                    <a16:creationId xmlns:a16="http://schemas.microsoft.com/office/drawing/2014/main" xmlns="" id="{0D71E041-1AFB-408D-9443-34E76828B4A2}"/>
                  </a:ext>
                </a:extLst>
              </p:cNvPr>
              <p:cNvGrpSpPr/>
              <p:nvPr/>
            </p:nvGrpSpPr>
            <p:grpSpPr>
              <a:xfrm>
                <a:off x="114049" y="1440964"/>
                <a:ext cx="12192000" cy="1071646"/>
                <a:chOff x="114049" y="-10072"/>
                <a:chExt cx="12192000" cy="1071646"/>
              </a:xfrm>
            </p:grpSpPr>
            <p:grpSp>
              <p:nvGrpSpPr>
                <p:cNvPr id="161" name="组合 160">
                  <a:extLst>
                    <a:ext uri="{FF2B5EF4-FFF2-40B4-BE49-F238E27FC236}">
                      <a16:creationId xmlns:a16="http://schemas.microsoft.com/office/drawing/2014/main" xmlns="" id="{124D49FB-BFEB-4CAF-AEF8-699AF6869D09}"/>
                    </a:ext>
                  </a:extLst>
                </p:cNvPr>
                <p:cNvGrpSpPr/>
                <p:nvPr/>
              </p:nvGrpSpPr>
              <p:grpSpPr>
                <a:xfrm>
                  <a:off x="114049" y="-10072"/>
                  <a:ext cx="12192000" cy="732062"/>
                  <a:chOff x="114049" y="-10072"/>
                  <a:chExt cx="12192000" cy="732062"/>
                </a:xfrm>
              </p:grpSpPr>
              <p:grpSp>
                <p:nvGrpSpPr>
                  <p:cNvPr id="165" name="组合 164">
                    <a:extLst>
                      <a:ext uri="{FF2B5EF4-FFF2-40B4-BE49-F238E27FC236}">
                        <a16:creationId xmlns:a16="http://schemas.microsoft.com/office/drawing/2014/main" xmlns="" id="{57EE2911-6207-4C44-A4C1-9DC1B6FFD023}"/>
                      </a:ext>
                    </a:extLst>
                  </p:cNvPr>
                  <p:cNvGrpSpPr/>
                  <p:nvPr/>
                </p:nvGrpSpPr>
                <p:grpSpPr>
                  <a:xfrm>
                    <a:off x="114049" y="-10072"/>
                    <a:ext cx="12192000" cy="381000"/>
                    <a:chOff x="114049" y="-10072"/>
                    <a:chExt cx="12192000" cy="381000"/>
                  </a:xfrm>
                </p:grpSpPr>
                <p:pic>
                  <p:nvPicPr>
                    <p:cNvPr id="169" name="图片 168">
                      <a:extLst>
                        <a:ext uri="{FF2B5EF4-FFF2-40B4-BE49-F238E27FC236}">
                          <a16:creationId xmlns:a16="http://schemas.microsoft.com/office/drawing/2014/main" xmlns="" id="{55BBC8E2-68E4-483D-9EB9-E0D682C039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0072"/>
                      <a:ext cx="12192000" cy="190500"/>
                    </a:xfrm>
                    <a:prstGeom prst="rect">
                      <a:avLst/>
                    </a:prstGeom>
                  </p:spPr>
                </p:pic>
                <p:pic>
                  <p:nvPicPr>
                    <p:cNvPr id="170" name="图片 169">
                      <a:extLst>
                        <a:ext uri="{FF2B5EF4-FFF2-40B4-BE49-F238E27FC236}">
                          <a16:creationId xmlns:a16="http://schemas.microsoft.com/office/drawing/2014/main" xmlns="" id="{6092F7F6-F3F7-49AA-A867-4C158E7D50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80428"/>
                      <a:ext cx="12192000" cy="190500"/>
                    </a:xfrm>
                    <a:prstGeom prst="rect">
                      <a:avLst/>
                    </a:prstGeom>
                  </p:spPr>
                </p:pic>
              </p:grpSp>
              <p:grpSp>
                <p:nvGrpSpPr>
                  <p:cNvPr id="166" name="组合 165">
                    <a:extLst>
                      <a:ext uri="{FF2B5EF4-FFF2-40B4-BE49-F238E27FC236}">
                        <a16:creationId xmlns:a16="http://schemas.microsoft.com/office/drawing/2014/main" xmlns="" id="{D0066CAC-5499-4B17-A730-78E91D989295}"/>
                      </a:ext>
                    </a:extLst>
                  </p:cNvPr>
                  <p:cNvGrpSpPr/>
                  <p:nvPr/>
                </p:nvGrpSpPr>
                <p:grpSpPr>
                  <a:xfrm>
                    <a:off x="114049" y="340990"/>
                    <a:ext cx="12192000" cy="381000"/>
                    <a:chOff x="114049" y="-41971"/>
                    <a:chExt cx="12192000" cy="381000"/>
                  </a:xfrm>
                </p:grpSpPr>
                <p:pic>
                  <p:nvPicPr>
                    <p:cNvPr id="167" name="图片 166">
                      <a:extLst>
                        <a:ext uri="{FF2B5EF4-FFF2-40B4-BE49-F238E27FC236}">
                          <a16:creationId xmlns:a16="http://schemas.microsoft.com/office/drawing/2014/main" xmlns="" id="{D2A2A4CD-8DC0-40D5-AE66-CB5D9C95A6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168" name="图片 167">
                      <a:extLst>
                        <a:ext uri="{FF2B5EF4-FFF2-40B4-BE49-F238E27FC236}">
                          <a16:creationId xmlns:a16="http://schemas.microsoft.com/office/drawing/2014/main" xmlns="" id="{D59C49B8-F514-4653-8231-1D0771010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162" name="组合 161">
                  <a:extLst>
                    <a:ext uri="{FF2B5EF4-FFF2-40B4-BE49-F238E27FC236}">
                      <a16:creationId xmlns:a16="http://schemas.microsoft.com/office/drawing/2014/main" xmlns="" id="{8478E561-BE8D-4382-9603-CD336CB184D5}"/>
                    </a:ext>
                  </a:extLst>
                </p:cNvPr>
                <p:cNvGrpSpPr/>
                <p:nvPr/>
              </p:nvGrpSpPr>
              <p:grpSpPr>
                <a:xfrm>
                  <a:off x="114049" y="680574"/>
                  <a:ext cx="12192000" cy="381000"/>
                  <a:chOff x="114049" y="-41971"/>
                  <a:chExt cx="12192000" cy="381000"/>
                </a:xfrm>
              </p:grpSpPr>
              <p:pic>
                <p:nvPicPr>
                  <p:cNvPr id="163" name="图片 162">
                    <a:extLst>
                      <a:ext uri="{FF2B5EF4-FFF2-40B4-BE49-F238E27FC236}">
                        <a16:creationId xmlns:a16="http://schemas.microsoft.com/office/drawing/2014/main" xmlns="" id="{40AAD3EB-EC64-47E3-852D-0F9F5C6BB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164" name="图片 163">
                    <a:extLst>
                      <a:ext uri="{FF2B5EF4-FFF2-40B4-BE49-F238E27FC236}">
                        <a16:creationId xmlns:a16="http://schemas.microsoft.com/office/drawing/2014/main" xmlns="" id="{10BD2B6A-2361-429B-B8A6-003E19AD2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128" name="组合 127">
                <a:extLst>
                  <a:ext uri="{FF2B5EF4-FFF2-40B4-BE49-F238E27FC236}">
                    <a16:creationId xmlns:a16="http://schemas.microsoft.com/office/drawing/2014/main" xmlns="" id="{19A247B8-BE6C-4B6A-8F9E-5064129835B0}"/>
                  </a:ext>
                </a:extLst>
              </p:cNvPr>
              <p:cNvGrpSpPr/>
              <p:nvPr/>
            </p:nvGrpSpPr>
            <p:grpSpPr>
              <a:xfrm>
                <a:off x="114049" y="2513209"/>
                <a:ext cx="12192000" cy="1071646"/>
                <a:chOff x="114049" y="-10072"/>
                <a:chExt cx="12192000" cy="1071646"/>
              </a:xfrm>
            </p:grpSpPr>
            <p:grpSp>
              <p:nvGrpSpPr>
                <p:cNvPr id="151" name="组合 150">
                  <a:extLst>
                    <a:ext uri="{FF2B5EF4-FFF2-40B4-BE49-F238E27FC236}">
                      <a16:creationId xmlns:a16="http://schemas.microsoft.com/office/drawing/2014/main" xmlns="" id="{C03F00C3-D129-4CD1-9225-F5E9601B1326}"/>
                    </a:ext>
                  </a:extLst>
                </p:cNvPr>
                <p:cNvGrpSpPr/>
                <p:nvPr/>
              </p:nvGrpSpPr>
              <p:grpSpPr>
                <a:xfrm>
                  <a:off x="114049" y="-10072"/>
                  <a:ext cx="12192000" cy="732062"/>
                  <a:chOff x="114049" y="-10072"/>
                  <a:chExt cx="12192000" cy="732062"/>
                </a:xfrm>
              </p:grpSpPr>
              <p:grpSp>
                <p:nvGrpSpPr>
                  <p:cNvPr id="155" name="组合 154">
                    <a:extLst>
                      <a:ext uri="{FF2B5EF4-FFF2-40B4-BE49-F238E27FC236}">
                        <a16:creationId xmlns:a16="http://schemas.microsoft.com/office/drawing/2014/main" xmlns="" id="{C0944A52-C988-4D1A-A5E6-2A60C706E837}"/>
                      </a:ext>
                    </a:extLst>
                  </p:cNvPr>
                  <p:cNvGrpSpPr/>
                  <p:nvPr/>
                </p:nvGrpSpPr>
                <p:grpSpPr>
                  <a:xfrm>
                    <a:off x="114049" y="-10072"/>
                    <a:ext cx="12192000" cy="381000"/>
                    <a:chOff x="114049" y="-10072"/>
                    <a:chExt cx="12192000" cy="381000"/>
                  </a:xfrm>
                </p:grpSpPr>
                <p:pic>
                  <p:nvPicPr>
                    <p:cNvPr id="159" name="图片 158">
                      <a:extLst>
                        <a:ext uri="{FF2B5EF4-FFF2-40B4-BE49-F238E27FC236}">
                          <a16:creationId xmlns:a16="http://schemas.microsoft.com/office/drawing/2014/main" xmlns="" id="{C0A72FBE-8A1E-4F68-97B8-AF65957911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0072"/>
                      <a:ext cx="12192000" cy="190500"/>
                    </a:xfrm>
                    <a:prstGeom prst="rect">
                      <a:avLst/>
                    </a:prstGeom>
                  </p:spPr>
                </p:pic>
                <p:pic>
                  <p:nvPicPr>
                    <p:cNvPr id="160" name="图片 159">
                      <a:extLst>
                        <a:ext uri="{FF2B5EF4-FFF2-40B4-BE49-F238E27FC236}">
                          <a16:creationId xmlns:a16="http://schemas.microsoft.com/office/drawing/2014/main" xmlns="" id="{CF996BA5-0340-46EF-9426-441D53EF25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80428"/>
                      <a:ext cx="12192000" cy="190500"/>
                    </a:xfrm>
                    <a:prstGeom prst="rect">
                      <a:avLst/>
                    </a:prstGeom>
                  </p:spPr>
                </p:pic>
              </p:grpSp>
              <p:grpSp>
                <p:nvGrpSpPr>
                  <p:cNvPr id="156" name="组合 155">
                    <a:extLst>
                      <a:ext uri="{FF2B5EF4-FFF2-40B4-BE49-F238E27FC236}">
                        <a16:creationId xmlns:a16="http://schemas.microsoft.com/office/drawing/2014/main" xmlns="" id="{CE4D1E3A-B76A-43F1-8EEB-65507CC50639}"/>
                      </a:ext>
                    </a:extLst>
                  </p:cNvPr>
                  <p:cNvGrpSpPr/>
                  <p:nvPr/>
                </p:nvGrpSpPr>
                <p:grpSpPr>
                  <a:xfrm>
                    <a:off x="114049" y="340990"/>
                    <a:ext cx="12192000" cy="381000"/>
                    <a:chOff x="114049" y="-41971"/>
                    <a:chExt cx="12192000" cy="381000"/>
                  </a:xfrm>
                </p:grpSpPr>
                <p:pic>
                  <p:nvPicPr>
                    <p:cNvPr id="157" name="图片 156">
                      <a:extLst>
                        <a:ext uri="{FF2B5EF4-FFF2-40B4-BE49-F238E27FC236}">
                          <a16:creationId xmlns:a16="http://schemas.microsoft.com/office/drawing/2014/main" xmlns="" id="{495743F0-AF1D-402D-8C24-183A8C9A52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158" name="图片 157">
                      <a:extLst>
                        <a:ext uri="{FF2B5EF4-FFF2-40B4-BE49-F238E27FC236}">
                          <a16:creationId xmlns:a16="http://schemas.microsoft.com/office/drawing/2014/main" xmlns="" id="{F29A84BA-54B2-4808-841D-8A79AD7273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152" name="组合 151">
                  <a:extLst>
                    <a:ext uri="{FF2B5EF4-FFF2-40B4-BE49-F238E27FC236}">
                      <a16:creationId xmlns:a16="http://schemas.microsoft.com/office/drawing/2014/main" xmlns="" id="{FC28BFE8-451E-408C-B70B-EB9BB4B2A2F7}"/>
                    </a:ext>
                  </a:extLst>
                </p:cNvPr>
                <p:cNvGrpSpPr/>
                <p:nvPr/>
              </p:nvGrpSpPr>
              <p:grpSpPr>
                <a:xfrm>
                  <a:off x="114049" y="680574"/>
                  <a:ext cx="12192000" cy="381000"/>
                  <a:chOff x="114049" y="-41971"/>
                  <a:chExt cx="12192000" cy="381000"/>
                </a:xfrm>
              </p:grpSpPr>
              <p:pic>
                <p:nvPicPr>
                  <p:cNvPr id="153" name="图片 152">
                    <a:extLst>
                      <a:ext uri="{FF2B5EF4-FFF2-40B4-BE49-F238E27FC236}">
                        <a16:creationId xmlns:a16="http://schemas.microsoft.com/office/drawing/2014/main" xmlns="" id="{3C78828D-D104-4FDA-8C32-EF4D9503AE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154" name="图片 153">
                    <a:extLst>
                      <a:ext uri="{FF2B5EF4-FFF2-40B4-BE49-F238E27FC236}">
                        <a16:creationId xmlns:a16="http://schemas.microsoft.com/office/drawing/2014/main" xmlns="" id="{90162AFF-CB43-4605-BF67-DEAA0B93C8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129" name="组合 128">
                <a:extLst>
                  <a:ext uri="{FF2B5EF4-FFF2-40B4-BE49-F238E27FC236}">
                    <a16:creationId xmlns:a16="http://schemas.microsoft.com/office/drawing/2014/main" xmlns="" id="{A346F425-8161-4B5D-BFC8-4101502379B3}"/>
                  </a:ext>
                </a:extLst>
              </p:cNvPr>
              <p:cNvGrpSpPr/>
              <p:nvPr/>
            </p:nvGrpSpPr>
            <p:grpSpPr>
              <a:xfrm>
                <a:off x="114049" y="3451899"/>
                <a:ext cx="12192000" cy="1071646"/>
                <a:chOff x="114049" y="-10072"/>
                <a:chExt cx="12192000" cy="1071646"/>
              </a:xfrm>
            </p:grpSpPr>
            <p:grpSp>
              <p:nvGrpSpPr>
                <p:cNvPr id="141" name="组合 140">
                  <a:extLst>
                    <a:ext uri="{FF2B5EF4-FFF2-40B4-BE49-F238E27FC236}">
                      <a16:creationId xmlns:a16="http://schemas.microsoft.com/office/drawing/2014/main" xmlns="" id="{D7EC2C33-AEE0-480A-9019-9EF7816D2EC6}"/>
                    </a:ext>
                  </a:extLst>
                </p:cNvPr>
                <p:cNvGrpSpPr/>
                <p:nvPr/>
              </p:nvGrpSpPr>
              <p:grpSpPr>
                <a:xfrm>
                  <a:off x="114049" y="-10072"/>
                  <a:ext cx="12192000" cy="732062"/>
                  <a:chOff x="114049" y="-10072"/>
                  <a:chExt cx="12192000" cy="732062"/>
                </a:xfrm>
              </p:grpSpPr>
              <p:grpSp>
                <p:nvGrpSpPr>
                  <p:cNvPr id="145" name="组合 144">
                    <a:extLst>
                      <a:ext uri="{FF2B5EF4-FFF2-40B4-BE49-F238E27FC236}">
                        <a16:creationId xmlns:a16="http://schemas.microsoft.com/office/drawing/2014/main" xmlns="" id="{9CF39EF6-6B01-4059-8A42-4BC436BBFC0A}"/>
                      </a:ext>
                    </a:extLst>
                  </p:cNvPr>
                  <p:cNvGrpSpPr/>
                  <p:nvPr/>
                </p:nvGrpSpPr>
                <p:grpSpPr>
                  <a:xfrm>
                    <a:off x="114049" y="-10072"/>
                    <a:ext cx="12192000" cy="381000"/>
                    <a:chOff x="114049" y="-10072"/>
                    <a:chExt cx="12192000" cy="381000"/>
                  </a:xfrm>
                </p:grpSpPr>
                <p:pic>
                  <p:nvPicPr>
                    <p:cNvPr id="149" name="图片 148">
                      <a:extLst>
                        <a:ext uri="{FF2B5EF4-FFF2-40B4-BE49-F238E27FC236}">
                          <a16:creationId xmlns:a16="http://schemas.microsoft.com/office/drawing/2014/main" xmlns="" id="{0842B275-A5C9-4B7F-93F2-D0E45177B3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0072"/>
                      <a:ext cx="12192000" cy="190500"/>
                    </a:xfrm>
                    <a:prstGeom prst="rect">
                      <a:avLst/>
                    </a:prstGeom>
                  </p:spPr>
                </p:pic>
                <p:pic>
                  <p:nvPicPr>
                    <p:cNvPr id="150" name="图片 149">
                      <a:extLst>
                        <a:ext uri="{FF2B5EF4-FFF2-40B4-BE49-F238E27FC236}">
                          <a16:creationId xmlns:a16="http://schemas.microsoft.com/office/drawing/2014/main" xmlns="" id="{E4FE3C96-1F2F-4A09-A386-D187228F8B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80428"/>
                      <a:ext cx="12192000" cy="190500"/>
                    </a:xfrm>
                    <a:prstGeom prst="rect">
                      <a:avLst/>
                    </a:prstGeom>
                  </p:spPr>
                </p:pic>
              </p:grpSp>
              <p:grpSp>
                <p:nvGrpSpPr>
                  <p:cNvPr id="146" name="组合 145">
                    <a:extLst>
                      <a:ext uri="{FF2B5EF4-FFF2-40B4-BE49-F238E27FC236}">
                        <a16:creationId xmlns:a16="http://schemas.microsoft.com/office/drawing/2014/main" xmlns="" id="{41426AF8-FF9C-49CF-BC8F-73FD8747BE81}"/>
                      </a:ext>
                    </a:extLst>
                  </p:cNvPr>
                  <p:cNvGrpSpPr/>
                  <p:nvPr/>
                </p:nvGrpSpPr>
                <p:grpSpPr>
                  <a:xfrm>
                    <a:off x="114049" y="340990"/>
                    <a:ext cx="12192000" cy="381000"/>
                    <a:chOff x="114049" y="-41971"/>
                    <a:chExt cx="12192000" cy="381000"/>
                  </a:xfrm>
                </p:grpSpPr>
                <p:pic>
                  <p:nvPicPr>
                    <p:cNvPr id="147" name="图片 146">
                      <a:extLst>
                        <a:ext uri="{FF2B5EF4-FFF2-40B4-BE49-F238E27FC236}">
                          <a16:creationId xmlns:a16="http://schemas.microsoft.com/office/drawing/2014/main" xmlns="" id="{2E52FFF8-3545-4C01-B736-8BD11544B5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148" name="图片 147">
                      <a:extLst>
                        <a:ext uri="{FF2B5EF4-FFF2-40B4-BE49-F238E27FC236}">
                          <a16:creationId xmlns:a16="http://schemas.microsoft.com/office/drawing/2014/main" xmlns="" id="{7AF6841A-D55F-49F2-B026-5456793BD8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142" name="组合 141">
                  <a:extLst>
                    <a:ext uri="{FF2B5EF4-FFF2-40B4-BE49-F238E27FC236}">
                      <a16:creationId xmlns:a16="http://schemas.microsoft.com/office/drawing/2014/main" xmlns="" id="{D3EFEBBB-0244-4EDE-9FD6-CCE13E17A6CF}"/>
                    </a:ext>
                  </a:extLst>
                </p:cNvPr>
                <p:cNvGrpSpPr/>
                <p:nvPr/>
              </p:nvGrpSpPr>
              <p:grpSpPr>
                <a:xfrm>
                  <a:off x="114049" y="680574"/>
                  <a:ext cx="12192000" cy="381000"/>
                  <a:chOff x="114049" y="-41971"/>
                  <a:chExt cx="12192000" cy="381000"/>
                </a:xfrm>
              </p:grpSpPr>
              <p:pic>
                <p:nvPicPr>
                  <p:cNvPr id="143" name="图片 142">
                    <a:extLst>
                      <a:ext uri="{FF2B5EF4-FFF2-40B4-BE49-F238E27FC236}">
                        <a16:creationId xmlns:a16="http://schemas.microsoft.com/office/drawing/2014/main" xmlns="" id="{B9D2C6D0-083A-4D65-B789-88352A2C40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144" name="图片 143">
                    <a:extLst>
                      <a:ext uri="{FF2B5EF4-FFF2-40B4-BE49-F238E27FC236}">
                        <a16:creationId xmlns:a16="http://schemas.microsoft.com/office/drawing/2014/main" xmlns="" id="{203FD008-B754-491D-8F96-8022C95279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130" name="组合 129">
                <a:extLst>
                  <a:ext uri="{FF2B5EF4-FFF2-40B4-BE49-F238E27FC236}">
                    <a16:creationId xmlns:a16="http://schemas.microsoft.com/office/drawing/2014/main" xmlns="" id="{B71D0D67-B019-4DF6-BF50-772FAB353C42}"/>
                  </a:ext>
                </a:extLst>
              </p:cNvPr>
              <p:cNvGrpSpPr/>
              <p:nvPr/>
            </p:nvGrpSpPr>
            <p:grpSpPr>
              <a:xfrm>
                <a:off x="114049" y="4524144"/>
                <a:ext cx="12192000" cy="1071646"/>
                <a:chOff x="114049" y="-10072"/>
                <a:chExt cx="12192000" cy="1071646"/>
              </a:xfrm>
            </p:grpSpPr>
            <p:grpSp>
              <p:nvGrpSpPr>
                <p:cNvPr id="131" name="组合 130">
                  <a:extLst>
                    <a:ext uri="{FF2B5EF4-FFF2-40B4-BE49-F238E27FC236}">
                      <a16:creationId xmlns:a16="http://schemas.microsoft.com/office/drawing/2014/main" xmlns="" id="{1D326B14-8E1B-4727-8C56-5EFC2FB27962}"/>
                    </a:ext>
                  </a:extLst>
                </p:cNvPr>
                <p:cNvGrpSpPr/>
                <p:nvPr/>
              </p:nvGrpSpPr>
              <p:grpSpPr>
                <a:xfrm>
                  <a:off x="114049" y="-10072"/>
                  <a:ext cx="12192000" cy="732062"/>
                  <a:chOff x="114049" y="-10072"/>
                  <a:chExt cx="12192000" cy="732062"/>
                </a:xfrm>
              </p:grpSpPr>
              <p:grpSp>
                <p:nvGrpSpPr>
                  <p:cNvPr id="135" name="组合 134">
                    <a:extLst>
                      <a:ext uri="{FF2B5EF4-FFF2-40B4-BE49-F238E27FC236}">
                        <a16:creationId xmlns:a16="http://schemas.microsoft.com/office/drawing/2014/main" xmlns="" id="{5B7E25B4-BA7B-4A21-ACDD-75CEE77446F4}"/>
                      </a:ext>
                    </a:extLst>
                  </p:cNvPr>
                  <p:cNvGrpSpPr/>
                  <p:nvPr/>
                </p:nvGrpSpPr>
                <p:grpSpPr>
                  <a:xfrm>
                    <a:off x="114049" y="-10072"/>
                    <a:ext cx="12192000" cy="381000"/>
                    <a:chOff x="114049" y="-10072"/>
                    <a:chExt cx="12192000" cy="381000"/>
                  </a:xfrm>
                </p:grpSpPr>
                <p:pic>
                  <p:nvPicPr>
                    <p:cNvPr id="139" name="图片 138">
                      <a:extLst>
                        <a:ext uri="{FF2B5EF4-FFF2-40B4-BE49-F238E27FC236}">
                          <a16:creationId xmlns:a16="http://schemas.microsoft.com/office/drawing/2014/main" xmlns="" id="{DB677753-6A06-408E-A5A0-4A72B5ABC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0072"/>
                      <a:ext cx="12192000" cy="190500"/>
                    </a:xfrm>
                    <a:prstGeom prst="rect">
                      <a:avLst/>
                    </a:prstGeom>
                  </p:spPr>
                </p:pic>
                <p:pic>
                  <p:nvPicPr>
                    <p:cNvPr id="140" name="图片 139">
                      <a:extLst>
                        <a:ext uri="{FF2B5EF4-FFF2-40B4-BE49-F238E27FC236}">
                          <a16:creationId xmlns:a16="http://schemas.microsoft.com/office/drawing/2014/main" xmlns="" id="{248450CB-8EDD-48F7-B0E1-2452D01116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80428"/>
                      <a:ext cx="12192000" cy="190500"/>
                    </a:xfrm>
                    <a:prstGeom prst="rect">
                      <a:avLst/>
                    </a:prstGeom>
                  </p:spPr>
                </p:pic>
              </p:grpSp>
              <p:grpSp>
                <p:nvGrpSpPr>
                  <p:cNvPr id="136" name="组合 135">
                    <a:extLst>
                      <a:ext uri="{FF2B5EF4-FFF2-40B4-BE49-F238E27FC236}">
                        <a16:creationId xmlns:a16="http://schemas.microsoft.com/office/drawing/2014/main" xmlns="" id="{0ED61006-A3B5-4F81-889F-8E6A54E16063}"/>
                      </a:ext>
                    </a:extLst>
                  </p:cNvPr>
                  <p:cNvGrpSpPr/>
                  <p:nvPr/>
                </p:nvGrpSpPr>
                <p:grpSpPr>
                  <a:xfrm>
                    <a:off x="114049" y="340990"/>
                    <a:ext cx="12192000" cy="381000"/>
                    <a:chOff x="114049" y="-41971"/>
                    <a:chExt cx="12192000" cy="381000"/>
                  </a:xfrm>
                </p:grpSpPr>
                <p:pic>
                  <p:nvPicPr>
                    <p:cNvPr id="137" name="图片 136">
                      <a:extLst>
                        <a:ext uri="{FF2B5EF4-FFF2-40B4-BE49-F238E27FC236}">
                          <a16:creationId xmlns:a16="http://schemas.microsoft.com/office/drawing/2014/main" xmlns="" id="{9EBDFDEA-8A3D-41C9-9F72-31237D122D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138" name="图片 137">
                      <a:extLst>
                        <a:ext uri="{FF2B5EF4-FFF2-40B4-BE49-F238E27FC236}">
                          <a16:creationId xmlns:a16="http://schemas.microsoft.com/office/drawing/2014/main" xmlns="" id="{FBF20A85-F20F-4219-8230-A80F5B91A6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nvGrpSpPr>
                <p:cNvPr id="132" name="组合 131">
                  <a:extLst>
                    <a:ext uri="{FF2B5EF4-FFF2-40B4-BE49-F238E27FC236}">
                      <a16:creationId xmlns:a16="http://schemas.microsoft.com/office/drawing/2014/main" xmlns="" id="{7FD03A3E-D79E-4CF2-AEF9-97040846EEAB}"/>
                    </a:ext>
                  </a:extLst>
                </p:cNvPr>
                <p:cNvGrpSpPr/>
                <p:nvPr/>
              </p:nvGrpSpPr>
              <p:grpSpPr>
                <a:xfrm>
                  <a:off x="114049" y="680574"/>
                  <a:ext cx="12192000" cy="381000"/>
                  <a:chOff x="114049" y="-41971"/>
                  <a:chExt cx="12192000" cy="381000"/>
                </a:xfrm>
              </p:grpSpPr>
              <p:pic>
                <p:nvPicPr>
                  <p:cNvPr id="133" name="图片 132">
                    <a:extLst>
                      <a:ext uri="{FF2B5EF4-FFF2-40B4-BE49-F238E27FC236}">
                        <a16:creationId xmlns:a16="http://schemas.microsoft.com/office/drawing/2014/main" xmlns="" id="{1BF5FBFF-BC6C-49C7-9D48-9AB7482E91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41971"/>
                    <a:ext cx="12192000" cy="190500"/>
                  </a:xfrm>
                  <a:prstGeom prst="rect">
                    <a:avLst/>
                  </a:prstGeom>
                </p:spPr>
              </p:pic>
              <p:pic>
                <p:nvPicPr>
                  <p:cNvPr id="134" name="图片 133">
                    <a:extLst>
                      <a:ext uri="{FF2B5EF4-FFF2-40B4-BE49-F238E27FC236}">
                        <a16:creationId xmlns:a16="http://schemas.microsoft.com/office/drawing/2014/main" xmlns="" id="{109C819F-545E-40DB-8C81-91512E214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49" y="148529"/>
                    <a:ext cx="12192000" cy="190500"/>
                  </a:xfrm>
                  <a:prstGeom prst="rect">
                    <a:avLst/>
                  </a:prstGeom>
                </p:spPr>
              </p:pic>
            </p:grpSp>
          </p:grpSp>
        </p:grpSp>
      </p:grpSp>
      <p:pic>
        <p:nvPicPr>
          <p:cNvPr id="11" name="图片 10">
            <a:extLst>
              <a:ext uri="{FF2B5EF4-FFF2-40B4-BE49-F238E27FC236}">
                <a16:creationId xmlns:a16="http://schemas.microsoft.com/office/drawing/2014/main" xmlns="" id="{E9C780DB-7646-4F8E-B960-61ED62435ADA}"/>
              </a:ext>
            </a:extLst>
          </p:cNvPr>
          <p:cNvPicPr>
            <a:picLocks noChangeAspect="1"/>
          </p:cNvPicPr>
          <p:nvPr/>
        </p:nvPicPr>
        <p:blipFill rotWithShape="1">
          <a:blip r:embed="rId4">
            <a:extLst>
              <a:ext uri="{28A0092B-C50C-407E-A947-70E740481C1C}">
                <a14:useLocalDpi xmlns:a14="http://schemas.microsoft.com/office/drawing/2010/main" val="0"/>
              </a:ext>
            </a:extLst>
          </a:blip>
          <a:srcRect l="68941"/>
          <a:stretch/>
        </p:blipFill>
        <p:spPr>
          <a:xfrm>
            <a:off x="-1" y="-72898"/>
            <a:ext cx="1896605" cy="7003796"/>
          </a:xfrm>
          <a:prstGeom prst="rect">
            <a:avLst/>
          </a:prstGeom>
        </p:spPr>
      </p:pic>
      <p:pic>
        <p:nvPicPr>
          <p:cNvPr id="9" name="图片 8">
            <a:extLst>
              <a:ext uri="{FF2B5EF4-FFF2-40B4-BE49-F238E27FC236}">
                <a16:creationId xmlns:a16="http://schemas.microsoft.com/office/drawing/2014/main" xmlns="" id="{8C047585-84C4-420D-A1C9-570B4171E8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549" y="-211957"/>
            <a:ext cx="12182977" cy="7281915"/>
          </a:xfrm>
          <a:prstGeom prst="rect">
            <a:avLst/>
          </a:prstGeom>
        </p:spPr>
      </p:pic>
      <p:pic>
        <p:nvPicPr>
          <p:cNvPr id="13" name="图片 12">
            <a:extLst>
              <a:ext uri="{FF2B5EF4-FFF2-40B4-BE49-F238E27FC236}">
                <a16:creationId xmlns:a16="http://schemas.microsoft.com/office/drawing/2014/main" xmlns="" id="{8CC155CB-7301-42D7-ABFC-6EBB169B7F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61203" y="1879865"/>
            <a:ext cx="774000" cy="774000"/>
          </a:xfrm>
          <a:prstGeom prst="rect">
            <a:avLst/>
          </a:prstGeom>
        </p:spPr>
      </p:pic>
      <p:pic>
        <p:nvPicPr>
          <p:cNvPr id="16" name="图片 15">
            <a:extLst>
              <a:ext uri="{FF2B5EF4-FFF2-40B4-BE49-F238E27FC236}">
                <a16:creationId xmlns:a16="http://schemas.microsoft.com/office/drawing/2014/main" xmlns="" id="{74E40613-4CF5-400C-81CF-31A0714E95C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29422" y="2538384"/>
            <a:ext cx="774000" cy="774000"/>
          </a:xfrm>
          <a:prstGeom prst="rect">
            <a:avLst/>
          </a:prstGeom>
        </p:spPr>
      </p:pic>
      <p:pic>
        <p:nvPicPr>
          <p:cNvPr id="172" name="图片 171">
            <a:extLst>
              <a:ext uri="{FF2B5EF4-FFF2-40B4-BE49-F238E27FC236}">
                <a16:creationId xmlns:a16="http://schemas.microsoft.com/office/drawing/2014/main" xmlns="" id="{E2D3DC1A-764C-4539-B2A2-9D68E03C92E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6000" y="1359493"/>
            <a:ext cx="774000" cy="774000"/>
          </a:xfrm>
          <a:prstGeom prst="rect">
            <a:avLst/>
          </a:prstGeom>
        </p:spPr>
      </p:pic>
      <p:pic>
        <p:nvPicPr>
          <p:cNvPr id="173" name="图片 172">
            <a:extLst>
              <a:ext uri="{FF2B5EF4-FFF2-40B4-BE49-F238E27FC236}">
                <a16:creationId xmlns:a16="http://schemas.microsoft.com/office/drawing/2014/main" xmlns="" id="{EC6F36D2-E448-4BC4-A2D5-7BB041D69F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65042" y="3061452"/>
            <a:ext cx="774000" cy="774000"/>
          </a:xfrm>
          <a:prstGeom prst="rect">
            <a:avLst/>
          </a:prstGeom>
        </p:spPr>
      </p:pic>
      <p:pic>
        <p:nvPicPr>
          <p:cNvPr id="174" name="图片 173">
            <a:extLst>
              <a:ext uri="{FF2B5EF4-FFF2-40B4-BE49-F238E27FC236}">
                <a16:creationId xmlns:a16="http://schemas.microsoft.com/office/drawing/2014/main" xmlns="" id="{C4534B37-DB93-41F9-96AC-416B33F106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22302" y="4309886"/>
            <a:ext cx="774000" cy="774000"/>
          </a:xfrm>
          <a:prstGeom prst="rect">
            <a:avLst/>
          </a:prstGeom>
        </p:spPr>
      </p:pic>
      <p:pic>
        <p:nvPicPr>
          <p:cNvPr id="175" name="图片 174">
            <a:extLst>
              <a:ext uri="{FF2B5EF4-FFF2-40B4-BE49-F238E27FC236}">
                <a16:creationId xmlns:a16="http://schemas.microsoft.com/office/drawing/2014/main" xmlns="" id="{73E1386D-E3C5-45E3-811F-5FCD87809D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0140" y="3689714"/>
            <a:ext cx="774000" cy="774000"/>
          </a:xfrm>
          <a:prstGeom prst="rect">
            <a:avLst/>
          </a:prstGeom>
        </p:spPr>
      </p:pic>
      <p:pic>
        <p:nvPicPr>
          <p:cNvPr id="176" name="图片 175">
            <a:extLst>
              <a:ext uri="{FF2B5EF4-FFF2-40B4-BE49-F238E27FC236}">
                <a16:creationId xmlns:a16="http://schemas.microsoft.com/office/drawing/2014/main" xmlns="" id="{44E2AF32-6564-4CE0-9203-67424282D3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32435" y="1967196"/>
            <a:ext cx="774000" cy="774000"/>
          </a:xfrm>
          <a:prstGeom prst="rect">
            <a:avLst/>
          </a:prstGeom>
        </p:spPr>
      </p:pic>
      <p:pic>
        <p:nvPicPr>
          <p:cNvPr id="179" name="图片 178">
            <a:extLst>
              <a:ext uri="{FF2B5EF4-FFF2-40B4-BE49-F238E27FC236}">
                <a16:creationId xmlns:a16="http://schemas.microsoft.com/office/drawing/2014/main" xmlns="" id="{7D758B85-F2E3-4BC5-9B8D-AEBBB43847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18235" y="4158558"/>
            <a:ext cx="774000" cy="774000"/>
          </a:xfrm>
          <a:prstGeom prst="rect">
            <a:avLst/>
          </a:prstGeom>
        </p:spPr>
      </p:pic>
      <p:sp>
        <p:nvSpPr>
          <p:cNvPr id="181" name="文本框 180">
            <a:extLst>
              <a:ext uri="{FF2B5EF4-FFF2-40B4-BE49-F238E27FC236}">
                <a16:creationId xmlns:a16="http://schemas.microsoft.com/office/drawing/2014/main" xmlns="" id="{F6316348-780F-4453-9B7C-F4EF3D104618}"/>
              </a:ext>
            </a:extLst>
          </p:cNvPr>
          <p:cNvSpPr txBox="1"/>
          <p:nvPr/>
        </p:nvSpPr>
        <p:spPr>
          <a:xfrm>
            <a:off x="3435177" y="2130055"/>
            <a:ext cx="971165" cy="276999"/>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prstClr val="black"/>
                </a:solidFill>
                <a:effectLst/>
                <a:uLnTx/>
                <a:uFillTx/>
                <a:latin typeface="Source Han Sans Normal" panose="020B0400000000000000" pitchFamily="34" charset="-122"/>
                <a:ea typeface="Source Han Sans Normal" panose="020B0400000000000000" pitchFamily="34" charset="-122"/>
              </a:defRPr>
            </a:lvl1pPr>
          </a:lstStyle>
          <a:p>
            <a:r>
              <a:rPr lang="zh-CN" altLang="en-US" sz="1200" dirty="0">
                <a:solidFill>
                  <a:schemeClr val="bg1"/>
                </a:solidFill>
                <a:latin typeface="华文宋体" panose="02010600040101010101" pitchFamily="2" charset="-122"/>
                <a:ea typeface="华文宋体" panose="02010600040101010101" pitchFamily="2" charset="-122"/>
              </a:rPr>
              <a:t>月下海棠</a:t>
            </a:r>
          </a:p>
        </p:txBody>
      </p:sp>
      <p:sp>
        <p:nvSpPr>
          <p:cNvPr id="182" name="文本框 181">
            <a:extLst>
              <a:ext uri="{FF2B5EF4-FFF2-40B4-BE49-F238E27FC236}">
                <a16:creationId xmlns:a16="http://schemas.microsoft.com/office/drawing/2014/main" xmlns="" id="{5142D845-7FB2-4C0A-99BA-4F2C025524D3}"/>
              </a:ext>
            </a:extLst>
          </p:cNvPr>
          <p:cNvSpPr txBox="1"/>
          <p:nvPr/>
        </p:nvSpPr>
        <p:spPr>
          <a:xfrm>
            <a:off x="6042428" y="3939195"/>
            <a:ext cx="971165" cy="307777"/>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prstClr val="black"/>
                </a:solidFill>
                <a:effectLst/>
                <a:uLnTx/>
                <a:uFillTx/>
                <a:latin typeface="Source Han Sans Normal" panose="020B0400000000000000" pitchFamily="34" charset="-122"/>
                <a:ea typeface="Source Han Sans Normal" panose="020B0400000000000000" pitchFamily="34" charset="-122"/>
              </a:defRPr>
            </a:lvl1pPr>
          </a:lstStyle>
          <a:p>
            <a:r>
              <a:rPr lang="zh-CN" altLang="en-US" sz="1400" dirty="0">
                <a:solidFill>
                  <a:schemeClr val="bg1"/>
                </a:solidFill>
                <a:latin typeface="华文宋体" panose="02010600040101010101" pitchFamily="2" charset="-122"/>
                <a:ea typeface="华文宋体" panose="02010600040101010101" pitchFamily="2" charset="-122"/>
              </a:rPr>
              <a:t>普天乐</a:t>
            </a:r>
          </a:p>
        </p:txBody>
      </p:sp>
      <p:sp>
        <p:nvSpPr>
          <p:cNvPr id="183" name="文本框 182">
            <a:extLst>
              <a:ext uri="{FF2B5EF4-FFF2-40B4-BE49-F238E27FC236}">
                <a16:creationId xmlns:a16="http://schemas.microsoft.com/office/drawing/2014/main" xmlns="" id="{C0E76976-9F9E-43AD-8FE4-B20C8D4F85D0}"/>
              </a:ext>
            </a:extLst>
          </p:cNvPr>
          <p:cNvSpPr txBox="1"/>
          <p:nvPr/>
        </p:nvSpPr>
        <p:spPr>
          <a:xfrm>
            <a:off x="6218368" y="1590072"/>
            <a:ext cx="971165" cy="307777"/>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prstClr val="black"/>
                </a:solidFill>
                <a:effectLst/>
                <a:uLnTx/>
                <a:uFillTx/>
                <a:latin typeface="Source Han Sans Normal" panose="020B0400000000000000" pitchFamily="34" charset="-122"/>
                <a:ea typeface="Source Han Sans Normal" panose="020B0400000000000000" pitchFamily="34" charset="-122"/>
              </a:defRPr>
            </a:lvl1pPr>
          </a:lstStyle>
          <a:p>
            <a:r>
              <a:rPr lang="zh-CN" altLang="en-US" sz="1400" dirty="0">
                <a:solidFill>
                  <a:schemeClr val="tx1"/>
                </a:solidFill>
                <a:latin typeface="华文宋体" panose="02010600040101010101" pitchFamily="2" charset="-122"/>
                <a:ea typeface="华文宋体" panose="02010600040101010101" pitchFamily="2" charset="-122"/>
              </a:rPr>
              <a:t>迎神</a:t>
            </a:r>
          </a:p>
        </p:txBody>
      </p:sp>
      <p:sp>
        <p:nvSpPr>
          <p:cNvPr id="184" name="文本框 183">
            <a:extLst>
              <a:ext uri="{FF2B5EF4-FFF2-40B4-BE49-F238E27FC236}">
                <a16:creationId xmlns:a16="http://schemas.microsoft.com/office/drawing/2014/main" xmlns="" id="{0ACE243E-842A-4172-87DC-742CBFAB6ECF}"/>
              </a:ext>
            </a:extLst>
          </p:cNvPr>
          <p:cNvSpPr txBox="1"/>
          <p:nvPr/>
        </p:nvSpPr>
        <p:spPr>
          <a:xfrm>
            <a:off x="4871179" y="2779625"/>
            <a:ext cx="971165" cy="307777"/>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prstClr val="black"/>
                </a:solidFill>
                <a:effectLst/>
                <a:uLnTx/>
                <a:uFillTx/>
                <a:latin typeface="Source Han Sans Normal" panose="020B0400000000000000" pitchFamily="34" charset="-122"/>
                <a:ea typeface="Source Han Sans Normal" panose="020B0400000000000000" pitchFamily="34" charset="-122"/>
              </a:defRPr>
            </a:lvl1pPr>
          </a:lstStyle>
          <a:p>
            <a:r>
              <a:rPr lang="zh-CN" altLang="en-US" sz="1400" dirty="0">
                <a:solidFill>
                  <a:schemeClr val="tx1"/>
                </a:solidFill>
                <a:latin typeface="华文宋体" panose="02010600040101010101" pitchFamily="2" charset="-122"/>
                <a:ea typeface="华文宋体" panose="02010600040101010101" pitchFamily="2" charset="-122"/>
              </a:rPr>
              <a:t>太平令</a:t>
            </a:r>
          </a:p>
        </p:txBody>
      </p:sp>
      <p:sp>
        <p:nvSpPr>
          <p:cNvPr id="185" name="文本框 184">
            <a:extLst>
              <a:ext uri="{FF2B5EF4-FFF2-40B4-BE49-F238E27FC236}">
                <a16:creationId xmlns:a16="http://schemas.microsoft.com/office/drawing/2014/main" xmlns="" id="{14175074-9E12-4EEC-A88E-8402C1722CCA}"/>
              </a:ext>
            </a:extLst>
          </p:cNvPr>
          <p:cNvSpPr txBox="1"/>
          <p:nvPr/>
        </p:nvSpPr>
        <p:spPr>
          <a:xfrm>
            <a:off x="3228780" y="4563304"/>
            <a:ext cx="971165" cy="307777"/>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prstClr val="black"/>
                </a:solidFill>
                <a:effectLst/>
                <a:uLnTx/>
                <a:uFillTx/>
                <a:latin typeface="Source Han Sans Normal" panose="020B0400000000000000" pitchFamily="34" charset="-122"/>
                <a:ea typeface="Source Han Sans Normal" panose="020B0400000000000000" pitchFamily="34" charset="-122"/>
              </a:defRPr>
            </a:lvl1pPr>
          </a:lstStyle>
          <a:p>
            <a:r>
              <a:rPr lang="zh-CN" altLang="en-US" sz="1400" dirty="0">
                <a:solidFill>
                  <a:schemeClr val="tx1"/>
                </a:solidFill>
                <a:latin typeface="华文宋体" panose="02010600040101010101" pitchFamily="2" charset="-122"/>
                <a:ea typeface="华文宋体" panose="02010600040101010101" pitchFamily="2" charset="-122"/>
              </a:rPr>
              <a:t>千秋词</a:t>
            </a:r>
          </a:p>
        </p:txBody>
      </p:sp>
      <p:sp>
        <p:nvSpPr>
          <p:cNvPr id="186" name="文本框 185">
            <a:extLst>
              <a:ext uri="{FF2B5EF4-FFF2-40B4-BE49-F238E27FC236}">
                <a16:creationId xmlns:a16="http://schemas.microsoft.com/office/drawing/2014/main" xmlns="" id="{2FCC1639-8200-4E3E-ADA2-FC913B27035C}"/>
              </a:ext>
            </a:extLst>
          </p:cNvPr>
          <p:cNvSpPr txBox="1"/>
          <p:nvPr/>
        </p:nvSpPr>
        <p:spPr>
          <a:xfrm>
            <a:off x="8317587" y="3294276"/>
            <a:ext cx="971165" cy="307777"/>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prstClr val="black"/>
                </a:solidFill>
                <a:effectLst/>
                <a:uLnTx/>
                <a:uFillTx/>
                <a:latin typeface="Source Han Sans Normal" panose="020B0400000000000000" pitchFamily="34" charset="-122"/>
                <a:ea typeface="Source Han Sans Normal" panose="020B0400000000000000" pitchFamily="34" charset="-122"/>
              </a:defRPr>
            </a:lvl1pPr>
          </a:lstStyle>
          <a:p>
            <a:r>
              <a:rPr lang="zh-CN" altLang="en-US" sz="1400" dirty="0">
                <a:solidFill>
                  <a:schemeClr val="tx1"/>
                </a:solidFill>
                <a:latin typeface="华文宋体" panose="02010600040101010101" pitchFamily="2" charset="-122"/>
                <a:ea typeface="华文宋体" panose="02010600040101010101" pitchFamily="2" charset="-122"/>
              </a:rPr>
              <a:t>舞名马</a:t>
            </a:r>
          </a:p>
        </p:txBody>
      </p:sp>
      <p:sp>
        <p:nvSpPr>
          <p:cNvPr id="187" name="文本框 186">
            <a:extLst>
              <a:ext uri="{FF2B5EF4-FFF2-40B4-BE49-F238E27FC236}">
                <a16:creationId xmlns:a16="http://schemas.microsoft.com/office/drawing/2014/main" xmlns="" id="{665B2CDC-C5E0-4C4D-8FAE-C59D8293E665}"/>
              </a:ext>
            </a:extLst>
          </p:cNvPr>
          <p:cNvSpPr txBox="1"/>
          <p:nvPr/>
        </p:nvSpPr>
        <p:spPr>
          <a:xfrm>
            <a:off x="10644362" y="4399130"/>
            <a:ext cx="971165" cy="307777"/>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prstClr val="black"/>
                </a:solidFill>
                <a:effectLst/>
                <a:uLnTx/>
                <a:uFillTx/>
                <a:latin typeface="Source Han Sans Normal" panose="020B0400000000000000" pitchFamily="34" charset="-122"/>
                <a:ea typeface="Source Han Sans Normal" panose="020B0400000000000000" pitchFamily="34" charset="-122"/>
              </a:defRPr>
            </a:lvl1pPr>
          </a:lstStyle>
          <a:p>
            <a:r>
              <a:rPr lang="zh-CN" altLang="en-US" sz="1400" dirty="0">
                <a:solidFill>
                  <a:schemeClr val="bg1"/>
                </a:solidFill>
                <a:latin typeface="华文宋体" panose="02010600040101010101" pitchFamily="2" charset="-122"/>
                <a:ea typeface="华文宋体" panose="02010600040101010101" pitchFamily="2" charset="-122"/>
              </a:rPr>
              <a:t>惜黄花</a:t>
            </a:r>
          </a:p>
        </p:txBody>
      </p:sp>
      <p:sp>
        <p:nvSpPr>
          <p:cNvPr id="188" name="文本框 187">
            <a:extLst>
              <a:ext uri="{FF2B5EF4-FFF2-40B4-BE49-F238E27FC236}">
                <a16:creationId xmlns:a16="http://schemas.microsoft.com/office/drawing/2014/main" xmlns="" id="{8CB0E858-F5B5-470C-BB99-96A96AC73057}"/>
              </a:ext>
            </a:extLst>
          </p:cNvPr>
          <p:cNvSpPr txBox="1"/>
          <p:nvPr/>
        </p:nvSpPr>
        <p:spPr>
          <a:xfrm>
            <a:off x="9920853" y="2239830"/>
            <a:ext cx="971165" cy="276999"/>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prstClr val="black"/>
                </a:solidFill>
                <a:effectLst/>
                <a:uLnTx/>
                <a:uFillTx/>
                <a:latin typeface="Source Han Sans Normal" panose="020B0400000000000000" pitchFamily="34" charset="-122"/>
                <a:ea typeface="Source Han Sans Normal" panose="020B0400000000000000" pitchFamily="34" charset="-122"/>
              </a:defRPr>
            </a:lvl1pPr>
          </a:lstStyle>
          <a:p>
            <a:r>
              <a:rPr lang="zh-CN" altLang="en-US" sz="1200" dirty="0">
                <a:solidFill>
                  <a:schemeClr val="tx1"/>
                </a:solidFill>
                <a:latin typeface="华文宋体" panose="02010600040101010101" pitchFamily="2" charset="-122"/>
                <a:ea typeface="华文宋体" panose="02010600040101010101" pitchFamily="2" charset="-122"/>
              </a:rPr>
              <a:t>杏梅争春</a:t>
            </a:r>
          </a:p>
        </p:txBody>
      </p:sp>
      <p:pic>
        <p:nvPicPr>
          <p:cNvPr id="190" name="图片 189">
            <a:extLst>
              <a:ext uri="{FF2B5EF4-FFF2-40B4-BE49-F238E27FC236}">
                <a16:creationId xmlns:a16="http://schemas.microsoft.com/office/drawing/2014/main" xmlns="" id="{D783E072-4758-438D-ABC6-0500B561688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217147" y="407499"/>
            <a:ext cx="796760" cy="820813"/>
          </a:xfrm>
          <a:prstGeom prst="rect">
            <a:avLst/>
          </a:prstGeom>
        </p:spPr>
      </p:pic>
      <p:grpSp>
        <p:nvGrpSpPr>
          <p:cNvPr id="191" name="组合 190">
            <a:extLst>
              <a:ext uri="{FF2B5EF4-FFF2-40B4-BE49-F238E27FC236}">
                <a16:creationId xmlns:a16="http://schemas.microsoft.com/office/drawing/2014/main" xmlns="" id="{8267B09F-F26C-4C1D-88E8-9043B227C9B8}"/>
              </a:ext>
            </a:extLst>
          </p:cNvPr>
          <p:cNvGrpSpPr/>
          <p:nvPr/>
        </p:nvGrpSpPr>
        <p:grpSpPr>
          <a:xfrm>
            <a:off x="4988168" y="550508"/>
            <a:ext cx="4315737" cy="473240"/>
            <a:chOff x="4267804" y="750941"/>
            <a:chExt cx="4315737" cy="473240"/>
          </a:xfrm>
        </p:grpSpPr>
        <p:pic>
          <p:nvPicPr>
            <p:cNvPr id="192" name="图片 191">
              <a:extLst>
                <a:ext uri="{FF2B5EF4-FFF2-40B4-BE49-F238E27FC236}">
                  <a16:creationId xmlns:a16="http://schemas.microsoft.com/office/drawing/2014/main" xmlns="" id="{16B1AF4E-231B-48A7-923A-C36A22E386F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193" name="文本框 192">
              <a:extLst>
                <a:ext uri="{FF2B5EF4-FFF2-40B4-BE49-F238E27FC236}">
                  <a16:creationId xmlns:a16="http://schemas.microsoft.com/office/drawing/2014/main" xmlns="" id="{4626A9D2-621A-40C3-AAB3-242B192990AB}"/>
                </a:ext>
              </a:extLst>
            </p:cNvPr>
            <p:cNvSpPr txBox="1"/>
            <p:nvPr/>
          </p:nvSpPr>
          <p:spPr>
            <a:xfrm>
              <a:off x="4602954" y="762516"/>
              <a:ext cx="398058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black"/>
                  </a:solidFill>
                  <a:latin typeface="Source Han Sans Normal" panose="020B0400000000000000" pitchFamily="34" charset="-122"/>
                  <a:ea typeface="Source Han Sans Normal" panose="020B0400000000000000" pitchFamily="34" charset="-122"/>
                </a:rPr>
                <a:t>听，来自故宫的美妙声音</a:t>
              </a:r>
              <a:endPar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endParaRPr>
            </a:p>
          </p:txBody>
        </p:sp>
        <p:pic>
          <p:nvPicPr>
            <p:cNvPr id="194" name="图片 193">
              <a:extLst>
                <a:ext uri="{FF2B5EF4-FFF2-40B4-BE49-F238E27FC236}">
                  <a16:creationId xmlns:a16="http://schemas.microsoft.com/office/drawing/2014/main" xmlns="" id="{A732D636-F96E-4ADC-A96A-1F6DEC74C74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67678" y="750941"/>
              <a:ext cx="312000" cy="468000"/>
            </a:xfrm>
            <a:prstGeom prst="rect">
              <a:avLst/>
            </a:prstGeom>
          </p:spPr>
        </p:pic>
      </p:grpSp>
    </p:spTree>
    <p:extLst>
      <p:ext uri="{BB962C8B-B14F-4D97-AF65-F5344CB8AC3E}">
        <p14:creationId xmlns:p14="http://schemas.microsoft.com/office/powerpoint/2010/main" val="3785131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8730" b="8730"/>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xmlns="" id="{267FFCF1-45D6-4265-A443-CA9EBBBF181F}"/>
              </a:ext>
            </a:extLst>
          </p:cNvPr>
          <p:cNvGrpSpPr/>
          <p:nvPr/>
        </p:nvGrpSpPr>
        <p:grpSpPr>
          <a:xfrm>
            <a:off x="5067634" y="550508"/>
            <a:ext cx="1995771" cy="473240"/>
            <a:chOff x="4267804" y="750941"/>
            <a:chExt cx="1995771" cy="473240"/>
          </a:xfrm>
        </p:grpSpPr>
        <p:pic>
          <p:nvPicPr>
            <p:cNvPr id="4" name="图片 3">
              <a:extLst>
                <a:ext uri="{FF2B5EF4-FFF2-40B4-BE49-F238E27FC236}">
                  <a16:creationId xmlns:a16="http://schemas.microsoft.com/office/drawing/2014/main" xmlns="" id="{1FF2822D-E98B-4004-AD18-8534A64DFC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5" name="文本框 4">
              <a:extLst>
                <a:ext uri="{FF2B5EF4-FFF2-40B4-BE49-F238E27FC236}">
                  <a16:creationId xmlns:a16="http://schemas.microsoft.com/office/drawing/2014/main" xmlns="" id="{B697A367-C82E-4958-8815-376A4246C241}"/>
                </a:ext>
              </a:extLst>
            </p:cNvPr>
            <p:cNvSpPr txBox="1"/>
            <p:nvPr/>
          </p:nvSpPr>
          <p:spPr>
            <a:xfrm>
              <a:off x="4602954" y="762516"/>
              <a:ext cx="14814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院史编年</a:t>
              </a:r>
            </a:p>
          </p:txBody>
        </p:sp>
        <p:pic>
          <p:nvPicPr>
            <p:cNvPr id="6" name="图片 5">
              <a:extLst>
                <a:ext uri="{FF2B5EF4-FFF2-40B4-BE49-F238E27FC236}">
                  <a16:creationId xmlns:a16="http://schemas.microsoft.com/office/drawing/2014/main" xmlns="" id="{ECBD9859-71AD-4040-8E47-DF25FC512C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1575" y="750941"/>
              <a:ext cx="312000" cy="468000"/>
            </a:xfrm>
            <a:prstGeom prst="rect">
              <a:avLst/>
            </a:prstGeom>
          </p:spPr>
        </p:pic>
      </p:grpSp>
      <p:grpSp>
        <p:nvGrpSpPr>
          <p:cNvPr id="7" name="组合 6">
            <a:extLst>
              <a:ext uri="{FF2B5EF4-FFF2-40B4-BE49-F238E27FC236}">
                <a16:creationId xmlns:a16="http://schemas.microsoft.com/office/drawing/2014/main" xmlns="" id="{5E9DB39A-BA71-468F-9ACF-0903C00A544E}"/>
              </a:ext>
            </a:extLst>
          </p:cNvPr>
          <p:cNvGrpSpPr/>
          <p:nvPr/>
        </p:nvGrpSpPr>
        <p:grpSpPr>
          <a:xfrm>
            <a:off x="780587" y="1256983"/>
            <a:ext cx="10630827" cy="5065712"/>
            <a:chOff x="819608" y="1378903"/>
            <a:chExt cx="10630827" cy="5065712"/>
          </a:xfrm>
        </p:grpSpPr>
        <p:pic>
          <p:nvPicPr>
            <p:cNvPr id="8" name="图片 7">
              <a:extLst>
                <a:ext uri="{FF2B5EF4-FFF2-40B4-BE49-F238E27FC236}">
                  <a16:creationId xmlns:a16="http://schemas.microsoft.com/office/drawing/2014/main" xmlns="" id="{1E49E5D2-A7F4-4A7A-94D0-F21B771712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9608" y="1378903"/>
              <a:ext cx="933944" cy="5065712"/>
            </a:xfrm>
            <a:prstGeom prst="rect">
              <a:avLst/>
            </a:prstGeom>
          </p:spPr>
        </p:pic>
        <p:pic>
          <p:nvPicPr>
            <p:cNvPr id="9" name="图片 8">
              <a:extLst>
                <a:ext uri="{FF2B5EF4-FFF2-40B4-BE49-F238E27FC236}">
                  <a16:creationId xmlns:a16="http://schemas.microsoft.com/office/drawing/2014/main" xmlns="" id="{0347E804-9B8A-4139-B8CD-8C9E688944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02572" y="1394857"/>
              <a:ext cx="924569" cy="5047137"/>
            </a:xfrm>
            <a:prstGeom prst="rect">
              <a:avLst/>
            </a:prstGeom>
          </p:spPr>
        </p:pic>
        <p:pic>
          <p:nvPicPr>
            <p:cNvPr id="10" name="图片 9">
              <a:extLst>
                <a:ext uri="{FF2B5EF4-FFF2-40B4-BE49-F238E27FC236}">
                  <a16:creationId xmlns:a16="http://schemas.microsoft.com/office/drawing/2014/main" xmlns="" id="{40C1CF87-DFB9-42A0-AF72-C79AE746199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76161" y="1389617"/>
              <a:ext cx="931485" cy="5052377"/>
            </a:xfrm>
            <a:prstGeom prst="rect">
              <a:avLst/>
            </a:prstGeom>
          </p:spPr>
        </p:pic>
        <p:pic>
          <p:nvPicPr>
            <p:cNvPr id="11" name="图片 10">
              <a:extLst>
                <a:ext uri="{FF2B5EF4-FFF2-40B4-BE49-F238E27FC236}">
                  <a16:creationId xmlns:a16="http://schemas.microsoft.com/office/drawing/2014/main" xmlns="" id="{B14574B1-ED47-4BFA-A4E2-9D01FF02AA6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56666" y="1378903"/>
              <a:ext cx="931485" cy="5052377"/>
            </a:xfrm>
            <a:prstGeom prst="rect">
              <a:avLst/>
            </a:prstGeom>
          </p:spPr>
        </p:pic>
        <p:pic>
          <p:nvPicPr>
            <p:cNvPr id="12" name="图片 11">
              <a:extLst>
                <a:ext uri="{FF2B5EF4-FFF2-40B4-BE49-F238E27FC236}">
                  <a16:creationId xmlns:a16="http://schemas.microsoft.com/office/drawing/2014/main" xmlns="" id="{78327686-AA92-4427-8486-5BF816315B0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37171" y="1392236"/>
              <a:ext cx="931485" cy="5052377"/>
            </a:xfrm>
            <a:prstGeom prst="rect">
              <a:avLst/>
            </a:prstGeom>
          </p:spPr>
        </p:pic>
        <p:pic>
          <p:nvPicPr>
            <p:cNvPr id="13" name="图片 12">
              <a:extLst>
                <a:ext uri="{FF2B5EF4-FFF2-40B4-BE49-F238E27FC236}">
                  <a16:creationId xmlns:a16="http://schemas.microsoft.com/office/drawing/2014/main" xmlns="" id="{17025426-AD67-45E0-8804-EAA9B25C945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17676" y="1389616"/>
              <a:ext cx="931485" cy="5052377"/>
            </a:xfrm>
            <a:prstGeom prst="rect">
              <a:avLst/>
            </a:prstGeom>
          </p:spPr>
        </p:pic>
        <p:pic>
          <p:nvPicPr>
            <p:cNvPr id="14" name="图片 13">
              <a:extLst>
                <a:ext uri="{FF2B5EF4-FFF2-40B4-BE49-F238E27FC236}">
                  <a16:creationId xmlns:a16="http://schemas.microsoft.com/office/drawing/2014/main" xmlns="" id="{7B8F13D4-16AB-42D6-8CE8-DC17C19271E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378686" y="1397658"/>
              <a:ext cx="924569" cy="5033621"/>
            </a:xfrm>
            <a:prstGeom prst="rect">
              <a:avLst/>
            </a:prstGeom>
          </p:spPr>
        </p:pic>
        <p:pic>
          <p:nvPicPr>
            <p:cNvPr id="15" name="图片 14">
              <a:extLst>
                <a:ext uri="{FF2B5EF4-FFF2-40B4-BE49-F238E27FC236}">
                  <a16:creationId xmlns:a16="http://schemas.microsoft.com/office/drawing/2014/main" xmlns="" id="{9BD6BD3D-3935-4ADA-9FA7-18C1A0D5F10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452275" y="1378903"/>
              <a:ext cx="924569" cy="5063090"/>
            </a:xfrm>
            <a:prstGeom prst="rect">
              <a:avLst/>
            </a:prstGeom>
          </p:spPr>
        </p:pic>
        <p:pic>
          <p:nvPicPr>
            <p:cNvPr id="16" name="图片 15">
              <a:extLst>
                <a:ext uri="{FF2B5EF4-FFF2-40B4-BE49-F238E27FC236}">
                  <a16:creationId xmlns:a16="http://schemas.microsoft.com/office/drawing/2014/main" xmlns="" id="{674CAD27-06C3-4BBF-B048-C5D4C668F64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525866" y="1389616"/>
              <a:ext cx="924569" cy="5041663"/>
            </a:xfrm>
            <a:prstGeom prst="rect">
              <a:avLst/>
            </a:prstGeom>
          </p:spPr>
        </p:pic>
        <p:pic>
          <p:nvPicPr>
            <p:cNvPr id="17" name="图片 16">
              <a:extLst>
                <a:ext uri="{FF2B5EF4-FFF2-40B4-BE49-F238E27FC236}">
                  <a16:creationId xmlns:a16="http://schemas.microsoft.com/office/drawing/2014/main" xmlns="" id="{BC024837-A1F5-419B-923F-F9FCECEC116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298181" y="1392235"/>
              <a:ext cx="931485" cy="5052377"/>
            </a:xfrm>
            <a:prstGeom prst="rect">
              <a:avLst/>
            </a:prstGeom>
          </p:spPr>
        </p:pic>
      </p:grpSp>
      <p:sp>
        <p:nvSpPr>
          <p:cNvPr id="18" name="文本框 17">
            <a:extLst>
              <a:ext uri="{FF2B5EF4-FFF2-40B4-BE49-F238E27FC236}">
                <a16:creationId xmlns:a16="http://schemas.microsoft.com/office/drawing/2014/main" xmlns="" id="{A2705632-15B1-47BF-9A63-C56F55C770CD}"/>
              </a:ext>
            </a:extLst>
          </p:cNvPr>
          <p:cNvSpPr txBox="1"/>
          <p:nvPr/>
        </p:nvSpPr>
        <p:spPr>
          <a:xfrm>
            <a:off x="875959"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1924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1933</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
        <p:nvSpPr>
          <p:cNvPr id="19" name="文本框 18">
            <a:extLst>
              <a:ext uri="{FF2B5EF4-FFF2-40B4-BE49-F238E27FC236}">
                <a16:creationId xmlns:a16="http://schemas.microsoft.com/office/drawing/2014/main" xmlns="" id="{7D488BEB-AD4E-472D-B512-E215E5E5C7D6}"/>
              </a:ext>
            </a:extLst>
          </p:cNvPr>
          <p:cNvSpPr txBox="1"/>
          <p:nvPr/>
        </p:nvSpPr>
        <p:spPr>
          <a:xfrm>
            <a:off x="1946090"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1934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1943</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
        <p:nvSpPr>
          <p:cNvPr id="20" name="文本框 19">
            <a:extLst>
              <a:ext uri="{FF2B5EF4-FFF2-40B4-BE49-F238E27FC236}">
                <a16:creationId xmlns:a16="http://schemas.microsoft.com/office/drawing/2014/main" xmlns="" id="{793BEF16-A153-4774-BCA9-A1FCB0EF125B}"/>
              </a:ext>
            </a:extLst>
          </p:cNvPr>
          <p:cNvSpPr txBox="1"/>
          <p:nvPr/>
        </p:nvSpPr>
        <p:spPr>
          <a:xfrm>
            <a:off x="3023137"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1944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1953</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
        <p:nvSpPr>
          <p:cNvPr id="21" name="文本框 20">
            <a:extLst>
              <a:ext uri="{FF2B5EF4-FFF2-40B4-BE49-F238E27FC236}">
                <a16:creationId xmlns:a16="http://schemas.microsoft.com/office/drawing/2014/main" xmlns="" id="{19EF3C59-4B47-4824-86BE-F0B0F63D34C3}"/>
              </a:ext>
            </a:extLst>
          </p:cNvPr>
          <p:cNvSpPr txBox="1"/>
          <p:nvPr/>
        </p:nvSpPr>
        <p:spPr>
          <a:xfrm>
            <a:off x="4110558"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1954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1963</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
        <p:nvSpPr>
          <p:cNvPr id="22" name="文本框 21">
            <a:extLst>
              <a:ext uri="{FF2B5EF4-FFF2-40B4-BE49-F238E27FC236}">
                <a16:creationId xmlns:a16="http://schemas.microsoft.com/office/drawing/2014/main" xmlns="" id="{C616F4CD-BA02-421F-B9FC-827E52CE7E2B}"/>
              </a:ext>
            </a:extLst>
          </p:cNvPr>
          <p:cNvSpPr txBox="1"/>
          <p:nvPr/>
        </p:nvSpPr>
        <p:spPr>
          <a:xfrm>
            <a:off x="5184147"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1964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1973</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
        <p:nvSpPr>
          <p:cNvPr id="23" name="文本框 22">
            <a:extLst>
              <a:ext uri="{FF2B5EF4-FFF2-40B4-BE49-F238E27FC236}">
                <a16:creationId xmlns:a16="http://schemas.microsoft.com/office/drawing/2014/main" xmlns="" id="{9F8A35A6-D761-476C-BCF6-09CE587394CD}"/>
              </a:ext>
            </a:extLst>
          </p:cNvPr>
          <p:cNvSpPr txBox="1"/>
          <p:nvPr/>
        </p:nvSpPr>
        <p:spPr>
          <a:xfrm>
            <a:off x="6264652"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1974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1983</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
        <p:nvSpPr>
          <p:cNvPr id="24" name="文本框 23">
            <a:extLst>
              <a:ext uri="{FF2B5EF4-FFF2-40B4-BE49-F238E27FC236}">
                <a16:creationId xmlns:a16="http://schemas.microsoft.com/office/drawing/2014/main" xmlns="" id="{17EBBC5D-0999-4D18-B7CD-75AF72A55FA7}"/>
              </a:ext>
            </a:extLst>
          </p:cNvPr>
          <p:cNvSpPr txBox="1"/>
          <p:nvPr/>
        </p:nvSpPr>
        <p:spPr>
          <a:xfrm>
            <a:off x="7345157"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1984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1993</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
        <p:nvSpPr>
          <p:cNvPr id="25" name="文本框 24">
            <a:extLst>
              <a:ext uri="{FF2B5EF4-FFF2-40B4-BE49-F238E27FC236}">
                <a16:creationId xmlns:a16="http://schemas.microsoft.com/office/drawing/2014/main" xmlns="" id="{A250FC6F-324D-4F51-8570-661989D8615D}"/>
              </a:ext>
            </a:extLst>
          </p:cNvPr>
          <p:cNvSpPr txBox="1"/>
          <p:nvPr/>
        </p:nvSpPr>
        <p:spPr>
          <a:xfrm>
            <a:off x="8425662"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1994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2003</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
        <p:nvSpPr>
          <p:cNvPr id="26" name="文本框 25">
            <a:extLst>
              <a:ext uri="{FF2B5EF4-FFF2-40B4-BE49-F238E27FC236}">
                <a16:creationId xmlns:a16="http://schemas.microsoft.com/office/drawing/2014/main" xmlns="" id="{04B4B146-F352-421A-AE02-050DB2968E9F}"/>
              </a:ext>
            </a:extLst>
          </p:cNvPr>
          <p:cNvSpPr txBox="1"/>
          <p:nvPr/>
        </p:nvSpPr>
        <p:spPr>
          <a:xfrm>
            <a:off x="9499250"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2004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2013</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
        <p:nvSpPr>
          <p:cNvPr id="27" name="文本框 26">
            <a:extLst>
              <a:ext uri="{FF2B5EF4-FFF2-40B4-BE49-F238E27FC236}">
                <a16:creationId xmlns:a16="http://schemas.microsoft.com/office/drawing/2014/main" xmlns="" id="{73C7E967-B232-4D83-8421-37C155F83675}"/>
              </a:ext>
            </a:extLst>
          </p:cNvPr>
          <p:cNvSpPr txBox="1"/>
          <p:nvPr/>
        </p:nvSpPr>
        <p:spPr>
          <a:xfrm>
            <a:off x="10572841" y="5140960"/>
            <a:ext cx="75257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2014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2017</a:t>
            </a:r>
            <a:endParaRPr kumimoji="0" lang="zh-CN" altLang="en-US" sz="18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spTree>
    <p:extLst>
      <p:ext uri="{BB962C8B-B14F-4D97-AF65-F5344CB8AC3E}">
        <p14:creationId xmlns:p14="http://schemas.microsoft.com/office/powerpoint/2010/main" val="1720003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6CBC46D6-739A-4725-ADDC-3C9ED0A890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1901" y="-4074473"/>
            <a:ext cx="10745919" cy="6858000"/>
          </a:xfrm>
          <a:prstGeom prst="rect">
            <a:avLst/>
          </a:prstGeom>
        </p:spPr>
      </p:pic>
      <p:pic>
        <p:nvPicPr>
          <p:cNvPr id="24" name="图片 23">
            <a:extLst>
              <a:ext uri="{FF2B5EF4-FFF2-40B4-BE49-F238E27FC236}">
                <a16:creationId xmlns:a16="http://schemas.microsoft.com/office/drawing/2014/main" xmlns="" id="{CA016522-7AD7-4F86-A9B9-689CD7402F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7514"/>
            <a:ext cx="12192000" cy="4451350"/>
          </a:xfrm>
          <a:prstGeom prst="rect">
            <a:avLst/>
          </a:prstGeom>
        </p:spPr>
      </p:pic>
      <p:grpSp>
        <p:nvGrpSpPr>
          <p:cNvPr id="22" name="组合 21">
            <a:extLst>
              <a:ext uri="{FF2B5EF4-FFF2-40B4-BE49-F238E27FC236}">
                <a16:creationId xmlns:a16="http://schemas.microsoft.com/office/drawing/2014/main" xmlns="" id="{DEB238E4-950B-4A26-BCC8-0F76810C461D}"/>
              </a:ext>
            </a:extLst>
          </p:cNvPr>
          <p:cNvGrpSpPr/>
          <p:nvPr/>
        </p:nvGrpSpPr>
        <p:grpSpPr>
          <a:xfrm>
            <a:off x="578773" y="1290947"/>
            <a:ext cx="8933399" cy="4693198"/>
            <a:chOff x="597823" y="1028700"/>
            <a:chExt cx="8933399" cy="4693198"/>
          </a:xfrm>
        </p:grpSpPr>
        <p:pic>
          <p:nvPicPr>
            <p:cNvPr id="3" name="图片 2">
              <a:extLst>
                <a:ext uri="{FF2B5EF4-FFF2-40B4-BE49-F238E27FC236}">
                  <a16:creationId xmlns:a16="http://schemas.microsoft.com/office/drawing/2014/main" xmlns="" id="{DC133DDE-732E-4FCD-8A2A-753312BFEE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823" y="1028700"/>
              <a:ext cx="889706" cy="4693198"/>
            </a:xfrm>
            <a:prstGeom prst="rect">
              <a:avLst/>
            </a:prstGeom>
          </p:spPr>
        </p:pic>
        <p:pic>
          <p:nvPicPr>
            <p:cNvPr id="4" name="图片 3">
              <a:extLst>
                <a:ext uri="{FF2B5EF4-FFF2-40B4-BE49-F238E27FC236}">
                  <a16:creationId xmlns:a16="http://schemas.microsoft.com/office/drawing/2014/main" xmlns="" id="{A31F370F-4949-4F4C-92AE-16B20888C4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3285" y="1028700"/>
              <a:ext cx="889706" cy="4693198"/>
            </a:xfrm>
            <a:prstGeom prst="rect">
              <a:avLst/>
            </a:prstGeom>
          </p:spPr>
        </p:pic>
        <p:pic>
          <p:nvPicPr>
            <p:cNvPr id="5" name="图片 4">
              <a:extLst>
                <a:ext uri="{FF2B5EF4-FFF2-40B4-BE49-F238E27FC236}">
                  <a16:creationId xmlns:a16="http://schemas.microsoft.com/office/drawing/2014/main" xmlns="" id="{51B30691-7081-4FE1-A8FB-2E6607CA79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8747" y="1028700"/>
              <a:ext cx="889706" cy="4693198"/>
            </a:xfrm>
            <a:prstGeom prst="rect">
              <a:avLst/>
            </a:prstGeom>
          </p:spPr>
        </p:pic>
        <p:pic>
          <p:nvPicPr>
            <p:cNvPr id="6" name="图片 5">
              <a:extLst>
                <a:ext uri="{FF2B5EF4-FFF2-40B4-BE49-F238E27FC236}">
                  <a16:creationId xmlns:a16="http://schemas.microsoft.com/office/drawing/2014/main" xmlns="" id="{4B5C8017-98AD-498D-A2CE-6C7504F378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4209" y="1028700"/>
              <a:ext cx="889706" cy="4693198"/>
            </a:xfrm>
            <a:prstGeom prst="rect">
              <a:avLst/>
            </a:prstGeom>
          </p:spPr>
        </p:pic>
        <p:pic>
          <p:nvPicPr>
            <p:cNvPr id="7" name="图片 6">
              <a:extLst>
                <a:ext uri="{FF2B5EF4-FFF2-40B4-BE49-F238E27FC236}">
                  <a16:creationId xmlns:a16="http://schemas.microsoft.com/office/drawing/2014/main" xmlns="" id="{0D78777F-54A3-4446-AB88-732BF17809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9671" y="1028700"/>
              <a:ext cx="889706" cy="4693198"/>
            </a:xfrm>
            <a:prstGeom prst="rect">
              <a:avLst/>
            </a:prstGeom>
          </p:spPr>
        </p:pic>
        <p:pic>
          <p:nvPicPr>
            <p:cNvPr id="8" name="图片 7">
              <a:extLst>
                <a:ext uri="{FF2B5EF4-FFF2-40B4-BE49-F238E27FC236}">
                  <a16:creationId xmlns:a16="http://schemas.microsoft.com/office/drawing/2014/main" xmlns="" id="{17C3942B-126B-4B4A-9A1F-0F657B1942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5133" y="1028700"/>
              <a:ext cx="889706" cy="4693198"/>
            </a:xfrm>
            <a:prstGeom prst="rect">
              <a:avLst/>
            </a:prstGeom>
          </p:spPr>
        </p:pic>
        <p:pic>
          <p:nvPicPr>
            <p:cNvPr id="9" name="图片 8">
              <a:extLst>
                <a:ext uri="{FF2B5EF4-FFF2-40B4-BE49-F238E27FC236}">
                  <a16:creationId xmlns:a16="http://schemas.microsoft.com/office/drawing/2014/main" xmlns="" id="{947B58D2-6D3D-4D66-9996-3769F7E6C4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0595" y="1028700"/>
              <a:ext cx="889706" cy="4693198"/>
            </a:xfrm>
            <a:prstGeom prst="rect">
              <a:avLst/>
            </a:prstGeom>
          </p:spPr>
        </p:pic>
        <p:pic>
          <p:nvPicPr>
            <p:cNvPr id="10" name="图片 9">
              <a:extLst>
                <a:ext uri="{FF2B5EF4-FFF2-40B4-BE49-F238E27FC236}">
                  <a16:creationId xmlns:a16="http://schemas.microsoft.com/office/drawing/2014/main" xmlns="" id="{65173A3B-2E33-4904-B2F9-5883ABC087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36057" y="1028700"/>
              <a:ext cx="889706" cy="4693198"/>
            </a:xfrm>
            <a:prstGeom prst="rect">
              <a:avLst/>
            </a:prstGeom>
          </p:spPr>
        </p:pic>
        <p:pic>
          <p:nvPicPr>
            <p:cNvPr id="11" name="图片 10">
              <a:extLst>
                <a:ext uri="{FF2B5EF4-FFF2-40B4-BE49-F238E27FC236}">
                  <a16:creationId xmlns:a16="http://schemas.microsoft.com/office/drawing/2014/main" xmlns="" id="{5564B812-066E-45D5-9283-C956C53046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41516" y="1028700"/>
              <a:ext cx="889706" cy="4693198"/>
            </a:xfrm>
            <a:prstGeom prst="rect">
              <a:avLst/>
            </a:prstGeom>
          </p:spPr>
        </p:pic>
        <p:sp>
          <p:nvSpPr>
            <p:cNvPr id="13" name="文本框 12">
              <a:extLst>
                <a:ext uri="{FF2B5EF4-FFF2-40B4-BE49-F238E27FC236}">
                  <a16:creationId xmlns:a16="http://schemas.microsoft.com/office/drawing/2014/main" xmlns="" id="{4EB1DAC6-D617-4EA5-9DB6-15F9734B4A92}"/>
                </a:ext>
              </a:extLst>
            </p:cNvPr>
            <p:cNvSpPr txBox="1"/>
            <p:nvPr/>
          </p:nvSpPr>
          <p:spPr>
            <a:xfrm>
              <a:off x="758356" y="1479002"/>
              <a:ext cx="523220" cy="2456852"/>
            </a:xfrm>
            <a:prstGeom prst="rect">
              <a:avLst/>
            </a:prstGeom>
            <a:noFill/>
          </p:spPr>
          <p:txBody>
            <a:bodyPr vert="eaVert" wrap="square" rtlCol="0">
              <a:spAutoFit/>
            </a:bodyPr>
            <a:lstStyle/>
            <a:p>
              <a:pPr marR="0" lvl="0" algn="l" defTabSz="914400" rtl="0" eaLnBrk="1" fontAlgn="auto" latinLnBrk="0" hangingPunct="1">
                <a:lnSpc>
                  <a:spcPct val="100000"/>
                </a:lnSpc>
                <a:spcBef>
                  <a:spcPts val="0"/>
                </a:spcBef>
                <a:spcAft>
                  <a:spcPts val="0"/>
                </a:spcAft>
                <a:buClr>
                  <a:srgbClr val="CEAB7B"/>
                </a:buClr>
                <a:buSzTx/>
                <a:tabLst/>
                <a:defRPr/>
              </a:pPr>
              <a:r>
                <a:rPr lang="zh-CN" altLang="en-US" sz="2200" spc="300" dirty="0">
                  <a:solidFill>
                    <a:prstClr val="black"/>
                  </a:solidFill>
                  <a:latin typeface="Source Han Sans Normal" panose="020B0400000000000000" pitchFamily="34" charset="-122"/>
                  <a:ea typeface="Source Han Sans Normal" panose="020B0400000000000000" pitchFamily="34" charset="-122"/>
                </a:rPr>
                <a:t>故宫博物院院刊</a:t>
              </a:r>
              <a:endParaRPr kumimoji="0" lang="zh-CN" altLang="en-US" sz="2200" i="0" u="none" strike="noStrike" kern="1200" cap="none" spc="30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14" name="文本框 13">
              <a:extLst>
                <a:ext uri="{FF2B5EF4-FFF2-40B4-BE49-F238E27FC236}">
                  <a16:creationId xmlns:a16="http://schemas.microsoft.com/office/drawing/2014/main" xmlns="" id="{7130C239-C7BF-4D54-8C69-F27323833B19}"/>
                </a:ext>
              </a:extLst>
            </p:cNvPr>
            <p:cNvSpPr txBox="1"/>
            <p:nvPr/>
          </p:nvSpPr>
          <p:spPr>
            <a:xfrm>
              <a:off x="1785088" y="1479002"/>
              <a:ext cx="523220" cy="2456852"/>
            </a:xfrm>
            <a:prstGeom prst="rect">
              <a:avLst/>
            </a:prstGeom>
            <a:noFill/>
          </p:spPr>
          <p:txBody>
            <a:bodyPr vert="eaVert" wrap="square" rtlCol="0">
              <a:spAutoFit/>
            </a:bodyPr>
            <a:lstStyle/>
            <a:p>
              <a:pPr marR="0" lvl="0" algn="l" defTabSz="914400" rtl="0" eaLnBrk="1" fontAlgn="auto" latinLnBrk="0" hangingPunct="1">
                <a:lnSpc>
                  <a:spcPct val="100000"/>
                </a:lnSpc>
                <a:spcBef>
                  <a:spcPts val="0"/>
                </a:spcBef>
                <a:spcAft>
                  <a:spcPts val="0"/>
                </a:spcAft>
                <a:buClr>
                  <a:srgbClr val="CEAB7B"/>
                </a:buClr>
                <a:buSzTx/>
                <a:tabLst/>
                <a:defRPr/>
              </a:pPr>
              <a:r>
                <a:rPr kumimoji="0" lang="zh-CN" altLang="en-US" sz="2200" b="0" i="0" u="none" strike="noStrike" kern="1200" cap="none" spc="30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紫禁城</a:t>
              </a:r>
            </a:p>
          </p:txBody>
        </p:sp>
        <p:sp>
          <p:nvSpPr>
            <p:cNvPr id="15" name="文本框 14">
              <a:extLst>
                <a:ext uri="{FF2B5EF4-FFF2-40B4-BE49-F238E27FC236}">
                  <a16:creationId xmlns:a16="http://schemas.microsoft.com/office/drawing/2014/main" xmlns="" id="{1BABD0D3-0163-46DD-B9DE-AA663B8FE3F6}"/>
                </a:ext>
              </a:extLst>
            </p:cNvPr>
            <p:cNvSpPr txBox="1"/>
            <p:nvPr/>
          </p:nvSpPr>
          <p:spPr>
            <a:xfrm>
              <a:off x="2791990" y="1479002"/>
              <a:ext cx="523220" cy="2456852"/>
            </a:xfrm>
            <a:prstGeom prst="rect">
              <a:avLst/>
            </a:prstGeom>
            <a:noFill/>
          </p:spPr>
          <p:txBody>
            <a:bodyPr vert="eaVert" wrap="square" rtlCol="0">
              <a:spAutoFit/>
            </a:bodyPr>
            <a:lstStyle/>
            <a:p>
              <a:pPr marR="0" lvl="0" algn="l" defTabSz="914400" rtl="0" eaLnBrk="1" fontAlgn="auto" latinLnBrk="0" hangingPunct="1">
                <a:lnSpc>
                  <a:spcPct val="100000"/>
                </a:lnSpc>
                <a:spcBef>
                  <a:spcPts val="0"/>
                </a:spcBef>
                <a:spcAft>
                  <a:spcPts val="0"/>
                </a:spcAft>
                <a:buClr>
                  <a:srgbClr val="CEAB7B"/>
                </a:buClr>
                <a:buSzTx/>
                <a:tabLst/>
                <a:defRPr/>
              </a:pPr>
              <a:r>
                <a:rPr kumimoji="0" lang="zh-CN" altLang="en-US" sz="2200" b="0" i="0" u="none" strike="noStrike" kern="1200" cap="none" spc="30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故宫博物院年鉴</a:t>
              </a:r>
            </a:p>
          </p:txBody>
        </p:sp>
        <p:sp>
          <p:nvSpPr>
            <p:cNvPr id="16" name="文本框 15">
              <a:extLst>
                <a:ext uri="{FF2B5EF4-FFF2-40B4-BE49-F238E27FC236}">
                  <a16:creationId xmlns:a16="http://schemas.microsoft.com/office/drawing/2014/main" xmlns="" id="{D3494DD3-5251-4ED6-AE7D-954A3A0E6141}"/>
                </a:ext>
              </a:extLst>
            </p:cNvPr>
            <p:cNvSpPr txBox="1"/>
            <p:nvPr/>
          </p:nvSpPr>
          <p:spPr>
            <a:xfrm>
              <a:off x="3776032" y="1479002"/>
              <a:ext cx="523220" cy="2456852"/>
            </a:xfrm>
            <a:prstGeom prst="rect">
              <a:avLst/>
            </a:prstGeom>
            <a:noFill/>
          </p:spPr>
          <p:txBody>
            <a:bodyPr vert="eaVert" wrap="square" rtlCol="0">
              <a:spAutoFit/>
            </a:bodyPr>
            <a:lstStyle/>
            <a:p>
              <a:pPr marR="0" lvl="0" algn="l" defTabSz="914400" rtl="0" eaLnBrk="1" fontAlgn="auto" latinLnBrk="0" hangingPunct="1">
                <a:lnSpc>
                  <a:spcPct val="100000"/>
                </a:lnSpc>
                <a:spcBef>
                  <a:spcPts val="0"/>
                </a:spcBef>
                <a:spcAft>
                  <a:spcPts val="0"/>
                </a:spcAft>
                <a:buClr>
                  <a:srgbClr val="CEAB7B"/>
                </a:buClr>
                <a:buSzTx/>
                <a:tabLst/>
                <a:defRPr/>
              </a:pPr>
              <a:r>
                <a:rPr kumimoji="0" lang="zh-CN" altLang="en-US" sz="2200" b="0" i="0" u="none" strike="noStrike" kern="1200" cap="none" spc="30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建筑</a:t>
              </a:r>
            </a:p>
          </p:txBody>
        </p:sp>
        <p:sp>
          <p:nvSpPr>
            <p:cNvPr id="17" name="文本框 16">
              <a:extLst>
                <a:ext uri="{FF2B5EF4-FFF2-40B4-BE49-F238E27FC236}">
                  <a16:creationId xmlns:a16="http://schemas.microsoft.com/office/drawing/2014/main" xmlns="" id="{B29A4EDE-C0B1-4705-BA52-61DECDC65F78}"/>
                </a:ext>
              </a:extLst>
            </p:cNvPr>
            <p:cNvSpPr txBox="1"/>
            <p:nvPr/>
          </p:nvSpPr>
          <p:spPr>
            <a:xfrm>
              <a:off x="4802914" y="1479002"/>
              <a:ext cx="523220" cy="2456852"/>
            </a:xfrm>
            <a:prstGeom prst="rect">
              <a:avLst/>
            </a:prstGeom>
            <a:noFill/>
          </p:spPr>
          <p:txBody>
            <a:bodyPr vert="eaVert" wrap="square" rtlCol="0">
              <a:spAutoFit/>
            </a:bodyPr>
            <a:lstStyle/>
            <a:p>
              <a:pPr marR="0" lvl="0" algn="l" defTabSz="914400" rtl="0" eaLnBrk="1" fontAlgn="auto" latinLnBrk="0" hangingPunct="1">
                <a:lnSpc>
                  <a:spcPct val="100000"/>
                </a:lnSpc>
                <a:spcBef>
                  <a:spcPts val="0"/>
                </a:spcBef>
                <a:spcAft>
                  <a:spcPts val="0"/>
                </a:spcAft>
                <a:buClr>
                  <a:srgbClr val="CEAB7B"/>
                </a:buClr>
                <a:buSzTx/>
                <a:tabLst/>
                <a:defRPr/>
              </a:pPr>
              <a:r>
                <a:rPr kumimoji="0" lang="zh-CN" altLang="en-US" sz="2200" b="0" i="0" u="none" strike="noStrike" kern="1200" cap="none" spc="30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文物</a:t>
              </a:r>
            </a:p>
          </p:txBody>
        </p:sp>
        <p:sp>
          <p:nvSpPr>
            <p:cNvPr id="18" name="文本框 17">
              <a:extLst>
                <a:ext uri="{FF2B5EF4-FFF2-40B4-BE49-F238E27FC236}">
                  <a16:creationId xmlns:a16="http://schemas.microsoft.com/office/drawing/2014/main" xmlns="" id="{CFBD7841-0E7C-456E-83BC-792973C682FA}"/>
                </a:ext>
              </a:extLst>
            </p:cNvPr>
            <p:cNvSpPr txBox="1"/>
            <p:nvPr/>
          </p:nvSpPr>
          <p:spPr>
            <a:xfrm>
              <a:off x="5834390" y="1479002"/>
              <a:ext cx="523220" cy="2456852"/>
            </a:xfrm>
            <a:prstGeom prst="rect">
              <a:avLst/>
            </a:prstGeom>
            <a:noFill/>
          </p:spPr>
          <p:txBody>
            <a:bodyPr vert="eaVert" wrap="square" rtlCol="0">
              <a:spAutoFit/>
            </a:bodyPr>
            <a:lstStyle/>
            <a:p>
              <a:pPr marR="0" lvl="0" algn="l" defTabSz="914400" rtl="0" eaLnBrk="1" fontAlgn="auto" latinLnBrk="0" hangingPunct="1">
                <a:lnSpc>
                  <a:spcPct val="100000"/>
                </a:lnSpc>
                <a:spcBef>
                  <a:spcPts val="0"/>
                </a:spcBef>
                <a:spcAft>
                  <a:spcPts val="0"/>
                </a:spcAft>
                <a:buClr>
                  <a:srgbClr val="CEAB7B"/>
                </a:buClr>
                <a:buSzTx/>
                <a:tabLst/>
                <a:defRPr/>
              </a:pPr>
              <a:r>
                <a:rPr lang="zh-CN" altLang="en-US" sz="2200" spc="300" dirty="0">
                  <a:solidFill>
                    <a:prstClr val="black"/>
                  </a:solidFill>
                  <a:latin typeface="Source Han Sans Normal" panose="020B0400000000000000" pitchFamily="34" charset="-122"/>
                  <a:ea typeface="Source Han Sans Normal" panose="020B0400000000000000" pitchFamily="34" charset="-122"/>
                </a:rPr>
                <a:t>历史考古</a:t>
              </a:r>
              <a:endParaRPr kumimoji="0" lang="zh-CN" altLang="en-US" sz="2200" b="0" i="0" u="none" strike="noStrike" kern="1200" cap="none" spc="30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19" name="文本框 18">
              <a:extLst>
                <a:ext uri="{FF2B5EF4-FFF2-40B4-BE49-F238E27FC236}">
                  <a16:creationId xmlns:a16="http://schemas.microsoft.com/office/drawing/2014/main" xmlns="" id="{36E69C44-EFF3-42DE-BA03-B2690795B2AE}"/>
                </a:ext>
              </a:extLst>
            </p:cNvPr>
            <p:cNvSpPr txBox="1"/>
            <p:nvPr/>
          </p:nvSpPr>
          <p:spPr>
            <a:xfrm>
              <a:off x="6813838" y="1479002"/>
              <a:ext cx="523220" cy="2456852"/>
            </a:xfrm>
            <a:prstGeom prst="rect">
              <a:avLst/>
            </a:prstGeom>
            <a:noFill/>
          </p:spPr>
          <p:txBody>
            <a:bodyPr vert="eaVert" wrap="square" rtlCol="0">
              <a:spAutoFit/>
            </a:bodyPr>
            <a:lstStyle/>
            <a:p>
              <a:pPr marR="0" lvl="0" algn="l" defTabSz="914400" rtl="0" eaLnBrk="1" fontAlgn="auto" latinLnBrk="0" hangingPunct="1">
                <a:lnSpc>
                  <a:spcPct val="100000"/>
                </a:lnSpc>
                <a:spcBef>
                  <a:spcPts val="0"/>
                </a:spcBef>
                <a:spcAft>
                  <a:spcPts val="0"/>
                </a:spcAft>
                <a:buClr>
                  <a:srgbClr val="CEAB7B"/>
                </a:buClr>
                <a:buSzTx/>
                <a:tabLst/>
                <a:defRPr/>
              </a:pPr>
              <a:r>
                <a:rPr kumimoji="0" lang="zh-CN" altLang="en-US" sz="2200" b="0" i="0" u="none" strike="noStrike" kern="1200" cap="none" spc="30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古籍</a:t>
              </a:r>
            </a:p>
          </p:txBody>
        </p:sp>
        <p:sp>
          <p:nvSpPr>
            <p:cNvPr id="20" name="文本框 19">
              <a:extLst>
                <a:ext uri="{FF2B5EF4-FFF2-40B4-BE49-F238E27FC236}">
                  <a16:creationId xmlns:a16="http://schemas.microsoft.com/office/drawing/2014/main" xmlns="" id="{B42F2A4F-9D65-4B50-986A-D70C33C10EE2}"/>
                </a:ext>
              </a:extLst>
            </p:cNvPr>
            <p:cNvSpPr txBox="1"/>
            <p:nvPr/>
          </p:nvSpPr>
          <p:spPr>
            <a:xfrm>
              <a:off x="7798810" y="1479002"/>
              <a:ext cx="523220" cy="2456852"/>
            </a:xfrm>
            <a:prstGeom prst="rect">
              <a:avLst/>
            </a:prstGeom>
            <a:noFill/>
          </p:spPr>
          <p:txBody>
            <a:bodyPr vert="eaVert" wrap="square" rtlCol="0">
              <a:spAutoFit/>
            </a:bodyPr>
            <a:lstStyle/>
            <a:p>
              <a:pPr marR="0" lvl="0" algn="l" defTabSz="914400" rtl="0" eaLnBrk="1" fontAlgn="auto" latinLnBrk="0" hangingPunct="1">
                <a:lnSpc>
                  <a:spcPct val="100000"/>
                </a:lnSpc>
                <a:spcBef>
                  <a:spcPts val="0"/>
                </a:spcBef>
                <a:spcAft>
                  <a:spcPts val="0"/>
                </a:spcAft>
                <a:buClr>
                  <a:srgbClr val="CEAB7B"/>
                </a:buClr>
                <a:buSzTx/>
                <a:tabLst/>
                <a:defRPr/>
              </a:pPr>
              <a:r>
                <a:rPr kumimoji="0" lang="zh-CN" altLang="en-US" sz="2200" b="0" i="0" u="none" strike="noStrike" kern="1200" cap="none" spc="30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文物医院</a:t>
              </a:r>
            </a:p>
          </p:txBody>
        </p:sp>
        <p:sp>
          <p:nvSpPr>
            <p:cNvPr id="21" name="文本框 20">
              <a:extLst>
                <a:ext uri="{FF2B5EF4-FFF2-40B4-BE49-F238E27FC236}">
                  <a16:creationId xmlns:a16="http://schemas.microsoft.com/office/drawing/2014/main" xmlns="" id="{784E1796-BB27-48D2-8BAD-149D972EEBBF}"/>
                </a:ext>
              </a:extLst>
            </p:cNvPr>
            <p:cNvSpPr txBox="1"/>
            <p:nvPr/>
          </p:nvSpPr>
          <p:spPr>
            <a:xfrm>
              <a:off x="8824759" y="1479002"/>
              <a:ext cx="523220" cy="2456852"/>
            </a:xfrm>
            <a:prstGeom prst="rect">
              <a:avLst/>
            </a:prstGeom>
            <a:noFill/>
          </p:spPr>
          <p:txBody>
            <a:bodyPr vert="eaVert" wrap="square" rtlCol="0">
              <a:spAutoFit/>
            </a:bodyPr>
            <a:lstStyle/>
            <a:p>
              <a:pPr marR="0" lvl="0" algn="l" defTabSz="914400" rtl="0" eaLnBrk="1" fontAlgn="auto" latinLnBrk="0" hangingPunct="1">
                <a:lnSpc>
                  <a:spcPct val="100000"/>
                </a:lnSpc>
                <a:spcBef>
                  <a:spcPts val="0"/>
                </a:spcBef>
                <a:spcAft>
                  <a:spcPts val="0"/>
                </a:spcAft>
                <a:buClr>
                  <a:srgbClr val="CEAB7B"/>
                </a:buClr>
                <a:buSzTx/>
                <a:tabLst/>
                <a:defRPr/>
              </a:pPr>
              <a:r>
                <a:rPr kumimoji="0" lang="zh-CN" altLang="en-US" sz="2200" b="0" i="0" u="none" strike="noStrike" kern="1200" cap="none" spc="30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其他</a:t>
              </a:r>
            </a:p>
          </p:txBody>
        </p:sp>
      </p:grpSp>
      <p:grpSp>
        <p:nvGrpSpPr>
          <p:cNvPr id="25" name="组合 24">
            <a:extLst>
              <a:ext uri="{FF2B5EF4-FFF2-40B4-BE49-F238E27FC236}">
                <a16:creationId xmlns:a16="http://schemas.microsoft.com/office/drawing/2014/main" xmlns="" id="{76AEED49-42A5-4249-BF42-AD96FE3ECB3B}"/>
              </a:ext>
            </a:extLst>
          </p:cNvPr>
          <p:cNvGrpSpPr/>
          <p:nvPr/>
        </p:nvGrpSpPr>
        <p:grpSpPr>
          <a:xfrm>
            <a:off x="9775761" y="1313005"/>
            <a:ext cx="2162176" cy="628650"/>
            <a:chOff x="3285122" y="382312"/>
            <a:chExt cx="2162176" cy="628650"/>
          </a:xfrm>
        </p:grpSpPr>
        <p:pic>
          <p:nvPicPr>
            <p:cNvPr id="26" name="图片 25">
              <a:extLst>
                <a:ext uri="{FF2B5EF4-FFF2-40B4-BE49-F238E27FC236}">
                  <a16:creationId xmlns:a16="http://schemas.microsoft.com/office/drawing/2014/main" xmlns="" id="{96520B09-537E-477D-8741-F479D7CFB5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122" y="382312"/>
              <a:ext cx="419100" cy="628650"/>
            </a:xfrm>
            <a:prstGeom prst="rect">
              <a:avLst/>
            </a:prstGeom>
          </p:spPr>
        </p:pic>
        <p:pic>
          <p:nvPicPr>
            <p:cNvPr id="27" name="图片 26">
              <a:extLst>
                <a:ext uri="{FF2B5EF4-FFF2-40B4-BE49-F238E27FC236}">
                  <a16:creationId xmlns:a16="http://schemas.microsoft.com/office/drawing/2014/main" xmlns="" id="{00984516-DFC0-42C0-BBFD-82FC34990B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28198" y="382312"/>
              <a:ext cx="419100" cy="628650"/>
            </a:xfrm>
            <a:prstGeom prst="rect">
              <a:avLst/>
            </a:prstGeom>
          </p:spPr>
        </p:pic>
        <p:sp>
          <p:nvSpPr>
            <p:cNvPr id="28" name="文本框 27">
              <a:extLst>
                <a:ext uri="{FF2B5EF4-FFF2-40B4-BE49-F238E27FC236}">
                  <a16:creationId xmlns:a16="http://schemas.microsoft.com/office/drawing/2014/main" xmlns="" id="{720EB157-33FA-4E03-9C24-D7702F8DB269}"/>
                </a:ext>
              </a:extLst>
            </p:cNvPr>
            <p:cNvSpPr txBox="1"/>
            <p:nvPr/>
          </p:nvSpPr>
          <p:spPr>
            <a:xfrm>
              <a:off x="3666122" y="465804"/>
              <a:ext cx="1490663"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solidFill>
                    <a:prstClr val="black"/>
                  </a:solidFill>
                  <a:effectLst/>
                  <a:uLnTx/>
                  <a:uFillTx/>
                  <a:latin typeface="Source Han Sans Normal" panose="020B0400000000000000" pitchFamily="34" charset="-122"/>
                  <a:ea typeface="Source Han Sans Normal" panose="020B0400000000000000" pitchFamily="34" charset="-122"/>
                </a:defRPr>
              </a:lvl1pPr>
            </a:lstStyle>
            <a:p>
              <a:r>
                <a:rPr lang="zh-CN" altLang="en-US" dirty="0"/>
                <a:t>在线阅读</a:t>
              </a:r>
            </a:p>
          </p:txBody>
        </p:sp>
      </p:grpSp>
      <p:sp>
        <p:nvSpPr>
          <p:cNvPr id="33" name="矩形 32">
            <a:extLst>
              <a:ext uri="{FF2B5EF4-FFF2-40B4-BE49-F238E27FC236}">
                <a16:creationId xmlns:a16="http://schemas.microsoft.com/office/drawing/2014/main" xmlns="" id="{1B830D05-6D90-462E-9708-76F8E83F50DC}"/>
              </a:ext>
            </a:extLst>
          </p:cNvPr>
          <p:cNvSpPr/>
          <p:nvPr/>
        </p:nvSpPr>
        <p:spPr>
          <a:xfrm>
            <a:off x="9721296" y="5012837"/>
            <a:ext cx="2361591" cy="384849"/>
          </a:xfrm>
          <a:prstGeom prst="rect">
            <a:avLst/>
          </a:prstGeom>
        </p:spPr>
        <p:txBody>
          <a:bodyPr wrap="square">
            <a:spAutoFit/>
          </a:bodyPr>
          <a:lstStyle/>
          <a:p>
            <a:pPr lvl="0" algn="just">
              <a:lnSpc>
                <a:spcPts val="2400"/>
              </a:lnSpc>
              <a:defRPr/>
            </a:pPr>
            <a:r>
              <a:rPr lang="zh-CN" altLang="en-US" dirty="0"/>
              <a:t>登陆故宫博物院官网</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4" name="矩形 33">
            <a:extLst>
              <a:ext uri="{FF2B5EF4-FFF2-40B4-BE49-F238E27FC236}">
                <a16:creationId xmlns:a16="http://schemas.microsoft.com/office/drawing/2014/main" xmlns="" id="{630C3165-D166-459A-9B22-6AAFC937AE68}"/>
              </a:ext>
            </a:extLst>
          </p:cNvPr>
          <p:cNvSpPr/>
          <p:nvPr/>
        </p:nvSpPr>
        <p:spPr>
          <a:xfrm>
            <a:off x="9726130" y="5355687"/>
            <a:ext cx="2211807" cy="692626"/>
          </a:xfrm>
          <a:prstGeom prst="rect">
            <a:avLst/>
          </a:prstGeom>
        </p:spPr>
        <p:txBody>
          <a:bodyPr wrap="square">
            <a:spAutoFit/>
          </a:bodyPr>
          <a:lstStyle/>
          <a:p>
            <a:pPr lvl="0" algn="just">
              <a:lnSpc>
                <a:spcPts val="2400"/>
              </a:lnSpc>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即可享受海量图书在线阅读</a:t>
            </a:r>
          </a:p>
        </p:txBody>
      </p:sp>
      <p:grpSp>
        <p:nvGrpSpPr>
          <p:cNvPr id="39" name="组合 38">
            <a:extLst>
              <a:ext uri="{FF2B5EF4-FFF2-40B4-BE49-F238E27FC236}">
                <a16:creationId xmlns:a16="http://schemas.microsoft.com/office/drawing/2014/main" xmlns="" id="{3B00AC6E-F2D3-4C25-BF8F-5C6BE7A5D5E3}"/>
              </a:ext>
            </a:extLst>
          </p:cNvPr>
          <p:cNvGrpSpPr/>
          <p:nvPr/>
        </p:nvGrpSpPr>
        <p:grpSpPr>
          <a:xfrm>
            <a:off x="9801004" y="2273204"/>
            <a:ext cx="2129981" cy="399331"/>
            <a:chOff x="9807956" y="2278987"/>
            <a:chExt cx="2274932" cy="536032"/>
          </a:xfrm>
          <a:solidFill>
            <a:srgbClr val="C3B39F"/>
          </a:solidFill>
        </p:grpSpPr>
        <p:sp>
          <p:nvSpPr>
            <p:cNvPr id="37" name="矩形 36">
              <a:extLst>
                <a:ext uri="{FF2B5EF4-FFF2-40B4-BE49-F238E27FC236}">
                  <a16:creationId xmlns:a16="http://schemas.microsoft.com/office/drawing/2014/main" xmlns="" id="{4976582E-8B56-4F2D-AB64-2D7A972EEFA4}"/>
                </a:ext>
              </a:extLst>
            </p:cNvPr>
            <p:cNvSpPr/>
            <p:nvPr/>
          </p:nvSpPr>
          <p:spPr>
            <a:xfrm>
              <a:off x="9888178" y="2278987"/>
              <a:ext cx="2114488" cy="5360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xmlns="" id="{22A07504-CF12-4DD7-96A7-723F6F935E75}"/>
                </a:ext>
              </a:extLst>
            </p:cNvPr>
            <p:cNvSpPr/>
            <p:nvPr/>
          </p:nvSpPr>
          <p:spPr>
            <a:xfrm>
              <a:off x="9807956" y="2333311"/>
              <a:ext cx="2274932" cy="4273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xmlns="" id="{4E64D458-99A9-41AD-ADB0-3D5F6CC1561A}"/>
              </a:ext>
            </a:extLst>
          </p:cNvPr>
          <p:cNvGrpSpPr/>
          <p:nvPr/>
        </p:nvGrpSpPr>
        <p:grpSpPr>
          <a:xfrm>
            <a:off x="9801004" y="2919070"/>
            <a:ext cx="2129981" cy="399331"/>
            <a:chOff x="9807956" y="2278987"/>
            <a:chExt cx="2274932" cy="536032"/>
          </a:xfrm>
          <a:solidFill>
            <a:srgbClr val="C3B39F"/>
          </a:solidFill>
        </p:grpSpPr>
        <p:sp>
          <p:nvSpPr>
            <p:cNvPr id="41" name="矩形 40">
              <a:extLst>
                <a:ext uri="{FF2B5EF4-FFF2-40B4-BE49-F238E27FC236}">
                  <a16:creationId xmlns:a16="http://schemas.microsoft.com/office/drawing/2014/main" xmlns="" id="{D9DC5E27-3B72-413A-8A11-F4293A1274CF}"/>
                </a:ext>
              </a:extLst>
            </p:cNvPr>
            <p:cNvSpPr/>
            <p:nvPr/>
          </p:nvSpPr>
          <p:spPr>
            <a:xfrm>
              <a:off x="9888178" y="2278987"/>
              <a:ext cx="2114488" cy="5360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xmlns="" id="{E28A3BE2-5002-448E-AB6E-C7C686847359}"/>
                </a:ext>
              </a:extLst>
            </p:cNvPr>
            <p:cNvSpPr/>
            <p:nvPr/>
          </p:nvSpPr>
          <p:spPr>
            <a:xfrm>
              <a:off x="9807956" y="2333311"/>
              <a:ext cx="2274932" cy="4273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xmlns="" id="{1812245F-22DC-4043-909E-DA6A925E18CF}"/>
              </a:ext>
            </a:extLst>
          </p:cNvPr>
          <p:cNvGrpSpPr/>
          <p:nvPr/>
        </p:nvGrpSpPr>
        <p:grpSpPr>
          <a:xfrm>
            <a:off x="9801004" y="3604870"/>
            <a:ext cx="2129981" cy="399331"/>
            <a:chOff x="9807956" y="2278987"/>
            <a:chExt cx="2274932" cy="536032"/>
          </a:xfrm>
          <a:solidFill>
            <a:srgbClr val="C3B39F"/>
          </a:solidFill>
        </p:grpSpPr>
        <p:sp>
          <p:nvSpPr>
            <p:cNvPr id="44" name="矩形 43">
              <a:extLst>
                <a:ext uri="{FF2B5EF4-FFF2-40B4-BE49-F238E27FC236}">
                  <a16:creationId xmlns:a16="http://schemas.microsoft.com/office/drawing/2014/main" xmlns="" id="{D5FF5CC9-453F-47F8-BF7B-9258CEC3CE21}"/>
                </a:ext>
              </a:extLst>
            </p:cNvPr>
            <p:cNvSpPr/>
            <p:nvPr/>
          </p:nvSpPr>
          <p:spPr>
            <a:xfrm>
              <a:off x="9888178" y="2278987"/>
              <a:ext cx="2114488" cy="5360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xmlns="" id="{811CB9C1-F0EE-4357-AA58-33BBEE0980B2}"/>
                </a:ext>
              </a:extLst>
            </p:cNvPr>
            <p:cNvSpPr/>
            <p:nvPr/>
          </p:nvSpPr>
          <p:spPr>
            <a:xfrm>
              <a:off x="9807956" y="2333311"/>
              <a:ext cx="2274932" cy="4273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xmlns="" id="{F53E6B9E-E6D1-4D4E-BF00-D2DF4ECF9864}"/>
              </a:ext>
            </a:extLst>
          </p:cNvPr>
          <p:cNvGrpSpPr/>
          <p:nvPr/>
        </p:nvGrpSpPr>
        <p:grpSpPr>
          <a:xfrm>
            <a:off x="9801004" y="4277967"/>
            <a:ext cx="2129981" cy="399331"/>
            <a:chOff x="9807956" y="2278987"/>
            <a:chExt cx="2274932" cy="536032"/>
          </a:xfrm>
          <a:solidFill>
            <a:srgbClr val="C3B39F"/>
          </a:solidFill>
        </p:grpSpPr>
        <p:sp>
          <p:nvSpPr>
            <p:cNvPr id="47" name="矩形 46">
              <a:extLst>
                <a:ext uri="{FF2B5EF4-FFF2-40B4-BE49-F238E27FC236}">
                  <a16:creationId xmlns:a16="http://schemas.microsoft.com/office/drawing/2014/main" xmlns="" id="{2BC68543-67E0-47C5-964D-A9867A38D334}"/>
                </a:ext>
              </a:extLst>
            </p:cNvPr>
            <p:cNvSpPr/>
            <p:nvPr/>
          </p:nvSpPr>
          <p:spPr>
            <a:xfrm>
              <a:off x="9888178" y="2278987"/>
              <a:ext cx="2114488" cy="5360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F4832A56-B6EF-4BE9-A278-02AB27D0B4EF}"/>
                </a:ext>
              </a:extLst>
            </p:cNvPr>
            <p:cNvSpPr/>
            <p:nvPr/>
          </p:nvSpPr>
          <p:spPr>
            <a:xfrm>
              <a:off x="9807956" y="2333311"/>
              <a:ext cx="2274932" cy="4273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a:extLst>
              <a:ext uri="{FF2B5EF4-FFF2-40B4-BE49-F238E27FC236}">
                <a16:creationId xmlns:a16="http://schemas.microsoft.com/office/drawing/2014/main" xmlns="" id="{AB30F714-64EB-4AAD-83AD-1ADD2B2D60F6}"/>
              </a:ext>
            </a:extLst>
          </p:cNvPr>
          <p:cNvSpPr/>
          <p:nvPr/>
        </p:nvSpPr>
        <p:spPr>
          <a:xfrm>
            <a:off x="9912211" y="2258731"/>
            <a:ext cx="2361591" cy="384849"/>
          </a:xfrm>
          <a:prstGeom prst="rect">
            <a:avLst/>
          </a:prstGeom>
        </p:spPr>
        <p:txBody>
          <a:bodyPr wrap="square">
            <a:spAutoFit/>
          </a:bodyPr>
          <a:lstStyle/>
          <a:p>
            <a:pPr lvl="0" algn="just">
              <a:lnSpc>
                <a:spcPts val="2400"/>
              </a:lnSpc>
              <a:defRPr/>
            </a:pPr>
            <a:r>
              <a:rPr lang="zh-CN" altLang="en-US" sz="1600" dirty="0">
                <a:solidFill>
                  <a:schemeClr val="bg1"/>
                </a:solidFill>
              </a:rPr>
              <a:t>出版社：</a:t>
            </a:r>
            <a:endParaRPr kumimoji="0" lang="zh-CN" altLang="en-US" sz="1600" b="0"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endParaRPr>
          </a:p>
        </p:txBody>
      </p:sp>
      <p:sp>
        <p:nvSpPr>
          <p:cNvPr id="50" name="矩形 49">
            <a:extLst>
              <a:ext uri="{FF2B5EF4-FFF2-40B4-BE49-F238E27FC236}">
                <a16:creationId xmlns:a16="http://schemas.microsoft.com/office/drawing/2014/main" xmlns="" id="{1DDBADC0-4B88-4A19-81CB-C04BB8795BB6}"/>
              </a:ext>
            </a:extLst>
          </p:cNvPr>
          <p:cNvSpPr/>
          <p:nvPr/>
        </p:nvSpPr>
        <p:spPr>
          <a:xfrm>
            <a:off x="9924243" y="2910277"/>
            <a:ext cx="2361591" cy="384849"/>
          </a:xfrm>
          <a:prstGeom prst="rect">
            <a:avLst/>
          </a:prstGeom>
        </p:spPr>
        <p:txBody>
          <a:bodyPr wrap="square">
            <a:spAutoFit/>
          </a:bodyPr>
          <a:lstStyle/>
          <a:p>
            <a:pPr lvl="0" algn="just">
              <a:lnSpc>
                <a:spcPts val="2400"/>
              </a:lnSpc>
              <a:defRPr/>
            </a:pPr>
            <a:r>
              <a:rPr lang="zh-CN" altLang="en-US" sz="1600" dirty="0">
                <a:solidFill>
                  <a:schemeClr val="bg1"/>
                </a:solidFill>
              </a:rPr>
              <a:t>名   称：</a:t>
            </a:r>
            <a:endParaRPr kumimoji="0" lang="zh-CN" altLang="en-US" sz="1600" b="0"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endParaRPr>
          </a:p>
        </p:txBody>
      </p:sp>
      <p:sp>
        <p:nvSpPr>
          <p:cNvPr id="51" name="矩形 50">
            <a:extLst>
              <a:ext uri="{FF2B5EF4-FFF2-40B4-BE49-F238E27FC236}">
                <a16:creationId xmlns:a16="http://schemas.microsoft.com/office/drawing/2014/main" xmlns="" id="{8BDE1784-99E3-4925-ADFC-32455D51F78C}"/>
              </a:ext>
            </a:extLst>
          </p:cNvPr>
          <p:cNvSpPr/>
          <p:nvPr/>
        </p:nvSpPr>
        <p:spPr>
          <a:xfrm>
            <a:off x="9924243" y="3594697"/>
            <a:ext cx="2361591" cy="384849"/>
          </a:xfrm>
          <a:prstGeom prst="rect">
            <a:avLst/>
          </a:prstGeom>
        </p:spPr>
        <p:txBody>
          <a:bodyPr wrap="square">
            <a:spAutoFit/>
          </a:bodyPr>
          <a:lstStyle/>
          <a:p>
            <a:pPr lvl="0" algn="just">
              <a:lnSpc>
                <a:spcPts val="2400"/>
              </a:lnSpc>
              <a:defRPr/>
            </a:pPr>
            <a:r>
              <a:rPr lang="zh-CN" altLang="en-US" sz="1600" dirty="0">
                <a:solidFill>
                  <a:schemeClr val="bg1"/>
                </a:solidFill>
              </a:rPr>
              <a:t>作   者：</a:t>
            </a:r>
            <a:endParaRPr kumimoji="0" lang="zh-CN" altLang="en-US" sz="1600" b="0"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endParaRPr>
          </a:p>
        </p:txBody>
      </p:sp>
      <p:sp>
        <p:nvSpPr>
          <p:cNvPr id="52" name="矩形 51">
            <a:extLst>
              <a:ext uri="{FF2B5EF4-FFF2-40B4-BE49-F238E27FC236}">
                <a16:creationId xmlns:a16="http://schemas.microsoft.com/office/drawing/2014/main" xmlns="" id="{2F0EB153-9333-4246-A617-18D477741DF5}"/>
              </a:ext>
            </a:extLst>
          </p:cNvPr>
          <p:cNvSpPr/>
          <p:nvPr/>
        </p:nvSpPr>
        <p:spPr>
          <a:xfrm>
            <a:off x="9791893" y="4269151"/>
            <a:ext cx="2361591" cy="384849"/>
          </a:xfrm>
          <a:prstGeom prst="rect">
            <a:avLst/>
          </a:prstGeom>
        </p:spPr>
        <p:txBody>
          <a:bodyPr wrap="square">
            <a:spAutoFit/>
          </a:bodyPr>
          <a:lstStyle/>
          <a:p>
            <a:pPr lvl="0" algn="just">
              <a:lnSpc>
                <a:spcPts val="2400"/>
              </a:lnSpc>
              <a:defRPr/>
            </a:pPr>
            <a:r>
              <a:rPr lang="zh-CN" altLang="en-US" sz="1600" dirty="0">
                <a:solidFill>
                  <a:schemeClr val="bg1"/>
                </a:solidFill>
              </a:rPr>
              <a:t>出版时间：</a:t>
            </a:r>
            <a:endParaRPr kumimoji="0" lang="zh-CN" altLang="en-US" sz="1600" b="0"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4021882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457200" y="1600200"/>
            <a:ext cx="8229600" cy="45259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zh-CN" altLang="en-US" sz="2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8" name="矩形 7">
            <a:extLst>
              <a:ext uri="{FF2B5EF4-FFF2-40B4-BE49-F238E27FC236}">
                <a16:creationId xmlns:a16="http://schemas.microsoft.com/office/drawing/2014/main" xmlns="" id="{05469629-BD82-4219-B88D-71C0BCC9AE2D}"/>
              </a:ext>
            </a:extLst>
          </p:cNvPr>
          <p:cNvSpPr/>
          <p:nvPr/>
        </p:nvSpPr>
        <p:spPr>
          <a:xfrm>
            <a:off x="2497455" y="1905602"/>
            <a:ext cx="9083040" cy="3844957"/>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xmlns="" id="{105B203A-FC0D-4DDE-B534-58E6B3E3D360}"/>
              </a:ext>
            </a:extLst>
          </p:cNvPr>
          <p:cNvGrpSpPr/>
          <p:nvPr/>
        </p:nvGrpSpPr>
        <p:grpSpPr>
          <a:xfrm>
            <a:off x="4279379" y="682588"/>
            <a:ext cx="3538899" cy="473240"/>
            <a:chOff x="4267804" y="750941"/>
            <a:chExt cx="3538899" cy="473240"/>
          </a:xfrm>
        </p:grpSpPr>
        <p:pic>
          <p:nvPicPr>
            <p:cNvPr id="10" name="图片 9">
              <a:extLst>
                <a:ext uri="{FF2B5EF4-FFF2-40B4-BE49-F238E27FC236}">
                  <a16:creationId xmlns:a16="http://schemas.microsoft.com/office/drawing/2014/main" xmlns="" id="{6D85CEE4-F5FB-4279-B87F-44D0BD4BF5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11" name="文本框 10">
              <a:extLst>
                <a:ext uri="{FF2B5EF4-FFF2-40B4-BE49-F238E27FC236}">
                  <a16:creationId xmlns:a16="http://schemas.microsoft.com/office/drawing/2014/main" xmlns="" id="{952D0EA2-B1C7-4FCF-A37F-1357363BFF9F}"/>
                </a:ext>
              </a:extLst>
            </p:cNvPr>
            <p:cNvSpPr txBox="1"/>
            <p:nvPr/>
          </p:nvSpPr>
          <p:spPr>
            <a:xfrm>
              <a:off x="4592794" y="762516"/>
              <a:ext cx="2959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故宫学院之要闻记载</a:t>
              </a:r>
            </a:p>
          </p:txBody>
        </p:sp>
        <p:pic>
          <p:nvPicPr>
            <p:cNvPr id="12" name="图片 11">
              <a:extLst>
                <a:ext uri="{FF2B5EF4-FFF2-40B4-BE49-F238E27FC236}">
                  <a16:creationId xmlns:a16="http://schemas.microsoft.com/office/drawing/2014/main" xmlns="" id="{48D63BA8-3CD2-4E25-B036-0532DFD8D2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94703" y="750941"/>
              <a:ext cx="312000" cy="468000"/>
            </a:xfrm>
            <a:prstGeom prst="rect">
              <a:avLst/>
            </a:prstGeom>
          </p:spPr>
        </p:pic>
      </p:grpSp>
      <p:pic>
        <p:nvPicPr>
          <p:cNvPr id="13" name="图片 12">
            <a:extLst>
              <a:ext uri="{FF2B5EF4-FFF2-40B4-BE49-F238E27FC236}">
                <a16:creationId xmlns:a16="http://schemas.microsoft.com/office/drawing/2014/main" xmlns="" id="{19E531CD-9286-40C6-997A-F7B4CFC1A9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0705" y="1276350"/>
            <a:ext cx="2962275" cy="4781550"/>
          </a:xfrm>
          <a:prstGeom prst="rect">
            <a:avLst/>
          </a:prstGeom>
        </p:spPr>
      </p:pic>
      <p:grpSp>
        <p:nvGrpSpPr>
          <p:cNvPr id="14" name="组合 13">
            <a:extLst>
              <a:ext uri="{FF2B5EF4-FFF2-40B4-BE49-F238E27FC236}">
                <a16:creationId xmlns:a16="http://schemas.microsoft.com/office/drawing/2014/main" xmlns="" id="{BBAC1E44-7C4A-4A21-8074-1DDFBAEFF4DA}"/>
              </a:ext>
            </a:extLst>
          </p:cNvPr>
          <p:cNvGrpSpPr/>
          <p:nvPr/>
        </p:nvGrpSpPr>
        <p:grpSpPr>
          <a:xfrm>
            <a:off x="3980006" y="1905602"/>
            <a:ext cx="1563544" cy="3844957"/>
            <a:chOff x="3793573" y="1905602"/>
            <a:chExt cx="1563544" cy="3844957"/>
          </a:xfrm>
        </p:grpSpPr>
        <p:sp>
          <p:nvSpPr>
            <p:cNvPr id="15" name="文本框 14">
              <a:extLst>
                <a:ext uri="{FF2B5EF4-FFF2-40B4-BE49-F238E27FC236}">
                  <a16:creationId xmlns:a16="http://schemas.microsoft.com/office/drawing/2014/main" xmlns="" id="{95113220-7846-4538-B129-779D517079F7}"/>
                </a:ext>
              </a:extLst>
            </p:cNvPr>
            <p:cNvSpPr txBox="1"/>
            <p:nvPr/>
          </p:nvSpPr>
          <p:spPr>
            <a:xfrm>
              <a:off x="3793573" y="3513792"/>
              <a:ext cx="156354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2017</a:t>
              </a:r>
              <a:endParaRPr kumimoji="0" lang="zh-CN" altLang="en-US" sz="3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p:txBody>
        </p:sp>
        <p:cxnSp>
          <p:nvCxnSpPr>
            <p:cNvPr id="16" name="直接连接符 15">
              <a:extLst>
                <a:ext uri="{FF2B5EF4-FFF2-40B4-BE49-F238E27FC236}">
                  <a16:creationId xmlns:a16="http://schemas.microsoft.com/office/drawing/2014/main" xmlns="" id="{C035B192-B8D1-4140-A4FA-1970CEACA8CE}"/>
                </a:ext>
              </a:extLst>
            </p:cNvPr>
            <p:cNvCxnSpPr>
              <a:cxnSpLocks/>
            </p:cNvCxnSpPr>
            <p:nvPr/>
          </p:nvCxnSpPr>
          <p:spPr>
            <a:xfrm>
              <a:off x="4423949" y="1905602"/>
              <a:ext cx="0" cy="612000"/>
            </a:xfrm>
            <a:prstGeom prst="line">
              <a:avLst/>
            </a:prstGeom>
            <a:ln>
              <a:solidFill>
                <a:srgbClr val="CEAB7B"/>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A3455708-9789-497E-BFDD-9549D078421E}"/>
                </a:ext>
              </a:extLst>
            </p:cNvPr>
            <p:cNvCxnSpPr>
              <a:cxnSpLocks/>
            </p:cNvCxnSpPr>
            <p:nvPr/>
          </p:nvCxnSpPr>
          <p:spPr>
            <a:xfrm>
              <a:off x="4424843" y="3028138"/>
              <a:ext cx="0" cy="468000"/>
            </a:xfrm>
            <a:prstGeom prst="line">
              <a:avLst/>
            </a:prstGeom>
            <a:ln cap="rnd">
              <a:solidFill>
                <a:srgbClr val="CEAB7B"/>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2F40F778-B989-4C29-86C8-A8DD32E01E11}"/>
                </a:ext>
              </a:extLst>
            </p:cNvPr>
            <p:cNvCxnSpPr>
              <a:cxnSpLocks/>
            </p:cNvCxnSpPr>
            <p:nvPr/>
          </p:nvCxnSpPr>
          <p:spPr>
            <a:xfrm>
              <a:off x="4423949" y="4147284"/>
              <a:ext cx="0" cy="468000"/>
            </a:xfrm>
            <a:prstGeom prst="line">
              <a:avLst/>
            </a:prstGeom>
            <a:ln cap="rnd">
              <a:solidFill>
                <a:srgbClr val="CEAB7B"/>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7D88B696-6DA1-41E9-A75E-A81B37CFFA7D}"/>
                </a:ext>
              </a:extLst>
            </p:cNvPr>
            <p:cNvCxnSpPr>
              <a:cxnSpLocks/>
            </p:cNvCxnSpPr>
            <p:nvPr/>
          </p:nvCxnSpPr>
          <p:spPr>
            <a:xfrm>
              <a:off x="4423949" y="5138559"/>
              <a:ext cx="0" cy="612000"/>
            </a:xfrm>
            <a:prstGeom prst="line">
              <a:avLst/>
            </a:prstGeom>
            <a:ln>
              <a:solidFill>
                <a:srgbClr val="CEAB7B"/>
              </a:solidFill>
            </a:ln>
          </p:spPr>
          <p:style>
            <a:lnRef idx="1">
              <a:schemeClr val="accent1"/>
            </a:lnRef>
            <a:fillRef idx="0">
              <a:schemeClr val="accent1"/>
            </a:fillRef>
            <a:effectRef idx="0">
              <a:schemeClr val="accent1"/>
            </a:effectRef>
            <a:fontRef idx="minor">
              <a:schemeClr val="tx1"/>
            </a:fontRef>
          </p:style>
        </p:cxnSp>
        <p:sp>
          <p:nvSpPr>
            <p:cNvPr id="20" name="Freeform 5">
              <a:extLst>
                <a:ext uri="{FF2B5EF4-FFF2-40B4-BE49-F238E27FC236}">
                  <a16:creationId xmlns:a16="http://schemas.microsoft.com/office/drawing/2014/main" xmlns="" id="{85486C3E-4004-44F9-A64A-00CF0C3CA1A0}"/>
                </a:ext>
              </a:extLst>
            </p:cNvPr>
            <p:cNvSpPr>
              <a:spLocks/>
            </p:cNvSpPr>
            <p:nvPr/>
          </p:nvSpPr>
          <p:spPr bwMode="auto">
            <a:xfrm>
              <a:off x="4320834" y="2662189"/>
              <a:ext cx="206229" cy="117411"/>
            </a:xfrm>
            <a:custGeom>
              <a:avLst/>
              <a:gdLst>
                <a:gd name="T0" fmla="*/ 1604 w 2952"/>
                <a:gd name="T1" fmla="*/ 71 h 1675"/>
                <a:gd name="T2" fmla="*/ 2882 w 2952"/>
                <a:gd name="T3" fmla="*/ 1348 h 1675"/>
                <a:gd name="T4" fmla="*/ 2882 w 2952"/>
                <a:gd name="T5" fmla="*/ 1604 h 1675"/>
                <a:gd name="T6" fmla="*/ 2626 w 2952"/>
                <a:gd name="T7" fmla="*/ 1604 h 1675"/>
                <a:gd name="T8" fmla="*/ 1476 w 2952"/>
                <a:gd name="T9" fmla="*/ 454 h 1675"/>
                <a:gd name="T10" fmla="*/ 327 w 2952"/>
                <a:gd name="T11" fmla="*/ 1604 h 1675"/>
                <a:gd name="T12" fmla="*/ 71 w 2952"/>
                <a:gd name="T13" fmla="*/ 1604 h 1675"/>
                <a:gd name="T14" fmla="*/ 71 w 2952"/>
                <a:gd name="T15" fmla="*/ 1348 h 1675"/>
                <a:gd name="T16" fmla="*/ 1348 w 2952"/>
                <a:gd name="T17" fmla="*/ 71 h 1675"/>
                <a:gd name="T18" fmla="*/ 1604 w 2952"/>
                <a:gd name="T19" fmla="*/ 71 h 1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2" h="1675">
                  <a:moveTo>
                    <a:pt x="1604" y="71"/>
                  </a:moveTo>
                  <a:cubicBezTo>
                    <a:pt x="2882" y="1348"/>
                    <a:pt x="2882" y="1348"/>
                    <a:pt x="2882" y="1348"/>
                  </a:cubicBezTo>
                  <a:cubicBezTo>
                    <a:pt x="2952" y="1419"/>
                    <a:pt x="2952" y="1533"/>
                    <a:pt x="2882" y="1604"/>
                  </a:cubicBezTo>
                  <a:cubicBezTo>
                    <a:pt x="2811" y="1674"/>
                    <a:pt x="2697" y="1675"/>
                    <a:pt x="2626" y="1604"/>
                  </a:cubicBezTo>
                  <a:cubicBezTo>
                    <a:pt x="1476" y="454"/>
                    <a:pt x="1476" y="454"/>
                    <a:pt x="1476" y="454"/>
                  </a:cubicBezTo>
                  <a:cubicBezTo>
                    <a:pt x="327" y="1604"/>
                    <a:pt x="327" y="1604"/>
                    <a:pt x="327" y="1604"/>
                  </a:cubicBezTo>
                  <a:cubicBezTo>
                    <a:pt x="256" y="1674"/>
                    <a:pt x="142" y="1675"/>
                    <a:pt x="71" y="1604"/>
                  </a:cubicBezTo>
                  <a:cubicBezTo>
                    <a:pt x="0" y="1533"/>
                    <a:pt x="0" y="1419"/>
                    <a:pt x="71" y="1348"/>
                  </a:cubicBezTo>
                  <a:cubicBezTo>
                    <a:pt x="1348" y="71"/>
                    <a:pt x="1348" y="71"/>
                    <a:pt x="1348" y="71"/>
                  </a:cubicBezTo>
                  <a:cubicBezTo>
                    <a:pt x="1419" y="0"/>
                    <a:pt x="1533" y="0"/>
                    <a:pt x="1604" y="7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5">
              <a:extLst>
                <a:ext uri="{FF2B5EF4-FFF2-40B4-BE49-F238E27FC236}">
                  <a16:creationId xmlns:a16="http://schemas.microsoft.com/office/drawing/2014/main" xmlns="" id="{A9F11BFD-F3F1-4074-91C5-E23C303A4DC8}"/>
                </a:ext>
              </a:extLst>
            </p:cNvPr>
            <p:cNvSpPr>
              <a:spLocks/>
            </p:cNvSpPr>
            <p:nvPr/>
          </p:nvSpPr>
          <p:spPr bwMode="auto">
            <a:xfrm rot="10800000">
              <a:off x="4320834" y="4851191"/>
              <a:ext cx="206229" cy="117411"/>
            </a:xfrm>
            <a:custGeom>
              <a:avLst/>
              <a:gdLst>
                <a:gd name="T0" fmla="*/ 1604 w 2952"/>
                <a:gd name="T1" fmla="*/ 71 h 1675"/>
                <a:gd name="T2" fmla="*/ 2882 w 2952"/>
                <a:gd name="T3" fmla="*/ 1348 h 1675"/>
                <a:gd name="T4" fmla="*/ 2882 w 2952"/>
                <a:gd name="T5" fmla="*/ 1604 h 1675"/>
                <a:gd name="T6" fmla="*/ 2626 w 2952"/>
                <a:gd name="T7" fmla="*/ 1604 h 1675"/>
                <a:gd name="T8" fmla="*/ 1476 w 2952"/>
                <a:gd name="T9" fmla="*/ 454 h 1675"/>
                <a:gd name="T10" fmla="*/ 327 w 2952"/>
                <a:gd name="T11" fmla="*/ 1604 h 1675"/>
                <a:gd name="T12" fmla="*/ 71 w 2952"/>
                <a:gd name="T13" fmla="*/ 1604 h 1675"/>
                <a:gd name="T14" fmla="*/ 71 w 2952"/>
                <a:gd name="T15" fmla="*/ 1348 h 1675"/>
                <a:gd name="T16" fmla="*/ 1348 w 2952"/>
                <a:gd name="T17" fmla="*/ 71 h 1675"/>
                <a:gd name="T18" fmla="*/ 1604 w 2952"/>
                <a:gd name="T19" fmla="*/ 71 h 1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2" h="1675">
                  <a:moveTo>
                    <a:pt x="1604" y="71"/>
                  </a:moveTo>
                  <a:cubicBezTo>
                    <a:pt x="2882" y="1348"/>
                    <a:pt x="2882" y="1348"/>
                    <a:pt x="2882" y="1348"/>
                  </a:cubicBezTo>
                  <a:cubicBezTo>
                    <a:pt x="2952" y="1419"/>
                    <a:pt x="2952" y="1533"/>
                    <a:pt x="2882" y="1604"/>
                  </a:cubicBezTo>
                  <a:cubicBezTo>
                    <a:pt x="2811" y="1674"/>
                    <a:pt x="2697" y="1675"/>
                    <a:pt x="2626" y="1604"/>
                  </a:cubicBezTo>
                  <a:cubicBezTo>
                    <a:pt x="1476" y="454"/>
                    <a:pt x="1476" y="454"/>
                    <a:pt x="1476" y="454"/>
                  </a:cubicBezTo>
                  <a:cubicBezTo>
                    <a:pt x="327" y="1604"/>
                    <a:pt x="327" y="1604"/>
                    <a:pt x="327" y="1604"/>
                  </a:cubicBezTo>
                  <a:cubicBezTo>
                    <a:pt x="256" y="1674"/>
                    <a:pt x="142" y="1675"/>
                    <a:pt x="71" y="1604"/>
                  </a:cubicBezTo>
                  <a:cubicBezTo>
                    <a:pt x="0" y="1533"/>
                    <a:pt x="0" y="1419"/>
                    <a:pt x="71" y="1348"/>
                  </a:cubicBezTo>
                  <a:cubicBezTo>
                    <a:pt x="1348" y="71"/>
                    <a:pt x="1348" y="71"/>
                    <a:pt x="1348" y="71"/>
                  </a:cubicBezTo>
                  <a:cubicBezTo>
                    <a:pt x="1419" y="0"/>
                    <a:pt x="1533" y="0"/>
                    <a:pt x="1604" y="7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22" name="矩形 21">
            <a:extLst>
              <a:ext uri="{FF2B5EF4-FFF2-40B4-BE49-F238E27FC236}">
                <a16:creationId xmlns:a16="http://schemas.microsoft.com/office/drawing/2014/main" xmlns="" id="{9B35A15B-1D23-4E05-905B-A07850AFFFE4}"/>
              </a:ext>
            </a:extLst>
          </p:cNvPr>
          <p:cNvSpPr/>
          <p:nvPr/>
        </p:nvSpPr>
        <p:spPr>
          <a:xfrm>
            <a:off x="5371762" y="2297351"/>
            <a:ext cx="5652685" cy="3147208"/>
          </a:xfrm>
          <a:prstGeom prst="rect">
            <a:avLst/>
          </a:prstGeom>
        </p:spPr>
        <p:txBody>
          <a:bodyPr wrap="square">
            <a:spAutoFit/>
          </a:bodyPr>
          <a:lstStyle/>
          <a:p>
            <a:pPr marL="0" marR="0" lvl="0" indent="0" algn="just" defTabSz="914400" rtl="0" eaLnBrk="1" fontAlgn="auto" latinLnBrk="0" hangingPunct="1">
              <a:lnSpc>
                <a:spcPts val="24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a:t>
            </a:r>
            <a:r>
              <a:rPr kumimoji="0" lang="zh-CN" altLang="en-US"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月</a:t>
            </a:r>
            <a:r>
              <a:rPr kumimoji="0" lang="en-US" altLang="zh-CN"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10</a:t>
            </a:r>
            <a:r>
              <a:rPr kumimoji="0" lang="zh-CN" altLang="en-US"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日，故宫讲坛第</a:t>
            </a:r>
            <a:r>
              <a:rPr kumimoji="0" lang="en-US" altLang="zh-CN"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75</a:t>
            </a:r>
            <a:r>
              <a:rPr kumimoji="0" lang="zh-CN" altLang="en-US"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讲由故宫博物院研究馆员丁孟作题为“青铜回响</a:t>
            </a:r>
            <a:r>
              <a:rPr kumimoji="0" lang="en-US" altLang="zh-CN"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a:t>
            </a:r>
            <a:r>
              <a:rPr kumimoji="0" lang="zh-CN" altLang="en-US"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中国青铜器鉴赏”的专题讲座。</a:t>
            </a:r>
          </a:p>
          <a:p>
            <a:pPr marL="0" marR="0" lvl="0" indent="0" algn="just" defTabSz="914400" rtl="0" eaLnBrk="1" fontAlgn="auto" latinLnBrk="0" hangingPunct="1">
              <a:lnSpc>
                <a:spcPts val="24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just" defTabSz="914400" rtl="0" eaLnBrk="1" fontAlgn="auto" latinLnBrk="0" hangingPunct="1">
              <a:lnSpc>
                <a:spcPts val="24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a:t>
            </a:r>
            <a:r>
              <a:rPr kumimoji="0" lang="zh-CN" altLang="en-US"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月</a:t>
            </a:r>
            <a:r>
              <a:rPr kumimoji="0" lang="en-US" altLang="zh-CN"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15</a:t>
            </a:r>
            <a:r>
              <a:rPr kumimoji="0" lang="zh-CN" altLang="en-US"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日，故宫学院院务委员会第三次会议在故宫博物院建福宫敬胜斋召开。院务委员会委员及工作委员相关成员共</a:t>
            </a:r>
            <a:r>
              <a:rPr kumimoji="0" lang="en-US" altLang="zh-CN"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41</a:t>
            </a:r>
            <a:r>
              <a:rPr kumimoji="0" lang="zh-CN" altLang="en-US"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人出席会议。故宫博物院副院长、故宫学院院长宋纪蓉作了故宫学院</a:t>
            </a:r>
            <a:r>
              <a:rPr kumimoji="0" lang="en-US" altLang="zh-CN"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2015</a:t>
            </a:r>
            <a:r>
              <a:rPr kumimoji="0" lang="zh-CN" altLang="en-US" sz="16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年度工作报告，雅昌文化集团董事长、故宫学院副院长万捷、东城区委书记、故宫学院院务委员会主任张家明和故宫博物院院长、院务委员会主任单霁翔分别发表重要讲话。故宫博物院副院长娄玮主持会议。</a:t>
            </a:r>
          </a:p>
        </p:txBody>
      </p:sp>
    </p:spTree>
    <p:extLst>
      <p:ext uri="{BB962C8B-B14F-4D97-AF65-F5344CB8AC3E}">
        <p14:creationId xmlns:p14="http://schemas.microsoft.com/office/powerpoint/2010/main" val="143532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DE1790F-7041-4C68-8ED1-A0E0D50FE113}"/>
              </a:ext>
            </a:extLst>
          </p:cNvPr>
          <p:cNvPicPr>
            <a:picLocks noChangeAspect="1"/>
          </p:cNvPicPr>
          <p:nvPr/>
        </p:nvPicPr>
        <p:blipFill rotWithShape="1">
          <a:blip r:embed="rId3">
            <a:extLst>
              <a:ext uri="{28A0092B-C50C-407E-A947-70E740481C1C}">
                <a14:useLocalDpi xmlns:a14="http://schemas.microsoft.com/office/drawing/2010/main" val="0"/>
              </a:ext>
            </a:extLst>
          </a:blip>
          <a:srcRect t="18287" b="18287"/>
          <a:stretch/>
        </p:blipFill>
        <p:spPr>
          <a:xfrm>
            <a:off x="0" y="0"/>
            <a:ext cx="12192000" cy="6858000"/>
          </a:xfrm>
          <a:prstGeom prst="rect">
            <a:avLst/>
          </a:prstGeom>
        </p:spPr>
      </p:pic>
      <p:sp>
        <p:nvSpPr>
          <p:cNvPr id="28" name="任意多边形: 形状 27">
            <a:extLst>
              <a:ext uri="{FF2B5EF4-FFF2-40B4-BE49-F238E27FC236}">
                <a16:creationId xmlns:a16="http://schemas.microsoft.com/office/drawing/2014/main" xmlns="" id="{AC527329-3FDE-446F-9C70-C7682371E399}"/>
              </a:ext>
            </a:extLst>
          </p:cNvPr>
          <p:cNvSpPr/>
          <p:nvPr/>
        </p:nvSpPr>
        <p:spPr>
          <a:xfrm>
            <a:off x="3698756" y="683567"/>
            <a:ext cx="2727797" cy="469843"/>
          </a:xfrm>
          <a:custGeom>
            <a:avLst/>
            <a:gdLst>
              <a:gd name="connsiteX0" fmla="*/ 59055 w 1602105"/>
              <a:gd name="connsiteY0" fmla="*/ 0 h 428625"/>
              <a:gd name="connsiteX1" fmla="*/ 1543049 w 1602105"/>
              <a:gd name="connsiteY1" fmla="*/ 0 h 428625"/>
              <a:gd name="connsiteX2" fmla="*/ 1543049 w 1602105"/>
              <a:gd name="connsiteY2" fmla="*/ 58103 h 428625"/>
              <a:gd name="connsiteX3" fmla="*/ 1602104 w 1602105"/>
              <a:gd name="connsiteY3" fmla="*/ 58103 h 428625"/>
              <a:gd name="connsiteX4" fmla="*/ 1602104 w 1602105"/>
              <a:gd name="connsiteY4" fmla="*/ 0 h 428625"/>
              <a:gd name="connsiteX5" fmla="*/ 1602105 w 1602105"/>
              <a:gd name="connsiteY5" fmla="*/ 0 h 428625"/>
              <a:gd name="connsiteX6" fmla="*/ 1602105 w 1602105"/>
              <a:gd name="connsiteY6" fmla="*/ 370521 h 428625"/>
              <a:gd name="connsiteX7" fmla="*/ 1543050 w 1602105"/>
              <a:gd name="connsiteY7" fmla="*/ 370521 h 428625"/>
              <a:gd name="connsiteX8" fmla="*/ 1543050 w 1602105"/>
              <a:gd name="connsiteY8" fmla="*/ 428624 h 428625"/>
              <a:gd name="connsiteX9" fmla="*/ 1602105 w 1602105"/>
              <a:gd name="connsiteY9" fmla="*/ 428624 h 428625"/>
              <a:gd name="connsiteX10" fmla="*/ 1602105 w 1602105"/>
              <a:gd name="connsiteY10" fmla="*/ 428625 h 428625"/>
              <a:gd name="connsiteX11" fmla="*/ 59054 w 1602105"/>
              <a:gd name="connsiteY11" fmla="*/ 428625 h 428625"/>
              <a:gd name="connsiteX12" fmla="*/ 59054 w 1602105"/>
              <a:gd name="connsiteY12" fmla="*/ 370522 h 428625"/>
              <a:gd name="connsiteX13" fmla="*/ 0 w 1602105"/>
              <a:gd name="connsiteY13" fmla="*/ 370522 h 428625"/>
              <a:gd name="connsiteX14" fmla="*/ 0 w 1602105"/>
              <a:gd name="connsiteY14" fmla="*/ 58103 h 428625"/>
              <a:gd name="connsiteX15" fmla="*/ 59055 w 1602105"/>
              <a:gd name="connsiteY15" fmla="*/ 58103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02105" h="428625">
                <a:moveTo>
                  <a:pt x="59055" y="0"/>
                </a:moveTo>
                <a:lnTo>
                  <a:pt x="1543049" y="0"/>
                </a:lnTo>
                <a:lnTo>
                  <a:pt x="1543049" y="58103"/>
                </a:lnTo>
                <a:lnTo>
                  <a:pt x="1602104" y="58103"/>
                </a:lnTo>
                <a:lnTo>
                  <a:pt x="1602104" y="0"/>
                </a:lnTo>
                <a:lnTo>
                  <a:pt x="1602105" y="0"/>
                </a:lnTo>
                <a:lnTo>
                  <a:pt x="1602105" y="370521"/>
                </a:lnTo>
                <a:lnTo>
                  <a:pt x="1543050" y="370521"/>
                </a:lnTo>
                <a:lnTo>
                  <a:pt x="1543050" y="428624"/>
                </a:lnTo>
                <a:lnTo>
                  <a:pt x="1602105" y="428624"/>
                </a:lnTo>
                <a:lnTo>
                  <a:pt x="1602105" y="428625"/>
                </a:lnTo>
                <a:lnTo>
                  <a:pt x="59054" y="428625"/>
                </a:lnTo>
                <a:lnTo>
                  <a:pt x="59054" y="370522"/>
                </a:lnTo>
                <a:lnTo>
                  <a:pt x="0" y="370522"/>
                </a:lnTo>
                <a:lnTo>
                  <a:pt x="0" y="58103"/>
                </a:lnTo>
                <a:lnTo>
                  <a:pt x="59055" y="58103"/>
                </a:lnTo>
                <a:close/>
              </a:path>
            </a:pathLst>
          </a:custGeom>
          <a:solidFill>
            <a:srgbClr val="668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任意多边形: 形状 37">
            <a:extLst>
              <a:ext uri="{FF2B5EF4-FFF2-40B4-BE49-F238E27FC236}">
                <a16:creationId xmlns:a16="http://schemas.microsoft.com/office/drawing/2014/main" xmlns="" id="{CBF40E47-C305-49DC-9FBE-9DED2FD991B8}"/>
              </a:ext>
            </a:extLst>
          </p:cNvPr>
          <p:cNvSpPr/>
          <p:nvPr/>
        </p:nvSpPr>
        <p:spPr>
          <a:xfrm>
            <a:off x="6743946" y="673407"/>
            <a:ext cx="4606724" cy="468000"/>
          </a:xfrm>
          <a:custGeom>
            <a:avLst/>
            <a:gdLst>
              <a:gd name="connsiteX0" fmla="*/ 59055 w 1602105"/>
              <a:gd name="connsiteY0" fmla="*/ 0 h 428625"/>
              <a:gd name="connsiteX1" fmla="*/ 1548129 w 1602105"/>
              <a:gd name="connsiteY1" fmla="*/ 0 h 428625"/>
              <a:gd name="connsiteX2" fmla="*/ 1548129 w 1602105"/>
              <a:gd name="connsiteY2" fmla="*/ 58103 h 428625"/>
              <a:gd name="connsiteX3" fmla="*/ 1602105 w 1602105"/>
              <a:gd name="connsiteY3" fmla="*/ 58103 h 428625"/>
              <a:gd name="connsiteX4" fmla="*/ 1602105 w 1602105"/>
              <a:gd name="connsiteY4" fmla="*/ 373061 h 428625"/>
              <a:gd name="connsiteX5" fmla="*/ 1545590 w 1602105"/>
              <a:gd name="connsiteY5" fmla="*/ 373061 h 428625"/>
              <a:gd name="connsiteX6" fmla="*/ 1545590 w 1602105"/>
              <a:gd name="connsiteY6" fmla="*/ 428625 h 428625"/>
              <a:gd name="connsiteX7" fmla="*/ 59054 w 1602105"/>
              <a:gd name="connsiteY7" fmla="*/ 428625 h 428625"/>
              <a:gd name="connsiteX8" fmla="*/ 59054 w 1602105"/>
              <a:gd name="connsiteY8" fmla="*/ 370522 h 428625"/>
              <a:gd name="connsiteX9" fmla="*/ 0 w 1602105"/>
              <a:gd name="connsiteY9" fmla="*/ 370522 h 428625"/>
              <a:gd name="connsiteX10" fmla="*/ 0 w 1602105"/>
              <a:gd name="connsiteY10" fmla="*/ 58103 h 428625"/>
              <a:gd name="connsiteX11" fmla="*/ 59055 w 1602105"/>
              <a:gd name="connsiteY11" fmla="*/ 58103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2105" h="428625">
                <a:moveTo>
                  <a:pt x="59055" y="0"/>
                </a:moveTo>
                <a:lnTo>
                  <a:pt x="1548129" y="0"/>
                </a:lnTo>
                <a:lnTo>
                  <a:pt x="1548129" y="58103"/>
                </a:lnTo>
                <a:lnTo>
                  <a:pt x="1602105" y="58103"/>
                </a:lnTo>
                <a:lnTo>
                  <a:pt x="1602105" y="373061"/>
                </a:lnTo>
                <a:lnTo>
                  <a:pt x="1545590" y="373061"/>
                </a:lnTo>
                <a:lnTo>
                  <a:pt x="1545590" y="428625"/>
                </a:lnTo>
                <a:lnTo>
                  <a:pt x="59054" y="428625"/>
                </a:lnTo>
                <a:lnTo>
                  <a:pt x="59054" y="370522"/>
                </a:lnTo>
                <a:lnTo>
                  <a:pt x="0" y="370522"/>
                </a:lnTo>
                <a:lnTo>
                  <a:pt x="0" y="58103"/>
                </a:lnTo>
                <a:lnTo>
                  <a:pt x="59055" y="58103"/>
                </a:lnTo>
                <a:close/>
              </a:path>
            </a:pathLst>
          </a:custGeom>
          <a:noFill/>
          <a:ln>
            <a:solidFill>
              <a:srgbClr val="668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40" name="图片 39">
            <a:extLst>
              <a:ext uri="{FF2B5EF4-FFF2-40B4-BE49-F238E27FC236}">
                <a16:creationId xmlns:a16="http://schemas.microsoft.com/office/drawing/2014/main" xmlns="" id="{08133E47-4167-4508-B27B-1CA8E59F30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1088" y="4732899"/>
            <a:ext cx="1981200" cy="1952625"/>
          </a:xfrm>
          <a:prstGeom prst="rect">
            <a:avLst/>
          </a:prstGeom>
        </p:spPr>
      </p:pic>
      <p:grpSp>
        <p:nvGrpSpPr>
          <p:cNvPr id="44" name="组合 43">
            <a:extLst>
              <a:ext uri="{FF2B5EF4-FFF2-40B4-BE49-F238E27FC236}">
                <a16:creationId xmlns:a16="http://schemas.microsoft.com/office/drawing/2014/main" xmlns="" id="{92EE15AB-7D88-4374-A624-E995DDF25CE4}"/>
              </a:ext>
            </a:extLst>
          </p:cNvPr>
          <p:cNvGrpSpPr/>
          <p:nvPr/>
        </p:nvGrpSpPr>
        <p:grpSpPr>
          <a:xfrm>
            <a:off x="741821" y="673407"/>
            <a:ext cx="1979119" cy="471825"/>
            <a:chOff x="8457248" y="1911898"/>
            <a:chExt cx="1979119" cy="471825"/>
          </a:xfrm>
        </p:grpSpPr>
        <p:pic>
          <p:nvPicPr>
            <p:cNvPr id="41" name="图片 40">
              <a:extLst>
                <a:ext uri="{FF2B5EF4-FFF2-40B4-BE49-F238E27FC236}">
                  <a16:creationId xmlns:a16="http://schemas.microsoft.com/office/drawing/2014/main" xmlns="" id="{3461CB45-F11A-4750-A999-3250B0A7E5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57248" y="1912429"/>
              <a:ext cx="312000" cy="468000"/>
            </a:xfrm>
            <a:prstGeom prst="rect">
              <a:avLst/>
            </a:prstGeom>
          </p:spPr>
        </p:pic>
        <p:sp>
          <p:nvSpPr>
            <p:cNvPr id="42" name="文本框 41">
              <a:extLst>
                <a:ext uri="{FF2B5EF4-FFF2-40B4-BE49-F238E27FC236}">
                  <a16:creationId xmlns:a16="http://schemas.microsoft.com/office/drawing/2014/main" xmlns="" id="{58D1DC6F-6B0E-4D18-9F92-52ABBCAC7ECE}"/>
                </a:ext>
              </a:extLst>
            </p:cNvPr>
            <p:cNvSpPr txBox="1"/>
            <p:nvPr/>
          </p:nvSpPr>
          <p:spPr>
            <a:xfrm>
              <a:off x="8753935" y="1922058"/>
              <a:ext cx="14365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开放公告</a:t>
              </a:r>
            </a:p>
          </p:txBody>
        </p:sp>
        <p:pic>
          <p:nvPicPr>
            <p:cNvPr id="43" name="图片 42">
              <a:extLst>
                <a:ext uri="{FF2B5EF4-FFF2-40B4-BE49-F238E27FC236}">
                  <a16:creationId xmlns:a16="http://schemas.microsoft.com/office/drawing/2014/main" xmlns="" id="{648A66E6-AD37-4B0C-8E8F-5768D7CFB7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24367" y="1911898"/>
              <a:ext cx="312000" cy="468000"/>
            </a:xfrm>
            <a:prstGeom prst="rect">
              <a:avLst/>
            </a:prstGeom>
          </p:spPr>
        </p:pic>
      </p:grpSp>
      <p:sp>
        <p:nvSpPr>
          <p:cNvPr id="45" name="文本框 44">
            <a:extLst>
              <a:ext uri="{FF2B5EF4-FFF2-40B4-BE49-F238E27FC236}">
                <a16:creationId xmlns:a16="http://schemas.microsoft.com/office/drawing/2014/main" xmlns="" id="{39A2DC75-7EC1-4F6B-A161-958BF4172440}"/>
              </a:ext>
            </a:extLst>
          </p:cNvPr>
          <p:cNvSpPr txBox="1"/>
          <p:nvPr/>
        </p:nvSpPr>
        <p:spPr>
          <a:xfrm>
            <a:off x="3909918" y="691745"/>
            <a:ext cx="235946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大门票优惠政策</a:t>
            </a:r>
          </a:p>
        </p:txBody>
      </p:sp>
      <p:sp>
        <p:nvSpPr>
          <p:cNvPr id="46" name="文本框 45">
            <a:extLst>
              <a:ext uri="{FF2B5EF4-FFF2-40B4-BE49-F238E27FC236}">
                <a16:creationId xmlns:a16="http://schemas.microsoft.com/office/drawing/2014/main" xmlns="" id="{F3A35E14-8969-44F0-9F4F-6B68E7DF0314}"/>
              </a:ext>
            </a:extLst>
          </p:cNvPr>
          <p:cNvSpPr txBox="1"/>
          <p:nvPr/>
        </p:nvSpPr>
        <p:spPr>
          <a:xfrm>
            <a:off x="7002824" y="691745"/>
            <a:ext cx="41584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钟表馆、珍宝馆票价优惠政策</a:t>
            </a:r>
          </a:p>
        </p:txBody>
      </p:sp>
      <p:sp>
        <p:nvSpPr>
          <p:cNvPr id="47" name="矩形 46">
            <a:extLst>
              <a:ext uri="{FF2B5EF4-FFF2-40B4-BE49-F238E27FC236}">
                <a16:creationId xmlns:a16="http://schemas.microsoft.com/office/drawing/2014/main" xmlns="" id="{BA73A0C4-C643-4BFE-9482-5B056242B5A3}"/>
              </a:ext>
            </a:extLst>
          </p:cNvPr>
          <p:cNvSpPr/>
          <p:nvPr/>
        </p:nvSpPr>
        <p:spPr>
          <a:xfrm>
            <a:off x="662610" y="1661003"/>
            <a:ext cx="11049965" cy="4404347"/>
          </a:xfrm>
          <a:prstGeom prst="rect">
            <a:avLst/>
          </a:prstGeom>
        </p:spPr>
        <p:txBody>
          <a:bodyPr wrap="square">
            <a:spAutoFit/>
          </a:bodyPr>
          <a:lstStyle/>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大、中、小学学生（不含成人教育、研究生），可凭学生证，每张</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20</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元</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人。</a:t>
            </a:r>
          </a:p>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2. 60</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岁以上（含</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60</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岁）老年人凭有效证件，门票半价优惠。</a:t>
            </a:r>
          </a:p>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3.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持有本市城乡居民最低生活保障金领取证的人员（凭有效证件），门票半价优惠。</a:t>
            </a:r>
          </a:p>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4.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离休干部凭离休证，免费参观。</a:t>
            </a:r>
          </a:p>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5. 1.2</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米以下儿童免票参观。</a:t>
            </a:r>
          </a:p>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6.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残疾人凭残疾人证件，免费参观。</a:t>
            </a:r>
          </a:p>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7.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随团导游凭本人导游证，免费参观。</a:t>
            </a:r>
          </a:p>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8.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三八”妇女节，女性观众享受门票半价优惠。</a:t>
            </a:r>
          </a:p>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9.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六一”儿童节，</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14</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周岁以下儿童（含</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14</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周岁），免费参观。</a:t>
            </a:r>
          </a:p>
          <a:p>
            <a:pPr marL="0" marR="0" lvl="0" indent="0" algn="l" defTabSz="914400" rtl="0" eaLnBrk="1" fontAlgn="auto" latinLnBrk="0" hangingPunct="1">
              <a:lnSpc>
                <a:spcPts val="34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10.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八一”建军节，现役军人凭有效证件，免费参观。</a:t>
            </a:r>
          </a:p>
        </p:txBody>
      </p:sp>
      <p:cxnSp>
        <p:nvCxnSpPr>
          <p:cNvPr id="48" name="直接连接符 47">
            <a:extLst>
              <a:ext uri="{FF2B5EF4-FFF2-40B4-BE49-F238E27FC236}">
                <a16:creationId xmlns:a16="http://schemas.microsoft.com/office/drawing/2014/main" xmlns="" id="{0041BB44-AD12-47F6-95E3-6542F8E1DBB8}"/>
              </a:ext>
            </a:extLst>
          </p:cNvPr>
          <p:cNvCxnSpPr/>
          <p:nvPr/>
        </p:nvCxnSpPr>
        <p:spPr>
          <a:xfrm>
            <a:off x="662610" y="1470261"/>
            <a:ext cx="107280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49" name="文本框 48"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a:extLst>
              <a:ext uri="{FF2B5EF4-FFF2-40B4-BE49-F238E27FC236}">
                <a16:creationId xmlns:a16="http://schemas.microsoft.com/office/drawing/2014/main" xmlns="" id="{C6DA3266-E63D-49EA-B844-CE3CC53F8031}"/>
              </a:ext>
            </a:extLst>
          </p:cNvPr>
          <p:cNvSpPr txBox="1"/>
          <p:nvPr/>
        </p:nvSpPr>
        <p:spPr>
          <a:xfrm>
            <a:off x="10242674" y="4805777"/>
            <a:ext cx="1391727" cy="1569660"/>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叶根友唐楷简" panose="02010601030101010101" pitchFamily="2" charset="-122"/>
                <a:ea typeface="叶根友唐楷简" panose="02010601030101010101" pitchFamily="2" charset="-122"/>
                <a:cs typeface="+mn-cs"/>
              </a:rPr>
              <a:t>壹</a:t>
            </a:r>
          </a:p>
        </p:txBody>
      </p:sp>
    </p:spTree>
    <p:extLst>
      <p:ext uri="{BB962C8B-B14F-4D97-AF65-F5344CB8AC3E}">
        <p14:creationId xmlns:p14="http://schemas.microsoft.com/office/powerpoint/2010/main" val="900681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577D5E1-53EA-4D32-936B-C9926A5C2515}"/>
              </a:ext>
            </a:extLst>
          </p:cNvPr>
          <p:cNvPicPr>
            <a:picLocks noChangeAspect="1"/>
          </p:cNvPicPr>
          <p:nvPr/>
        </p:nvPicPr>
        <p:blipFill rotWithShape="1">
          <a:blip r:embed="rId3">
            <a:extLst>
              <a:ext uri="{28A0092B-C50C-407E-A947-70E740481C1C}">
                <a14:useLocalDpi xmlns:a14="http://schemas.microsoft.com/office/drawing/2010/main" val="0"/>
              </a:ext>
            </a:extLst>
          </a:blip>
          <a:srcRect t="17986" b="17986"/>
          <a:stretch/>
        </p:blipFill>
        <p:spPr>
          <a:xfrm>
            <a:off x="0" y="0"/>
            <a:ext cx="12192000" cy="6858000"/>
          </a:xfrm>
          <a:prstGeom prst="rect">
            <a:avLst/>
          </a:prstGeom>
        </p:spPr>
      </p:pic>
      <p:sp>
        <p:nvSpPr>
          <p:cNvPr id="16" name="矩形 15">
            <a:extLst>
              <a:ext uri="{FF2B5EF4-FFF2-40B4-BE49-F238E27FC236}">
                <a16:creationId xmlns:a16="http://schemas.microsoft.com/office/drawing/2014/main" xmlns="" id="{B308EAFC-0C3C-4BB8-8FB8-65D18FCFC470}"/>
              </a:ext>
            </a:extLst>
          </p:cNvPr>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任意多边形: 形状 3">
            <a:extLst>
              <a:ext uri="{FF2B5EF4-FFF2-40B4-BE49-F238E27FC236}">
                <a16:creationId xmlns:a16="http://schemas.microsoft.com/office/drawing/2014/main" xmlns="" id="{F4E9C6A3-490F-43CD-87F2-C402BC6E02A4}"/>
              </a:ext>
            </a:extLst>
          </p:cNvPr>
          <p:cNvSpPr/>
          <p:nvPr/>
        </p:nvSpPr>
        <p:spPr>
          <a:xfrm>
            <a:off x="3698756" y="683567"/>
            <a:ext cx="2727797" cy="469843"/>
          </a:xfrm>
          <a:custGeom>
            <a:avLst/>
            <a:gdLst>
              <a:gd name="connsiteX0" fmla="*/ 59055 w 1602105"/>
              <a:gd name="connsiteY0" fmla="*/ 0 h 428625"/>
              <a:gd name="connsiteX1" fmla="*/ 1543049 w 1602105"/>
              <a:gd name="connsiteY1" fmla="*/ 0 h 428625"/>
              <a:gd name="connsiteX2" fmla="*/ 1543049 w 1602105"/>
              <a:gd name="connsiteY2" fmla="*/ 58103 h 428625"/>
              <a:gd name="connsiteX3" fmla="*/ 1602104 w 1602105"/>
              <a:gd name="connsiteY3" fmla="*/ 58103 h 428625"/>
              <a:gd name="connsiteX4" fmla="*/ 1602104 w 1602105"/>
              <a:gd name="connsiteY4" fmla="*/ 0 h 428625"/>
              <a:gd name="connsiteX5" fmla="*/ 1602105 w 1602105"/>
              <a:gd name="connsiteY5" fmla="*/ 0 h 428625"/>
              <a:gd name="connsiteX6" fmla="*/ 1602105 w 1602105"/>
              <a:gd name="connsiteY6" fmla="*/ 370521 h 428625"/>
              <a:gd name="connsiteX7" fmla="*/ 1543050 w 1602105"/>
              <a:gd name="connsiteY7" fmla="*/ 370521 h 428625"/>
              <a:gd name="connsiteX8" fmla="*/ 1543050 w 1602105"/>
              <a:gd name="connsiteY8" fmla="*/ 428624 h 428625"/>
              <a:gd name="connsiteX9" fmla="*/ 1602105 w 1602105"/>
              <a:gd name="connsiteY9" fmla="*/ 428624 h 428625"/>
              <a:gd name="connsiteX10" fmla="*/ 1602105 w 1602105"/>
              <a:gd name="connsiteY10" fmla="*/ 428625 h 428625"/>
              <a:gd name="connsiteX11" fmla="*/ 59054 w 1602105"/>
              <a:gd name="connsiteY11" fmla="*/ 428625 h 428625"/>
              <a:gd name="connsiteX12" fmla="*/ 59054 w 1602105"/>
              <a:gd name="connsiteY12" fmla="*/ 370522 h 428625"/>
              <a:gd name="connsiteX13" fmla="*/ 0 w 1602105"/>
              <a:gd name="connsiteY13" fmla="*/ 370522 h 428625"/>
              <a:gd name="connsiteX14" fmla="*/ 0 w 1602105"/>
              <a:gd name="connsiteY14" fmla="*/ 58103 h 428625"/>
              <a:gd name="connsiteX15" fmla="*/ 59055 w 1602105"/>
              <a:gd name="connsiteY15" fmla="*/ 58103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02105" h="428625">
                <a:moveTo>
                  <a:pt x="59055" y="0"/>
                </a:moveTo>
                <a:lnTo>
                  <a:pt x="1543049" y="0"/>
                </a:lnTo>
                <a:lnTo>
                  <a:pt x="1543049" y="58103"/>
                </a:lnTo>
                <a:lnTo>
                  <a:pt x="1602104" y="58103"/>
                </a:lnTo>
                <a:lnTo>
                  <a:pt x="1602104" y="0"/>
                </a:lnTo>
                <a:lnTo>
                  <a:pt x="1602105" y="0"/>
                </a:lnTo>
                <a:lnTo>
                  <a:pt x="1602105" y="370521"/>
                </a:lnTo>
                <a:lnTo>
                  <a:pt x="1543050" y="370521"/>
                </a:lnTo>
                <a:lnTo>
                  <a:pt x="1543050" y="428624"/>
                </a:lnTo>
                <a:lnTo>
                  <a:pt x="1602105" y="428624"/>
                </a:lnTo>
                <a:lnTo>
                  <a:pt x="1602105" y="428625"/>
                </a:lnTo>
                <a:lnTo>
                  <a:pt x="59054" y="428625"/>
                </a:lnTo>
                <a:lnTo>
                  <a:pt x="59054" y="370522"/>
                </a:lnTo>
                <a:lnTo>
                  <a:pt x="0" y="370522"/>
                </a:lnTo>
                <a:lnTo>
                  <a:pt x="0" y="58103"/>
                </a:lnTo>
                <a:lnTo>
                  <a:pt x="59055" y="58103"/>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任意多边形: 形状 4">
            <a:extLst>
              <a:ext uri="{FF2B5EF4-FFF2-40B4-BE49-F238E27FC236}">
                <a16:creationId xmlns:a16="http://schemas.microsoft.com/office/drawing/2014/main" xmlns="" id="{D79E3DB2-4B59-4008-9525-8C3604982AF9}"/>
              </a:ext>
            </a:extLst>
          </p:cNvPr>
          <p:cNvSpPr/>
          <p:nvPr/>
        </p:nvSpPr>
        <p:spPr>
          <a:xfrm>
            <a:off x="6743946" y="673407"/>
            <a:ext cx="4606724" cy="468000"/>
          </a:xfrm>
          <a:custGeom>
            <a:avLst/>
            <a:gdLst>
              <a:gd name="connsiteX0" fmla="*/ 59055 w 1602105"/>
              <a:gd name="connsiteY0" fmla="*/ 0 h 428625"/>
              <a:gd name="connsiteX1" fmla="*/ 1548129 w 1602105"/>
              <a:gd name="connsiteY1" fmla="*/ 0 h 428625"/>
              <a:gd name="connsiteX2" fmla="*/ 1548129 w 1602105"/>
              <a:gd name="connsiteY2" fmla="*/ 58103 h 428625"/>
              <a:gd name="connsiteX3" fmla="*/ 1602105 w 1602105"/>
              <a:gd name="connsiteY3" fmla="*/ 58103 h 428625"/>
              <a:gd name="connsiteX4" fmla="*/ 1602105 w 1602105"/>
              <a:gd name="connsiteY4" fmla="*/ 373061 h 428625"/>
              <a:gd name="connsiteX5" fmla="*/ 1545590 w 1602105"/>
              <a:gd name="connsiteY5" fmla="*/ 373061 h 428625"/>
              <a:gd name="connsiteX6" fmla="*/ 1545590 w 1602105"/>
              <a:gd name="connsiteY6" fmla="*/ 428625 h 428625"/>
              <a:gd name="connsiteX7" fmla="*/ 59054 w 1602105"/>
              <a:gd name="connsiteY7" fmla="*/ 428625 h 428625"/>
              <a:gd name="connsiteX8" fmla="*/ 59054 w 1602105"/>
              <a:gd name="connsiteY8" fmla="*/ 370522 h 428625"/>
              <a:gd name="connsiteX9" fmla="*/ 0 w 1602105"/>
              <a:gd name="connsiteY9" fmla="*/ 370522 h 428625"/>
              <a:gd name="connsiteX10" fmla="*/ 0 w 1602105"/>
              <a:gd name="connsiteY10" fmla="*/ 58103 h 428625"/>
              <a:gd name="connsiteX11" fmla="*/ 59055 w 1602105"/>
              <a:gd name="connsiteY11" fmla="*/ 58103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2105" h="428625">
                <a:moveTo>
                  <a:pt x="59055" y="0"/>
                </a:moveTo>
                <a:lnTo>
                  <a:pt x="1548129" y="0"/>
                </a:lnTo>
                <a:lnTo>
                  <a:pt x="1548129" y="58103"/>
                </a:lnTo>
                <a:lnTo>
                  <a:pt x="1602105" y="58103"/>
                </a:lnTo>
                <a:lnTo>
                  <a:pt x="1602105" y="373061"/>
                </a:lnTo>
                <a:lnTo>
                  <a:pt x="1545590" y="373061"/>
                </a:lnTo>
                <a:lnTo>
                  <a:pt x="1545590" y="428625"/>
                </a:lnTo>
                <a:lnTo>
                  <a:pt x="59054" y="428625"/>
                </a:lnTo>
                <a:lnTo>
                  <a:pt x="59054" y="370522"/>
                </a:lnTo>
                <a:lnTo>
                  <a:pt x="0" y="370522"/>
                </a:lnTo>
                <a:lnTo>
                  <a:pt x="0" y="58103"/>
                </a:lnTo>
                <a:lnTo>
                  <a:pt x="59055" y="58103"/>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6" name="图片 5">
            <a:extLst>
              <a:ext uri="{FF2B5EF4-FFF2-40B4-BE49-F238E27FC236}">
                <a16:creationId xmlns:a16="http://schemas.microsoft.com/office/drawing/2014/main" xmlns="" id="{25839CDA-59DD-4E37-94BE-416CF7899313}"/>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971088" y="4732899"/>
            <a:ext cx="1981200" cy="1952625"/>
          </a:xfrm>
          <a:prstGeom prst="rect">
            <a:avLst/>
          </a:prstGeom>
        </p:spPr>
      </p:pic>
      <p:grpSp>
        <p:nvGrpSpPr>
          <p:cNvPr id="7" name="组合 6">
            <a:extLst>
              <a:ext uri="{FF2B5EF4-FFF2-40B4-BE49-F238E27FC236}">
                <a16:creationId xmlns:a16="http://schemas.microsoft.com/office/drawing/2014/main" xmlns="" id="{E5662F17-C11D-4108-A562-797C9CC451CC}"/>
              </a:ext>
            </a:extLst>
          </p:cNvPr>
          <p:cNvGrpSpPr/>
          <p:nvPr/>
        </p:nvGrpSpPr>
        <p:grpSpPr>
          <a:xfrm>
            <a:off x="741821" y="673407"/>
            <a:ext cx="1979119" cy="471825"/>
            <a:chOff x="8457248" y="1911898"/>
            <a:chExt cx="1979119" cy="471825"/>
          </a:xfrm>
        </p:grpSpPr>
        <p:pic>
          <p:nvPicPr>
            <p:cNvPr id="8" name="图片 7">
              <a:extLst>
                <a:ext uri="{FF2B5EF4-FFF2-40B4-BE49-F238E27FC236}">
                  <a16:creationId xmlns:a16="http://schemas.microsoft.com/office/drawing/2014/main" xmlns="" id="{4CA4486A-B60F-4E30-B55A-88AB26C1B3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57248" y="1912429"/>
              <a:ext cx="312000" cy="468000"/>
            </a:xfrm>
            <a:prstGeom prst="rect">
              <a:avLst/>
            </a:prstGeom>
          </p:spPr>
        </p:pic>
        <p:sp>
          <p:nvSpPr>
            <p:cNvPr id="9" name="文本框 8">
              <a:extLst>
                <a:ext uri="{FF2B5EF4-FFF2-40B4-BE49-F238E27FC236}">
                  <a16:creationId xmlns:a16="http://schemas.microsoft.com/office/drawing/2014/main" xmlns="" id="{69540F1A-B804-4CC1-89AE-07360D6F084C}"/>
                </a:ext>
              </a:extLst>
            </p:cNvPr>
            <p:cNvSpPr txBox="1"/>
            <p:nvPr/>
          </p:nvSpPr>
          <p:spPr>
            <a:xfrm>
              <a:off x="8753935" y="1922058"/>
              <a:ext cx="14365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票务服务</a:t>
              </a:r>
            </a:p>
          </p:txBody>
        </p:sp>
        <p:pic>
          <p:nvPicPr>
            <p:cNvPr id="10" name="图片 9">
              <a:extLst>
                <a:ext uri="{FF2B5EF4-FFF2-40B4-BE49-F238E27FC236}">
                  <a16:creationId xmlns:a16="http://schemas.microsoft.com/office/drawing/2014/main" xmlns="" id="{0E151D37-3E17-49B9-B644-72C154D0B7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24367" y="1911898"/>
              <a:ext cx="312000" cy="468000"/>
            </a:xfrm>
            <a:prstGeom prst="rect">
              <a:avLst/>
            </a:prstGeom>
          </p:spPr>
        </p:pic>
      </p:grpSp>
      <p:sp>
        <p:nvSpPr>
          <p:cNvPr id="11" name="文本框 10">
            <a:extLst>
              <a:ext uri="{FF2B5EF4-FFF2-40B4-BE49-F238E27FC236}">
                <a16:creationId xmlns:a16="http://schemas.microsoft.com/office/drawing/2014/main" xmlns="" id="{734D0423-C816-4EEF-8385-FAC5CAB84A58}"/>
              </a:ext>
            </a:extLst>
          </p:cNvPr>
          <p:cNvSpPr txBox="1"/>
          <p:nvPr/>
        </p:nvSpPr>
        <p:spPr>
          <a:xfrm>
            <a:off x="3909918" y="691745"/>
            <a:ext cx="235946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大门票优惠政策</a:t>
            </a:r>
          </a:p>
        </p:txBody>
      </p:sp>
      <p:sp>
        <p:nvSpPr>
          <p:cNvPr id="12" name="文本框 11">
            <a:extLst>
              <a:ext uri="{FF2B5EF4-FFF2-40B4-BE49-F238E27FC236}">
                <a16:creationId xmlns:a16="http://schemas.microsoft.com/office/drawing/2014/main" xmlns="" id="{A426ABB2-BC32-4775-9FDB-1A1E7B9E7953}"/>
              </a:ext>
            </a:extLst>
          </p:cNvPr>
          <p:cNvSpPr txBox="1"/>
          <p:nvPr/>
        </p:nvSpPr>
        <p:spPr>
          <a:xfrm>
            <a:off x="7002824" y="691745"/>
            <a:ext cx="41584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钟表馆、珍宝馆票价优惠政策</a:t>
            </a:r>
          </a:p>
        </p:txBody>
      </p:sp>
      <p:sp>
        <p:nvSpPr>
          <p:cNvPr id="13" name="矩形 12">
            <a:extLst>
              <a:ext uri="{FF2B5EF4-FFF2-40B4-BE49-F238E27FC236}">
                <a16:creationId xmlns:a16="http://schemas.microsoft.com/office/drawing/2014/main" xmlns="" id="{BBA03355-431C-47F1-9EF8-993A205632F9}"/>
              </a:ext>
            </a:extLst>
          </p:cNvPr>
          <p:cNvSpPr/>
          <p:nvPr/>
        </p:nvSpPr>
        <p:spPr>
          <a:xfrm>
            <a:off x="662610" y="1661003"/>
            <a:ext cx="11049965" cy="4417171"/>
          </a:xfrm>
          <a:prstGeom prst="rect">
            <a:avLst/>
          </a:prstGeom>
        </p:spPr>
        <p:txBody>
          <a:bodyPr wrap="square">
            <a:spAutoFit/>
          </a:bodyPr>
          <a:lstStyle/>
          <a:p>
            <a:pPr marL="0" marR="0" lvl="0" indent="0" algn="l" defTabSz="914400" rtl="0" eaLnBrk="1" fontAlgn="auto" latinLnBrk="0" hangingPunct="1">
              <a:lnSpc>
                <a:spcPts val="3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大、中、小学生，含港、澳、台学生，不含成人教育、研究生（凭学生证或学校介绍信）；</a:t>
            </a:r>
          </a:p>
          <a:p>
            <a:pPr marL="0" marR="0" lvl="0" indent="0" algn="l" defTabSz="914400" rtl="0" eaLnBrk="1" fontAlgn="auto" latinLnBrk="0" hangingPunct="1">
              <a:lnSpc>
                <a:spcPts val="3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2. 6</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周岁（不含</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6</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周岁）至</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18</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周岁（含</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18</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周岁）未成年人（凭有效身份证件）；</a:t>
            </a:r>
          </a:p>
          <a:p>
            <a:pPr marL="0" marR="0" lvl="0" indent="0" algn="l" defTabSz="914400" rtl="0" eaLnBrk="1" fontAlgn="auto" latinLnBrk="0" hangingPunct="1">
              <a:lnSpc>
                <a:spcPts val="3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3. 60</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周岁以上（含</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60</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周岁）老年人（凭有效身份证件）；</a:t>
            </a:r>
          </a:p>
          <a:p>
            <a:pPr marL="0" marR="0" lvl="0" indent="0" algn="l" defTabSz="914400" rtl="0" eaLnBrk="1" fontAlgn="auto" latinLnBrk="0" hangingPunct="1">
              <a:lnSpc>
                <a:spcPts val="3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4.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持有本市城乡居民最低生活保障金领取证的人员（凭有效证件）。</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5. 1.2</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米以下儿童免票参观。</a:t>
            </a:r>
          </a:p>
          <a:p>
            <a:pPr marL="0" marR="0" lvl="0" indent="0" algn="l" defTabSz="914400" rtl="0" eaLnBrk="1" fontAlgn="auto" latinLnBrk="0" hangingPunct="1">
              <a:lnSpc>
                <a:spcPts val="3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6.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残疾人凭残疾人证件，免费参观。</a:t>
            </a:r>
          </a:p>
          <a:p>
            <a:pPr marL="0" marR="0" lvl="0" indent="0" algn="l" defTabSz="914400" rtl="0" eaLnBrk="1" fontAlgn="auto" latinLnBrk="0" hangingPunct="1">
              <a:lnSpc>
                <a:spcPts val="3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7.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随团导游凭本人导游证，免费参观。</a:t>
            </a:r>
          </a:p>
          <a:p>
            <a:pPr marL="0" marR="0" lvl="0" indent="0" algn="l" defTabSz="914400" rtl="0" eaLnBrk="1" fontAlgn="auto" latinLnBrk="0" hangingPunct="1">
              <a:lnSpc>
                <a:spcPts val="3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8.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三八”妇女节（</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3</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月</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8</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日），妇女享受门票半价优惠，每人</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5</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元；</a:t>
            </a:r>
          </a:p>
          <a:p>
            <a:pPr marL="0" marR="0" lvl="0" indent="0" algn="l" defTabSz="914400" rtl="0" eaLnBrk="1" fontAlgn="auto" latinLnBrk="0" hangingPunct="1">
              <a:lnSpc>
                <a:spcPts val="3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9.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六一”儿童节（</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6</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月</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日），</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14</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周岁（含</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14</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周岁）以下儿童免费参观。</a:t>
            </a:r>
          </a:p>
          <a:p>
            <a:pPr marL="0" marR="0" lvl="0" indent="0" algn="l" defTabSz="914400" rtl="0" eaLnBrk="1" fontAlgn="auto" latinLnBrk="0" hangingPunct="1">
              <a:lnSpc>
                <a:spcPts val="3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10. “</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八一”建军节（</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8</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月</a:t>
            </a:r>
            <a:r>
              <a:rPr kumimoji="0" lang="en-US" altLang="zh-CN"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a:t>
            </a:r>
            <a:r>
              <a:rPr kumimoji="0" lang="zh-CN" altLang="en-US" sz="18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日），现役军人持相关证件免费参观。</a:t>
            </a:r>
          </a:p>
        </p:txBody>
      </p:sp>
      <p:cxnSp>
        <p:nvCxnSpPr>
          <p:cNvPr id="14" name="直接连接符 13">
            <a:extLst>
              <a:ext uri="{FF2B5EF4-FFF2-40B4-BE49-F238E27FC236}">
                <a16:creationId xmlns:a16="http://schemas.microsoft.com/office/drawing/2014/main" xmlns="" id="{E3C6FA5D-F12F-47CF-AC02-367E2838568E}"/>
              </a:ext>
            </a:extLst>
          </p:cNvPr>
          <p:cNvCxnSpPr/>
          <p:nvPr/>
        </p:nvCxnSpPr>
        <p:spPr>
          <a:xfrm>
            <a:off x="662610" y="1470261"/>
            <a:ext cx="107280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14"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a:extLst>
              <a:ext uri="{FF2B5EF4-FFF2-40B4-BE49-F238E27FC236}">
                <a16:creationId xmlns:a16="http://schemas.microsoft.com/office/drawing/2014/main" xmlns="" id="{A4EA0CB1-CF9C-40B4-9E68-6F06318B831D}"/>
              </a:ext>
            </a:extLst>
          </p:cNvPr>
          <p:cNvSpPr txBox="1"/>
          <p:nvPr/>
        </p:nvSpPr>
        <p:spPr>
          <a:xfrm>
            <a:off x="10242674" y="4805777"/>
            <a:ext cx="1391727" cy="1569660"/>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叶根友唐楷简" panose="02010601030101010101" pitchFamily="2" charset="-122"/>
                <a:ea typeface="叶根友唐楷简" panose="02010601030101010101" pitchFamily="2" charset="-122"/>
                <a:cs typeface="+mn-cs"/>
              </a:rPr>
              <a:t>贰</a:t>
            </a:r>
          </a:p>
        </p:txBody>
      </p:sp>
    </p:spTree>
    <p:extLst>
      <p:ext uri="{BB962C8B-B14F-4D97-AF65-F5344CB8AC3E}">
        <p14:creationId xmlns:p14="http://schemas.microsoft.com/office/powerpoint/2010/main" val="3373057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6595C148-F581-4249-8F35-00A80F27C87F}"/>
              </a:ext>
            </a:extLst>
          </p:cNvPr>
          <p:cNvGrpSpPr/>
          <p:nvPr/>
        </p:nvGrpSpPr>
        <p:grpSpPr>
          <a:xfrm>
            <a:off x="515796" y="1592263"/>
            <a:ext cx="11196779" cy="4723641"/>
            <a:chOff x="-28588" y="4348"/>
            <a:chExt cx="11575675" cy="4883488"/>
          </a:xfrm>
        </p:grpSpPr>
        <p:pic>
          <p:nvPicPr>
            <p:cNvPr id="3" name="图片 2">
              <a:extLst>
                <a:ext uri="{FF2B5EF4-FFF2-40B4-BE49-F238E27FC236}">
                  <a16:creationId xmlns:a16="http://schemas.microsoft.com/office/drawing/2014/main" xmlns="" id="{87AF0AFD-2ED1-49E8-8900-E9E339C57D7C}"/>
                </a:ext>
              </a:extLst>
            </p:cNvPr>
            <p:cNvPicPr>
              <a:picLocks noChangeAspect="1"/>
            </p:cNvPicPr>
            <p:nvPr/>
          </p:nvPicPr>
          <p:blipFill rotWithShape="1">
            <a:blip r:embed="rId3">
              <a:extLst>
                <a:ext uri="{28A0092B-C50C-407E-A947-70E740481C1C}">
                  <a14:useLocalDpi xmlns:a14="http://schemas.microsoft.com/office/drawing/2010/main" val="0"/>
                </a:ext>
              </a:extLst>
            </a:blip>
            <a:srcRect r="7675" b="28728"/>
            <a:stretch/>
          </p:blipFill>
          <p:spPr>
            <a:xfrm>
              <a:off x="3789600" y="4348"/>
              <a:ext cx="7757487" cy="4883488"/>
            </a:xfrm>
            <a:prstGeom prst="rect">
              <a:avLst/>
            </a:prstGeom>
          </p:spPr>
        </p:pic>
        <p:pic>
          <p:nvPicPr>
            <p:cNvPr id="5" name="图片 4">
              <a:extLst>
                <a:ext uri="{FF2B5EF4-FFF2-40B4-BE49-F238E27FC236}">
                  <a16:creationId xmlns:a16="http://schemas.microsoft.com/office/drawing/2014/main" xmlns="" id="{085C039A-0CF3-45EF-A13D-B5397D67351C}"/>
                </a:ext>
              </a:extLst>
            </p:cNvPr>
            <p:cNvPicPr>
              <a:picLocks noChangeAspect="1"/>
            </p:cNvPicPr>
            <p:nvPr/>
          </p:nvPicPr>
          <p:blipFill rotWithShape="1">
            <a:blip r:embed="rId4">
              <a:extLst>
                <a:ext uri="{28A0092B-C50C-407E-A947-70E740481C1C}">
                  <a14:useLocalDpi xmlns:a14="http://schemas.microsoft.com/office/drawing/2010/main" val="0"/>
                </a:ext>
              </a:extLst>
            </a:blip>
            <a:srcRect l="8600" t="17235" r="9945" b="11557"/>
            <a:stretch/>
          </p:blipFill>
          <p:spPr>
            <a:xfrm>
              <a:off x="-28588" y="4349"/>
              <a:ext cx="4694327" cy="4883485"/>
            </a:xfrm>
            <a:prstGeom prst="rect">
              <a:avLst/>
            </a:prstGeom>
            <a:effectLst>
              <a:outerShdw blurRad="266700" dist="50800" dir="5400000" sx="101000" sy="101000" algn="ctr" rotWithShape="0">
                <a:srgbClr val="000000">
                  <a:alpha val="13000"/>
                </a:srgbClr>
              </a:outerShdw>
            </a:effectLst>
          </p:spPr>
        </p:pic>
      </p:grpSp>
      <p:grpSp>
        <p:nvGrpSpPr>
          <p:cNvPr id="7" name="组合 6">
            <a:extLst>
              <a:ext uri="{FF2B5EF4-FFF2-40B4-BE49-F238E27FC236}">
                <a16:creationId xmlns:a16="http://schemas.microsoft.com/office/drawing/2014/main" xmlns="" id="{35608231-3092-40F6-BC27-E3A5036C1406}"/>
              </a:ext>
            </a:extLst>
          </p:cNvPr>
          <p:cNvGrpSpPr/>
          <p:nvPr/>
        </p:nvGrpSpPr>
        <p:grpSpPr>
          <a:xfrm>
            <a:off x="5056468" y="682588"/>
            <a:ext cx="2079065" cy="473240"/>
            <a:chOff x="4267804" y="750941"/>
            <a:chExt cx="2079065" cy="473240"/>
          </a:xfrm>
        </p:grpSpPr>
        <p:pic>
          <p:nvPicPr>
            <p:cNvPr id="8" name="图片 7">
              <a:extLst>
                <a:ext uri="{FF2B5EF4-FFF2-40B4-BE49-F238E27FC236}">
                  <a16:creationId xmlns:a16="http://schemas.microsoft.com/office/drawing/2014/main" xmlns="" id="{168F4EF3-D975-40E9-8501-B90DDFD758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9" name="文本框 8">
              <a:extLst>
                <a:ext uri="{FF2B5EF4-FFF2-40B4-BE49-F238E27FC236}">
                  <a16:creationId xmlns:a16="http://schemas.microsoft.com/office/drawing/2014/main" xmlns="" id="{9F2E4B16-0CEC-424F-B87E-09CDF5FB70FB}"/>
                </a:ext>
              </a:extLst>
            </p:cNvPr>
            <p:cNvSpPr txBox="1"/>
            <p:nvPr/>
          </p:nvSpPr>
          <p:spPr>
            <a:xfrm>
              <a:off x="4602954" y="762516"/>
              <a:ext cx="14814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交通路线</a:t>
              </a:r>
            </a:p>
          </p:txBody>
        </p:sp>
        <p:pic>
          <p:nvPicPr>
            <p:cNvPr id="10" name="图片 9">
              <a:extLst>
                <a:ext uri="{FF2B5EF4-FFF2-40B4-BE49-F238E27FC236}">
                  <a16:creationId xmlns:a16="http://schemas.microsoft.com/office/drawing/2014/main" xmlns="" id="{DBB4A683-33FC-47F3-98EC-BA979B382F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34869" y="750941"/>
              <a:ext cx="312000" cy="468000"/>
            </a:xfrm>
            <a:prstGeom prst="rect">
              <a:avLst/>
            </a:prstGeom>
          </p:spPr>
        </p:pic>
      </p:grpSp>
      <p:sp>
        <p:nvSpPr>
          <p:cNvPr id="13" name="矩形 12">
            <a:extLst>
              <a:ext uri="{FF2B5EF4-FFF2-40B4-BE49-F238E27FC236}">
                <a16:creationId xmlns:a16="http://schemas.microsoft.com/office/drawing/2014/main" xmlns="" id="{9AAB847A-5EF7-4756-B4F9-8997F7A9C79D}"/>
              </a:ext>
            </a:extLst>
          </p:cNvPr>
          <p:cNvSpPr/>
          <p:nvPr/>
        </p:nvSpPr>
        <p:spPr>
          <a:xfrm>
            <a:off x="5565177" y="3058068"/>
            <a:ext cx="5894290" cy="2489592"/>
          </a:xfrm>
          <a:prstGeom prst="rect">
            <a:avLst/>
          </a:prstGeom>
        </p:spPr>
        <p:txBody>
          <a:bodyPr wrap="square">
            <a:spAutoFit/>
          </a:bodyPr>
          <a:lstStyle/>
          <a:p>
            <a:pPr>
              <a:lnSpc>
                <a:spcPct val="130000"/>
              </a:lnSpc>
            </a:pPr>
            <a:r>
              <a:rPr lang="zh-CN" altLang="en-US" sz="1600" dirty="0">
                <a:solidFill>
                  <a:srgbClr val="FFFFFF"/>
                </a:solidFill>
                <a:latin typeface="微软雅黑" panose="020B0503020204020204" pitchFamily="34" charset="-122"/>
                <a:ea typeface="微软雅黑" panose="020B0503020204020204" pitchFamily="34" charset="-122"/>
              </a:rPr>
              <a:t>午门（故宫博物院的南门）</a:t>
            </a:r>
          </a:p>
          <a:p>
            <a:pPr>
              <a:lnSpc>
                <a:spcPct val="130000"/>
              </a:lnSpc>
            </a:pPr>
            <a:r>
              <a:rPr lang="zh-CN" altLang="en-US" sz="1200" dirty="0">
                <a:solidFill>
                  <a:srgbClr val="FFFFFF"/>
                </a:solidFill>
                <a:latin typeface="微软雅黑" panose="020B0503020204020204" pitchFamily="34" charset="-122"/>
                <a:ea typeface="微软雅黑" panose="020B0503020204020204" pitchFamily="34" charset="-122"/>
              </a:rPr>
              <a:t>从 天安门 经 端门 即可到达，或从 东华门或西华门 沿东、西筒子河路前行均可到达。</a:t>
            </a:r>
            <a:endParaRPr lang="en-US" altLang="zh-CN" sz="1200" dirty="0">
              <a:solidFill>
                <a:srgbClr val="FFFFFF"/>
              </a:solidFill>
              <a:latin typeface="微软雅黑" panose="020B0503020204020204" pitchFamily="34" charset="-122"/>
              <a:ea typeface="微软雅黑" panose="020B0503020204020204" pitchFamily="34" charset="-122"/>
            </a:endParaRPr>
          </a:p>
          <a:p>
            <a:pPr>
              <a:lnSpc>
                <a:spcPct val="130000"/>
              </a:lnSpc>
            </a:pPr>
            <a:endParaRPr lang="zh-CN" altLang="en-US" sz="1100" dirty="0">
              <a:solidFill>
                <a:srgbClr val="FFFFFF"/>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rgbClr val="FFFFFF"/>
                </a:solidFill>
                <a:latin typeface="微软雅黑" panose="020B0503020204020204" pitchFamily="34" charset="-122"/>
                <a:ea typeface="微软雅黑" panose="020B0503020204020204" pitchFamily="34" charset="-122"/>
              </a:rPr>
              <a:t>午门周边的公共交通车站：天安门东</a:t>
            </a:r>
          </a:p>
          <a:p>
            <a:pPr>
              <a:lnSpc>
                <a:spcPct val="130000"/>
              </a:lnSpc>
            </a:pPr>
            <a:r>
              <a:rPr lang="zh-CN" altLang="en-US" sz="1200" dirty="0">
                <a:solidFill>
                  <a:srgbClr val="FFFFFF"/>
                </a:solidFill>
                <a:latin typeface="微软雅黑" panose="020B0503020204020204" pitchFamily="34" charset="-122"/>
                <a:ea typeface="微软雅黑" panose="020B0503020204020204" pitchFamily="34" charset="-122"/>
              </a:rPr>
              <a:t>停靠的车辆：</a:t>
            </a:r>
            <a:r>
              <a:rPr lang="en-US" altLang="zh-CN" sz="1200" dirty="0">
                <a:solidFill>
                  <a:srgbClr val="FFFFFF"/>
                </a:solidFill>
                <a:latin typeface="微软雅黑" panose="020B0503020204020204" pitchFamily="34" charset="-122"/>
                <a:ea typeface="微软雅黑" panose="020B0503020204020204" pitchFamily="34" charset="-122"/>
              </a:rPr>
              <a:t>1</a:t>
            </a:r>
            <a:r>
              <a:rPr lang="zh-CN" altLang="en-US" sz="1200" dirty="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120</a:t>
            </a:r>
            <a:r>
              <a:rPr lang="zh-CN" altLang="en-US" sz="1200" dirty="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2</a:t>
            </a:r>
            <a:r>
              <a:rPr lang="zh-CN" altLang="en-US" sz="1200" dirty="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52</a:t>
            </a:r>
            <a:r>
              <a:rPr lang="zh-CN" altLang="en-US" sz="1200" dirty="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59</a:t>
            </a:r>
            <a:r>
              <a:rPr lang="zh-CN" altLang="en-US" sz="1200" dirty="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82</a:t>
            </a:r>
            <a:r>
              <a:rPr lang="zh-CN" altLang="en-US" sz="1200" dirty="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99</a:t>
            </a:r>
            <a:r>
              <a:rPr lang="zh-CN" altLang="en-US" sz="1200" dirty="0">
                <a:solidFill>
                  <a:srgbClr val="FFFFFF"/>
                </a:solidFill>
                <a:latin typeface="微软雅黑" panose="020B0503020204020204" pitchFamily="34" charset="-122"/>
                <a:ea typeface="微软雅黑" panose="020B0503020204020204" pitchFamily="34" charset="-122"/>
              </a:rPr>
              <a:t>、夜</a:t>
            </a:r>
            <a:r>
              <a:rPr lang="en-US" altLang="zh-CN" sz="1200" dirty="0">
                <a:solidFill>
                  <a:srgbClr val="FFFFFF"/>
                </a:solidFill>
                <a:latin typeface="微软雅黑" panose="020B0503020204020204" pitchFamily="34" charset="-122"/>
                <a:ea typeface="微软雅黑" panose="020B0503020204020204" pitchFamily="34" charset="-122"/>
              </a:rPr>
              <a:t>1</a:t>
            </a:r>
            <a:r>
              <a:rPr lang="zh-CN" altLang="en-US" sz="1200" dirty="0">
                <a:solidFill>
                  <a:srgbClr val="FFFFFF"/>
                </a:solidFill>
                <a:latin typeface="微软雅黑" panose="020B0503020204020204" pitchFamily="34" charset="-122"/>
                <a:ea typeface="微软雅黑" panose="020B0503020204020204" pitchFamily="34" charset="-122"/>
              </a:rPr>
              <a:t>、夜</a:t>
            </a:r>
            <a:r>
              <a:rPr lang="en-US" altLang="zh-CN" sz="1200" dirty="0">
                <a:solidFill>
                  <a:srgbClr val="FFFFFF"/>
                </a:solidFill>
                <a:latin typeface="微软雅黑" panose="020B0503020204020204" pitchFamily="34" charset="-122"/>
                <a:ea typeface="微软雅黑" panose="020B0503020204020204" pitchFamily="34" charset="-122"/>
              </a:rPr>
              <a:t>2</a:t>
            </a:r>
            <a:r>
              <a:rPr lang="zh-CN" altLang="en-US" sz="1200" dirty="0">
                <a:solidFill>
                  <a:srgbClr val="FFFFFF"/>
                </a:solidFill>
                <a:latin typeface="微软雅黑" panose="020B0503020204020204" pitchFamily="34" charset="-122"/>
                <a:ea typeface="微软雅黑" panose="020B0503020204020204" pitchFamily="34" charset="-122"/>
              </a:rPr>
              <a:t>、夜</a:t>
            </a:r>
            <a:r>
              <a:rPr lang="en-US" altLang="zh-CN" sz="1200" dirty="0">
                <a:solidFill>
                  <a:srgbClr val="FFFFFF"/>
                </a:solidFill>
                <a:latin typeface="微软雅黑" panose="020B0503020204020204" pitchFamily="34" charset="-122"/>
                <a:ea typeface="微软雅黑" panose="020B0503020204020204" pitchFamily="34" charset="-122"/>
              </a:rPr>
              <a:t>17</a:t>
            </a:r>
            <a:r>
              <a:rPr lang="zh-CN" altLang="en-US" sz="1200" dirty="0">
                <a:solidFill>
                  <a:srgbClr val="FFFFFF"/>
                </a:solidFill>
                <a:latin typeface="微软雅黑" panose="020B0503020204020204" pitchFamily="34" charset="-122"/>
                <a:ea typeface="微软雅黑" panose="020B0503020204020204" pitchFamily="34" charset="-122"/>
              </a:rPr>
              <a:t>路、观光</a:t>
            </a:r>
            <a:r>
              <a:rPr lang="en-US" altLang="zh-CN" sz="1200" dirty="0">
                <a:solidFill>
                  <a:srgbClr val="FFFFFF"/>
                </a:solidFill>
                <a:latin typeface="微软雅黑" panose="020B0503020204020204" pitchFamily="34" charset="-122"/>
                <a:ea typeface="微软雅黑" panose="020B0503020204020204" pitchFamily="34" charset="-122"/>
              </a:rPr>
              <a:t>1</a:t>
            </a:r>
            <a:r>
              <a:rPr lang="zh-CN" altLang="en-US" sz="1200" dirty="0">
                <a:solidFill>
                  <a:srgbClr val="FFFFFF"/>
                </a:solidFill>
                <a:latin typeface="微软雅黑" panose="020B0503020204020204" pitchFamily="34" charset="-122"/>
                <a:ea typeface="微软雅黑" panose="020B0503020204020204" pitchFamily="34" charset="-122"/>
              </a:rPr>
              <a:t>线、观光</a:t>
            </a:r>
            <a:r>
              <a:rPr lang="en-US" altLang="zh-CN" sz="1200" dirty="0">
                <a:solidFill>
                  <a:srgbClr val="FFFFFF"/>
                </a:solidFill>
                <a:latin typeface="微软雅黑" panose="020B0503020204020204" pitchFamily="34" charset="-122"/>
                <a:ea typeface="微软雅黑" panose="020B0503020204020204" pitchFamily="34" charset="-122"/>
              </a:rPr>
              <a:t>2</a:t>
            </a:r>
            <a:r>
              <a:rPr lang="zh-CN" altLang="en-US" sz="1200" dirty="0">
                <a:solidFill>
                  <a:srgbClr val="FFFFFF"/>
                </a:solidFill>
                <a:latin typeface="微软雅黑" panose="020B0503020204020204" pitchFamily="34" charset="-122"/>
                <a:ea typeface="微软雅黑" panose="020B0503020204020204" pitchFamily="34" charset="-122"/>
              </a:rPr>
              <a:t>线公共汽车和</a:t>
            </a:r>
            <a:r>
              <a:rPr lang="en-US" altLang="zh-CN" sz="1200" dirty="0">
                <a:solidFill>
                  <a:srgbClr val="FFFFFF"/>
                </a:solidFill>
                <a:latin typeface="微软雅黑" panose="020B0503020204020204" pitchFamily="34" charset="-122"/>
                <a:ea typeface="微软雅黑" panose="020B0503020204020204" pitchFamily="34" charset="-122"/>
              </a:rPr>
              <a:t>1</a:t>
            </a:r>
            <a:r>
              <a:rPr lang="zh-CN" altLang="en-US" sz="1200" dirty="0">
                <a:solidFill>
                  <a:srgbClr val="FFFFFF"/>
                </a:solidFill>
                <a:latin typeface="微软雅黑" panose="020B0503020204020204" pitchFamily="34" charset="-122"/>
                <a:ea typeface="微软雅黑" panose="020B0503020204020204" pitchFamily="34" charset="-122"/>
              </a:rPr>
              <a:t>号地铁线</a:t>
            </a:r>
            <a:endParaRPr lang="en-US" altLang="zh-CN" sz="1200" dirty="0">
              <a:solidFill>
                <a:srgbClr val="FFFFFF"/>
              </a:solidFill>
              <a:latin typeface="微软雅黑" panose="020B0503020204020204" pitchFamily="34" charset="-122"/>
              <a:ea typeface="微软雅黑" panose="020B0503020204020204" pitchFamily="34" charset="-122"/>
            </a:endParaRPr>
          </a:p>
          <a:p>
            <a:pPr>
              <a:lnSpc>
                <a:spcPct val="130000"/>
              </a:lnSpc>
            </a:pPr>
            <a:endParaRPr lang="zh-CN" altLang="en-US" sz="1100" dirty="0">
              <a:solidFill>
                <a:srgbClr val="FFFFFF"/>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rgbClr val="FFFFFF"/>
                </a:solidFill>
                <a:latin typeface="微软雅黑" panose="020B0503020204020204" pitchFamily="34" charset="-122"/>
                <a:ea typeface="微软雅黑" panose="020B0503020204020204" pitchFamily="34" charset="-122"/>
              </a:rPr>
              <a:t>午门周边的公共交通车站：天安门西</a:t>
            </a:r>
          </a:p>
          <a:p>
            <a:pPr>
              <a:lnSpc>
                <a:spcPct val="130000"/>
              </a:lnSpc>
            </a:pPr>
            <a:r>
              <a:rPr lang="zh-CN" altLang="en-US" sz="1200" dirty="0">
                <a:solidFill>
                  <a:srgbClr val="FFFFFF"/>
                </a:solidFill>
                <a:latin typeface="微软雅黑" panose="020B0503020204020204" pitchFamily="34" charset="-122"/>
                <a:ea typeface="微软雅黑" panose="020B0503020204020204" pitchFamily="34" charset="-122"/>
              </a:rPr>
              <a:t>停靠的车辆：</a:t>
            </a:r>
            <a:r>
              <a:rPr lang="en-US" altLang="zh-CN" sz="1200" dirty="0">
                <a:solidFill>
                  <a:srgbClr val="FFFFFF"/>
                </a:solidFill>
                <a:latin typeface="微软雅黑" panose="020B0503020204020204" pitchFamily="34" charset="-122"/>
                <a:ea typeface="微软雅黑" panose="020B0503020204020204" pitchFamily="34" charset="-122"/>
              </a:rPr>
              <a:t>1</a:t>
            </a:r>
            <a:r>
              <a:rPr lang="zh-CN" altLang="en-US" sz="1200" dirty="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5</a:t>
            </a:r>
            <a:r>
              <a:rPr lang="zh-CN" altLang="en-US" sz="1200" dirty="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52</a:t>
            </a:r>
            <a:r>
              <a:rPr lang="zh-CN" altLang="en-US" sz="1200" dirty="0">
                <a:solidFill>
                  <a:srgbClr val="FFFFFF"/>
                </a:solidFill>
                <a:latin typeface="微软雅黑" panose="020B0503020204020204" pitchFamily="34" charset="-122"/>
                <a:ea typeface="微软雅黑" panose="020B0503020204020204" pitchFamily="34" charset="-122"/>
              </a:rPr>
              <a:t>、</a:t>
            </a:r>
            <a:r>
              <a:rPr lang="en-US" altLang="zh-CN" sz="1200" dirty="0">
                <a:solidFill>
                  <a:srgbClr val="FFFFFF"/>
                </a:solidFill>
                <a:latin typeface="微软雅黑" panose="020B0503020204020204" pitchFamily="34" charset="-122"/>
                <a:ea typeface="微软雅黑" panose="020B0503020204020204" pitchFamily="34" charset="-122"/>
              </a:rPr>
              <a:t>99</a:t>
            </a:r>
            <a:r>
              <a:rPr lang="zh-CN" altLang="en-US" sz="1200" dirty="0">
                <a:solidFill>
                  <a:srgbClr val="FFFFFF"/>
                </a:solidFill>
                <a:latin typeface="微软雅黑" panose="020B0503020204020204" pitchFamily="34" charset="-122"/>
                <a:ea typeface="微软雅黑" panose="020B0503020204020204" pitchFamily="34" charset="-122"/>
              </a:rPr>
              <a:t>、夜</a:t>
            </a:r>
            <a:r>
              <a:rPr lang="en-US" altLang="zh-CN" sz="1200" dirty="0">
                <a:solidFill>
                  <a:srgbClr val="FFFFFF"/>
                </a:solidFill>
                <a:latin typeface="微软雅黑" panose="020B0503020204020204" pitchFamily="34" charset="-122"/>
                <a:ea typeface="微软雅黑" panose="020B0503020204020204" pitchFamily="34" charset="-122"/>
              </a:rPr>
              <a:t>1</a:t>
            </a:r>
            <a:r>
              <a:rPr lang="zh-CN" altLang="en-US" sz="1200" dirty="0">
                <a:solidFill>
                  <a:srgbClr val="FFFFFF"/>
                </a:solidFill>
                <a:latin typeface="微软雅黑" panose="020B0503020204020204" pitchFamily="34" charset="-122"/>
                <a:ea typeface="微软雅黑" panose="020B0503020204020204" pitchFamily="34" charset="-122"/>
              </a:rPr>
              <a:t>、观光</a:t>
            </a:r>
            <a:r>
              <a:rPr lang="en-US" altLang="zh-CN" sz="1200" dirty="0">
                <a:solidFill>
                  <a:srgbClr val="FFFFFF"/>
                </a:solidFill>
                <a:latin typeface="微软雅黑" panose="020B0503020204020204" pitchFamily="34" charset="-122"/>
                <a:ea typeface="微软雅黑" panose="020B0503020204020204" pitchFamily="34" charset="-122"/>
              </a:rPr>
              <a:t>1</a:t>
            </a:r>
            <a:r>
              <a:rPr lang="zh-CN" altLang="en-US" sz="1200" dirty="0">
                <a:solidFill>
                  <a:srgbClr val="FFFFFF"/>
                </a:solidFill>
                <a:latin typeface="微软雅黑" panose="020B0503020204020204" pitchFamily="34" charset="-122"/>
                <a:ea typeface="微软雅黑" panose="020B0503020204020204" pitchFamily="34" charset="-122"/>
              </a:rPr>
              <a:t>线、观光</a:t>
            </a:r>
            <a:r>
              <a:rPr lang="en-US" altLang="zh-CN" sz="1200" dirty="0">
                <a:solidFill>
                  <a:srgbClr val="FFFFFF"/>
                </a:solidFill>
                <a:latin typeface="微软雅黑" panose="020B0503020204020204" pitchFamily="34" charset="-122"/>
                <a:ea typeface="微软雅黑" panose="020B0503020204020204" pitchFamily="34" charset="-122"/>
              </a:rPr>
              <a:t>2</a:t>
            </a:r>
            <a:r>
              <a:rPr lang="zh-CN" altLang="en-US" sz="1200" dirty="0">
                <a:solidFill>
                  <a:srgbClr val="FFFFFF"/>
                </a:solidFill>
                <a:latin typeface="微软雅黑" panose="020B0503020204020204" pitchFamily="34" charset="-122"/>
                <a:ea typeface="微软雅黑" panose="020B0503020204020204" pitchFamily="34" charset="-122"/>
              </a:rPr>
              <a:t>线公共汽车和</a:t>
            </a:r>
            <a:r>
              <a:rPr lang="en-US" altLang="zh-CN" sz="1200" dirty="0">
                <a:solidFill>
                  <a:srgbClr val="FFFFFF"/>
                </a:solidFill>
                <a:latin typeface="微软雅黑" panose="020B0503020204020204" pitchFamily="34" charset="-122"/>
                <a:ea typeface="微软雅黑" panose="020B0503020204020204" pitchFamily="34" charset="-122"/>
              </a:rPr>
              <a:t>1</a:t>
            </a:r>
            <a:r>
              <a:rPr lang="zh-CN" altLang="en-US" sz="1200" dirty="0">
                <a:solidFill>
                  <a:srgbClr val="FFFFFF"/>
                </a:solidFill>
                <a:latin typeface="微软雅黑" panose="020B0503020204020204" pitchFamily="34" charset="-122"/>
                <a:ea typeface="微软雅黑" panose="020B0503020204020204" pitchFamily="34" charset="-122"/>
              </a:rPr>
              <a:t>号地铁线</a:t>
            </a:r>
          </a:p>
        </p:txBody>
      </p:sp>
      <p:pic>
        <p:nvPicPr>
          <p:cNvPr id="15" name="图片 14">
            <a:extLst>
              <a:ext uri="{FF2B5EF4-FFF2-40B4-BE49-F238E27FC236}">
                <a16:creationId xmlns:a16="http://schemas.microsoft.com/office/drawing/2014/main" xmlns="" id="{C7568427-1E6C-4241-9D66-E614845BB714}"/>
              </a:ext>
            </a:extLst>
          </p:cNvPr>
          <p:cNvPicPr>
            <a:picLocks noChangeAspect="1"/>
          </p:cNvPicPr>
          <p:nvPr/>
        </p:nvPicPr>
        <p:blipFill rotWithShape="1">
          <a:blip r:embed="rId7">
            <a:extLst>
              <a:ext uri="{28A0092B-C50C-407E-A947-70E740481C1C}">
                <a14:useLocalDpi xmlns:a14="http://schemas.microsoft.com/office/drawing/2010/main" val="0"/>
              </a:ext>
            </a:extLst>
          </a:blip>
          <a:srcRect l="49230"/>
          <a:stretch/>
        </p:blipFill>
        <p:spPr>
          <a:xfrm>
            <a:off x="5370490" y="2197310"/>
            <a:ext cx="1225905" cy="314042"/>
          </a:xfrm>
          <a:prstGeom prst="rect">
            <a:avLst/>
          </a:prstGeom>
        </p:spPr>
      </p:pic>
      <p:pic>
        <p:nvPicPr>
          <p:cNvPr id="17" name="图片 16">
            <a:extLst>
              <a:ext uri="{FF2B5EF4-FFF2-40B4-BE49-F238E27FC236}">
                <a16:creationId xmlns:a16="http://schemas.microsoft.com/office/drawing/2014/main" xmlns="" id="{4A712879-985C-453E-832B-DEF9CB18EEB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31768" y="3206889"/>
            <a:ext cx="132657" cy="132657"/>
          </a:xfrm>
          <a:prstGeom prst="rect">
            <a:avLst/>
          </a:prstGeom>
        </p:spPr>
      </p:pic>
      <p:pic>
        <p:nvPicPr>
          <p:cNvPr id="18" name="图片 17">
            <a:extLst>
              <a:ext uri="{FF2B5EF4-FFF2-40B4-BE49-F238E27FC236}">
                <a16:creationId xmlns:a16="http://schemas.microsoft.com/office/drawing/2014/main" xmlns="" id="{4F39FAE8-3F39-4C32-90C9-41D4200AB6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31768" y="3959932"/>
            <a:ext cx="132657" cy="132657"/>
          </a:xfrm>
          <a:prstGeom prst="rect">
            <a:avLst/>
          </a:prstGeom>
        </p:spPr>
      </p:pic>
      <p:pic>
        <p:nvPicPr>
          <p:cNvPr id="19" name="图片 18">
            <a:extLst>
              <a:ext uri="{FF2B5EF4-FFF2-40B4-BE49-F238E27FC236}">
                <a16:creationId xmlns:a16="http://schemas.microsoft.com/office/drawing/2014/main" xmlns="" id="{718ECD72-3FA8-445A-B517-34E482C5D0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31768" y="4966329"/>
            <a:ext cx="132657" cy="132657"/>
          </a:xfrm>
          <a:prstGeom prst="rect">
            <a:avLst/>
          </a:prstGeom>
        </p:spPr>
      </p:pic>
      <p:pic>
        <p:nvPicPr>
          <p:cNvPr id="20" name="图片 19">
            <a:extLst>
              <a:ext uri="{FF2B5EF4-FFF2-40B4-BE49-F238E27FC236}">
                <a16:creationId xmlns:a16="http://schemas.microsoft.com/office/drawing/2014/main" xmlns="" id="{03E7A208-9A87-4791-B101-B8FF375B1A37}"/>
              </a:ext>
            </a:extLst>
          </p:cNvPr>
          <p:cNvPicPr>
            <a:picLocks noChangeAspect="1"/>
          </p:cNvPicPr>
          <p:nvPr/>
        </p:nvPicPr>
        <p:blipFill rotWithShape="1">
          <a:blip r:embed="rId7">
            <a:extLst>
              <a:ext uri="{28A0092B-C50C-407E-A947-70E740481C1C}">
                <a14:useLocalDpi xmlns:a14="http://schemas.microsoft.com/office/drawing/2010/main" val="0"/>
              </a:ext>
            </a:extLst>
          </a:blip>
          <a:srcRect r="49230"/>
          <a:stretch/>
        </p:blipFill>
        <p:spPr>
          <a:xfrm>
            <a:off x="6977813" y="2197310"/>
            <a:ext cx="1225904" cy="314042"/>
          </a:xfrm>
          <a:prstGeom prst="rect">
            <a:avLst/>
          </a:prstGeom>
        </p:spPr>
      </p:pic>
      <p:pic>
        <p:nvPicPr>
          <p:cNvPr id="21" name="图片 20">
            <a:extLst>
              <a:ext uri="{FF2B5EF4-FFF2-40B4-BE49-F238E27FC236}">
                <a16:creationId xmlns:a16="http://schemas.microsoft.com/office/drawing/2014/main" xmlns="" id="{85499594-F673-467A-835F-663133ACD3F4}"/>
              </a:ext>
            </a:extLst>
          </p:cNvPr>
          <p:cNvPicPr>
            <a:picLocks noChangeAspect="1"/>
          </p:cNvPicPr>
          <p:nvPr/>
        </p:nvPicPr>
        <p:blipFill rotWithShape="1">
          <a:blip r:embed="rId7">
            <a:extLst>
              <a:ext uri="{28A0092B-C50C-407E-A947-70E740481C1C}">
                <a14:useLocalDpi xmlns:a14="http://schemas.microsoft.com/office/drawing/2010/main" val="0"/>
              </a:ext>
            </a:extLst>
          </a:blip>
          <a:srcRect r="49230"/>
          <a:stretch/>
        </p:blipFill>
        <p:spPr>
          <a:xfrm>
            <a:off x="8585135" y="2197310"/>
            <a:ext cx="1225904" cy="314042"/>
          </a:xfrm>
          <a:prstGeom prst="rect">
            <a:avLst/>
          </a:prstGeom>
        </p:spPr>
      </p:pic>
      <p:pic>
        <p:nvPicPr>
          <p:cNvPr id="22" name="图片 21">
            <a:extLst>
              <a:ext uri="{FF2B5EF4-FFF2-40B4-BE49-F238E27FC236}">
                <a16:creationId xmlns:a16="http://schemas.microsoft.com/office/drawing/2014/main" xmlns="" id="{26401675-5BE1-4382-8924-CCF82C3259C3}"/>
              </a:ext>
            </a:extLst>
          </p:cNvPr>
          <p:cNvPicPr>
            <a:picLocks noChangeAspect="1"/>
          </p:cNvPicPr>
          <p:nvPr/>
        </p:nvPicPr>
        <p:blipFill rotWithShape="1">
          <a:blip r:embed="rId7">
            <a:extLst>
              <a:ext uri="{28A0092B-C50C-407E-A947-70E740481C1C}">
                <a14:useLocalDpi xmlns:a14="http://schemas.microsoft.com/office/drawing/2010/main" val="0"/>
              </a:ext>
            </a:extLst>
          </a:blip>
          <a:srcRect r="49230"/>
          <a:stretch/>
        </p:blipFill>
        <p:spPr>
          <a:xfrm>
            <a:off x="10192458" y="2197310"/>
            <a:ext cx="1225904" cy="314042"/>
          </a:xfrm>
          <a:prstGeom prst="rect">
            <a:avLst/>
          </a:prstGeom>
        </p:spPr>
      </p:pic>
      <p:sp>
        <p:nvSpPr>
          <p:cNvPr id="23" name="文本框 22">
            <a:extLst>
              <a:ext uri="{FF2B5EF4-FFF2-40B4-BE49-F238E27FC236}">
                <a16:creationId xmlns:a16="http://schemas.microsoft.com/office/drawing/2014/main" xmlns="" id="{0D63373B-FF28-4E98-A029-B836032619FA}"/>
              </a:ext>
            </a:extLst>
          </p:cNvPr>
          <p:cNvSpPr txBox="1"/>
          <p:nvPr/>
        </p:nvSpPr>
        <p:spPr>
          <a:xfrm>
            <a:off x="5680237" y="2181507"/>
            <a:ext cx="1306285" cy="338554"/>
          </a:xfrm>
          <a:prstGeom prst="rect">
            <a:avLst/>
          </a:prstGeom>
          <a:noFill/>
        </p:spPr>
        <p:txBody>
          <a:bodyPr wrap="square" rtlCol="0">
            <a:spAutoFit/>
          </a:bodyPr>
          <a:lstStyle/>
          <a:p>
            <a:r>
              <a:rPr lang="zh-CN" altLang="en-US" sz="1600" dirty="0">
                <a:solidFill>
                  <a:schemeClr val="bg1"/>
                </a:solidFill>
              </a:rPr>
              <a:t>午门</a:t>
            </a:r>
          </a:p>
        </p:txBody>
      </p:sp>
      <p:sp>
        <p:nvSpPr>
          <p:cNvPr id="24" name="文本框 23">
            <a:extLst>
              <a:ext uri="{FF2B5EF4-FFF2-40B4-BE49-F238E27FC236}">
                <a16:creationId xmlns:a16="http://schemas.microsoft.com/office/drawing/2014/main" xmlns="" id="{A32D422D-B6C7-4AEB-961E-970E2F7A175F}"/>
              </a:ext>
            </a:extLst>
          </p:cNvPr>
          <p:cNvSpPr txBox="1"/>
          <p:nvPr/>
        </p:nvSpPr>
        <p:spPr>
          <a:xfrm>
            <a:off x="7195887" y="2181507"/>
            <a:ext cx="1306285" cy="338554"/>
          </a:xfrm>
          <a:prstGeom prst="rect">
            <a:avLst/>
          </a:prstGeom>
          <a:noFill/>
        </p:spPr>
        <p:txBody>
          <a:bodyPr wrap="square" rtlCol="0">
            <a:spAutoFit/>
          </a:bodyPr>
          <a:lstStyle/>
          <a:p>
            <a:r>
              <a:rPr lang="zh-CN" altLang="en-US" sz="1600" dirty="0">
                <a:solidFill>
                  <a:schemeClr val="bg1"/>
                </a:solidFill>
              </a:rPr>
              <a:t>神武门</a:t>
            </a:r>
          </a:p>
        </p:txBody>
      </p:sp>
      <p:sp>
        <p:nvSpPr>
          <p:cNvPr id="25" name="文本框 24">
            <a:extLst>
              <a:ext uri="{FF2B5EF4-FFF2-40B4-BE49-F238E27FC236}">
                <a16:creationId xmlns:a16="http://schemas.microsoft.com/office/drawing/2014/main" xmlns="" id="{49BBC92B-9235-432A-B7E7-6944D43A94BC}"/>
              </a:ext>
            </a:extLst>
          </p:cNvPr>
          <p:cNvSpPr txBox="1"/>
          <p:nvPr/>
        </p:nvSpPr>
        <p:spPr>
          <a:xfrm>
            <a:off x="8809797" y="2181507"/>
            <a:ext cx="1306285" cy="338554"/>
          </a:xfrm>
          <a:prstGeom prst="rect">
            <a:avLst/>
          </a:prstGeom>
          <a:noFill/>
        </p:spPr>
        <p:txBody>
          <a:bodyPr wrap="square" rtlCol="0">
            <a:spAutoFit/>
          </a:bodyPr>
          <a:lstStyle/>
          <a:p>
            <a:r>
              <a:rPr lang="zh-CN" altLang="en-US" sz="1600" dirty="0">
                <a:solidFill>
                  <a:schemeClr val="bg1"/>
                </a:solidFill>
              </a:rPr>
              <a:t>东华门</a:t>
            </a:r>
          </a:p>
        </p:txBody>
      </p:sp>
      <p:sp>
        <p:nvSpPr>
          <p:cNvPr id="26" name="文本框 25">
            <a:extLst>
              <a:ext uri="{FF2B5EF4-FFF2-40B4-BE49-F238E27FC236}">
                <a16:creationId xmlns:a16="http://schemas.microsoft.com/office/drawing/2014/main" xmlns="" id="{23BCFC6F-72DB-41CE-BA5E-81FAA48FAD90}"/>
              </a:ext>
            </a:extLst>
          </p:cNvPr>
          <p:cNvSpPr txBox="1"/>
          <p:nvPr/>
        </p:nvSpPr>
        <p:spPr>
          <a:xfrm>
            <a:off x="10406290" y="2181507"/>
            <a:ext cx="1306285" cy="338554"/>
          </a:xfrm>
          <a:prstGeom prst="rect">
            <a:avLst/>
          </a:prstGeom>
          <a:noFill/>
        </p:spPr>
        <p:txBody>
          <a:bodyPr wrap="square" rtlCol="0">
            <a:spAutoFit/>
          </a:bodyPr>
          <a:lstStyle/>
          <a:p>
            <a:r>
              <a:rPr lang="zh-CN" altLang="en-US" sz="1600" dirty="0">
                <a:solidFill>
                  <a:schemeClr val="bg1"/>
                </a:solidFill>
              </a:rPr>
              <a:t>西华门</a:t>
            </a:r>
          </a:p>
        </p:txBody>
      </p:sp>
    </p:spTree>
    <p:extLst>
      <p:ext uri="{BB962C8B-B14F-4D97-AF65-F5344CB8AC3E}">
        <p14:creationId xmlns:p14="http://schemas.microsoft.com/office/powerpoint/2010/main" val="2226389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016D753-9782-478A-A9D9-A30E072855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19400"/>
            <a:ext cx="12192000" cy="4445000"/>
          </a:xfrm>
          <a:prstGeom prst="rect">
            <a:avLst/>
          </a:prstGeom>
        </p:spPr>
      </p:pic>
      <p:grpSp>
        <p:nvGrpSpPr>
          <p:cNvPr id="4" name="组合 3">
            <a:extLst>
              <a:ext uri="{FF2B5EF4-FFF2-40B4-BE49-F238E27FC236}">
                <a16:creationId xmlns:a16="http://schemas.microsoft.com/office/drawing/2014/main" xmlns="" id="{31690ED8-1BB0-441D-8000-7263275B3FF8}"/>
              </a:ext>
            </a:extLst>
          </p:cNvPr>
          <p:cNvGrpSpPr/>
          <p:nvPr/>
        </p:nvGrpSpPr>
        <p:grpSpPr>
          <a:xfrm>
            <a:off x="4796195" y="965431"/>
            <a:ext cx="2579290" cy="480028"/>
            <a:chOff x="4267804" y="750941"/>
            <a:chExt cx="2579290" cy="480028"/>
          </a:xfrm>
        </p:grpSpPr>
        <p:pic>
          <p:nvPicPr>
            <p:cNvPr id="5" name="图片 4">
              <a:extLst>
                <a:ext uri="{FF2B5EF4-FFF2-40B4-BE49-F238E27FC236}">
                  <a16:creationId xmlns:a16="http://schemas.microsoft.com/office/drawing/2014/main" xmlns="" id="{8AE36B72-BF75-4FF4-8AE3-B96CF48FB6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6" name="文本框 5">
              <a:extLst>
                <a:ext uri="{FF2B5EF4-FFF2-40B4-BE49-F238E27FC236}">
                  <a16:creationId xmlns:a16="http://schemas.microsoft.com/office/drawing/2014/main" xmlns="" id="{778ED67F-140B-4BDC-845C-CDB5AC0A9CE3}"/>
                </a:ext>
              </a:extLst>
            </p:cNvPr>
            <p:cNvSpPr txBox="1"/>
            <p:nvPr/>
          </p:nvSpPr>
          <p:spPr>
            <a:xfrm>
              <a:off x="4722044" y="769304"/>
              <a:ext cx="17317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故宫博物院</a:t>
              </a:r>
            </a:p>
          </p:txBody>
        </p:sp>
        <p:pic>
          <p:nvPicPr>
            <p:cNvPr id="7" name="图片 6">
              <a:extLst>
                <a:ext uri="{FF2B5EF4-FFF2-40B4-BE49-F238E27FC236}">
                  <a16:creationId xmlns:a16="http://schemas.microsoft.com/office/drawing/2014/main" xmlns="" id="{69E159F7-5383-4E5E-ABBD-A0247AC7F7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5094" y="750941"/>
              <a:ext cx="312000" cy="468000"/>
            </a:xfrm>
            <a:prstGeom prst="rect">
              <a:avLst/>
            </a:prstGeom>
          </p:spPr>
        </p:pic>
      </p:grpSp>
      <p:sp>
        <p:nvSpPr>
          <p:cNvPr id="8" name="文本框 7">
            <a:extLst>
              <a:ext uri="{FF2B5EF4-FFF2-40B4-BE49-F238E27FC236}">
                <a16:creationId xmlns:a16="http://schemas.microsoft.com/office/drawing/2014/main" xmlns="" id="{7A2345F7-2DA8-4E03-A549-592FC18AAF91}"/>
              </a:ext>
            </a:extLst>
          </p:cNvPr>
          <p:cNvSpPr txBox="1"/>
          <p:nvPr/>
        </p:nvSpPr>
        <p:spPr>
          <a:xfrm>
            <a:off x="4931875" y="1608019"/>
            <a:ext cx="226009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是一座特殊的博物馆</a:t>
            </a:r>
          </a:p>
        </p:txBody>
      </p:sp>
      <p:sp>
        <p:nvSpPr>
          <p:cNvPr id="9" name="矩形 8">
            <a:extLst>
              <a:ext uri="{FF2B5EF4-FFF2-40B4-BE49-F238E27FC236}">
                <a16:creationId xmlns:a16="http://schemas.microsoft.com/office/drawing/2014/main" xmlns="" id="{31D315AF-7AF6-4A51-9D66-470E7961EFF8}"/>
              </a:ext>
            </a:extLst>
          </p:cNvPr>
          <p:cNvSpPr/>
          <p:nvPr/>
        </p:nvSpPr>
        <p:spPr>
          <a:xfrm>
            <a:off x="2656840" y="2078951"/>
            <a:ext cx="6918960"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50000"/>
                  </a:prstClr>
                </a:solidFill>
                <a:effectLst/>
                <a:uLnTx/>
                <a:uFillTx/>
                <a:latin typeface="Source Han Sans Normal" panose="020B0400000000000000" pitchFamily="34" charset="-122"/>
                <a:ea typeface="Source Han Sans Normal" panose="020B0400000000000000" pitchFamily="34" charset="-122"/>
                <a:cs typeface="+mn-cs"/>
              </a:rPr>
              <a:t>成立于</a:t>
            </a:r>
            <a:r>
              <a:rPr kumimoji="0" lang="en-US" altLang="zh-CN" sz="1400" b="0" i="0" u="none" strike="noStrike" kern="1200" cap="none" spc="0" normalizeH="0" baseline="0" noProof="0" dirty="0">
                <a:ln>
                  <a:noFill/>
                </a:ln>
                <a:solidFill>
                  <a:prstClr val="white">
                    <a:lumMod val="50000"/>
                  </a:prstClr>
                </a:solidFill>
                <a:effectLst/>
                <a:uLnTx/>
                <a:uFillTx/>
                <a:latin typeface="Source Han Sans Normal" panose="020B0400000000000000" pitchFamily="34" charset="-122"/>
                <a:ea typeface="Source Han Sans Normal" panose="020B0400000000000000" pitchFamily="34" charset="-122"/>
                <a:cs typeface="+mn-cs"/>
              </a:rPr>
              <a:t>1925</a:t>
            </a:r>
            <a:r>
              <a:rPr kumimoji="0" lang="zh-CN" altLang="en-US" sz="1400" b="0" i="0" u="none" strike="noStrike" kern="1200" cap="none" spc="0" normalizeH="0" baseline="0" noProof="0" dirty="0">
                <a:ln>
                  <a:noFill/>
                </a:ln>
                <a:solidFill>
                  <a:prstClr val="white">
                    <a:lumMod val="50000"/>
                  </a:prstClr>
                </a:solidFill>
                <a:effectLst/>
                <a:uLnTx/>
                <a:uFillTx/>
                <a:latin typeface="Source Han Sans Normal" panose="020B0400000000000000" pitchFamily="34" charset="-122"/>
                <a:ea typeface="Source Han Sans Normal" panose="020B0400000000000000" pitchFamily="34" charset="-122"/>
                <a:cs typeface="+mn-cs"/>
              </a:rPr>
              <a:t>年的故宫博物院，建立在明清两朝皇宫</a:t>
            </a:r>
            <a:r>
              <a:rPr kumimoji="0" lang="en-US" altLang="zh-CN" sz="1400" b="0" i="0" u="none" strike="noStrike" kern="1200" cap="none" spc="0" normalizeH="0" baseline="0" noProof="0" dirty="0">
                <a:ln>
                  <a:noFill/>
                </a:ln>
                <a:solidFill>
                  <a:prstClr val="white">
                    <a:lumMod val="50000"/>
                  </a:prstClr>
                </a:solidFill>
                <a:effectLst/>
                <a:uLnTx/>
                <a:uFillTx/>
                <a:latin typeface="Source Han Sans Normal" panose="020B0400000000000000" pitchFamily="34" charset="-122"/>
                <a:ea typeface="Source Han Sans Normal" panose="020B0400000000000000" pitchFamily="34" charset="-122"/>
                <a:cs typeface="+mn-cs"/>
              </a:rPr>
              <a:t>——</a:t>
            </a:r>
            <a:r>
              <a:rPr kumimoji="0" lang="zh-CN" altLang="en-US" sz="1400" b="0" i="0" u="none" strike="noStrike" kern="1200" cap="none" spc="0" normalizeH="0" baseline="0" noProof="0" dirty="0">
                <a:ln>
                  <a:noFill/>
                </a:ln>
                <a:solidFill>
                  <a:prstClr val="white">
                    <a:lumMod val="50000"/>
                  </a:prstClr>
                </a:solidFill>
                <a:effectLst/>
                <a:uLnTx/>
                <a:uFillTx/>
                <a:latin typeface="Source Han Sans Normal" panose="020B0400000000000000" pitchFamily="34" charset="-122"/>
                <a:ea typeface="Source Han Sans Normal" panose="020B0400000000000000" pitchFamily="34" charset="-122"/>
                <a:cs typeface="+mn-cs"/>
              </a:rPr>
              <a:t>紫禁城的基础上。</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50000"/>
                  </a:prstClr>
                </a:solidFill>
                <a:effectLst/>
                <a:uLnTx/>
                <a:uFillTx/>
                <a:latin typeface="Source Han Sans Normal" panose="020B0400000000000000" pitchFamily="34" charset="-122"/>
                <a:ea typeface="Source Han Sans Normal" panose="020B0400000000000000" pitchFamily="34" charset="-122"/>
                <a:cs typeface="+mn-cs"/>
              </a:rPr>
              <a:t>历经五百年兴衰荣辱，帝王宫殿的大门终于向公众敞开。</a:t>
            </a:r>
          </a:p>
        </p:txBody>
      </p:sp>
    </p:spTree>
    <p:extLst>
      <p:ext uri="{BB962C8B-B14F-4D97-AF65-F5344CB8AC3E}">
        <p14:creationId xmlns:p14="http://schemas.microsoft.com/office/powerpoint/2010/main" val="1869251080"/>
      </p:ext>
    </p:extLst>
  </p:cSld>
  <p:clrMapOvr>
    <a:masterClrMapping/>
  </p:clrMapOvr>
  <mc:AlternateContent xmlns:mc="http://schemas.openxmlformats.org/markup-compatibility/2006" xmlns:p14="http://schemas.microsoft.com/office/powerpoint/2010/main">
    <mc:Choice Requires="p14">
      <p:transition spd="slow" p14:dur="1500" advTm="3000">
        <p14:window dir="vert"/>
      </p:transition>
    </mc:Choice>
    <mc:Fallback xmlns="">
      <p:transition spd="slow" advTm="3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xmlns="" id="{4ECCD8C8-5296-4401-869B-0EA32E485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7004224"/>
          </a:xfrm>
          <a:prstGeom prst="rect">
            <a:avLst/>
          </a:prstGeom>
        </p:spPr>
      </p:pic>
      <p:grpSp>
        <p:nvGrpSpPr>
          <p:cNvPr id="2" name="组合 1">
            <a:extLst>
              <a:ext uri="{FF2B5EF4-FFF2-40B4-BE49-F238E27FC236}">
                <a16:creationId xmlns:a16="http://schemas.microsoft.com/office/drawing/2014/main" xmlns="" id="{9820AE0C-2993-4502-932A-A8A686CE37FD}"/>
              </a:ext>
            </a:extLst>
          </p:cNvPr>
          <p:cNvGrpSpPr/>
          <p:nvPr/>
        </p:nvGrpSpPr>
        <p:grpSpPr>
          <a:xfrm>
            <a:off x="5056468" y="682588"/>
            <a:ext cx="2079065" cy="473240"/>
            <a:chOff x="4267804" y="750941"/>
            <a:chExt cx="2079065" cy="473240"/>
          </a:xfrm>
        </p:grpSpPr>
        <p:pic>
          <p:nvPicPr>
            <p:cNvPr id="3" name="图片 2">
              <a:extLst>
                <a:ext uri="{FF2B5EF4-FFF2-40B4-BE49-F238E27FC236}">
                  <a16:creationId xmlns:a16="http://schemas.microsoft.com/office/drawing/2014/main" xmlns="" id="{F32340FA-9B7F-401F-ABD0-9FF6583687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4" name="文本框 3">
              <a:extLst>
                <a:ext uri="{FF2B5EF4-FFF2-40B4-BE49-F238E27FC236}">
                  <a16:creationId xmlns:a16="http://schemas.microsoft.com/office/drawing/2014/main" xmlns="" id="{2A90A8F6-3CE2-4488-BC0E-FCC5A763628D}"/>
                </a:ext>
              </a:extLst>
            </p:cNvPr>
            <p:cNvSpPr txBox="1"/>
            <p:nvPr/>
          </p:nvSpPr>
          <p:spPr>
            <a:xfrm>
              <a:off x="4602954" y="762516"/>
              <a:ext cx="14814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游览须知</a:t>
              </a:r>
            </a:p>
          </p:txBody>
        </p:sp>
        <p:pic>
          <p:nvPicPr>
            <p:cNvPr id="5" name="图片 4">
              <a:extLst>
                <a:ext uri="{FF2B5EF4-FFF2-40B4-BE49-F238E27FC236}">
                  <a16:creationId xmlns:a16="http://schemas.microsoft.com/office/drawing/2014/main" xmlns="" id="{F58247DE-7AB7-4903-9054-8DB6ADE715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4869" y="750941"/>
              <a:ext cx="312000" cy="468000"/>
            </a:xfrm>
            <a:prstGeom prst="rect">
              <a:avLst/>
            </a:prstGeom>
          </p:spPr>
        </p:pic>
      </p:grpSp>
      <p:sp>
        <p:nvSpPr>
          <p:cNvPr id="6" name="矩形 5">
            <a:extLst>
              <a:ext uri="{FF2B5EF4-FFF2-40B4-BE49-F238E27FC236}">
                <a16:creationId xmlns:a16="http://schemas.microsoft.com/office/drawing/2014/main" xmlns="" id="{D240AA99-03DF-4511-A86F-E9F88F7CBAE8}"/>
              </a:ext>
            </a:extLst>
          </p:cNvPr>
          <p:cNvSpPr/>
          <p:nvPr/>
        </p:nvSpPr>
        <p:spPr>
          <a:xfrm>
            <a:off x="1371063" y="1258820"/>
            <a:ext cx="2682236" cy="853632"/>
          </a:xfrm>
          <a:prstGeom prst="rect">
            <a:avLst/>
          </a:prstGeom>
        </p:spPr>
        <p:txBody>
          <a:bodyPr wrap="square">
            <a:spAutoFit/>
          </a:bodyPr>
          <a:lstStyle/>
          <a:p>
            <a:pPr algn="ctr">
              <a:lnSpc>
                <a:spcPct val="120000"/>
              </a:lnSpc>
            </a:pPr>
            <a:r>
              <a:rPr lang="zh-CN" altLang="en-US" b="1" dirty="0"/>
              <a:t>北京故宫</a:t>
            </a:r>
          </a:p>
          <a:p>
            <a:pPr algn="ctr">
              <a:lnSpc>
                <a:spcPct val="120000"/>
              </a:lnSpc>
            </a:pPr>
            <a:r>
              <a:rPr lang="zh-CN" altLang="en-US" sz="1200" dirty="0"/>
              <a:t>旧称紫禁城是</a:t>
            </a:r>
          </a:p>
          <a:p>
            <a:pPr algn="ctr">
              <a:lnSpc>
                <a:spcPct val="120000"/>
              </a:lnSpc>
            </a:pPr>
            <a:r>
              <a:rPr lang="zh-CN" altLang="en-US" sz="1200" dirty="0"/>
              <a:t>明清两代皇宫的遗址</a:t>
            </a:r>
          </a:p>
        </p:txBody>
      </p:sp>
      <p:sp>
        <p:nvSpPr>
          <p:cNvPr id="7" name="矩形 6">
            <a:extLst>
              <a:ext uri="{FF2B5EF4-FFF2-40B4-BE49-F238E27FC236}">
                <a16:creationId xmlns:a16="http://schemas.microsoft.com/office/drawing/2014/main" xmlns="" id="{40A6FE62-2CE0-49A2-8F10-B5A5BDCAAC13}"/>
              </a:ext>
            </a:extLst>
          </p:cNvPr>
          <p:cNvSpPr/>
          <p:nvPr/>
        </p:nvSpPr>
        <p:spPr>
          <a:xfrm>
            <a:off x="4313725" y="1258820"/>
            <a:ext cx="3564551" cy="853632"/>
          </a:xfrm>
          <a:prstGeom prst="rect">
            <a:avLst/>
          </a:prstGeom>
        </p:spPr>
        <p:txBody>
          <a:bodyPr wrap="square">
            <a:spAutoFit/>
          </a:bodyPr>
          <a:lstStyle/>
          <a:p>
            <a:pPr algn="ctr">
              <a:lnSpc>
                <a:spcPct val="120000"/>
              </a:lnSpc>
            </a:pPr>
            <a:r>
              <a:rPr lang="en-US" altLang="zh-CN" b="1" dirty="0"/>
              <a:t>1961</a:t>
            </a:r>
            <a:r>
              <a:rPr lang="zh-CN" altLang="en-US" b="1" dirty="0"/>
              <a:t>年</a:t>
            </a:r>
          </a:p>
          <a:p>
            <a:pPr algn="ctr">
              <a:lnSpc>
                <a:spcPct val="120000"/>
              </a:lnSpc>
            </a:pPr>
            <a:r>
              <a:rPr lang="zh-CN" altLang="en-US" sz="1200" dirty="0"/>
              <a:t>经国务院批准</a:t>
            </a:r>
          </a:p>
          <a:p>
            <a:pPr algn="ctr">
              <a:lnSpc>
                <a:spcPct val="120000"/>
              </a:lnSpc>
            </a:pPr>
            <a:r>
              <a:rPr lang="zh-CN" altLang="en-US" sz="1200" dirty="0"/>
              <a:t>被定为全国重点文物保护单位</a:t>
            </a:r>
          </a:p>
        </p:txBody>
      </p:sp>
      <p:sp>
        <p:nvSpPr>
          <p:cNvPr id="8" name="矩形 7">
            <a:extLst>
              <a:ext uri="{FF2B5EF4-FFF2-40B4-BE49-F238E27FC236}">
                <a16:creationId xmlns:a16="http://schemas.microsoft.com/office/drawing/2014/main" xmlns="" id="{F57AE043-9E4C-4C49-B35C-20B4390C3627}"/>
              </a:ext>
            </a:extLst>
          </p:cNvPr>
          <p:cNvSpPr/>
          <p:nvPr/>
        </p:nvSpPr>
        <p:spPr>
          <a:xfrm>
            <a:off x="7456364" y="1258820"/>
            <a:ext cx="3364573" cy="853632"/>
          </a:xfrm>
          <a:prstGeom prst="rect">
            <a:avLst/>
          </a:prstGeom>
        </p:spPr>
        <p:txBody>
          <a:bodyPr wrap="square">
            <a:spAutoFit/>
          </a:bodyPr>
          <a:lstStyle/>
          <a:p>
            <a:pPr algn="ctr">
              <a:lnSpc>
                <a:spcPct val="120000"/>
              </a:lnSpc>
            </a:pPr>
            <a:r>
              <a:rPr lang="en-US" altLang="zh-CN" b="1" dirty="0"/>
              <a:t>1987</a:t>
            </a:r>
            <a:r>
              <a:rPr lang="zh-CN" altLang="en-US" b="1" dirty="0"/>
              <a:t>年</a:t>
            </a:r>
          </a:p>
          <a:p>
            <a:pPr algn="ctr">
              <a:lnSpc>
                <a:spcPct val="120000"/>
              </a:lnSpc>
            </a:pPr>
            <a:r>
              <a:rPr lang="zh-CN" altLang="en-US" sz="1200" dirty="0"/>
              <a:t>被联合国教科文组织列入</a:t>
            </a:r>
          </a:p>
          <a:p>
            <a:pPr algn="ctr">
              <a:lnSpc>
                <a:spcPct val="120000"/>
              </a:lnSpc>
            </a:pPr>
            <a:r>
              <a:rPr lang="zh-CN" altLang="en-US" sz="1200" dirty="0"/>
              <a:t>“世界文化遗产”名录</a:t>
            </a:r>
          </a:p>
        </p:txBody>
      </p:sp>
      <p:pic>
        <p:nvPicPr>
          <p:cNvPr id="12" name="图片 11">
            <a:extLst>
              <a:ext uri="{FF2B5EF4-FFF2-40B4-BE49-F238E27FC236}">
                <a16:creationId xmlns:a16="http://schemas.microsoft.com/office/drawing/2014/main" xmlns="" id="{50349573-1FF7-4930-962C-E8BE4FDA4F1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8134" y="3469474"/>
            <a:ext cx="671312" cy="654529"/>
          </a:xfrm>
          <a:prstGeom prst="rect">
            <a:avLst/>
          </a:prstGeom>
        </p:spPr>
      </p:pic>
      <p:pic>
        <p:nvPicPr>
          <p:cNvPr id="14" name="图片 13">
            <a:extLst>
              <a:ext uri="{FF2B5EF4-FFF2-40B4-BE49-F238E27FC236}">
                <a16:creationId xmlns:a16="http://schemas.microsoft.com/office/drawing/2014/main" xmlns="" id="{25DA9497-BA85-4A77-A0EA-C8BEEEE9B4F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8134" y="2422358"/>
            <a:ext cx="671312" cy="654529"/>
          </a:xfrm>
          <a:prstGeom prst="rect">
            <a:avLst/>
          </a:prstGeom>
        </p:spPr>
      </p:pic>
      <p:pic>
        <p:nvPicPr>
          <p:cNvPr id="16" name="图片 15">
            <a:extLst>
              <a:ext uri="{FF2B5EF4-FFF2-40B4-BE49-F238E27FC236}">
                <a16:creationId xmlns:a16="http://schemas.microsoft.com/office/drawing/2014/main" xmlns="" id="{32B2CF33-76C6-4950-86C8-E1F96230927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4919" y="4516590"/>
            <a:ext cx="671312" cy="654529"/>
          </a:xfrm>
          <a:prstGeom prst="rect">
            <a:avLst/>
          </a:prstGeom>
        </p:spPr>
      </p:pic>
      <p:pic>
        <p:nvPicPr>
          <p:cNvPr id="20" name="图片 19">
            <a:extLst>
              <a:ext uri="{FF2B5EF4-FFF2-40B4-BE49-F238E27FC236}">
                <a16:creationId xmlns:a16="http://schemas.microsoft.com/office/drawing/2014/main" xmlns="" id="{2EFF93C2-243E-4C80-A5D2-CEAE4E3B1E9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34919" y="5563707"/>
            <a:ext cx="671312" cy="654529"/>
          </a:xfrm>
          <a:prstGeom prst="rect">
            <a:avLst/>
          </a:prstGeom>
        </p:spPr>
      </p:pic>
      <p:pic>
        <p:nvPicPr>
          <p:cNvPr id="22" name="图片 21">
            <a:extLst>
              <a:ext uri="{FF2B5EF4-FFF2-40B4-BE49-F238E27FC236}">
                <a16:creationId xmlns:a16="http://schemas.microsoft.com/office/drawing/2014/main" xmlns="" id="{784A966D-20F8-4FC9-8E7C-1BD08A9E2C6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51979" y="5563707"/>
            <a:ext cx="671312" cy="654529"/>
          </a:xfrm>
          <a:prstGeom prst="rect">
            <a:avLst/>
          </a:prstGeom>
        </p:spPr>
      </p:pic>
      <p:pic>
        <p:nvPicPr>
          <p:cNvPr id="24" name="图片 23">
            <a:extLst>
              <a:ext uri="{FF2B5EF4-FFF2-40B4-BE49-F238E27FC236}">
                <a16:creationId xmlns:a16="http://schemas.microsoft.com/office/drawing/2014/main" xmlns="" id="{0CE7B3C7-EB12-4100-9D1E-A746F49D21D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60095" y="4517616"/>
            <a:ext cx="671312" cy="654529"/>
          </a:xfrm>
          <a:prstGeom prst="rect">
            <a:avLst/>
          </a:prstGeom>
        </p:spPr>
      </p:pic>
      <p:pic>
        <p:nvPicPr>
          <p:cNvPr id="26" name="图片 25">
            <a:extLst>
              <a:ext uri="{FF2B5EF4-FFF2-40B4-BE49-F238E27FC236}">
                <a16:creationId xmlns:a16="http://schemas.microsoft.com/office/drawing/2014/main" xmlns="" id="{14A78D27-09BD-478B-A1C3-955FC420F40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252082" y="2425765"/>
            <a:ext cx="671312" cy="654529"/>
          </a:xfrm>
          <a:prstGeom prst="rect">
            <a:avLst/>
          </a:prstGeom>
        </p:spPr>
      </p:pic>
      <p:pic>
        <p:nvPicPr>
          <p:cNvPr id="28" name="图片 27">
            <a:extLst>
              <a:ext uri="{FF2B5EF4-FFF2-40B4-BE49-F238E27FC236}">
                <a16:creationId xmlns:a16="http://schemas.microsoft.com/office/drawing/2014/main" xmlns="" id="{6446459F-580D-440E-967F-DE95083C6DB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251979" y="3471856"/>
            <a:ext cx="670972" cy="654198"/>
          </a:xfrm>
          <a:prstGeom prst="rect">
            <a:avLst/>
          </a:prstGeom>
        </p:spPr>
      </p:pic>
      <p:sp>
        <p:nvSpPr>
          <p:cNvPr id="29" name="矩形 28">
            <a:extLst>
              <a:ext uri="{FF2B5EF4-FFF2-40B4-BE49-F238E27FC236}">
                <a16:creationId xmlns:a16="http://schemas.microsoft.com/office/drawing/2014/main" xmlns="" id="{F11E4310-FC21-4BE3-BD05-4BB00620BE91}"/>
              </a:ext>
            </a:extLst>
          </p:cNvPr>
          <p:cNvSpPr/>
          <p:nvPr/>
        </p:nvSpPr>
        <p:spPr>
          <a:xfrm>
            <a:off x="1723160" y="2390274"/>
            <a:ext cx="4223717" cy="307777"/>
          </a:xfrm>
          <a:prstGeom prst="rect">
            <a:avLst/>
          </a:prstGeom>
        </p:spPr>
        <p:txBody>
          <a:bodyPr wrap="square">
            <a:spAutoFit/>
          </a:bodyPr>
          <a:lstStyle/>
          <a:p>
            <a:r>
              <a:rPr lang="zh-CN" altLang="en-US" sz="1400" b="0" i="0" dirty="0">
                <a:solidFill>
                  <a:srgbClr val="474747"/>
                </a:solidFill>
                <a:effectLst/>
                <a:latin typeface="微软雅黑" panose="020B0503020204020204" pitchFamily="34" charset="-122"/>
                <a:ea typeface="微软雅黑" panose="020B0503020204020204" pitchFamily="34" charset="-122"/>
              </a:rPr>
              <a:t>参观游览时请勿吸烟，并提醒他人不要吸烟</a:t>
            </a:r>
          </a:p>
        </p:txBody>
      </p:sp>
      <p:sp>
        <p:nvSpPr>
          <p:cNvPr id="30" name="矩形 29">
            <a:extLst>
              <a:ext uri="{FF2B5EF4-FFF2-40B4-BE49-F238E27FC236}">
                <a16:creationId xmlns:a16="http://schemas.microsoft.com/office/drawing/2014/main" xmlns="" id="{563FC9E9-4BF4-41E2-BAD7-05066EB0EFA8}"/>
              </a:ext>
            </a:extLst>
          </p:cNvPr>
          <p:cNvSpPr/>
          <p:nvPr/>
        </p:nvSpPr>
        <p:spPr>
          <a:xfrm>
            <a:off x="1723160" y="3445042"/>
            <a:ext cx="3923661" cy="307777"/>
          </a:xfrm>
          <a:prstGeom prst="rect">
            <a:avLst/>
          </a:prstGeom>
        </p:spPr>
        <p:txBody>
          <a:bodyPr wrap="square">
            <a:spAutoFit/>
          </a:bodyPr>
          <a:lstStyle/>
          <a:p>
            <a:r>
              <a:rPr lang="zh-CN" altLang="en-US" sz="1400" dirty="0">
                <a:solidFill>
                  <a:srgbClr val="474747"/>
                </a:solidFill>
                <a:latin typeface="微软雅黑" panose="020B0503020204020204" pitchFamily="34" charset="-122"/>
                <a:ea typeface="微软雅黑" panose="020B0503020204020204" pitchFamily="34" charset="-122"/>
              </a:rPr>
              <a:t>做文明观众</a:t>
            </a:r>
            <a:endParaRPr lang="zh-CN" altLang="en-US" sz="1400" b="0" i="0" dirty="0">
              <a:solidFill>
                <a:srgbClr val="474747"/>
              </a:solidFill>
              <a:effectLst/>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xmlns="" id="{966568CD-C2F5-48C2-B821-BA22ABE27A4D}"/>
              </a:ext>
            </a:extLst>
          </p:cNvPr>
          <p:cNvSpPr/>
          <p:nvPr/>
        </p:nvSpPr>
        <p:spPr>
          <a:xfrm>
            <a:off x="1723160" y="4537384"/>
            <a:ext cx="3923661" cy="307777"/>
          </a:xfrm>
          <a:prstGeom prst="rect">
            <a:avLst/>
          </a:prstGeom>
        </p:spPr>
        <p:txBody>
          <a:bodyPr wrap="square">
            <a:spAutoFit/>
          </a:bodyPr>
          <a:lstStyle/>
          <a:p>
            <a:r>
              <a:rPr lang="zh-CN" altLang="en-US" sz="1400" dirty="0">
                <a:solidFill>
                  <a:srgbClr val="474747"/>
                </a:solidFill>
                <a:latin typeface="微软雅黑" panose="020B0503020204020204" pitchFamily="34" charset="-122"/>
                <a:ea typeface="微软雅黑" panose="020B0503020204020204" pitchFamily="34" charset="-122"/>
              </a:rPr>
              <a:t>欢迎利用我院提供的各种导览帮助设施</a:t>
            </a:r>
            <a:endParaRPr lang="zh-CN" altLang="en-US" sz="1400" b="0" i="0" dirty="0">
              <a:solidFill>
                <a:srgbClr val="474747"/>
              </a:solidFill>
              <a:effectLst/>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xmlns="" id="{D05131EC-ACDA-4AC3-A41C-FAC8CD392B45}"/>
              </a:ext>
            </a:extLst>
          </p:cNvPr>
          <p:cNvSpPr/>
          <p:nvPr/>
        </p:nvSpPr>
        <p:spPr>
          <a:xfrm>
            <a:off x="1723160" y="5577217"/>
            <a:ext cx="3923661" cy="307777"/>
          </a:xfrm>
          <a:prstGeom prst="rect">
            <a:avLst/>
          </a:prstGeom>
        </p:spPr>
        <p:txBody>
          <a:bodyPr wrap="square">
            <a:spAutoFit/>
          </a:bodyPr>
          <a:lstStyle/>
          <a:p>
            <a:r>
              <a:rPr lang="zh-CN" altLang="en-US" sz="1400" dirty="0">
                <a:solidFill>
                  <a:srgbClr val="474747"/>
                </a:solidFill>
                <a:latin typeface="微软雅黑" panose="020B0503020204020204" pitchFamily="34" charset="-122"/>
                <a:ea typeface="微软雅黑" panose="020B0503020204020204" pitchFamily="34" charset="-122"/>
              </a:rPr>
              <a:t>在您参观时请留意自己携带的物品，提防扒窃</a:t>
            </a:r>
            <a:endParaRPr lang="zh-CN" altLang="en-US" sz="1400" b="0" i="0" dirty="0">
              <a:solidFill>
                <a:srgbClr val="474747"/>
              </a:solidFill>
              <a:effectLst/>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xmlns="" id="{FF9D1A25-4899-405B-AB72-7090510BAF84}"/>
              </a:ext>
            </a:extLst>
          </p:cNvPr>
          <p:cNvSpPr/>
          <p:nvPr/>
        </p:nvSpPr>
        <p:spPr>
          <a:xfrm>
            <a:off x="7228599" y="2390274"/>
            <a:ext cx="3923661" cy="307777"/>
          </a:xfrm>
          <a:prstGeom prst="rect">
            <a:avLst/>
          </a:prstGeom>
        </p:spPr>
        <p:txBody>
          <a:bodyPr wrap="square">
            <a:spAutoFit/>
          </a:bodyPr>
          <a:lstStyle/>
          <a:p>
            <a:r>
              <a:rPr lang="zh-CN" altLang="en-US" sz="1400" dirty="0">
                <a:solidFill>
                  <a:srgbClr val="474747"/>
                </a:solidFill>
                <a:latin typeface="微软雅黑" panose="020B0503020204020204" pitchFamily="34" charset="-122"/>
                <a:ea typeface="微软雅黑" panose="020B0503020204020204" pitchFamily="34" charset="-122"/>
              </a:rPr>
              <a:t>尊重文化遗产，保护文物古迹</a:t>
            </a:r>
            <a:endParaRPr lang="zh-CN" altLang="en-US" sz="1400" b="0" i="0" dirty="0">
              <a:solidFill>
                <a:srgbClr val="474747"/>
              </a:solidFill>
              <a:effectLst/>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xmlns="" id="{3B27E144-10B2-4BE4-BE98-A7A5FAA9D09C}"/>
              </a:ext>
            </a:extLst>
          </p:cNvPr>
          <p:cNvSpPr/>
          <p:nvPr/>
        </p:nvSpPr>
        <p:spPr>
          <a:xfrm>
            <a:off x="7228599" y="3421348"/>
            <a:ext cx="4213432" cy="307777"/>
          </a:xfrm>
          <a:prstGeom prst="rect">
            <a:avLst/>
          </a:prstGeom>
        </p:spPr>
        <p:txBody>
          <a:bodyPr wrap="square">
            <a:spAutoFit/>
          </a:bodyPr>
          <a:lstStyle/>
          <a:p>
            <a:pPr algn="just"/>
            <a:r>
              <a:rPr lang="zh-CN" altLang="en-US" sz="1400" dirty="0">
                <a:solidFill>
                  <a:srgbClr val="474747"/>
                </a:solidFill>
                <a:latin typeface="微软雅黑" panose="020B0503020204020204" pitchFamily="34" charset="-122"/>
                <a:ea typeface="微软雅黑" panose="020B0503020204020204" pitchFamily="34" charset="-122"/>
              </a:rPr>
              <a:t>如遇人群密集，请听从工作人员的疏导，有序参观</a:t>
            </a:r>
            <a:endParaRPr lang="zh-CN" altLang="en-US" sz="1400" b="0" i="0" dirty="0">
              <a:solidFill>
                <a:srgbClr val="474747"/>
              </a:solidFill>
              <a:effectLst/>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xmlns="" id="{0088A6EF-5FC7-4094-8E8C-2226F02686F0}"/>
              </a:ext>
            </a:extLst>
          </p:cNvPr>
          <p:cNvSpPr/>
          <p:nvPr/>
        </p:nvSpPr>
        <p:spPr>
          <a:xfrm>
            <a:off x="7212557" y="4489258"/>
            <a:ext cx="3923661" cy="307777"/>
          </a:xfrm>
          <a:prstGeom prst="rect">
            <a:avLst/>
          </a:prstGeom>
        </p:spPr>
        <p:txBody>
          <a:bodyPr wrap="square">
            <a:spAutoFit/>
          </a:bodyPr>
          <a:lstStyle/>
          <a:p>
            <a:r>
              <a:rPr lang="zh-CN" altLang="en-US" sz="1400" dirty="0">
                <a:solidFill>
                  <a:srgbClr val="474747"/>
                </a:solidFill>
                <a:latin typeface="微软雅黑" panose="020B0503020204020204" pitchFamily="34" charset="-122"/>
                <a:ea typeface="微软雅黑" panose="020B0503020204020204" pitchFamily="34" charset="-122"/>
              </a:rPr>
              <a:t>文明环境靠大家共同营造</a:t>
            </a:r>
            <a:endParaRPr lang="zh-CN" altLang="en-US" sz="1400" b="0" i="0" dirty="0">
              <a:solidFill>
                <a:srgbClr val="474747"/>
              </a:solidFill>
              <a:effectLst/>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xmlns="" id="{AE9A4082-188C-4F0A-B999-69802F808480}"/>
              </a:ext>
            </a:extLst>
          </p:cNvPr>
          <p:cNvSpPr/>
          <p:nvPr/>
        </p:nvSpPr>
        <p:spPr>
          <a:xfrm>
            <a:off x="7212558" y="5518154"/>
            <a:ext cx="4213432" cy="523220"/>
          </a:xfrm>
          <a:prstGeom prst="rect">
            <a:avLst/>
          </a:prstGeom>
        </p:spPr>
        <p:txBody>
          <a:bodyPr wrap="square">
            <a:spAutoFit/>
          </a:bodyPr>
          <a:lstStyle/>
          <a:p>
            <a:pPr algn="just"/>
            <a:r>
              <a:rPr lang="zh-CN" altLang="en-US" sz="1400" dirty="0">
                <a:solidFill>
                  <a:srgbClr val="474747"/>
                </a:solidFill>
                <a:latin typeface="微软雅黑" panose="020B0503020204020204" pitchFamily="34" charset="-122"/>
                <a:ea typeface="微软雅黑" panose="020B0503020204020204" pitchFamily="34" charset="-122"/>
              </a:rPr>
              <a:t>如果您在参观中遇到紧急情况，就近寻求我院工作人员的帮助</a:t>
            </a:r>
            <a:endParaRPr lang="zh-CN" altLang="en-US" sz="1400" b="0" i="0" dirty="0">
              <a:solidFill>
                <a:srgbClr val="474747"/>
              </a:solidFill>
              <a:effectLst/>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a16="http://schemas.microsoft.com/office/drawing/2014/main" xmlns="" id="{9964F2D9-51DF-4805-9615-5D929842B6B0}"/>
              </a:ext>
            </a:extLst>
          </p:cNvPr>
          <p:cNvSpPr/>
          <p:nvPr/>
        </p:nvSpPr>
        <p:spPr>
          <a:xfrm>
            <a:off x="1723160" y="2732214"/>
            <a:ext cx="3923661" cy="400110"/>
          </a:xfrm>
          <a:prstGeom prst="rect">
            <a:avLst/>
          </a:prstGeom>
        </p:spPr>
        <p:txBody>
          <a:bodyPr wrap="square">
            <a:spAutoFit/>
          </a:bodyPr>
          <a:lstStyle/>
          <a:p>
            <a:r>
              <a:rPr lang="zh-CN" altLang="en-US" sz="1000" dirty="0">
                <a:solidFill>
                  <a:srgbClr val="474747"/>
                </a:solidFill>
                <a:latin typeface="微软雅黑" panose="020B0503020204020204" pitchFamily="34" charset="-122"/>
                <a:ea typeface="微软雅黑" panose="020B0503020204020204" pitchFamily="34" charset="-122"/>
              </a:rPr>
              <a:t>故宫是世界上现存最大的木结构宫殿建筑群，历史上曾经多次发生火灾。每个点燃的烟头都可能是对这片珍贵历史文化遗产的威胁。</a:t>
            </a:r>
            <a:endParaRPr lang="zh-CN" altLang="en-US" sz="1000" b="0" i="0" dirty="0">
              <a:solidFill>
                <a:srgbClr val="474747"/>
              </a:solidFill>
              <a:effectLst/>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xmlns="" id="{08E6FD81-B43B-415A-AC06-DA62EB41D8A6}"/>
              </a:ext>
            </a:extLst>
          </p:cNvPr>
          <p:cNvSpPr/>
          <p:nvPr/>
        </p:nvSpPr>
        <p:spPr>
          <a:xfrm>
            <a:off x="1723160" y="3773088"/>
            <a:ext cx="3923661" cy="553998"/>
          </a:xfrm>
          <a:prstGeom prst="rect">
            <a:avLst/>
          </a:prstGeom>
        </p:spPr>
        <p:txBody>
          <a:bodyPr wrap="square">
            <a:spAutoFit/>
          </a:bodyPr>
          <a:lstStyle/>
          <a:p>
            <a:r>
              <a:rPr lang="zh-CN" altLang="en-US" sz="1000" dirty="0">
                <a:solidFill>
                  <a:srgbClr val="474747"/>
                </a:solidFill>
                <a:latin typeface="微软雅黑" panose="020B0503020204020204" pitchFamily="34" charset="-122"/>
                <a:ea typeface="微软雅黑" panose="020B0503020204020204" pitchFamily="34" charset="-122"/>
              </a:rPr>
              <a:t>为不妨碍、影响他人参观，按照国际惯例在展厅请勿使用闪光灯和三脚架拍照。</a:t>
            </a:r>
            <a:endParaRPr lang="en-US" altLang="zh-CN" sz="1000" dirty="0">
              <a:solidFill>
                <a:srgbClr val="474747"/>
              </a:solidFill>
              <a:latin typeface="微软雅黑" panose="020B0503020204020204" pitchFamily="34" charset="-122"/>
              <a:ea typeface="微软雅黑" panose="020B0503020204020204" pitchFamily="34" charset="-122"/>
            </a:endParaRPr>
          </a:p>
          <a:p>
            <a:endParaRPr lang="zh-CN" altLang="en-US" sz="1000" b="0" i="0" dirty="0">
              <a:solidFill>
                <a:srgbClr val="474747"/>
              </a:solidFill>
              <a:effectLst/>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xmlns="" id="{19F536B7-53FB-435A-8E80-AC9CC55EF627}"/>
              </a:ext>
            </a:extLst>
          </p:cNvPr>
          <p:cNvSpPr/>
          <p:nvPr/>
        </p:nvSpPr>
        <p:spPr>
          <a:xfrm>
            <a:off x="1723160" y="4845042"/>
            <a:ext cx="3923661" cy="400110"/>
          </a:xfrm>
          <a:prstGeom prst="rect">
            <a:avLst/>
          </a:prstGeom>
        </p:spPr>
        <p:txBody>
          <a:bodyPr wrap="square">
            <a:spAutoFit/>
          </a:bodyPr>
          <a:lstStyle/>
          <a:p>
            <a:r>
              <a:rPr lang="en-US" altLang="zh-CN" sz="1000" dirty="0">
                <a:solidFill>
                  <a:srgbClr val="474747"/>
                </a:solidFill>
                <a:latin typeface="微软雅黑" panose="020B0503020204020204" pitchFamily="34" charset="-122"/>
                <a:ea typeface="微软雅黑" panose="020B0503020204020204" pitchFamily="34" charset="-122"/>
              </a:rPr>
              <a:t>1.</a:t>
            </a:r>
            <a:r>
              <a:rPr lang="zh-CN" altLang="en-US" sz="1000" dirty="0">
                <a:solidFill>
                  <a:srgbClr val="474747"/>
                </a:solidFill>
                <a:latin typeface="微软雅黑" panose="020B0503020204020204" pitchFamily="34" charset="-122"/>
                <a:ea typeface="微软雅黑" panose="020B0503020204020204" pitchFamily="34" charset="-122"/>
              </a:rPr>
              <a:t>观众服务中心（端门）咨询电话：</a:t>
            </a:r>
            <a:r>
              <a:rPr lang="en-US" altLang="zh-CN" sz="1000" dirty="0">
                <a:solidFill>
                  <a:srgbClr val="474747"/>
                </a:solidFill>
                <a:latin typeface="微软雅黑" panose="020B0503020204020204" pitchFamily="34" charset="-122"/>
                <a:ea typeface="微软雅黑" panose="020B0503020204020204" pitchFamily="34" charset="-122"/>
              </a:rPr>
              <a:t>85007938</a:t>
            </a:r>
          </a:p>
          <a:p>
            <a:r>
              <a:rPr lang="en-US" altLang="zh-CN" sz="1000" dirty="0">
                <a:solidFill>
                  <a:srgbClr val="474747"/>
                </a:solidFill>
                <a:latin typeface="微软雅黑" panose="020B0503020204020204" pitchFamily="34" charset="-122"/>
                <a:ea typeface="微软雅黑" panose="020B0503020204020204" pitchFamily="34" charset="-122"/>
              </a:rPr>
              <a:t>2.</a:t>
            </a:r>
            <a:r>
              <a:rPr lang="zh-CN" altLang="en-US" sz="1000" dirty="0">
                <a:solidFill>
                  <a:srgbClr val="474747"/>
                </a:solidFill>
                <a:latin typeface="微软雅黑" panose="020B0503020204020204" pitchFamily="34" charset="-122"/>
                <a:ea typeface="微软雅黑" panose="020B0503020204020204" pitchFamily="34" charset="-122"/>
              </a:rPr>
              <a:t>太和门咨询处 咨询电话：</a:t>
            </a:r>
            <a:r>
              <a:rPr lang="en-US" altLang="zh-CN" sz="1000" dirty="0">
                <a:solidFill>
                  <a:srgbClr val="474747"/>
                </a:solidFill>
                <a:latin typeface="微软雅黑" panose="020B0503020204020204" pitchFamily="34" charset="-122"/>
                <a:ea typeface="微软雅黑" panose="020B0503020204020204" pitchFamily="34" charset="-122"/>
              </a:rPr>
              <a:t>85007421</a:t>
            </a:r>
            <a:endParaRPr lang="zh-CN" altLang="en-US" sz="1000" b="0" i="0" dirty="0">
              <a:solidFill>
                <a:srgbClr val="474747"/>
              </a:solidFill>
              <a:effectLst/>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xmlns="" id="{875B5813-7F7F-4BF4-811A-7EA34268F881}"/>
              </a:ext>
            </a:extLst>
          </p:cNvPr>
          <p:cNvSpPr/>
          <p:nvPr/>
        </p:nvSpPr>
        <p:spPr>
          <a:xfrm>
            <a:off x="1723160" y="5874901"/>
            <a:ext cx="3923661" cy="400110"/>
          </a:xfrm>
          <a:prstGeom prst="rect">
            <a:avLst/>
          </a:prstGeom>
        </p:spPr>
        <p:txBody>
          <a:bodyPr wrap="square">
            <a:spAutoFit/>
          </a:bodyPr>
          <a:lstStyle/>
          <a:p>
            <a:r>
              <a:rPr lang="zh-CN" altLang="en-US" sz="1000" dirty="0">
                <a:solidFill>
                  <a:srgbClr val="474747"/>
                </a:solidFill>
                <a:latin typeface="微软雅黑" panose="020B0503020204020204" pitchFamily="34" charset="-122"/>
                <a:ea typeface="微软雅黑" panose="020B0503020204020204" pitchFamily="34" charset="-122"/>
              </a:rPr>
              <a:t>请不要轻信和接受社会散杂人员派发的各种广告和兜售的商品。严防上当受骗，并欢迎举报。</a:t>
            </a:r>
            <a:endParaRPr lang="zh-CN" altLang="en-US" sz="1000" b="0" i="0" dirty="0">
              <a:solidFill>
                <a:srgbClr val="474747"/>
              </a:solidFill>
              <a:effectLst/>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xmlns="" id="{C4F38C9A-01F4-440B-8E1A-E912130EEA3D}"/>
              </a:ext>
            </a:extLst>
          </p:cNvPr>
          <p:cNvSpPr/>
          <p:nvPr/>
        </p:nvSpPr>
        <p:spPr>
          <a:xfrm>
            <a:off x="7240632" y="2732214"/>
            <a:ext cx="4213432" cy="400110"/>
          </a:xfrm>
          <a:prstGeom prst="rect">
            <a:avLst/>
          </a:prstGeom>
        </p:spPr>
        <p:txBody>
          <a:bodyPr wrap="square">
            <a:spAutoFit/>
          </a:bodyPr>
          <a:lstStyle/>
          <a:p>
            <a:pPr algn="just"/>
            <a:r>
              <a:rPr lang="zh-CN" altLang="en-US" sz="1000" dirty="0">
                <a:solidFill>
                  <a:srgbClr val="474747"/>
                </a:solidFill>
                <a:latin typeface="微软雅黑" panose="020B0503020204020204" pitchFamily="34" charset="-122"/>
                <a:ea typeface="微软雅黑" panose="020B0503020204020204" pitchFamily="34" charset="-122"/>
              </a:rPr>
              <a:t>请不要在古建筑和古树上留下您的大名，刻画涂写不仅不会使您英名永驻，反而遭到大家的鄙视。</a:t>
            </a:r>
            <a:endParaRPr lang="zh-CN" altLang="en-US" sz="1000" b="0" i="0" dirty="0">
              <a:solidFill>
                <a:srgbClr val="474747"/>
              </a:solidFill>
              <a:effectLst/>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xmlns="" id="{65220A43-2228-44E9-A7D6-680AB6103C08}"/>
              </a:ext>
            </a:extLst>
          </p:cNvPr>
          <p:cNvSpPr/>
          <p:nvPr/>
        </p:nvSpPr>
        <p:spPr>
          <a:xfrm>
            <a:off x="7240632" y="3773322"/>
            <a:ext cx="4213432" cy="400110"/>
          </a:xfrm>
          <a:prstGeom prst="rect">
            <a:avLst/>
          </a:prstGeom>
        </p:spPr>
        <p:txBody>
          <a:bodyPr wrap="square">
            <a:spAutoFit/>
          </a:bodyPr>
          <a:lstStyle/>
          <a:p>
            <a:pPr algn="just"/>
            <a:r>
              <a:rPr lang="zh-CN" altLang="en-US" sz="1000" dirty="0">
                <a:solidFill>
                  <a:srgbClr val="474747"/>
                </a:solidFill>
                <a:latin typeface="微软雅黑" panose="020B0503020204020204" pitchFamily="34" charset="-122"/>
                <a:ea typeface="微软雅黑" panose="020B0503020204020204" pitchFamily="34" charset="-122"/>
              </a:rPr>
              <a:t>请不要轻信和接受社会散杂人员派发的各种广告和兜售的商品。严防上当受骗，并欢迎举报。</a:t>
            </a:r>
            <a:endParaRPr lang="zh-CN" altLang="en-US" sz="1000" b="0" i="0" dirty="0">
              <a:solidFill>
                <a:srgbClr val="474747"/>
              </a:solidFill>
              <a:effectLst/>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xmlns="" id="{255E5864-868C-4CEC-B2D9-2BD42E6431B4}"/>
              </a:ext>
            </a:extLst>
          </p:cNvPr>
          <p:cNvSpPr/>
          <p:nvPr/>
        </p:nvSpPr>
        <p:spPr>
          <a:xfrm>
            <a:off x="7240631" y="4843854"/>
            <a:ext cx="4213432" cy="400110"/>
          </a:xfrm>
          <a:prstGeom prst="rect">
            <a:avLst/>
          </a:prstGeom>
        </p:spPr>
        <p:txBody>
          <a:bodyPr wrap="square">
            <a:spAutoFit/>
          </a:bodyPr>
          <a:lstStyle/>
          <a:p>
            <a:pPr algn="just"/>
            <a:r>
              <a:rPr lang="zh-CN" altLang="en-US" sz="1000" dirty="0">
                <a:solidFill>
                  <a:srgbClr val="474747"/>
                </a:solidFill>
                <a:latin typeface="微软雅黑" panose="020B0503020204020204" pitchFamily="34" charset="-122"/>
                <a:ea typeface="微软雅黑" panose="020B0503020204020204" pitchFamily="34" charset="-122"/>
              </a:rPr>
              <a:t>请勿携带宠物进院参观</a:t>
            </a:r>
            <a:r>
              <a:rPr lang="en-US" altLang="zh-CN" sz="1000" dirty="0">
                <a:solidFill>
                  <a:srgbClr val="474747"/>
                </a:solidFill>
                <a:latin typeface="微软雅黑" panose="020B0503020204020204" pitchFamily="34" charset="-122"/>
                <a:ea typeface="微软雅黑" panose="020B0503020204020204" pitchFamily="34" charset="-122"/>
              </a:rPr>
              <a:t>;</a:t>
            </a:r>
            <a:r>
              <a:rPr lang="zh-CN" altLang="en-US" sz="1000" dirty="0">
                <a:solidFill>
                  <a:srgbClr val="474747"/>
                </a:solidFill>
                <a:latin typeface="微软雅黑" panose="020B0503020204020204" pitchFamily="34" charset="-122"/>
                <a:ea typeface="微软雅黑" panose="020B0503020204020204" pitchFamily="34" charset="-122"/>
              </a:rPr>
              <a:t>请尽量不妨碍其他观众</a:t>
            </a:r>
            <a:r>
              <a:rPr lang="en-US" altLang="zh-CN" sz="1000" dirty="0">
                <a:solidFill>
                  <a:srgbClr val="474747"/>
                </a:solidFill>
                <a:latin typeface="微软雅黑" panose="020B0503020204020204" pitchFamily="34" charset="-122"/>
                <a:ea typeface="微软雅黑" panose="020B0503020204020204" pitchFamily="34" charset="-122"/>
              </a:rPr>
              <a:t>;</a:t>
            </a:r>
            <a:r>
              <a:rPr lang="zh-CN" altLang="en-US" sz="1000" dirty="0">
                <a:solidFill>
                  <a:srgbClr val="474747"/>
                </a:solidFill>
                <a:latin typeface="微软雅黑" panose="020B0503020204020204" pitchFamily="34" charset="-122"/>
                <a:ea typeface="微软雅黑" panose="020B0503020204020204" pitchFamily="34" charset="-122"/>
              </a:rPr>
              <a:t>请保持衣容整洁</a:t>
            </a:r>
            <a:r>
              <a:rPr lang="en-US" altLang="zh-CN" sz="1000" dirty="0">
                <a:solidFill>
                  <a:srgbClr val="474747"/>
                </a:solidFill>
                <a:latin typeface="微软雅黑" panose="020B0503020204020204" pitchFamily="34" charset="-122"/>
                <a:ea typeface="微软雅黑" panose="020B0503020204020204" pitchFamily="34" charset="-122"/>
              </a:rPr>
              <a:t>,</a:t>
            </a:r>
            <a:r>
              <a:rPr lang="zh-CN" altLang="en-US" sz="1000" dirty="0">
                <a:solidFill>
                  <a:srgbClr val="474747"/>
                </a:solidFill>
                <a:latin typeface="微软雅黑" panose="020B0503020204020204" pitchFamily="34" charset="-122"/>
                <a:ea typeface="微软雅黑" panose="020B0503020204020204" pitchFamily="34" charset="-122"/>
              </a:rPr>
              <a:t>不要做出有碍观瞻、有损形象的行为</a:t>
            </a:r>
            <a:r>
              <a:rPr lang="en-US" altLang="zh-CN" sz="1000" dirty="0">
                <a:solidFill>
                  <a:srgbClr val="474747"/>
                </a:solidFill>
                <a:latin typeface="微软雅黑" panose="020B0503020204020204" pitchFamily="34" charset="-122"/>
                <a:ea typeface="微软雅黑" panose="020B0503020204020204" pitchFamily="34" charset="-122"/>
              </a:rPr>
              <a:t>;</a:t>
            </a:r>
            <a:r>
              <a:rPr lang="zh-CN" altLang="en-US" sz="1000" dirty="0">
                <a:solidFill>
                  <a:srgbClr val="474747"/>
                </a:solidFill>
                <a:latin typeface="微软雅黑" panose="020B0503020204020204" pitchFamily="34" charset="-122"/>
                <a:ea typeface="微软雅黑" panose="020B0503020204020204" pitchFamily="34" charset="-122"/>
              </a:rPr>
              <a:t>为了您和他人的健康，请勿随地吐痰。</a:t>
            </a:r>
          </a:p>
        </p:txBody>
      </p:sp>
      <p:sp>
        <p:nvSpPr>
          <p:cNvPr id="44" name="矩形 43">
            <a:extLst>
              <a:ext uri="{FF2B5EF4-FFF2-40B4-BE49-F238E27FC236}">
                <a16:creationId xmlns:a16="http://schemas.microsoft.com/office/drawing/2014/main" xmlns="" id="{850BF0C0-216A-4FBF-B55F-DC3700A3BD42}"/>
              </a:ext>
            </a:extLst>
          </p:cNvPr>
          <p:cNvSpPr/>
          <p:nvPr/>
        </p:nvSpPr>
        <p:spPr>
          <a:xfrm>
            <a:off x="7240631" y="6023741"/>
            <a:ext cx="4213432" cy="246221"/>
          </a:xfrm>
          <a:prstGeom prst="rect">
            <a:avLst/>
          </a:prstGeom>
        </p:spPr>
        <p:txBody>
          <a:bodyPr wrap="square">
            <a:spAutoFit/>
          </a:bodyPr>
          <a:lstStyle/>
          <a:p>
            <a:pPr algn="just"/>
            <a:r>
              <a:rPr lang="zh-CN" altLang="en-US" sz="1000" dirty="0">
                <a:solidFill>
                  <a:srgbClr val="474747"/>
                </a:solidFill>
                <a:latin typeface="微软雅黑" panose="020B0503020204020204" pitchFamily="34" charset="-122"/>
                <a:ea typeface="微软雅黑" panose="020B0503020204020204" pitchFamily="34" charset="-122"/>
              </a:rPr>
              <a:t>如果您与亲友在参观中走失，可到景运门内西南侧的广播室通知他们</a:t>
            </a:r>
          </a:p>
        </p:txBody>
      </p:sp>
    </p:spTree>
    <p:extLst>
      <p:ext uri="{BB962C8B-B14F-4D97-AF65-F5344CB8AC3E}">
        <p14:creationId xmlns:p14="http://schemas.microsoft.com/office/powerpoint/2010/main" val="3292499232"/>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F55993D-56B3-4BB4-9422-963A75B74A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D3401CC9-6E41-460E-9BDB-2112517BD9EC}"/>
              </a:ext>
            </a:extLst>
          </p:cNvPr>
          <p:cNvSpPr/>
          <p:nvPr/>
        </p:nvSpPr>
        <p:spPr>
          <a:xfrm>
            <a:off x="0" y="0"/>
            <a:ext cx="12192000" cy="6858000"/>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544213FD-7195-4897-A857-2C6052B00A0F}"/>
              </a:ext>
            </a:extLst>
          </p:cNvPr>
          <p:cNvSpPr txBox="1"/>
          <p:nvPr/>
        </p:nvSpPr>
        <p:spPr>
          <a:xfrm>
            <a:off x="4365076" y="1163855"/>
            <a:ext cx="1610609" cy="2215991"/>
          </a:xfrm>
          <a:prstGeom prst="rect">
            <a:avLst/>
          </a:prstGeom>
          <a:noFill/>
        </p:spPr>
        <p:txBody>
          <a:bodyPr wrap="square" rtlCol="0">
            <a:spAutoFit/>
          </a:bodyPr>
          <a:lstStyle/>
          <a:p>
            <a:r>
              <a:rPr lang="zh-CN" altLang="en-US" sz="13800" dirty="0">
                <a:solidFill>
                  <a:schemeClr val="bg1"/>
                </a:solidFill>
                <a:latin typeface="叶根友唐楷简" panose="02010601030101010101" pitchFamily="2" charset="-122"/>
                <a:ea typeface="叶根友唐楷简" panose="02010601030101010101" pitchFamily="2" charset="-122"/>
              </a:rPr>
              <a:t>故</a:t>
            </a:r>
          </a:p>
        </p:txBody>
      </p:sp>
      <p:sp>
        <p:nvSpPr>
          <p:cNvPr id="9" name="文本框 8">
            <a:extLst>
              <a:ext uri="{FF2B5EF4-FFF2-40B4-BE49-F238E27FC236}">
                <a16:creationId xmlns:a16="http://schemas.microsoft.com/office/drawing/2014/main" xmlns="" id="{592C8420-2736-43FB-B87A-6D0A067FC02E}"/>
              </a:ext>
            </a:extLst>
          </p:cNvPr>
          <p:cNvSpPr txBox="1"/>
          <p:nvPr/>
        </p:nvSpPr>
        <p:spPr>
          <a:xfrm>
            <a:off x="5579301" y="724377"/>
            <a:ext cx="1610609" cy="2646878"/>
          </a:xfrm>
          <a:prstGeom prst="rect">
            <a:avLst/>
          </a:prstGeom>
          <a:noFill/>
        </p:spPr>
        <p:txBody>
          <a:bodyPr wrap="square" rtlCol="0">
            <a:spAutoFit/>
          </a:bodyPr>
          <a:lstStyle/>
          <a:p>
            <a:r>
              <a:rPr lang="zh-CN" altLang="en-US" sz="16600" dirty="0">
                <a:solidFill>
                  <a:schemeClr val="bg1"/>
                </a:solidFill>
                <a:latin typeface="叶根友唐楷简" panose="02010601030101010101" pitchFamily="2" charset="-122"/>
                <a:ea typeface="叶根友唐楷简" panose="02010601030101010101" pitchFamily="2" charset="-122"/>
              </a:rPr>
              <a:t>宫</a:t>
            </a:r>
          </a:p>
        </p:txBody>
      </p:sp>
      <p:sp>
        <p:nvSpPr>
          <p:cNvPr id="10" name="文本框 9">
            <a:extLst>
              <a:ext uri="{FF2B5EF4-FFF2-40B4-BE49-F238E27FC236}">
                <a16:creationId xmlns:a16="http://schemas.microsoft.com/office/drawing/2014/main" xmlns="" id="{002A0A3C-E0B9-46F5-8153-B8432137858B}"/>
              </a:ext>
            </a:extLst>
          </p:cNvPr>
          <p:cNvSpPr txBox="1"/>
          <p:nvPr/>
        </p:nvSpPr>
        <p:spPr>
          <a:xfrm>
            <a:off x="2111518" y="1722949"/>
            <a:ext cx="3612161" cy="3770263"/>
          </a:xfrm>
          <a:prstGeom prst="rect">
            <a:avLst/>
          </a:prstGeom>
          <a:noFill/>
        </p:spPr>
        <p:txBody>
          <a:bodyPr wrap="square" rtlCol="0">
            <a:spAutoFit/>
          </a:bodyPr>
          <a:lstStyle/>
          <a:p>
            <a:r>
              <a:rPr lang="zh-CN" altLang="en-US" sz="23900" dirty="0">
                <a:solidFill>
                  <a:schemeClr val="bg1"/>
                </a:solidFill>
                <a:latin typeface="叶根友唐楷简" panose="02010601030101010101" pitchFamily="2" charset="-122"/>
                <a:ea typeface="叶根友唐楷简" panose="02010601030101010101" pitchFamily="2" charset="-122"/>
              </a:rPr>
              <a:t>欢</a:t>
            </a:r>
          </a:p>
        </p:txBody>
      </p:sp>
      <p:sp>
        <p:nvSpPr>
          <p:cNvPr id="11" name="文本框 10">
            <a:extLst>
              <a:ext uri="{FF2B5EF4-FFF2-40B4-BE49-F238E27FC236}">
                <a16:creationId xmlns:a16="http://schemas.microsoft.com/office/drawing/2014/main" xmlns="" id="{C0E24382-940F-479E-8A6D-A1FC5F017CB4}"/>
              </a:ext>
            </a:extLst>
          </p:cNvPr>
          <p:cNvSpPr txBox="1"/>
          <p:nvPr/>
        </p:nvSpPr>
        <p:spPr>
          <a:xfrm>
            <a:off x="4930864" y="2807087"/>
            <a:ext cx="1610609" cy="2215991"/>
          </a:xfrm>
          <a:prstGeom prst="rect">
            <a:avLst/>
          </a:prstGeom>
          <a:noFill/>
        </p:spPr>
        <p:txBody>
          <a:bodyPr wrap="square" rtlCol="0">
            <a:spAutoFit/>
          </a:bodyPr>
          <a:lstStyle/>
          <a:p>
            <a:r>
              <a:rPr lang="zh-CN" altLang="en-US" sz="13800" dirty="0">
                <a:solidFill>
                  <a:schemeClr val="bg1"/>
                </a:solidFill>
                <a:latin typeface="叶根友唐楷简" panose="02010601030101010101" pitchFamily="2" charset="-122"/>
                <a:ea typeface="叶根友唐楷简" panose="02010601030101010101" pitchFamily="2" charset="-122"/>
              </a:rPr>
              <a:t>迎</a:t>
            </a:r>
          </a:p>
        </p:txBody>
      </p:sp>
      <p:sp>
        <p:nvSpPr>
          <p:cNvPr id="12" name="文本框 11">
            <a:extLst>
              <a:ext uri="{FF2B5EF4-FFF2-40B4-BE49-F238E27FC236}">
                <a16:creationId xmlns:a16="http://schemas.microsoft.com/office/drawing/2014/main" xmlns="" id="{8685D240-6E51-4464-99A5-5C9E90490BBE}"/>
              </a:ext>
            </a:extLst>
          </p:cNvPr>
          <p:cNvSpPr txBox="1"/>
          <p:nvPr/>
        </p:nvSpPr>
        <p:spPr>
          <a:xfrm>
            <a:off x="6871403" y="2337825"/>
            <a:ext cx="3217352" cy="3323987"/>
          </a:xfrm>
          <a:prstGeom prst="rect">
            <a:avLst/>
          </a:prstGeom>
          <a:noFill/>
        </p:spPr>
        <p:txBody>
          <a:bodyPr wrap="square" rtlCol="0">
            <a:spAutoFit/>
          </a:bodyPr>
          <a:lstStyle/>
          <a:p>
            <a:r>
              <a:rPr lang="zh-CN" altLang="en-US" sz="21000" dirty="0">
                <a:solidFill>
                  <a:schemeClr val="bg1"/>
                </a:solidFill>
                <a:latin typeface="叶根友唐楷简" panose="02010601030101010101" pitchFamily="2" charset="-122"/>
                <a:ea typeface="叶根友唐楷简" panose="02010601030101010101" pitchFamily="2" charset="-122"/>
              </a:rPr>
              <a:t>您</a:t>
            </a:r>
          </a:p>
        </p:txBody>
      </p:sp>
      <p:pic>
        <p:nvPicPr>
          <p:cNvPr id="13" name="图片 12">
            <a:extLst>
              <a:ext uri="{FF2B5EF4-FFF2-40B4-BE49-F238E27FC236}">
                <a16:creationId xmlns:a16="http://schemas.microsoft.com/office/drawing/2014/main" xmlns="" id="{AC198D50-519C-41D9-A645-06D998A4C6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5052" y="4357993"/>
            <a:ext cx="665085" cy="665085"/>
          </a:xfrm>
          <a:prstGeom prst="rect">
            <a:avLst/>
          </a:prstGeom>
        </p:spPr>
      </p:pic>
    </p:spTree>
    <p:extLst>
      <p:ext uri="{BB962C8B-B14F-4D97-AF65-F5344CB8AC3E}">
        <p14:creationId xmlns:p14="http://schemas.microsoft.com/office/powerpoint/2010/main" val="499870816"/>
      </p:ext>
    </p:extLst>
  </p:cSld>
  <p:clrMapOvr>
    <a:masterClrMapping/>
  </p:clrMapOvr>
  <mc:AlternateContent xmlns:mc="http://schemas.openxmlformats.org/markup-compatibility/2006" xmlns:p14="http://schemas.microsoft.com/office/powerpoint/2010/main">
    <mc:Choice Requires="p14">
      <p:transition spd="slow" p14:dur="1500" advTm="3000">
        <p14:window dir="vert"/>
      </p:transition>
    </mc:Choice>
    <mc:Fallback xmlns="">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E4C9CD47-ADDC-4898-88F6-277F29A892EB}"/>
              </a:ext>
            </a:extLst>
          </p:cNvPr>
          <p:cNvGrpSpPr/>
          <p:nvPr/>
        </p:nvGrpSpPr>
        <p:grpSpPr>
          <a:xfrm>
            <a:off x="4267804" y="682588"/>
            <a:ext cx="3538899" cy="468000"/>
            <a:chOff x="4267804" y="750941"/>
            <a:chExt cx="3538899" cy="468000"/>
          </a:xfrm>
        </p:grpSpPr>
        <p:pic>
          <p:nvPicPr>
            <p:cNvPr id="5" name="图片 4">
              <a:extLst>
                <a:ext uri="{FF2B5EF4-FFF2-40B4-BE49-F238E27FC236}">
                  <a16:creationId xmlns:a16="http://schemas.microsoft.com/office/drawing/2014/main" xmlns="" id="{A4BDC40C-3BDB-423B-86B1-526F14DAC9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8" name="文本框 7">
              <a:extLst>
                <a:ext uri="{FF2B5EF4-FFF2-40B4-BE49-F238E27FC236}">
                  <a16:creationId xmlns:a16="http://schemas.microsoft.com/office/drawing/2014/main" xmlns="" id="{8E13FF11-5813-43CD-ADD8-7743EA4A8C0E}"/>
                </a:ext>
              </a:extLst>
            </p:cNvPr>
            <p:cNvSpPr txBox="1"/>
            <p:nvPr/>
          </p:nvSpPr>
          <p:spPr>
            <a:xfrm>
              <a:off x="4579804" y="750941"/>
              <a:ext cx="2959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故宫之旅，即刻起航</a:t>
              </a:r>
            </a:p>
          </p:txBody>
        </p:sp>
        <p:pic>
          <p:nvPicPr>
            <p:cNvPr id="10" name="图片 9">
              <a:extLst>
                <a:ext uri="{FF2B5EF4-FFF2-40B4-BE49-F238E27FC236}">
                  <a16:creationId xmlns:a16="http://schemas.microsoft.com/office/drawing/2014/main" xmlns="" id="{E080D0C4-4674-441F-A90F-9B2F22690B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94703" y="750941"/>
              <a:ext cx="312000" cy="468000"/>
            </a:xfrm>
            <a:prstGeom prst="rect">
              <a:avLst/>
            </a:prstGeom>
          </p:spPr>
        </p:pic>
      </p:grpSp>
      <p:grpSp>
        <p:nvGrpSpPr>
          <p:cNvPr id="14" name="组合 13">
            <a:extLst>
              <a:ext uri="{FF2B5EF4-FFF2-40B4-BE49-F238E27FC236}">
                <a16:creationId xmlns:a16="http://schemas.microsoft.com/office/drawing/2014/main" xmlns="" id="{9112EECF-B8B7-46A5-8452-4364D0529797}"/>
              </a:ext>
            </a:extLst>
          </p:cNvPr>
          <p:cNvGrpSpPr/>
          <p:nvPr/>
        </p:nvGrpSpPr>
        <p:grpSpPr>
          <a:xfrm>
            <a:off x="473654" y="1584363"/>
            <a:ext cx="11244693" cy="4591050"/>
            <a:chOff x="428066" y="1652716"/>
            <a:chExt cx="11244693" cy="4591050"/>
          </a:xfrm>
        </p:grpSpPr>
        <p:pic>
          <p:nvPicPr>
            <p:cNvPr id="7" name="图片 6">
              <a:extLst>
                <a:ext uri="{FF2B5EF4-FFF2-40B4-BE49-F238E27FC236}">
                  <a16:creationId xmlns:a16="http://schemas.microsoft.com/office/drawing/2014/main" xmlns="" id="{0018CE51-A2ED-4346-8428-319F3E33DBC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28066" y="1652716"/>
              <a:ext cx="7694097" cy="4591050"/>
            </a:xfrm>
            <a:prstGeom prst="rect">
              <a:avLst/>
            </a:prstGeom>
          </p:spPr>
        </p:pic>
        <p:sp>
          <p:nvSpPr>
            <p:cNvPr id="11" name="矩形 10">
              <a:extLst>
                <a:ext uri="{FF2B5EF4-FFF2-40B4-BE49-F238E27FC236}">
                  <a16:creationId xmlns:a16="http://schemas.microsoft.com/office/drawing/2014/main" xmlns="" id="{D7BEC95B-2271-432D-A253-51D3136936E6}"/>
                </a:ext>
              </a:extLst>
            </p:cNvPr>
            <p:cNvSpPr/>
            <p:nvPr/>
          </p:nvSpPr>
          <p:spPr>
            <a:xfrm>
              <a:off x="8122163" y="1657377"/>
              <a:ext cx="3550596" cy="4586389"/>
            </a:xfrm>
            <a:prstGeom prst="rect">
              <a:avLst/>
            </a:prstGeom>
            <a:solidFill>
              <a:srgbClr val="AE35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1" name="组合 40">
            <a:extLst>
              <a:ext uri="{FF2B5EF4-FFF2-40B4-BE49-F238E27FC236}">
                <a16:creationId xmlns:a16="http://schemas.microsoft.com/office/drawing/2014/main" xmlns="" id="{9DC61B56-90BD-4E50-A6BB-C4AC3699D609}"/>
              </a:ext>
            </a:extLst>
          </p:cNvPr>
          <p:cNvGrpSpPr/>
          <p:nvPr/>
        </p:nvGrpSpPr>
        <p:grpSpPr>
          <a:xfrm>
            <a:off x="1244180" y="2146429"/>
            <a:ext cx="6112404" cy="3700596"/>
            <a:chOff x="1166271" y="2136269"/>
            <a:chExt cx="6112404" cy="3700596"/>
          </a:xfrm>
        </p:grpSpPr>
        <p:pic>
          <p:nvPicPr>
            <p:cNvPr id="17" name="图片 16">
              <a:extLst>
                <a:ext uri="{FF2B5EF4-FFF2-40B4-BE49-F238E27FC236}">
                  <a16:creationId xmlns:a16="http://schemas.microsoft.com/office/drawing/2014/main" xmlns="" id="{162CC313-A2F4-496A-9E8A-742CAAC142F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28905" y="2136269"/>
              <a:ext cx="923077" cy="900000"/>
            </a:xfrm>
            <a:prstGeom prst="rect">
              <a:avLst/>
            </a:prstGeom>
          </p:spPr>
        </p:pic>
        <p:pic>
          <p:nvPicPr>
            <p:cNvPr id="19" name="图片 18">
              <a:extLst>
                <a:ext uri="{FF2B5EF4-FFF2-40B4-BE49-F238E27FC236}">
                  <a16:creationId xmlns:a16="http://schemas.microsoft.com/office/drawing/2014/main" xmlns="" id="{2AD81D31-4938-4E86-B4D6-3CB98AEA222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09477" y="2136269"/>
              <a:ext cx="923077" cy="900000"/>
            </a:xfrm>
            <a:prstGeom prst="rect">
              <a:avLst/>
            </a:prstGeom>
          </p:spPr>
        </p:pic>
        <p:pic>
          <p:nvPicPr>
            <p:cNvPr id="21" name="图片 20">
              <a:extLst>
                <a:ext uri="{FF2B5EF4-FFF2-40B4-BE49-F238E27FC236}">
                  <a16:creationId xmlns:a16="http://schemas.microsoft.com/office/drawing/2014/main" xmlns="" id="{F7BD6DA2-2111-4549-9DF9-5EE20D84A74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63770" y="2136269"/>
              <a:ext cx="923077" cy="900000"/>
            </a:xfrm>
            <a:prstGeom prst="rect">
              <a:avLst/>
            </a:prstGeom>
          </p:spPr>
        </p:pic>
        <p:pic>
          <p:nvPicPr>
            <p:cNvPr id="23" name="图片 22">
              <a:extLst>
                <a:ext uri="{FF2B5EF4-FFF2-40B4-BE49-F238E27FC236}">
                  <a16:creationId xmlns:a16="http://schemas.microsoft.com/office/drawing/2014/main" xmlns="" id="{6154E612-F469-4FEF-86E8-16B21F8D2EA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628905" y="4169597"/>
              <a:ext cx="923077" cy="900000"/>
            </a:xfrm>
            <a:prstGeom prst="rect">
              <a:avLst/>
            </a:prstGeom>
          </p:spPr>
        </p:pic>
        <p:pic>
          <p:nvPicPr>
            <p:cNvPr id="25" name="图片 24">
              <a:extLst>
                <a:ext uri="{FF2B5EF4-FFF2-40B4-BE49-F238E27FC236}">
                  <a16:creationId xmlns:a16="http://schemas.microsoft.com/office/drawing/2014/main" xmlns="" id="{D39138A6-7554-491E-81B2-C171C76B434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56578" y="4169597"/>
              <a:ext cx="923077" cy="900000"/>
            </a:xfrm>
            <a:prstGeom prst="rect">
              <a:avLst/>
            </a:prstGeom>
          </p:spPr>
        </p:pic>
        <p:pic>
          <p:nvPicPr>
            <p:cNvPr id="27" name="图片 26">
              <a:extLst>
                <a:ext uri="{FF2B5EF4-FFF2-40B4-BE49-F238E27FC236}">
                  <a16:creationId xmlns:a16="http://schemas.microsoft.com/office/drawing/2014/main" xmlns="" id="{9DC87326-B4D9-4025-A02F-290DC098BD3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963770" y="4169597"/>
              <a:ext cx="923077" cy="900000"/>
            </a:xfrm>
            <a:prstGeom prst="rect">
              <a:avLst/>
            </a:prstGeom>
          </p:spPr>
        </p:pic>
        <p:sp>
          <p:nvSpPr>
            <p:cNvPr id="28" name="文本框 27">
              <a:extLst>
                <a:ext uri="{FF2B5EF4-FFF2-40B4-BE49-F238E27FC236}">
                  <a16:creationId xmlns:a16="http://schemas.microsoft.com/office/drawing/2014/main" xmlns="" id="{B767017B-440F-47E7-9BC3-FF31DD4EF509}"/>
                </a:ext>
              </a:extLst>
            </p:cNvPr>
            <p:cNvSpPr txBox="1"/>
            <p:nvPr/>
          </p:nvSpPr>
          <p:spPr>
            <a:xfrm>
              <a:off x="1166271" y="3162311"/>
              <a:ext cx="16439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r>
                <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开放时间</a:t>
              </a: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endPar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29" name="文本框 28">
              <a:extLst>
                <a:ext uri="{FF2B5EF4-FFF2-40B4-BE49-F238E27FC236}">
                  <a16:creationId xmlns:a16="http://schemas.microsoft.com/office/drawing/2014/main" xmlns="" id="{9D0DCF22-7486-4990-A5AD-EBD31DDA5CEE}"/>
                </a:ext>
              </a:extLst>
            </p:cNvPr>
            <p:cNvSpPr txBox="1"/>
            <p:nvPr/>
          </p:nvSpPr>
          <p:spPr>
            <a:xfrm>
              <a:off x="1291311" y="3545690"/>
              <a:ext cx="161601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让这场旅程更准时</a:t>
              </a:r>
            </a:p>
          </p:txBody>
        </p:sp>
        <p:sp>
          <p:nvSpPr>
            <p:cNvPr id="30" name="文本框 29">
              <a:extLst>
                <a:ext uri="{FF2B5EF4-FFF2-40B4-BE49-F238E27FC236}">
                  <a16:creationId xmlns:a16="http://schemas.microsoft.com/office/drawing/2014/main" xmlns="" id="{AA11C3A9-BBF9-44C2-9FF4-7F0016796281}"/>
                </a:ext>
              </a:extLst>
            </p:cNvPr>
            <p:cNvSpPr txBox="1"/>
            <p:nvPr/>
          </p:nvSpPr>
          <p:spPr>
            <a:xfrm>
              <a:off x="3400486" y="3162311"/>
              <a:ext cx="16439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r>
                <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在线订票</a:t>
              </a: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endPar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31" name="文本框 30">
              <a:extLst>
                <a:ext uri="{FF2B5EF4-FFF2-40B4-BE49-F238E27FC236}">
                  <a16:creationId xmlns:a16="http://schemas.microsoft.com/office/drawing/2014/main" xmlns="" id="{E8709801-F4F3-4933-BE59-2A483F942321}"/>
                </a:ext>
              </a:extLst>
            </p:cNvPr>
            <p:cNvSpPr txBox="1"/>
            <p:nvPr/>
          </p:nvSpPr>
          <p:spPr>
            <a:xfrm>
              <a:off x="3525526" y="3545690"/>
              <a:ext cx="161601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提前预定故宫门票</a:t>
              </a:r>
            </a:p>
          </p:txBody>
        </p:sp>
        <p:sp>
          <p:nvSpPr>
            <p:cNvPr id="32" name="文本框 31">
              <a:extLst>
                <a:ext uri="{FF2B5EF4-FFF2-40B4-BE49-F238E27FC236}">
                  <a16:creationId xmlns:a16="http://schemas.microsoft.com/office/drawing/2014/main" xmlns="" id="{8B03FA37-C628-4DD2-8D8F-789CFECBEA36}"/>
                </a:ext>
              </a:extLst>
            </p:cNvPr>
            <p:cNvSpPr txBox="1"/>
            <p:nvPr/>
          </p:nvSpPr>
          <p:spPr>
            <a:xfrm>
              <a:off x="5537616" y="3151486"/>
              <a:ext cx="16439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r>
                <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导览地图</a:t>
              </a: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endPar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33" name="文本框 32">
              <a:extLst>
                <a:ext uri="{FF2B5EF4-FFF2-40B4-BE49-F238E27FC236}">
                  <a16:creationId xmlns:a16="http://schemas.microsoft.com/office/drawing/2014/main" xmlns="" id="{BB912C13-4FB1-4540-8C67-0DD0D4628B64}"/>
                </a:ext>
              </a:extLst>
            </p:cNvPr>
            <p:cNvSpPr txBox="1"/>
            <p:nvPr/>
          </p:nvSpPr>
          <p:spPr>
            <a:xfrm>
              <a:off x="5662656" y="3534865"/>
              <a:ext cx="161601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为您推荐适合路线</a:t>
              </a:r>
            </a:p>
          </p:txBody>
        </p:sp>
        <p:sp>
          <p:nvSpPr>
            <p:cNvPr id="34" name="文本框 33">
              <a:extLst>
                <a:ext uri="{FF2B5EF4-FFF2-40B4-BE49-F238E27FC236}">
                  <a16:creationId xmlns:a16="http://schemas.microsoft.com/office/drawing/2014/main" xmlns="" id="{E388C154-F0ED-40F1-836C-140CD92680D0}"/>
                </a:ext>
              </a:extLst>
            </p:cNvPr>
            <p:cNvSpPr txBox="1"/>
            <p:nvPr/>
          </p:nvSpPr>
          <p:spPr>
            <a:xfrm>
              <a:off x="1166271" y="5145709"/>
              <a:ext cx="16439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r>
                <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故宫活动</a:t>
              </a: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endPar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35" name="文本框 34">
              <a:extLst>
                <a:ext uri="{FF2B5EF4-FFF2-40B4-BE49-F238E27FC236}">
                  <a16:creationId xmlns:a16="http://schemas.microsoft.com/office/drawing/2014/main" xmlns="" id="{88EE00AC-036C-4FC4-9B2A-FD31A9B89393}"/>
                </a:ext>
              </a:extLst>
            </p:cNvPr>
            <p:cNvSpPr txBox="1"/>
            <p:nvPr/>
          </p:nvSpPr>
          <p:spPr>
            <a:xfrm>
              <a:off x="1291311" y="5529088"/>
              <a:ext cx="161601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prstClr val="black">
                      <a:lumMod val="65000"/>
                      <a:lumOff val="35000"/>
                    </a:prstClr>
                  </a:solidFill>
                  <a:latin typeface="Source Han Sans Normal" panose="020B0400000000000000" pitchFamily="34" charset="-122"/>
                  <a:ea typeface="Source Han Sans Normal" panose="020B0400000000000000" pitchFamily="34" charset="-122"/>
                </a:rPr>
                <a:t>感受丰富多彩故宫</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36" name="文本框 35">
              <a:extLst>
                <a:ext uri="{FF2B5EF4-FFF2-40B4-BE49-F238E27FC236}">
                  <a16:creationId xmlns:a16="http://schemas.microsoft.com/office/drawing/2014/main" xmlns="" id="{BC1813C9-4391-4C6E-8B6A-D9D57A968AFC}"/>
                </a:ext>
              </a:extLst>
            </p:cNvPr>
            <p:cNvSpPr txBox="1"/>
            <p:nvPr/>
          </p:nvSpPr>
          <p:spPr>
            <a:xfrm>
              <a:off x="3303401" y="5145709"/>
              <a:ext cx="16439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r>
                <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票务服务</a:t>
              </a: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endPar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37" name="文本框 36">
              <a:extLst>
                <a:ext uri="{FF2B5EF4-FFF2-40B4-BE49-F238E27FC236}">
                  <a16:creationId xmlns:a16="http://schemas.microsoft.com/office/drawing/2014/main" xmlns="" id="{0C4198B0-A765-460C-80E3-19535A15E0A3}"/>
                </a:ext>
              </a:extLst>
            </p:cNvPr>
            <p:cNvSpPr txBox="1"/>
            <p:nvPr/>
          </p:nvSpPr>
          <p:spPr>
            <a:xfrm>
              <a:off x="3428441" y="5529088"/>
              <a:ext cx="161601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提供贴心票务服务</a:t>
              </a:r>
            </a:p>
          </p:txBody>
        </p:sp>
        <p:sp>
          <p:nvSpPr>
            <p:cNvPr id="38" name="文本框 37">
              <a:extLst>
                <a:ext uri="{FF2B5EF4-FFF2-40B4-BE49-F238E27FC236}">
                  <a16:creationId xmlns:a16="http://schemas.microsoft.com/office/drawing/2014/main" xmlns="" id="{7E663CC3-C819-4B04-AB55-3AC5016532C8}"/>
                </a:ext>
              </a:extLst>
            </p:cNvPr>
            <p:cNvSpPr txBox="1"/>
            <p:nvPr/>
          </p:nvSpPr>
          <p:spPr>
            <a:xfrm>
              <a:off x="5537150" y="5145709"/>
              <a:ext cx="16439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r>
                <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游览须知</a:t>
              </a:r>
              <a:r>
                <a:rPr kumimoji="0" lang="en-US" altLang="zh-CN"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a:t>
              </a:r>
              <a:endParaRPr kumimoji="0" lang="zh-CN" altLang="en-US" sz="22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39" name="文本框 38">
              <a:extLst>
                <a:ext uri="{FF2B5EF4-FFF2-40B4-BE49-F238E27FC236}">
                  <a16:creationId xmlns:a16="http://schemas.microsoft.com/office/drawing/2014/main" xmlns="" id="{DCE35DE4-9B6F-4A1D-86ED-1E2EEA19CA97}"/>
                </a:ext>
              </a:extLst>
            </p:cNvPr>
            <p:cNvSpPr txBox="1"/>
            <p:nvPr/>
          </p:nvSpPr>
          <p:spPr>
            <a:xfrm>
              <a:off x="5662190" y="5529088"/>
              <a:ext cx="161601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Source Han Sans Normal" panose="020B0400000000000000" pitchFamily="34" charset="-122"/>
                  <a:ea typeface="Source Han Sans Normal" panose="020B0400000000000000" pitchFamily="34" charset="-122"/>
                  <a:cs typeface="+mn-cs"/>
                </a:rPr>
                <a:t>让游览更安全舒心</a:t>
              </a:r>
            </a:p>
          </p:txBody>
        </p:sp>
      </p:grpSp>
      <p:pic>
        <p:nvPicPr>
          <p:cNvPr id="43" name="图片 42">
            <a:extLst>
              <a:ext uri="{FF2B5EF4-FFF2-40B4-BE49-F238E27FC236}">
                <a16:creationId xmlns:a16="http://schemas.microsoft.com/office/drawing/2014/main" xmlns="" id="{6C8E1E13-FB56-47F7-9503-3056407E942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57248" y="1912429"/>
            <a:ext cx="312000" cy="468000"/>
          </a:xfrm>
          <a:prstGeom prst="rect">
            <a:avLst/>
          </a:prstGeom>
        </p:spPr>
      </p:pic>
      <p:sp>
        <p:nvSpPr>
          <p:cNvPr id="44" name="文本框 43">
            <a:extLst>
              <a:ext uri="{FF2B5EF4-FFF2-40B4-BE49-F238E27FC236}">
                <a16:creationId xmlns:a16="http://schemas.microsoft.com/office/drawing/2014/main" xmlns="" id="{144D803A-C3B4-4439-A2FF-52C259853A46}"/>
              </a:ext>
            </a:extLst>
          </p:cNvPr>
          <p:cNvSpPr txBox="1"/>
          <p:nvPr/>
        </p:nvSpPr>
        <p:spPr>
          <a:xfrm>
            <a:off x="8753935" y="1922058"/>
            <a:ext cx="14365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开放公告</a:t>
            </a:r>
          </a:p>
        </p:txBody>
      </p:sp>
      <p:pic>
        <p:nvPicPr>
          <p:cNvPr id="46" name="图片 45">
            <a:extLst>
              <a:ext uri="{FF2B5EF4-FFF2-40B4-BE49-F238E27FC236}">
                <a16:creationId xmlns:a16="http://schemas.microsoft.com/office/drawing/2014/main" xmlns="" id="{ED998066-9977-42F3-B12F-C1DE53A7857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124367" y="1911898"/>
            <a:ext cx="312000" cy="468000"/>
          </a:xfrm>
          <a:prstGeom prst="rect">
            <a:avLst/>
          </a:prstGeom>
        </p:spPr>
      </p:pic>
      <p:grpSp>
        <p:nvGrpSpPr>
          <p:cNvPr id="55" name="组合 54">
            <a:extLst>
              <a:ext uri="{FF2B5EF4-FFF2-40B4-BE49-F238E27FC236}">
                <a16:creationId xmlns:a16="http://schemas.microsoft.com/office/drawing/2014/main" xmlns="" id="{17B6A19D-FF49-4FB2-9FA1-E636C802949A}"/>
              </a:ext>
            </a:extLst>
          </p:cNvPr>
          <p:cNvGrpSpPr/>
          <p:nvPr/>
        </p:nvGrpSpPr>
        <p:grpSpPr>
          <a:xfrm>
            <a:off x="8371229" y="2596429"/>
            <a:ext cx="3163118" cy="1165619"/>
            <a:chOff x="8373404" y="2549223"/>
            <a:chExt cx="3163118" cy="1165619"/>
          </a:xfrm>
        </p:grpSpPr>
        <p:sp>
          <p:nvSpPr>
            <p:cNvPr id="47" name="矩形 46">
              <a:extLst>
                <a:ext uri="{FF2B5EF4-FFF2-40B4-BE49-F238E27FC236}">
                  <a16:creationId xmlns:a16="http://schemas.microsoft.com/office/drawing/2014/main" xmlns="" id="{E5B8500C-CD90-4013-A06F-DCED9F8E9842}"/>
                </a:ext>
              </a:extLst>
            </p:cNvPr>
            <p:cNvSpPr/>
            <p:nvPr/>
          </p:nvSpPr>
          <p:spPr>
            <a:xfrm>
              <a:off x="8373404" y="2549223"/>
              <a:ext cx="3163118" cy="1022844"/>
            </a:xfrm>
            <a:prstGeom prst="rect">
              <a:avLst/>
            </a:prstGeom>
          </p:spPr>
          <p:txBody>
            <a:bodyPr wrap="square">
              <a:spAutoFit/>
            </a:bodyPr>
            <a:lstStyle/>
            <a:p>
              <a:pPr lvl="0" algn="just">
                <a:lnSpc>
                  <a:spcPts val="2500"/>
                </a:lnSpc>
                <a:defRPr/>
              </a:pPr>
              <a:r>
                <a:rPr lang="zh-CN" altLang="en-US" sz="1600" dirty="0">
                  <a:solidFill>
                    <a:prstClr val="white"/>
                  </a:solidFill>
                  <a:latin typeface="Source Han Sans Regular" panose="020B0500000000000000" pitchFamily="34" charset="-122"/>
                  <a:ea typeface="Source Han Sans Regular" panose="020B0500000000000000" pitchFamily="34" charset="-122"/>
                </a:rPr>
                <a:t>故宫博物院自</a:t>
              </a:r>
              <a:r>
                <a:rPr lang="en-US" altLang="zh-CN" sz="1600" dirty="0">
                  <a:solidFill>
                    <a:prstClr val="white"/>
                  </a:solidFill>
                  <a:latin typeface="Source Han Sans Regular" panose="020B0500000000000000" pitchFamily="34" charset="-122"/>
                  <a:ea typeface="Source Han Sans Regular" panose="020B0500000000000000" pitchFamily="34" charset="-122"/>
                </a:rPr>
                <a:t>2018</a:t>
              </a:r>
              <a:r>
                <a:rPr lang="zh-CN" altLang="en-US" sz="1600" dirty="0">
                  <a:solidFill>
                    <a:prstClr val="white"/>
                  </a:solidFill>
                  <a:latin typeface="Source Han Sans Regular" panose="020B0500000000000000" pitchFamily="34" charset="-122"/>
                  <a:ea typeface="Source Han Sans Regular" panose="020B0500000000000000" pitchFamily="34" charset="-122"/>
                </a:rPr>
                <a:t>年</a:t>
              </a:r>
              <a:r>
                <a:rPr lang="en-US" altLang="zh-CN" sz="1600" dirty="0">
                  <a:solidFill>
                    <a:prstClr val="white"/>
                  </a:solidFill>
                  <a:latin typeface="Source Han Sans Regular" panose="020B0500000000000000" pitchFamily="34" charset="-122"/>
                  <a:ea typeface="Source Han Sans Regular" panose="020B0500000000000000" pitchFamily="34" charset="-122"/>
                </a:rPr>
                <a:t>6</a:t>
              </a:r>
              <a:r>
                <a:rPr lang="zh-CN" altLang="en-US" sz="1600" dirty="0">
                  <a:solidFill>
                    <a:prstClr val="white"/>
                  </a:solidFill>
                  <a:latin typeface="Source Han Sans Regular" panose="020B0500000000000000" pitchFamily="34" charset="-122"/>
                  <a:ea typeface="Source Han Sans Regular" panose="020B0500000000000000" pitchFamily="34" charset="-122"/>
                </a:rPr>
                <a:t>月</a:t>
              </a:r>
              <a:r>
                <a:rPr lang="en-US" altLang="zh-CN" sz="1600" dirty="0">
                  <a:solidFill>
                    <a:prstClr val="white"/>
                  </a:solidFill>
                  <a:latin typeface="Source Han Sans Regular" panose="020B0500000000000000" pitchFamily="34" charset="-122"/>
                  <a:ea typeface="Source Han Sans Regular" panose="020B0500000000000000" pitchFamily="34" charset="-122"/>
                </a:rPr>
                <a:t>21</a:t>
              </a:r>
              <a:r>
                <a:rPr lang="zh-CN" altLang="en-US" sz="1600" dirty="0">
                  <a:solidFill>
                    <a:prstClr val="white"/>
                  </a:solidFill>
                  <a:latin typeface="Source Han Sans Regular" panose="020B0500000000000000" pitchFamily="34" charset="-122"/>
                  <a:ea typeface="Source Han Sans Regular" panose="020B0500000000000000" pitchFamily="34" charset="-122"/>
                </a:rPr>
                <a:t>日起关闭永和宫展厅进行展陈更换，具体开放时间另行公告。</a:t>
              </a:r>
              <a:endParaRPr kumimoji="0" lang="zh-CN" altLang="en-US" sz="2000" b="0" i="0" u="none" strike="noStrike" kern="1200" cap="none" spc="0" normalizeH="0" baseline="0" noProof="0" dirty="0">
                <a:ln>
                  <a:noFill/>
                </a:ln>
                <a:solidFill>
                  <a:prstClr val="white"/>
                </a:solidFill>
                <a:effectLst/>
                <a:uLnTx/>
                <a:uFillTx/>
                <a:latin typeface="Source Han Sans Regular" panose="020B0500000000000000" pitchFamily="34" charset="-122"/>
                <a:ea typeface="Source Han Sans Regular" panose="020B0500000000000000" pitchFamily="34" charset="-122"/>
                <a:cs typeface="+mn-cs"/>
              </a:endParaRPr>
            </a:p>
          </p:txBody>
        </p:sp>
        <p:cxnSp>
          <p:nvCxnSpPr>
            <p:cNvPr id="50" name="直接连接符 49">
              <a:extLst>
                <a:ext uri="{FF2B5EF4-FFF2-40B4-BE49-F238E27FC236}">
                  <a16:creationId xmlns:a16="http://schemas.microsoft.com/office/drawing/2014/main" xmlns="" id="{E22A4D17-983D-478E-9E79-8A7CBAD2297F}"/>
                </a:ext>
              </a:extLst>
            </p:cNvPr>
            <p:cNvCxnSpPr/>
            <p:nvPr/>
          </p:nvCxnSpPr>
          <p:spPr>
            <a:xfrm>
              <a:off x="8457248" y="3714842"/>
              <a:ext cx="29880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0" name="矩形 39">
            <a:extLst>
              <a:ext uri="{FF2B5EF4-FFF2-40B4-BE49-F238E27FC236}">
                <a16:creationId xmlns:a16="http://schemas.microsoft.com/office/drawing/2014/main" xmlns="" id="{37200169-3D1E-4D61-A1F3-64BED4DF9935}"/>
              </a:ext>
            </a:extLst>
          </p:cNvPr>
          <p:cNvSpPr/>
          <p:nvPr/>
        </p:nvSpPr>
        <p:spPr>
          <a:xfrm>
            <a:off x="8371229" y="3882456"/>
            <a:ext cx="3163118" cy="1984646"/>
          </a:xfrm>
          <a:prstGeom prst="rect">
            <a:avLst/>
          </a:prstGeom>
        </p:spPr>
        <p:txBody>
          <a:bodyPr wrap="square">
            <a:spAutoFit/>
          </a:bodyPr>
          <a:lstStyle/>
          <a:p>
            <a:pPr lvl="0" algn="just">
              <a:lnSpc>
                <a:spcPts val="2500"/>
              </a:lnSpc>
              <a:defRPr/>
            </a:pPr>
            <a:r>
              <a:rPr lang="zh-CN" altLang="en-US" sz="1600" dirty="0">
                <a:solidFill>
                  <a:prstClr val="white"/>
                </a:solidFill>
                <a:latin typeface="Source Han Sans Regular" panose="020B0500000000000000" pitchFamily="34" charset="-122"/>
                <a:ea typeface="Source Han Sans Regular" panose="020B0500000000000000" pitchFamily="34" charset="-122"/>
              </a:rPr>
              <a:t>　为加强对故宫文化遗产的保护，为古建筑修缮、文物修复和展陈提升等工作争取更多时间，故宫博物院决定自</a:t>
            </a:r>
            <a:r>
              <a:rPr lang="en-US" altLang="zh-CN" sz="1600" dirty="0">
                <a:solidFill>
                  <a:prstClr val="white"/>
                </a:solidFill>
                <a:latin typeface="Source Han Sans Regular" panose="020B0500000000000000" pitchFamily="34" charset="-122"/>
                <a:ea typeface="Source Han Sans Regular" panose="020B0500000000000000" pitchFamily="34" charset="-122"/>
              </a:rPr>
              <a:t>2018</a:t>
            </a:r>
            <a:r>
              <a:rPr lang="zh-CN" altLang="en-US" sz="1600" dirty="0">
                <a:solidFill>
                  <a:prstClr val="white"/>
                </a:solidFill>
                <a:latin typeface="Source Han Sans Regular" panose="020B0500000000000000" pitchFamily="34" charset="-122"/>
                <a:ea typeface="Source Han Sans Regular" panose="020B0500000000000000" pitchFamily="34" charset="-122"/>
              </a:rPr>
              <a:t>年</a:t>
            </a:r>
            <a:r>
              <a:rPr lang="en-US" altLang="zh-CN" sz="1600" dirty="0">
                <a:solidFill>
                  <a:prstClr val="white"/>
                </a:solidFill>
                <a:latin typeface="Source Han Sans Regular" panose="020B0500000000000000" pitchFamily="34" charset="-122"/>
                <a:ea typeface="Source Han Sans Regular" panose="020B0500000000000000" pitchFamily="34" charset="-122"/>
              </a:rPr>
              <a:t>6</a:t>
            </a:r>
            <a:r>
              <a:rPr lang="zh-CN" altLang="en-US" sz="1600" dirty="0">
                <a:solidFill>
                  <a:prstClr val="white"/>
                </a:solidFill>
                <a:latin typeface="Source Han Sans Regular" panose="020B0500000000000000" pitchFamily="34" charset="-122"/>
                <a:ea typeface="Source Han Sans Regular" panose="020B0500000000000000" pitchFamily="34" charset="-122"/>
              </a:rPr>
              <a:t>月开始实行周一全年闭馆（国家法定节假日除外）。</a:t>
            </a:r>
            <a:endParaRPr kumimoji="0" lang="zh-CN" altLang="en-US" sz="2000" b="0" i="0" u="none" strike="noStrike" kern="1200" cap="none" spc="0" normalizeH="0" baseline="0" noProof="0" dirty="0">
              <a:ln>
                <a:noFill/>
              </a:ln>
              <a:solidFill>
                <a:prstClr val="white"/>
              </a:solidFill>
              <a:effectLst/>
              <a:uLnTx/>
              <a:uFillTx/>
              <a:latin typeface="Source Han Sans Regular" panose="020B0500000000000000" pitchFamily="34" charset="-122"/>
              <a:ea typeface="Source Han Sans Regular" panose="020B0500000000000000" pitchFamily="34" charset="-122"/>
              <a:cs typeface="+mn-cs"/>
            </a:endParaRPr>
          </a:p>
        </p:txBody>
      </p:sp>
    </p:spTree>
    <p:extLst>
      <p:ext uri="{BB962C8B-B14F-4D97-AF65-F5344CB8AC3E}">
        <p14:creationId xmlns:p14="http://schemas.microsoft.com/office/powerpoint/2010/main" val="2698104841"/>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7BC7F4AC-07E0-4495-9B68-9FBE3297AE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425" y="1592263"/>
            <a:ext cx="11233150" cy="4723639"/>
          </a:xfrm>
          <a:prstGeom prst="rect">
            <a:avLst/>
          </a:prstGeom>
        </p:spPr>
      </p:pic>
      <p:grpSp>
        <p:nvGrpSpPr>
          <p:cNvPr id="6" name="组合 5">
            <a:extLst>
              <a:ext uri="{FF2B5EF4-FFF2-40B4-BE49-F238E27FC236}">
                <a16:creationId xmlns:a16="http://schemas.microsoft.com/office/drawing/2014/main" xmlns="" id="{7855E7D8-6C24-43E0-AD5B-BD170048C0B5}"/>
              </a:ext>
            </a:extLst>
          </p:cNvPr>
          <p:cNvGrpSpPr/>
          <p:nvPr/>
        </p:nvGrpSpPr>
        <p:grpSpPr>
          <a:xfrm>
            <a:off x="4279379" y="682588"/>
            <a:ext cx="3538899" cy="473240"/>
            <a:chOff x="4267804" y="750941"/>
            <a:chExt cx="3538899" cy="473240"/>
          </a:xfrm>
        </p:grpSpPr>
        <p:pic>
          <p:nvPicPr>
            <p:cNvPr id="7" name="图片 6">
              <a:extLst>
                <a:ext uri="{FF2B5EF4-FFF2-40B4-BE49-F238E27FC236}">
                  <a16:creationId xmlns:a16="http://schemas.microsoft.com/office/drawing/2014/main" xmlns="" id="{36469B42-C195-406E-A680-86CB03FD19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8" name="文本框 7">
              <a:extLst>
                <a:ext uri="{FF2B5EF4-FFF2-40B4-BE49-F238E27FC236}">
                  <a16:creationId xmlns:a16="http://schemas.microsoft.com/office/drawing/2014/main" xmlns="" id="{C0906A4B-0006-4EBF-8CCF-D95CF23A8664}"/>
                </a:ext>
              </a:extLst>
            </p:cNvPr>
            <p:cNvSpPr txBox="1"/>
            <p:nvPr/>
          </p:nvSpPr>
          <p:spPr>
            <a:xfrm>
              <a:off x="4602954" y="762516"/>
              <a:ext cx="29593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故宫博物院开放时间</a:t>
              </a:r>
            </a:p>
          </p:txBody>
        </p:sp>
        <p:pic>
          <p:nvPicPr>
            <p:cNvPr id="9" name="图片 8">
              <a:extLst>
                <a:ext uri="{FF2B5EF4-FFF2-40B4-BE49-F238E27FC236}">
                  <a16:creationId xmlns:a16="http://schemas.microsoft.com/office/drawing/2014/main" xmlns="" id="{4CD85042-5DB8-47BF-95DB-54969906C0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94703" y="750941"/>
              <a:ext cx="312000" cy="468000"/>
            </a:xfrm>
            <a:prstGeom prst="rect">
              <a:avLst/>
            </a:prstGeom>
          </p:spPr>
        </p:pic>
      </p:grpSp>
      <p:sp>
        <p:nvSpPr>
          <p:cNvPr id="14" name="矩形 13">
            <a:extLst>
              <a:ext uri="{FF2B5EF4-FFF2-40B4-BE49-F238E27FC236}">
                <a16:creationId xmlns:a16="http://schemas.microsoft.com/office/drawing/2014/main" xmlns="" id="{2C9D6C5B-0BC6-46E3-BFFE-F4EAA1C4D98B}"/>
              </a:ext>
            </a:extLst>
          </p:cNvPr>
          <p:cNvSpPr/>
          <p:nvPr/>
        </p:nvSpPr>
        <p:spPr>
          <a:xfrm>
            <a:off x="750415" y="3953617"/>
            <a:ext cx="2693825" cy="16004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开始售票、开放进馆时间：</a:t>
            </a: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止票时间（含钟表馆、珍宝馆）：</a:t>
            </a: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停止入馆时间：</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清场时间：</a:t>
            </a:r>
          </a:p>
        </p:txBody>
      </p:sp>
      <p:sp>
        <p:nvSpPr>
          <p:cNvPr id="15" name="矩形 14">
            <a:extLst>
              <a:ext uri="{FF2B5EF4-FFF2-40B4-BE49-F238E27FC236}">
                <a16:creationId xmlns:a16="http://schemas.microsoft.com/office/drawing/2014/main" xmlns="" id="{0353F4FA-8E33-4AD1-813A-919EB2C31E7F}"/>
              </a:ext>
            </a:extLst>
          </p:cNvPr>
          <p:cNvSpPr/>
          <p:nvPr/>
        </p:nvSpPr>
        <p:spPr>
          <a:xfrm>
            <a:off x="4123535" y="3953617"/>
            <a:ext cx="671985" cy="16004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08:30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16:00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16:10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17:00</a:t>
            </a:r>
            <a:endPar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p:txBody>
      </p:sp>
      <p:grpSp>
        <p:nvGrpSpPr>
          <p:cNvPr id="25" name="组合 24">
            <a:extLst>
              <a:ext uri="{FF2B5EF4-FFF2-40B4-BE49-F238E27FC236}">
                <a16:creationId xmlns:a16="http://schemas.microsoft.com/office/drawing/2014/main" xmlns="" id="{572C85C9-4985-4F61-82BE-6AA012C54AC8}"/>
              </a:ext>
            </a:extLst>
          </p:cNvPr>
          <p:cNvGrpSpPr/>
          <p:nvPr/>
        </p:nvGrpSpPr>
        <p:grpSpPr>
          <a:xfrm>
            <a:off x="750415" y="2639381"/>
            <a:ext cx="3464410" cy="896987"/>
            <a:chOff x="750415" y="2558101"/>
            <a:chExt cx="3464410" cy="896987"/>
          </a:xfrm>
        </p:grpSpPr>
        <p:pic>
          <p:nvPicPr>
            <p:cNvPr id="11" name="图片 10">
              <a:extLst>
                <a:ext uri="{FF2B5EF4-FFF2-40B4-BE49-F238E27FC236}">
                  <a16:creationId xmlns:a16="http://schemas.microsoft.com/office/drawing/2014/main" xmlns="" id="{66DEBD26-8439-41BA-BBE2-B1A8F6365B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50331" y="2624686"/>
              <a:ext cx="308176" cy="308176"/>
            </a:xfrm>
            <a:prstGeom prst="rect">
              <a:avLst/>
            </a:prstGeom>
          </p:spPr>
        </p:pic>
        <p:sp>
          <p:nvSpPr>
            <p:cNvPr id="12" name="文本框 11">
              <a:extLst>
                <a:ext uri="{FF2B5EF4-FFF2-40B4-BE49-F238E27FC236}">
                  <a16:creationId xmlns:a16="http://schemas.microsoft.com/office/drawing/2014/main" xmlns="" id="{D08567FD-79B0-4CA4-9449-A10847D44404}"/>
                </a:ext>
              </a:extLst>
            </p:cNvPr>
            <p:cNvSpPr txBox="1"/>
            <p:nvPr/>
          </p:nvSpPr>
          <p:spPr>
            <a:xfrm>
              <a:off x="750415" y="2558101"/>
              <a:ext cx="79991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旺季</a:t>
              </a:r>
            </a:p>
          </p:txBody>
        </p:sp>
        <p:sp>
          <p:nvSpPr>
            <p:cNvPr id="13" name="矩形 12">
              <a:extLst>
                <a:ext uri="{FF2B5EF4-FFF2-40B4-BE49-F238E27FC236}">
                  <a16:creationId xmlns:a16="http://schemas.microsoft.com/office/drawing/2014/main" xmlns="" id="{DD968A50-F557-4826-A117-3DF8685B3D59}"/>
                </a:ext>
              </a:extLst>
            </p:cNvPr>
            <p:cNvSpPr/>
            <p:nvPr/>
          </p:nvSpPr>
          <p:spPr>
            <a:xfrm>
              <a:off x="750415" y="3147311"/>
              <a:ext cx="3464410"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每年</a:t>
              </a: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4</a:t>
              </a: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月</a:t>
              </a: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a:t>
              </a: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日至</a:t>
              </a: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10</a:t>
              </a: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月</a:t>
              </a: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31</a:t>
              </a: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日采用旺季开放时间</a:t>
              </a:r>
            </a:p>
          </p:txBody>
        </p:sp>
        <p:cxnSp>
          <p:nvCxnSpPr>
            <p:cNvPr id="22" name="直接连接符 21">
              <a:extLst>
                <a:ext uri="{FF2B5EF4-FFF2-40B4-BE49-F238E27FC236}">
                  <a16:creationId xmlns:a16="http://schemas.microsoft.com/office/drawing/2014/main" xmlns="" id="{88BFF168-6CB9-4D49-B696-D7A92B1843C2}"/>
                </a:ext>
              </a:extLst>
            </p:cNvPr>
            <p:cNvCxnSpPr/>
            <p:nvPr/>
          </p:nvCxnSpPr>
          <p:spPr>
            <a:xfrm>
              <a:off x="2069456" y="2571109"/>
              <a:ext cx="1440000" cy="0"/>
            </a:xfrm>
            <a:prstGeom prst="line">
              <a:avLst/>
            </a:prstGeom>
            <a:ln w="19050">
              <a:solidFill>
                <a:srgbClr val="CEAB7B"/>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12F6DB51-177F-4096-8679-1E067D61E63B}"/>
                </a:ext>
              </a:extLst>
            </p:cNvPr>
            <p:cNvSpPr txBox="1"/>
            <p:nvPr/>
          </p:nvSpPr>
          <p:spPr>
            <a:xfrm>
              <a:off x="1997994" y="2578421"/>
              <a:ext cx="158848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4.1-10.31</a:t>
              </a:r>
              <a:endParaRPr kumimoji="0" lang="zh-CN" altLang="en-US" sz="24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cxnSp>
          <p:nvCxnSpPr>
            <p:cNvPr id="24" name="直接连接符 23">
              <a:extLst>
                <a:ext uri="{FF2B5EF4-FFF2-40B4-BE49-F238E27FC236}">
                  <a16:creationId xmlns:a16="http://schemas.microsoft.com/office/drawing/2014/main" xmlns="" id="{CDDCA17C-D9B5-4A26-B1BD-A15062483ED0}"/>
                </a:ext>
              </a:extLst>
            </p:cNvPr>
            <p:cNvCxnSpPr/>
            <p:nvPr/>
          </p:nvCxnSpPr>
          <p:spPr>
            <a:xfrm>
              <a:off x="2069456" y="3009606"/>
              <a:ext cx="1440000" cy="0"/>
            </a:xfrm>
            <a:prstGeom prst="line">
              <a:avLst/>
            </a:prstGeom>
            <a:ln w="19050">
              <a:solidFill>
                <a:srgbClr val="CEAB7B"/>
              </a:solidFill>
            </a:ln>
          </p:spPr>
          <p:style>
            <a:lnRef idx="1">
              <a:schemeClr val="accent1"/>
            </a:lnRef>
            <a:fillRef idx="0">
              <a:schemeClr val="accent1"/>
            </a:fillRef>
            <a:effectRef idx="0">
              <a:schemeClr val="accent1"/>
            </a:effectRef>
            <a:fontRef idx="minor">
              <a:schemeClr val="tx1"/>
            </a:fontRef>
          </p:style>
        </p:cxnSp>
      </p:grpSp>
      <p:sp>
        <p:nvSpPr>
          <p:cNvPr id="26" name="矩形 25">
            <a:extLst>
              <a:ext uri="{FF2B5EF4-FFF2-40B4-BE49-F238E27FC236}">
                <a16:creationId xmlns:a16="http://schemas.microsoft.com/office/drawing/2014/main" xmlns="" id="{A6F6D229-20D8-4288-BCD9-914D60F06F62}"/>
              </a:ext>
            </a:extLst>
          </p:cNvPr>
          <p:cNvSpPr/>
          <p:nvPr/>
        </p:nvSpPr>
        <p:spPr>
          <a:xfrm>
            <a:off x="7415375" y="3953617"/>
            <a:ext cx="2693825" cy="16004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开始售票、开放进馆时间：</a:t>
            </a: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止票时间（含钟表馆、珍宝馆）：</a:t>
            </a: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停止入馆时间：</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清场时间：</a:t>
            </a:r>
          </a:p>
        </p:txBody>
      </p:sp>
      <p:sp>
        <p:nvSpPr>
          <p:cNvPr id="27" name="矩形 26">
            <a:extLst>
              <a:ext uri="{FF2B5EF4-FFF2-40B4-BE49-F238E27FC236}">
                <a16:creationId xmlns:a16="http://schemas.microsoft.com/office/drawing/2014/main" xmlns="" id="{EA62B245-4BCA-4933-9203-A7F8D342DCE3}"/>
              </a:ext>
            </a:extLst>
          </p:cNvPr>
          <p:cNvSpPr/>
          <p:nvPr/>
        </p:nvSpPr>
        <p:spPr>
          <a:xfrm>
            <a:off x="10788495" y="3953617"/>
            <a:ext cx="671985" cy="16004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08:30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15:30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15:40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16:30</a:t>
            </a:r>
            <a:endPar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31" name="矩形 30">
            <a:extLst>
              <a:ext uri="{FF2B5EF4-FFF2-40B4-BE49-F238E27FC236}">
                <a16:creationId xmlns:a16="http://schemas.microsoft.com/office/drawing/2014/main" xmlns="" id="{D8E8EB7E-ED65-4D42-B76A-262E7F193020}"/>
              </a:ext>
            </a:extLst>
          </p:cNvPr>
          <p:cNvSpPr/>
          <p:nvPr/>
        </p:nvSpPr>
        <p:spPr>
          <a:xfrm>
            <a:off x="7636997" y="3228728"/>
            <a:ext cx="3823483"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每年</a:t>
            </a: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11</a:t>
            </a: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月</a:t>
            </a: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a:t>
            </a: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日至来年</a:t>
            </a: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3</a:t>
            </a: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月</a:t>
            </a: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31</a:t>
            </a: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日采用旺季开放时间</a:t>
            </a:r>
          </a:p>
        </p:txBody>
      </p:sp>
      <p:grpSp>
        <p:nvGrpSpPr>
          <p:cNvPr id="36" name="组合 35">
            <a:extLst>
              <a:ext uri="{FF2B5EF4-FFF2-40B4-BE49-F238E27FC236}">
                <a16:creationId xmlns:a16="http://schemas.microsoft.com/office/drawing/2014/main" xmlns="" id="{D91AD300-D26B-45D6-8F54-FD0C2DF5178D}"/>
              </a:ext>
            </a:extLst>
          </p:cNvPr>
          <p:cNvGrpSpPr/>
          <p:nvPr/>
        </p:nvGrpSpPr>
        <p:grpSpPr>
          <a:xfrm>
            <a:off x="8724217" y="2639381"/>
            <a:ext cx="2715943" cy="481985"/>
            <a:chOff x="6636965" y="2639381"/>
            <a:chExt cx="2715943" cy="481985"/>
          </a:xfrm>
        </p:grpSpPr>
        <p:pic>
          <p:nvPicPr>
            <p:cNvPr id="29" name="图片 28">
              <a:extLst>
                <a:ext uri="{FF2B5EF4-FFF2-40B4-BE49-F238E27FC236}">
                  <a16:creationId xmlns:a16="http://schemas.microsoft.com/office/drawing/2014/main" xmlns="" id="{9C951E77-B679-427E-8682-BC4CE7BCAF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15291" y="2705966"/>
              <a:ext cx="308176" cy="308176"/>
            </a:xfrm>
            <a:prstGeom prst="rect">
              <a:avLst/>
            </a:prstGeom>
          </p:spPr>
        </p:pic>
        <p:sp>
          <p:nvSpPr>
            <p:cNvPr id="30" name="文本框 29">
              <a:extLst>
                <a:ext uri="{FF2B5EF4-FFF2-40B4-BE49-F238E27FC236}">
                  <a16:creationId xmlns:a16="http://schemas.microsoft.com/office/drawing/2014/main" xmlns="" id="{2548A3B1-692D-4CAA-81BA-AB21E7979F24}"/>
                </a:ext>
              </a:extLst>
            </p:cNvPr>
            <p:cNvSpPr txBox="1"/>
            <p:nvPr/>
          </p:nvSpPr>
          <p:spPr>
            <a:xfrm>
              <a:off x="8552992" y="2639381"/>
              <a:ext cx="79991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淡季</a:t>
              </a:r>
            </a:p>
          </p:txBody>
        </p:sp>
        <p:grpSp>
          <p:nvGrpSpPr>
            <p:cNvPr id="35" name="组合 34">
              <a:extLst>
                <a:ext uri="{FF2B5EF4-FFF2-40B4-BE49-F238E27FC236}">
                  <a16:creationId xmlns:a16="http://schemas.microsoft.com/office/drawing/2014/main" xmlns="" id="{38BEEC18-5B02-45CB-9FC0-B8742DF9BCC3}"/>
                </a:ext>
              </a:extLst>
            </p:cNvPr>
            <p:cNvGrpSpPr/>
            <p:nvPr/>
          </p:nvGrpSpPr>
          <p:grpSpPr>
            <a:xfrm>
              <a:off x="6636965" y="2652389"/>
              <a:ext cx="1588486" cy="468977"/>
              <a:chOff x="8673114" y="2652389"/>
              <a:chExt cx="1588486" cy="468977"/>
            </a:xfrm>
          </p:grpSpPr>
          <p:cxnSp>
            <p:nvCxnSpPr>
              <p:cNvPr id="32" name="直接连接符 31">
                <a:extLst>
                  <a:ext uri="{FF2B5EF4-FFF2-40B4-BE49-F238E27FC236}">
                    <a16:creationId xmlns:a16="http://schemas.microsoft.com/office/drawing/2014/main" xmlns="" id="{1E80FC8F-DBEE-4B57-BFC1-F315594D52FE}"/>
                  </a:ext>
                </a:extLst>
              </p:cNvPr>
              <p:cNvCxnSpPr/>
              <p:nvPr/>
            </p:nvCxnSpPr>
            <p:spPr>
              <a:xfrm>
                <a:off x="8734416" y="2652389"/>
                <a:ext cx="1440000" cy="0"/>
              </a:xfrm>
              <a:prstGeom prst="line">
                <a:avLst/>
              </a:prstGeom>
              <a:ln w="19050">
                <a:solidFill>
                  <a:srgbClr val="CEAB7B"/>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xmlns="" id="{F25B5196-79DD-4C23-AACF-EF6BC35959E1}"/>
                  </a:ext>
                </a:extLst>
              </p:cNvPr>
              <p:cNvSpPr txBox="1"/>
              <p:nvPr/>
            </p:nvSpPr>
            <p:spPr>
              <a:xfrm>
                <a:off x="8673114" y="2659701"/>
                <a:ext cx="158848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rPr>
                  <a:t>11.1-3.31</a:t>
                </a:r>
                <a:endParaRPr kumimoji="0" lang="zh-CN" altLang="en-US" sz="2400" b="0" i="0" u="none" strike="noStrike" kern="1200" cap="none" spc="0" normalizeH="0" baseline="0" noProof="0" dirty="0">
                  <a:ln>
                    <a:noFill/>
                  </a:ln>
                  <a:solidFill>
                    <a:prstClr val="white"/>
                  </a:solidFill>
                  <a:effectLst/>
                  <a:uLnTx/>
                  <a:uFillTx/>
                  <a:latin typeface="Source Han Sans Bold" panose="020B0800000000000000" pitchFamily="34" charset="-122"/>
                  <a:ea typeface="Source Han Sans Bold" panose="020B0800000000000000" pitchFamily="34" charset="-122"/>
                  <a:cs typeface="+mn-cs"/>
                </a:endParaRPr>
              </a:p>
            </p:txBody>
          </p:sp>
          <p:cxnSp>
            <p:nvCxnSpPr>
              <p:cNvPr id="34" name="直接连接符 33">
                <a:extLst>
                  <a:ext uri="{FF2B5EF4-FFF2-40B4-BE49-F238E27FC236}">
                    <a16:creationId xmlns:a16="http://schemas.microsoft.com/office/drawing/2014/main" xmlns="" id="{223C9DDD-8C99-4D45-A5C2-4A5C1FC7EFE8}"/>
                  </a:ext>
                </a:extLst>
              </p:cNvPr>
              <p:cNvCxnSpPr/>
              <p:nvPr/>
            </p:nvCxnSpPr>
            <p:spPr>
              <a:xfrm>
                <a:off x="8734416" y="3090886"/>
                <a:ext cx="1440000" cy="0"/>
              </a:xfrm>
              <a:prstGeom prst="line">
                <a:avLst/>
              </a:prstGeom>
              <a:ln w="19050">
                <a:solidFill>
                  <a:srgbClr val="CEAB7B"/>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97613943"/>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1D6D5C6D-F089-494F-9C1A-AC92A943C46B}"/>
              </a:ext>
            </a:extLst>
          </p:cNvPr>
          <p:cNvGrpSpPr/>
          <p:nvPr/>
        </p:nvGrpSpPr>
        <p:grpSpPr>
          <a:xfrm>
            <a:off x="343270" y="756663"/>
            <a:ext cx="11505460" cy="6178859"/>
            <a:chOff x="479425" y="554167"/>
            <a:chExt cx="11233150" cy="5474135"/>
          </a:xfrm>
        </p:grpSpPr>
        <p:pic>
          <p:nvPicPr>
            <p:cNvPr id="38" name="图片 37">
              <a:extLst>
                <a:ext uri="{FF2B5EF4-FFF2-40B4-BE49-F238E27FC236}">
                  <a16:creationId xmlns:a16="http://schemas.microsoft.com/office/drawing/2014/main" xmlns="" id="{F639D3A2-8DE1-4590-9916-C96F5C647D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7" y="554167"/>
              <a:ext cx="11217028" cy="665726"/>
            </a:xfrm>
            <a:prstGeom prst="rect">
              <a:avLst/>
            </a:prstGeom>
          </p:spPr>
        </p:pic>
        <p:pic>
          <p:nvPicPr>
            <p:cNvPr id="39" name="图片 38">
              <a:extLst>
                <a:ext uri="{FF2B5EF4-FFF2-40B4-BE49-F238E27FC236}">
                  <a16:creationId xmlns:a16="http://schemas.microsoft.com/office/drawing/2014/main" xmlns="" id="{6A4C1714-7E2C-42A2-BCA5-319401FBA8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547" y="5362576"/>
              <a:ext cx="11217028" cy="665726"/>
            </a:xfrm>
            <a:prstGeom prst="rect">
              <a:avLst/>
            </a:prstGeom>
          </p:spPr>
        </p:pic>
        <p:sp>
          <p:nvSpPr>
            <p:cNvPr id="40" name="矩形 39">
              <a:extLst>
                <a:ext uri="{FF2B5EF4-FFF2-40B4-BE49-F238E27FC236}">
                  <a16:creationId xmlns:a16="http://schemas.microsoft.com/office/drawing/2014/main" xmlns="" id="{B7B7B620-295C-4D18-8991-D94F69CDCAAE}"/>
                </a:ext>
              </a:extLst>
            </p:cNvPr>
            <p:cNvSpPr/>
            <p:nvPr/>
          </p:nvSpPr>
          <p:spPr>
            <a:xfrm>
              <a:off x="479425" y="1219893"/>
              <a:ext cx="11233150" cy="414268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 name="组合 5">
            <a:extLst>
              <a:ext uri="{FF2B5EF4-FFF2-40B4-BE49-F238E27FC236}">
                <a16:creationId xmlns:a16="http://schemas.microsoft.com/office/drawing/2014/main" xmlns="" id="{7855E7D8-6C24-43E0-AD5B-BD170048C0B5}"/>
              </a:ext>
            </a:extLst>
          </p:cNvPr>
          <p:cNvGrpSpPr/>
          <p:nvPr/>
        </p:nvGrpSpPr>
        <p:grpSpPr>
          <a:xfrm>
            <a:off x="4783753" y="1019470"/>
            <a:ext cx="2679086" cy="473240"/>
            <a:chOff x="4267804" y="750941"/>
            <a:chExt cx="2679086" cy="473240"/>
          </a:xfrm>
        </p:grpSpPr>
        <p:pic>
          <p:nvPicPr>
            <p:cNvPr id="7" name="图片 6">
              <a:extLst>
                <a:ext uri="{FF2B5EF4-FFF2-40B4-BE49-F238E27FC236}">
                  <a16:creationId xmlns:a16="http://schemas.microsoft.com/office/drawing/2014/main" xmlns="" id="{36469B42-C195-406E-A680-86CB03FD19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8" name="文本框 7">
              <a:extLst>
                <a:ext uri="{FF2B5EF4-FFF2-40B4-BE49-F238E27FC236}">
                  <a16:creationId xmlns:a16="http://schemas.microsoft.com/office/drawing/2014/main" xmlns="" id="{C0906A4B-0006-4EBF-8CCF-D95CF23A8664}"/>
                </a:ext>
              </a:extLst>
            </p:cNvPr>
            <p:cNvSpPr txBox="1"/>
            <p:nvPr/>
          </p:nvSpPr>
          <p:spPr>
            <a:xfrm>
              <a:off x="4602954" y="762516"/>
              <a:ext cx="212746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在线预约订票</a:t>
              </a:r>
            </a:p>
          </p:txBody>
        </p:sp>
        <p:pic>
          <p:nvPicPr>
            <p:cNvPr id="9" name="图片 8">
              <a:extLst>
                <a:ext uri="{FF2B5EF4-FFF2-40B4-BE49-F238E27FC236}">
                  <a16:creationId xmlns:a16="http://schemas.microsoft.com/office/drawing/2014/main" xmlns="" id="{4CD85042-5DB8-47BF-95DB-54969906C0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34890" y="750941"/>
              <a:ext cx="312000" cy="468000"/>
            </a:xfrm>
            <a:prstGeom prst="rect">
              <a:avLst/>
            </a:prstGeom>
          </p:spPr>
        </p:pic>
      </p:grpSp>
      <p:sp>
        <p:nvSpPr>
          <p:cNvPr id="4" name="矩形 3">
            <a:extLst>
              <a:ext uri="{FF2B5EF4-FFF2-40B4-BE49-F238E27FC236}">
                <a16:creationId xmlns:a16="http://schemas.microsoft.com/office/drawing/2014/main" xmlns="" id="{85ADD471-8603-456A-98F2-39E18B97222D}"/>
              </a:ext>
            </a:extLst>
          </p:cNvPr>
          <p:cNvSpPr/>
          <p:nvPr/>
        </p:nvSpPr>
        <p:spPr>
          <a:xfrm>
            <a:off x="429195" y="1631556"/>
            <a:ext cx="11474047" cy="1477328"/>
          </a:xfrm>
          <a:prstGeom prst="rect">
            <a:avLst/>
          </a:prstGeom>
        </p:spPr>
        <p:txBody>
          <a:bodyPr wrap="square">
            <a:spAutoFit/>
          </a:bodyPr>
          <a:lstStyle/>
          <a:p>
            <a:pPr algn="just"/>
            <a:r>
              <a:rPr lang="en-US" altLang="zh-CN" b="0" i="0" dirty="0">
                <a:solidFill>
                  <a:srgbClr val="582338"/>
                </a:solidFill>
                <a:effectLst/>
                <a:latin typeface="楷体" panose="02010609060101010101" pitchFamily="49" charset="-122"/>
                <a:ea typeface="楷体" panose="02010609060101010101" pitchFamily="49" charset="-122"/>
              </a:rPr>
              <a:t>1</a:t>
            </a:r>
            <a:r>
              <a:rPr lang="zh-CN" altLang="en-US" b="0" i="0" dirty="0">
                <a:solidFill>
                  <a:srgbClr val="582338"/>
                </a:solidFill>
                <a:effectLst/>
                <a:latin typeface="楷体" panose="02010609060101010101" pitchFamily="49" charset="-122"/>
                <a:ea typeface="楷体" panose="02010609060101010101" pitchFamily="49" charset="-122"/>
              </a:rPr>
              <a:t>、门票提前</a:t>
            </a:r>
            <a:r>
              <a:rPr lang="en-US" altLang="zh-CN" b="0" i="0" dirty="0">
                <a:solidFill>
                  <a:srgbClr val="582338"/>
                </a:solidFill>
                <a:effectLst/>
                <a:latin typeface="楷体" panose="02010609060101010101" pitchFamily="49" charset="-122"/>
                <a:ea typeface="楷体" panose="02010609060101010101" pitchFamily="49" charset="-122"/>
              </a:rPr>
              <a:t>10</a:t>
            </a:r>
            <a:r>
              <a:rPr lang="zh-CN" altLang="en-US" b="0" i="0" dirty="0">
                <a:solidFill>
                  <a:srgbClr val="582338"/>
                </a:solidFill>
                <a:effectLst/>
                <a:latin typeface="楷体" panose="02010609060101010101" pitchFamily="49" charset="-122"/>
                <a:ea typeface="楷体" panose="02010609060101010101" pitchFamily="49" charset="-122"/>
              </a:rPr>
              <a:t>天预售，售完为止。</a:t>
            </a:r>
            <a:endParaRPr lang="en-US" altLang="zh-CN" b="0" i="0" dirty="0">
              <a:solidFill>
                <a:srgbClr val="582338"/>
              </a:solidFill>
              <a:effectLst/>
              <a:latin typeface="楷体" panose="02010609060101010101" pitchFamily="49" charset="-122"/>
              <a:ea typeface="楷体" panose="02010609060101010101" pitchFamily="49" charset="-122"/>
            </a:endParaRPr>
          </a:p>
          <a:p>
            <a:pPr algn="just"/>
            <a:r>
              <a:rPr lang="en-US" altLang="zh-CN" b="0" i="0" dirty="0">
                <a:solidFill>
                  <a:srgbClr val="582338"/>
                </a:solidFill>
                <a:effectLst/>
                <a:latin typeface="楷体" panose="02010609060101010101" pitchFamily="49" charset="-122"/>
                <a:ea typeface="楷体" panose="02010609060101010101" pitchFamily="49" charset="-122"/>
              </a:rPr>
              <a:t>2</a:t>
            </a:r>
            <a:r>
              <a:rPr lang="zh-CN" altLang="en-US" b="0" i="0" dirty="0">
                <a:solidFill>
                  <a:srgbClr val="582338"/>
                </a:solidFill>
                <a:effectLst/>
                <a:latin typeface="楷体" panose="02010609060101010101" pitchFamily="49" charset="-122"/>
                <a:ea typeface="楷体" panose="02010609060101010101" pitchFamily="49" charset="-122"/>
              </a:rPr>
              <a:t>、故宫购票实行实名制，所有观众需录入身份证或护照信息方可预定。</a:t>
            </a:r>
            <a:endParaRPr lang="en-US" altLang="zh-CN" b="0" i="0" dirty="0">
              <a:solidFill>
                <a:srgbClr val="582338"/>
              </a:solidFill>
              <a:effectLst/>
              <a:latin typeface="楷体" panose="02010609060101010101" pitchFamily="49" charset="-122"/>
              <a:ea typeface="楷体" panose="02010609060101010101" pitchFamily="49" charset="-122"/>
            </a:endParaRPr>
          </a:p>
          <a:p>
            <a:pPr algn="just"/>
            <a:r>
              <a:rPr lang="en-US" altLang="zh-CN" b="0" i="0" dirty="0">
                <a:solidFill>
                  <a:srgbClr val="582338"/>
                </a:solidFill>
                <a:effectLst/>
                <a:latin typeface="楷体" panose="02010609060101010101" pitchFamily="49" charset="-122"/>
                <a:ea typeface="楷体" panose="02010609060101010101" pitchFamily="49" charset="-122"/>
              </a:rPr>
              <a:t>3</a:t>
            </a:r>
            <a:r>
              <a:rPr lang="zh-CN" altLang="en-US" b="0" i="0" dirty="0">
                <a:solidFill>
                  <a:srgbClr val="582338"/>
                </a:solidFill>
                <a:effectLst/>
                <a:latin typeface="楷体" panose="02010609060101010101" pitchFamily="49" charset="-122"/>
                <a:ea typeface="楷体" panose="02010609060101010101" pitchFamily="49" charset="-122"/>
              </a:rPr>
              <a:t>、每个证件（身份证</a:t>
            </a:r>
            <a:r>
              <a:rPr lang="en-US" altLang="zh-CN" b="0" i="0" dirty="0">
                <a:solidFill>
                  <a:srgbClr val="582338"/>
                </a:solidFill>
                <a:effectLst/>
                <a:latin typeface="楷体" panose="02010609060101010101" pitchFamily="49" charset="-122"/>
                <a:ea typeface="楷体" panose="02010609060101010101" pitchFamily="49" charset="-122"/>
              </a:rPr>
              <a:t>/</a:t>
            </a:r>
            <a:r>
              <a:rPr lang="zh-CN" altLang="en-US" b="0" i="0" dirty="0">
                <a:solidFill>
                  <a:srgbClr val="582338"/>
                </a:solidFill>
                <a:effectLst/>
                <a:latin typeface="楷体" panose="02010609060101010101" pitchFamily="49" charset="-122"/>
                <a:ea typeface="楷体" panose="02010609060101010101" pitchFamily="49" charset="-122"/>
              </a:rPr>
              <a:t>护照）每个入院日限购一张门票。</a:t>
            </a:r>
            <a:endParaRPr lang="en-US" altLang="zh-CN" b="0" i="0" dirty="0">
              <a:solidFill>
                <a:srgbClr val="582338"/>
              </a:solidFill>
              <a:effectLst/>
              <a:latin typeface="楷体" panose="02010609060101010101" pitchFamily="49" charset="-122"/>
              <a:ea typeface="楷体" panose="02010609060101010101" pitchFamily="49" charset="-122"/>
            </a:endParaRPr>
          </a:p>
          <a:p>
            <a:pPr algn="just"/>
            <a:r>
              <a:rPr lang="en-US" altLang="zh-CN" b="0" i="0" dirty="0">
                <a:solidFill>
                  <a:srgbClr val="582338"/>
                </a:solidFill>
                <a:effectLst/>
                <a:latin typeface="楷体" panose="02010609060101010101" pitchFamily="49" charset="-122"/>
                <a:ea typeface="楷体" panose="02010609060101010101" pitchFamily="49" charset="-122"/>
              </a:rPr>
              <a:t>4</a:t>
            </a:r>
            <a:r>
              <a:rPr lang="zh-CN" altLang="en-US" b="0" i="0" dirty="0">
                <a:solidFill>
                  <a:srgbClr val="582338"/>
                </a:solidFill>
                <a:effectLst/>
                <a:latin typeface="楷体" panose="02010609060101010101" pitchFamily="49" charset="-122"/>
                <a:ea typeface="楷体" panose="02010609060101010101" pitchFamily="49" charset="-122"/>
              </a:rPr>
              <a:t>、如有发票需求，请在订单中填写发票抬头内容后，于参观当日持相关证件到检票口东侧的“综合服务窗口”领取。</a:t>
            </a:r>
            <a:endParaRPr lang="zh-CN" altLang="en-US" dirty="0"/>
          </a:p>
        </p:txBody>
      </p:sp>
      <p:sp>
        <p:nvSpPr>
          <p:cNvPr id="10" name="矩形 9">
            <a:extLst>
              <a:ext uri="{FF2B5EF4-FFF2-40B4-BE49-F238E27FC236}">
                <a16:creationId xmlns:a16="http://schemas.microsoft.com/office/drawing/2014/main" xmlns="" id="{947ED16D-21D2-48DD-98ED-3C514D511937}"/>
              </a:ext>
            </a:extLst>
          </p:cNvPr>
          <p:cNvSpPr/>
          <p:nvPr/>
        </p:nvSpPr>
        <p:spPr>
          <a:xfrm>
            <a:off x="429196" y="3150136"/>
            <a:ext cx="11333610" cy="923330"/>
          </a:xfrm>
          <a:prstGeom prst="rect">
            <a:avLst/>
          </a:prstGeom>
        </p:spPr>
        <p:txBody>
          <a:bodyPr wrap="square">
            <a:spAutoFit/>
          </a:bodyPr>
          <a:lstStyle/>
          <a:p>
            <a:pPr algn="just"/>
            <a:r>
              <a:rPr lang="en-US" altLang="zh-CN" b="0" i="0" dirty="0">
                <a:solidFill>
                  <a:srgbClr val="582338"/>
                </a:solidFill>
                <a:effectLst/>
                <a:latin typeface="楷体" panose="02010609060101010101" pitchFamily="49" charset="-122"/>
                <a:ea typeface="楷体" panose="02010609060101010101" pitchFamily="49" charset="-122"/>
              </a:rPr>
              <a:t>1</a:t>
            </a:r>
            <a:r>
              <a:rPr lang="zh-CN" altLang="en-US" b="0" i="0" dirty="0">
                <a:solidFill>
                  <a:srgbClr val="582338"/>
                </a:solidFill>
                <a:effectLst/>
                <a:latin typeface="楷体" panose="02010609060101010101" pitchFamily="49" charset="-122"/>
                <a:ea typeface="楷体" panose="02010609060101010101" pitchFamily="49" charset="-122"/>
              </a:rPr>
              <a:t>、退改签：预售门票在未使用的情况下，可于</a:t>
            </a:r>
            <a:r>
              <a:rPr lang="zh-CN" altLang="en-US" b="0" i="0" dirty="0">
                <a:solidFill>
                  <a:srgbClr val="FF0000"/>
                </a:solidFill>
                <a:effectLst/>
                <a:latin typeface="楷体" panose="02010609060101010101" pitchFamily="49" charset="-122"/>
                <a:ea typeface="楷体" panose="02010609060101010101" pitchFamily="49" charset="-122"/>
              </a:rPr>
              <a:t>预约参观日当天下午</a:t>
            </a:r>
            <a:r>
              <a:rPr lang="en-US" altLang="zh-CN" b="0" i="0" dirty="0">
                <a:solidFill>
                  <a:srgbClr val="FF0000"/>
                </a:solidFill>
                <a:effectLst/>
                <a:latin typeface="楷体" panose="02010609060101010101" pitchFamily="49" charset="-122"/>
                <a:ea typeface="楷体" panose="02010609060101010101" pitchFamily="49" charset="-122"/>
              </a:rPr>
              <a:t>20</a:t>
            </a:r>
            <a:r>
              <a:rPr lang="zh-CN" altLang="en-US" b="0" i="0" dirty="0">
                <a:solidFill>
                  <a:srgbClr val="FF0000"/>
                </a:solidFill>
                <a:effectLst/>
                <a:latin typeface="楷体" panose="02010609060101010101" pitchFamily="49" charset="-122"/>
                <a:ea typeface="楷体" panose="02010609060101010101" pitchFamily="49" charset="-122"/>
              </a:rPr>
              <a:t>点前</a:t>
            </a:r>
            <a:r>
              <a:rPr lang="zh-CN" altLang="en-US" b="0" i="0" dirty="0">
                <a:solidFill>
                  <a:srgbClr val="582338"/>
                </a:solidFill>
                <a:effectLst/>
                <a:latin typeface="楷体" panose="02010609060101010101" pitchFamily="49" charset="-122"/>
                <a:ea typeface="楷体" panose="02010609060101010101" pitchFamily="49" charset="-122"/>
              </a:rPr>
              <a:t>在本平台申请退款或改签，超过时限则无法退款或改签。</a:t>
            </a:r>
            <a:endParaRPr lang="en-US" altLang="zh-CN" b="0" i="0" dirty="0">
              <a:solidFill>
                <a:srgbClr val="582338"/>
              </a:solidFill>
              <a:effectLst/>
              <a:latin typeface="楷体" panose="02010609060101010101" pitchFamily="49" charset="-122"/>
              <a:ea typeface="楷体" panose="02010609060101010101" pitchFamily="49" charset="-122"/>
            </a:endParaRPr>
          </a:p>
          <a:p>
            <a:pPr algn="just"/>
            <a:r>
              <a:rPr lang="en-US" altLang="zh-CN" b="0" i="0" dirty="0">
                <a:solidFill>
                  <a:srgbClr val="582338"/>
                </a:solidFill>
                <a:effectLst/>
                <a:latin typeface="楷体" panose="02010609060101010101" pitchFamily="49" charset="-122"/>
                <a:ea typeface="楷体" panose="02010609060101010101" pitchFamily="49" charset="-122"/>
              </a:rPr>
              <a:t>2</a:t>
            </a:r>
            <a:r>
              <a:rPr lang="zh-CN" altLang="en-US" b="0" i="0" dirty="0">
                <a:solidFill>
                  <a:srgbClr val="582338"/>
                </a:solidFill>
                <a:effectLst/>
                <a:latin typeface="楷体" panose="02010609060101010101" pitchFamily="49" charset="-122"/>
                <a:ea typeface="楷体" panose="02010609060101010101" pitchFamily="49" charset="-122"/>
              </a:rPr>
              <a:t>、退款会在您</a:t>
            </a:r>
            <a:r>
              <a:rPr lang="zh-CN" altLang="en-US" b="0" i="0" dirty="0">
                <a:solidFill>
                  <a:srgbClr val="FF0000"/>
                </a:solidFill>
                <a:effectLst/>
                <a:latin typeface="楷体" panose="02010609060101010101" pitchFamily="49" charset="-122"/>
                <a:ea typeface="楷体" panose="02010609060101010101" pitchFamily="49" charset="-122"/>
              </a:rPr>
              <a:t>预约入院日之后的</a:t>
            </a:r>
            <a:r>
              <a:rPr lang="en-US" altLang="zh-CN" b="0" i="0" dirty="0">
                <a:solidFill>
                  <a:srgbClr val="FF0000"/>
                </a:solidFill>
                <a:effectLst/>
                <a:latin typeface="楷体" panose="02010609060101010101" pitchFamily="49" charset="-122"/>
                <a:ea typeface="楷体" panose="02010609060101010101" pitchFamily="49" charset="-122"/>
              </a:rPr>
              <a:t>5</a:t>
            </a:r>
            <a:r>
              <a:rPr lang="zh-CN" altLang="en-US" b="0" i="0" dirty="0">
                <a:solidFill>
                  <a:srgbClr val="FF0000"/>
                </a:solidFill>
                <a:effectLst/>
                <a:latin typeface="楷体" panose="02010609060101010101" pitchFamily="49" charset="-122"/>
                <a:ea typeface="楷体" panose="02010609060101010101" pitchFamily="49" charset="-122"/>
              </a:rPr>
              <a:t>日内</a:t>
            </a:r>
            <a:r>
              <a:rPr lang="zh-CN" altLang="en-US" b="0" i="0" dirty="0">
                <a:solidFill>
                  <a:srgbClr val="582338"/>
                </a:solidFill>
                <a:effectLst/>
                <a:latin typeface="楷体" panose="02010609060101010101" pitchFamily="49" charset="-122"/>
                <a:ea typeface="楷体" panose="02010609060101010101" pitchFamily="49" charset="-122"/>
              </a:rPr>
              <a:t>执行，如果您届时尚未收到退款，请致电客服咨询。</a:t>
            </a:r>
            <a:endParaRPr lang="zh-CN" altLang="en-US" dirty="0"/>
          </a:p>
        </p:txBody>
      </p:sp>
      <p:sp>
        <p:nvSpPr>
          <p:cNvPr id="16" name="矩形 15">
            <a:extLst>
              <a:ext uri="{FF2B5EF4-FFF2-40B4-BE49-F238E27FC236}">
                <a16:creationId xmlns:a16="http://schemas.microsoft.com/office/drawing/2014/main" xmlns="" id="{BF90F939-216A-473C-B6F9-5A7E4ADA3B42}"/>
              </a:ext>
            </a:extLst>
          </p:cNvPr>
          <p:cNvSpPr/>
          <p:nvPr/>
        </p:nvSpPr>
        <p:spPr>
          <a:xfrm>
            <a:off x="429195" y="4167129"/>
            <a:ext cx="11345710" cy="2308324"/>
          </a:xfrm>
          <a:prstGeom prst="rect">
            <a:avLst/>
          </a:prstGeom>
        </p:spPr>
        <p:txBody>
          <a:bodyPr wrap="square">
            <a:spAutoFit/>
          </a:bodyPr>
          <a:lstStyle/>
          <a:p>
            <a:pPr algn="just"/>
            <a:r>
              <a:rPr lang="en-US" altLang="zh-CN" b="0" i="0" dirty="0">
                <a:solidFill>
                  <a:srgbClr val="582338"/>
                </a:solidFill>
                <a:effectLst/>
                <a:latin typeface="楷体" panose="02010609060101010101" pitchFamily="49" charset="-122"/>
                <a:ea typeface="楷体" panose="02010609060101010101" pitchFamily="49" charset="-122"/>
              </a:rPr>
              <a:t>1</a:t>
            </a:r>
            <a:r>
              <a:rPr lang="zh-CN" altLang="en-US" b="0" i="0" dirty="0">
                <a:solidFill>
                  <a:srgbClr val="582338"/>
                </a:solidFill>
                <a:effectLst/>
                <a:latin typeface="楷体" panose="02010609060101010101" pitchFamily="49" charset="-122"/>
                <a:ea typeface="楷体" panose="02010609060101010101" pitchFamily="49" charset="-122"/>
              </a:rPr>
              <a:t>、下单时填写了二代身份证号的观众可在入院日当日持身份证或户口本原件在任意检票口直接入院，无须兑换纸质门票。</a:t>
            </a:r>
            <a:endParaRPr lang="en-US" altLang="zh-CN" b="0" i="0" dirty="0">
              <a:solidFill>
                <a:srgbClr val="582338"/>
              </a:solidFill>
              <a:effectLst/>
              <a:latin typeface="楷体" panose="02010609060101010101" pitchFamily="49" charset="-122"/>
              <a:ea typeface="楷体" panose="02010609060101010101" pitchFamily="49" charset="-122"/>
            </a:endParaRPr>
          </a:p>
          <a:p>
            <a:pPr algn="just"/>
            <a:r>
              <a:rPr lang="en-US" altLang="zh-CN" b="0" i="0" dirty="0">
                <a:solidFill>
                  <a:srgbClr val="582338"/>
                </a:solidFill>
                <a:effectLst/>
                <a:latin typeface="楷体" panose="02010609060101010101" pitchFamily="49" charset="-122"/>
                <a:ea typeface="楷体" panose="02010609060101010101" pitchFamily="49" charset="-122"/>
              </a:rPr>
              <a:t>2</a:t>
            </a:r>
            <a:r>
              <a:rPr lang="zh-CN" altLang="en-US" b="0" i="0" dirty="0">
                <a:solidFill>
                  <a:srgbClr val="582338"/>
                </a:solidFill>
                <a:effectLst/>
                <a:latin typeface="楷体" panose="02010609060101010101" pitchFamily="49" charset="-122"/>
                <a:ea typeface="楷体" panose="02010609060101010101" pitchFamily="49" charset="-122"/>
              </a:rPr>
              <a:t>、下单时填写了港澳台身份证或护照的观众，可凭预售登记的证件原件到检票口东侧的“综合服务窗口”申请兑换入院凭证。</a:t>
            </a:r>
            <a:endParaRPr lang="en-US" altLang="zh-CN" b="0" i="0" dirty="0">
              <a:solidFill>
                <a:srgbClr val="582338"/>
              </a:solidFill>
              <a:effectLst/>
              <a:latin typeface="楷体" panose="02010609060101010101" pitchFamily="49" charset="-122"/>
              <a:ea typeface="楷体" panose="02010609060101010101" pitchFamily="49" charset="-122"/>
            </a:endParaRPr>
          </a:p>
          <a:p>
            <a:pPr algn="just"/>
            <a:r>
              <a:rPr lang="en-US" altLang="zh-CN" b="0" i="0" dirty="0">
                <a:solidFill>
                  <a:srgbClr val="582338"/>
                </a:solidFill>
                <a:effectLst/>
                <a:latin typeface="楷体" panose="02010609060101010101" pitchFamily="49" charset="-122"/>
                <a:ea typeface="楷体" panose="02010609060101010101" pitchFamily="49" charset="-122"/>
              </a:rPr>
              <a:t>3</a:t>
            </a:r>
            <a:r>
              <a:rPr lang="zh-CN" altLang="en-US" b="0" i="0" dirty="0">
                <a:solidFill>
                  <a:srgbClr val="582338"/>
                </a:solidFill>
                <a:effectLst/>
                <a:latin typeface="楷体" panose="02010609060101010101" pitchFamily="49" charset="-122"/>
                <a:ea typeface="楷体" panose="02010609060101010101" pitchFamily="49" charset="-122"/>
              </a:rPr>
              <a:t>、参观当天，因证件丢失、损坏或其他情况导致无法验票的观众，可凭预售登记的证件号到检票口东侧的“综合服务窗口”申请兑换入院凭证。</a:t>
            </a:r>
            <a:endParaRPr lang="en-US" altLang="zh-CN" b="0" i="0" dirty="0">
              <a:solidFill>
                <a:srgbClr val="582338"/>
              </a:solidFill>
              <a:effectLst/>
              <a:latin typeface="楷体" panose="02010609060101010101" pitchFamily="49" charset="-122"/>
              <a:ea typeface="楷体" panose="02010609060101010101" pitchFamily="49" charset="-122"/>
            </a:endParaRPr>
          </a:p>
          <a:p>
            <a:pPr algn="just"/>
            <a:r>
              <a:rPr lang="en-US" altLang="zh-CN" b="0" i="0" dirty="0">
                <a:solidFill>
                  <a:srgbClr val="582338"/>
                </a:solidFill>
                <a:effectLst/>
                <a:latin typeface="楷体" panose="02010609060101010101" pitchFamily="49" charset="-122"/>
                <a:ea typeface="楷体" panose="02010609060101010101" pitchFamily="49" charset="-122"/>
              </a:rPr>
              <a:t>4</a:t>
            </a:r>
            <a:r>
              <a:rPr lang="zh-CN" altLang="en-US" b="0" i="0" dirty="0">
                <a:solidFill>
                  <a:srgbClr val="582338"/>
                </a:solidFill>
                <a:effectLst/>
                <a:latin typeface="楷体" panose="02010609060101010101" pitchFamily="49" charset="-122"/>
                <a:ea typeface="楷体" panose="02010609060101010101" pitchFamily="49" charset="-122"/>
              </a:rPr>
              <a:t>、多人订单在验票时，</a:t>
            </a:r>
            <a:r>
              <a:rPr lang="zh-CN" altLang="en-US" b="0" i="0" dirty="0">
                <a:solidFill>
                  <a:srgbClr val="FF0000"/>
                </a:solidFill>
                <a:effectLst/>
                <a:latin typeface="楷体" panose="02010609060101010101" pitchFamily="49" charset="-122"/>
                <a:ea typeface="楷体" panose="02010609060101010101" pitchFamily="49" charset="-122"/>
              </a:rPr>
              <a:t>任意一人验票成功后，订单内所有观众均视为已验票（已验票则无法申请退款）</a:t>
            </a:r>
            <a:r>
              <a:rPr lang="zh-CN" altLang="en-US" b="0" i="0" dirty="0">
                <a:solidFill>
                  <a:srgbClr val="582338"/>
                </a:solidFill>
                <a:effectLst/>
                <a:latin typeface="楷体" panose="02010609060101010101" pitchFamily="49" charset="-122"/>
                <a:ea typeface="楷体" panose="02010609060101010101" pitchFamily="49" charset="-122"/>
              </a:rPr>
              <a:t>，但其他人仍须出示证件进行二次验票。</a:t>
            </a:r>
            <a:endParaRPr lang="zh-CN" altLang="en-US" dirty="0"/>
          </a:p>
        </p:txBody>
      </p:sp>
      <p:pic>
        <p:nvPicPr>
          <p:cNvPr id="18" name="图片 17">
            <a:extLst>
              <a:ext uri="{FF2B5EF4-FFF2-40B4-BE49-F238E27FC236}">
                <a16:creationId xmlns:a16="http://schemas.microsoft.com/office/drawing/2014/main" xmlns="" id="{A919A108-C1FD-44DC-B039-8D983DECD7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29918"/>
            <a:ext cx="12192000" cy="1769434"/>
          </a:xfrm>
          <a:prstGeom prst="rect">
            <a:avLst/>
          </a:prstGeom>
        </p:spPr>
      </p:pic>
    </p:spTree>
    <p:extLst>
      <p:ext uri="{BB962C8B-B14F-4D97-AF65-F5344CB8AC3E}">
        <p14:creationId xmlns:p14="http://schemas.microsoft.com/office/powerpoint/2010/main" val="1161015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3751048-67A3-4972-8586-925B459929B3}"/>
              </a:ext>
            </a:extLst>
          </p:cNvPr>
          <p:cNvPicPr>
            <a:picLocks noChangeAspect="1"/>
          </p:cNvPicPr>
          <p:nvPr/>
        </p:nvPicPr>
        <p:blipFill rotWithShape="1">
          <a:blip r:embed="rId3">
            <a:extLst>
              <a:ext uri="{28A0092B-C50C-407E-A947-70E740481C1C}">
                <a14:useLocalDpi xmlns:a14="http://schemas.microsoft.com/office/drawing/2010/main" val="0"/>
              </a:ext>
            </a:extLst>
          </a:blip>
          <a:srcRect b="65027"/>
          <a:stretch/>
        </p:blipFill>
        <p:spPr>
          <a:xfrm>
            <a:off x="0" y="0"/>
            <a:ext cx="12192000" cy="6858000"/>
          </a:xfrm>
          <a:prstGeom prst="rect">
            <a:avLst/>
          </a:prstGeom>
        </p:spPr>
      </p:pic>
      <p:pic>
        <p:nvPicPr>
          <p:cNvPr id="4" name="图片 3">
            <a:extLst>
              <a:ext uri="{FF2B5EF4-FFF2-40B4-BE49-F238E27FC236}">
                <a16:creationId xmlns:a16="http://schemas.microsoft.com/office/drawing/2014/main" xmlns="" id="{2FE4B342-19D2-4A59-9EDA-236898A32B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925" y="2422403"/>
            <a:ext cx="438150" cy="1562100"/>
          </a:xfrm>
          <a:prstGeom prst="rect">
            <a:avLst/>
          </a:prstGeom>
        </p:spPr>
      </p:pic>
      <p:pic>
        <p:nvPicPr>
          <p:cNvPr id="5" name="图片 4">
            <a:extLst>
              <a:ext uri="{FF2B5EF4-FFF2-40B4-BE49-F238E27FC236}">
                <a16:creationId xmlns:a16="http://schemas.microsoft.com/office/drawing/2014/main" xmlns="" id="{4B52210E-2EAD-4534-9E59-2D1E195DD4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2378" y="2946781"/>
            <a:ext cx="438150" cy="1562100"/>
          </a:xfrm>
          <a:prstGeom prst="rect">
            <a:avLst/>
          </a:prstGeom>
        </p:spPr>
      </p:pic>
      <p:pic>
        <p:nvPicPr>
          <p:cNvPr id="6" name="图片 5">
            <a:extLst>
              <a:ext uri="{FF2B5EF4-FFF2-40B4-BE49-F238E27FC236}">
                <a16:creationId xmlns:a16="http://schemas.microsoft.com/office/drawing/2014/main" xmlns="" id="{21DEAC93-0943-4393-BD84-4DC4BB67C2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3346" y="2946781"/>
            <a:ext cx="438150" cy="1562100"/>
          </a:xfrm>
          <a:prstGeom prst="rect">
            <a:avLst/>
          </a:prstGeom>
        </p:spPr>
      </p:pic>
      <p:pic>
        <p:nvPicPr>
          <p:cNvPr id="7" name="图片 6">
            <a:extLst>
              <a:ext uri="{FF2B5EF4-FFF2-40B4-BE49-F238E27FC236}">
                <a16:creationId xmlns:a16="http://schemas.microsoft.com/office/drawing/2014/main" xmlns="" id="{D7720578-3605-4263-8BAD-3C665EBEA70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61813" y="3515271"/>
            <a:ext cx="438150" cy="1752600"/>
          </a:xfrm>
          <a:prstGeom prst="rect">
            <a:avLst/>
          </a:prstGeom>
        </p:spPr>
      </p:pic>
      <p:pic>
        <p:nvPicPr>
          <p:cNvPr id="8" name="图片 7">
            <a:extLst>
              <a:ext uri="{FF2B5EF4-FFF2-40B4-BE49-F238E27FC236}">
                <a16:creationId xmlns:a16="http://schemas.microsoft.com/office/drawing/2014/main" xmlns="" id="{FA4E7778-F2BC-4149-8225-CFC3CC27E45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88289" y="3632581"/>
            <a:ext cx="438150" cy="1752600"/>
          </a:xfrm>
          <a:prstGeom prst="rect">
            <a:avLst/>
          </a:prstGeom>
        </p:spPr>
      </p:pic>
    </p:spTree>
    <p:extLst>
      <p:ext uri="{BB962C8B-B14F-4D97-AF65-F5344CB8AC3E}">
        <p14:creationId xmlns:p14="http://schemas.microsoft.com/office/powerpoint/2010/main" val="2086720535"/>
      </p:ext>
    </p:extLst>
  </p:cSld>
  <p:clrMapOvr>
    <a:masterClrMapping/>
  </p:clrMapOvr>
  <p:transition spd="slow" advTm="3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BD6863D-DB76-4890-AF43-7239A6E2C7FD}"/>
              </a:ext>
            </a:extLst>
          </p:cNvPr>
          <p:cNvPicPr>
            <a:picLocks noChangeAspect="1"/>
          </p:cNvPicPr>
          <p:nvPr/>
        </p:nvPicPr>
        <p:blipFill rotWithShape="1">
          <a:blip r:embed="rId3">
            <a:extLst>
              <a:ext uri="{28A0092B-C50C-407E-A947-70E740481C1C}">
                <a14:useLocalDpi xmlns:a14="http://schemas.microsoft.com/office/drawing/2010/main" val="0"/>
              </a:ext>
            </a:extLst>
          </a:blip>
          <a:srcRect t="34973" b="30054"/>
          <a:stretch/>
        </p:blipFill>
        <p:spPr>
          <a:xfrm>
            <a:off x="0" y="-36512"/>
            <a:ext cx="12192000" cy="6894512"/>
          </a:xfrm>
          <a:prstGeom prst="rect">
            <a:avLst/>
          </a:prstGeom>
        </p:spPr>
      </p:pic>
      <p:pic>
        <p:nvPicPr>
          <p:cNvPr id="4" name="图片 3">
            <a:extLst>
              <a:ext uri="{FF2B5EF4-FFF2-40B4-BE49-F238E27FC236}">
                <a16:creationId xmlns:a16="http://schemas.microsoft.com/office/drawing/2014/main" xmlns="" id="{CD0A1481-EABF-45AE-AF0B-F1E408EA80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6925" y="2647950"/>
            <a:ext cx="438150" cy="1562100"/>
          </a:xfrm>
          <a:prstGeom prst="rect">
            <a:avLst/>
          </a:prstGeom>
        </p:spPr>
      </p:pic>
      <p:pic>
        <p:nvPicPr>
          <p:cNvPr id="5" name="图片 4">
            <a:extLst>
              <a:ext uri="{FF2B5EF4-FFF2-40B4-BE49-F238E27FC236}">
                <a16:creationId xmlns:a16="http://schemas.microsoft.com/office/drawing/2014/main" xmlns="" id="{E872645F-2319-47CD-9BA2-503959E2BB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88695" y="3429000"/>
            <a:ext cx="438150" cy="1562100"/>
          </a:xfrm>
          <a:prstGeom prst="rect">
            <a:avLst/>
          </a:prstGeom>
        </p:spPr>
      </p:pic>
      <p:pic>
        <p:nvPicPr>
          <p:cNvPr id="6" name="图片 5">
            <a:extLst>
              <a:ext uri="{FF2B5EF4-FFF2-40B4-BE49-F238E27FC236}">
                <a16:creationId xmlns:a16="http://schemas.microsoft.com/office/drawing/2014/main" xmlns="" id="{6C5CEBCB-7302-48FB-987B-FBE0F1ED6F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65155" y="3429000"/>
            <a:ext cx="438150" cy="1562100"/>
          </a:xfrm>
          <a:prstGeom prst="rect">
            <a:avLst/>
          </a:prstGeom>
        </p:spPr>
      </p:pic>
    </p:spTree>
    <p:extLst>
      <p:ext uri="{BB962C8B-B14F-4D97-AF65-F5344CB8AC3E}">
        <p14:creationId xmlns:p14="http://schemas.microsoft.com/office/powerpoint/2010/main" val="515478902"/>
      </p:ext>
    </p:extLst>
  </p:cSld>
  <p:clrMapOvr>
    <a:masterClrMapping/>
  </p:clrMapOvr>
  <p:transition spd="slow" advTm="3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310A0F6B-AB2F-4833-BE8C-9C7F62F2C9A5}"/>
              </a:ext>
            </a:extLst>
          </p:cNvPr>
          <p:cNvPicPr>
            <a:picLocks noChangeAspect="1"/>
          </p:cNvPicPr>
          <p:nvPr/>
        </p:nvPicPr>
        <p:blipFill rotWithShape="1">
          <a:blip r:embed="rId3">
            <a:extLst>
              <a:ext uri="{28A0092B-C50C-407E-A947-70E740481C1C}">
                <a14:useLocalDpi xmlns:a14="http://schemas.microsoft.com/office/drawing/2010/main" val="0"/>
              </a:ext>
            </a:extLst>
          </a:blip>
          <a:srcRect t="69323" b="-1"/>
          <a:stretch/>
        </p:blipFill>
        <p:spPr>
          <a:xfrm>
            <a:off x="0" y="0"/>
            <a:ext cx="12192000" cy="6858000"/>
          </a:xfrm>
          <a:prstGeom prst="rect">
            <a:avLst/>
          </a:prstGeom>
        </p:spPr>
      </p:pic>
    </p:spTree>
    <p:extLst>
      <p:ext uri="{BB962C8B-B14F-4D97-AF65-F5344CB8AC3E}">
        <p14:creationId xmlns:p14="http://schemas.microsoft.com/office/powerpoint/2010/main" val="1351074265"/>
      </p:ext>
    </p:extLst>
  </p:cSld>
  <p:clrMapOvr>
    <a:masterClrMapping/>
  </p:clrMapOvr>
  <p:transition spd="slow" advTm="3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xmlns="" id="{1945F472-09EC-49A4-B6E8-287A01BDC0B8}"/>
              </a:ext>
            </a:extLst>
          </p:cNvPr>
          <p:cNvGrpSpPr/>
          <p:nvPr/>
        </p:nvGrpSpPr>
        <p:grpSpPr>
          <a:xfrm>
            <a:off x="343270" y="339571"/>
            <a:ext cx="11505460" cy="6178859"/>
            <a:chOff x="479425" y="554167"/>
            <a:chExt cx="11233150" cy="5474135"/>
          </a:xfrm>
        </p:grpSpPr>
        <p:pic>
          <p:nvPicPr>
            <p:cNvPr id="50" name="图片 49">
              <a:extLst>
                <a:ext uri="{FF2B5EF4-FFF2-40B4-BE49-F238E27FC236}">
                  <a16:creationId xmlns:a16="http://schemas.microsoft.com/office/drawing/2014/main" xmlns="" id="{1EFA63D3-1062-479A-AFD1-709BBA08D3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7" y="554167"/>
              <a:ext cx="11217028" cy="665726"/>
            </a:xfrm>
            <a:prstGeom prst="rect">
              <a:avLst/>
            </a:prstGeom>
          </p:spPr>
        </p:pic>
        <p:pic>
          <p:nvPicPr>
            <p:cNvPr id="51" name="图片 50">
              <a:extLst>
                <a:ext uri="{FF2B5EF4-FFF2-40B4-BE49-F238E27FC236}">
                  <a16:creationId xmlns:a16="http://schemas.microsoft.com/office/drawing/2014/main" xmlns="" id="{A3EE8D99-9C99-4C03-854F-EED703C18E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547" y="5362576"/>
              <a:ext cx="11217028" cy="665726"/>
            </a:xfrm>
            <a:prstGeom prst="rect">
              <a:avLst/>
            </a:prstGeom>
          </p:spPr>
        </p:pic>
        <p:sp>
          <p:nvSpPr>
            <p:cNvPr id="52" name="矩形 51">
              <a:extLst>
                <a:ext uri="{FF2B5EF4-FFF2-40B4-BE49-F238E27FC236}">
                  <a16:creationId xmlns:a16="http://schemas.microsoft.com/office/drawing/2014/main" xmlns="" id="{D49FEC46-3A77-4C70-BAFE-6227756778E8}"/>
                </a:ext>
              </a:extLst>
            </p:cNvPr>
            <p:cNvSpPr/>
            <p:nvPr/>
          </p:nvSpPr>
          <p:spPr>
            <a:xfrm>
              <a:off x="479425" y="1219893"/>
              <a:ext cx="11233150" cy="414268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 name="组合 5">
            <a:extLst>
              <a:ext uri="{FF2B5EF4-FFF2-40B4-BE49-F238E27FC236}">
                <a16:creationId xmlns:a16="http://schemas.microsoft.com/office/drawing/2014/main" xmlns="" id="{7855E7D8-6C24-43E0-AD5B-BD170048C0B5}"/>
              </a:ext>
            </a:extLst>
          </p:cNvPr>
          <p:cNvGrpSpPr/>
          <p:nvPr/>
        </p:nvGrpSpPr>
        <p:grpSpPr>
          <a:xfrm>
            <a:off x="4916102" y="682588"/>
            <a:ext cx="2359796" cy="473240"/>
            <a:chOff x="4267804" y="750941"/>
            <a:chExt cx="2359796" cy="473240"/>
          </a:xfrm>
        </p:grpSpPr>
        <p:pic>
          <p:nvPicPr>
            <p:cNvPr id="7" name="图片 6">
              <a:extLst>
                <a:ext uri="{FF2B5EF4-FFF2-40B4-BE49-F238E27FC236}">
                  <a16:creationId xmlns:a16="http://schemas.microsoft.com/office/drawing/2014/main" xmlns="" id="{36469B42-C195-406E-A680-86CB03FD19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804" y="750941"/>
              <a:ext cx="312000" cy="468000"/>
            </a:xfrm>
            <a:prstGeom prst="rect">
              <a:avLst/>
            </a:prstGeom>
          </p:spPr>
        </p:pic>
        <p:sp>
          <p:nvSpPr>
            <p:cNvPr id="8" name="文本框 7">
              <a:extLst>
                <a:ext uri="{FF2B5EF4-FFF2-40B4-BE49-F238E27FC236}">
                  <a16:creationId xmlns:a16="http://schemas.microsoft.com/office/drawing/2014/main" xmlns="" id="{C0906A4B-0006-4EBF-8CCF-D95CF23A8664}"/>
                </a:ext>
              </a:extLst>
            </p:cNvPr>
            <p:cNvSpPr txBox="1"/>
            <p:nvPr/>
          </p:nvSpPr>
          <p:spPr>
            <a:xfrm>
              <a:off x="4602954" y="762516"/>
              <a:ext cx="17622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Source Han Sans Normal" panose="020B0400000000000000" pitchFamily="34" charset="-122"/>
                  <a:ea typeface="Source Han Sans Normal" panose="020B0400000000000000" pitchFamily="34" charset="-122"/>
                  <a:cs typeface="+mn-cs"/>
                </a:rPr>
                <a:t>博物馆活动</a:t>
              </a:r>
            </a:p>
          </p:txBody>
        </p:sp>
        <p:pic>
          <p:nvPicPr>
            <p:cNvPr id="9" name="图片 8">
              <a:extLst>
                <a:ext uri="{FF2B5EF4-FFF2-40B4-BE49-F238E27FC236}">
                  <a16:creationId xmlns:a16="http://schemas.microsoft.com/office/drawing/2014/main" xmlns="" id="{4CD85042-5DB8-47BF-95DB-54969906C0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15600" y="750941"/>
              <a:ext cx="312000" cy="468000"/>
            </a:xfrm>
            <a:prstGeom prst="rect">
              <a:avLst/>
            </a:prstGeom>
          </p:spPr>
        </p:pic>
      </p:grpSp>
      <p:sp>
        <p:nvSpPr>
          <p:cNvPr id="15" name="矩形 14">
            <a:extLst>
              <a:ext uri="{FF2B5EF4-FFF2-40B4-BE49-F238E27FC236}">
                <a16:creationId xmlns:a16="http://schemas.microsoft.com/office/drawing/2014/main" xmlns="" id="{0353F4FA-8E33-4AD1-813A-919EB2C31E7F}"/>
              </a:ext>
            </a:extLst>
          </p:cNvPr>
          <p:cNvSpPr/>
          <p:nvPr/>
        </p:nvSpPr>
        <p:spPr>
          <a:xfrm>
            <a:off x="4123535" y="5365326"/>
            <a:ext cx="671985" cy="16004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08:30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16:00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16:10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17:00</a:t>
            </a:r>
            <a:endPar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p:txBody>
      </p:sp>
      <p:sp>
        <p:nvSpPr>
          <p:cNvPr id="26" name="矩形 25">
            <a:extLst>
              <a:ext uri="{FF2B5EF4-FFF2-40B4-BE49-F238E27FC236}">
                <a16:creationId xmlns:a16="http://schemas.microsoft.com/office/drawing/2014/main" xmlns="" id="{A6F6D229-20D8-4288-BCD9-914D60F06F62}"/>
              </a:ext>
            </a:extLst>
          </p:cNvPr>
          <p:cNvSpPr/>
          <p:nvPr/>
        </p:nvSpPr>
        <p:spPr>
          <a:xfrm>
            <a:off x="7415375" y="5365326"/>
            <a:ext cx="2693825" cy="16004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开始售票、开放进馆时间：</a:t>
            </a:r>
            <a:endPar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止票时间（含钟表馆、珍宝馆）：</a:t>
            </a: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停止入馆时间：</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清场时间：</a:t>
            </a:r>
          </a:p>
        </p:txBody>
      </p:sp>
      <p:sp>
        <p:nvSpPr>
          <p:cNvPr id="27" name="矩形 26">
            <a:extLst>
              <a:ext uri="{FF2B5EF4-FFF2-40B4-BE49-F238E27FC236}">
                <a16:creationId xmlns:a16="http://schemas.microsoft.com/office/drawing/2014/main" xmlns="" id="{EA62B245-4BCA-4933-9203-A7F8D342DCE3}"/>
              </a:ext>
            </a:extLst>
          </p:cNvPr>
          <p:cNvSpPr/>
          <p:nvPr/>
        </p:nvSpPr>
        <p:spPr>
          <a:xfrm>
            <a:off x="10788495" y="5365326"/>
            <a:ext cx="671985" cy="160043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08:30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15:30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15:40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rPr>
              <a:t>16:30</a:t>
            </a:r>
            <a:endParaRPr kumimoji="0" lang="zh-CN" altLang="en-US" sz="1400" b="0" i="0" u="none" strike="noStrike" kern="1200" cap="none" spc="0" normalizeH="0" baseline="0" noProof="0" dirty="0">
              <a:ln>
                <a:noFill/>
              </a:ln>
              <a:solidFill>
                <a:prstClr val="white"/>
              </a:solidFill>
              <a:effectLst/>
              <a:uLnTx/>
              <a:uFillTx/>
              <a:latin typeface="Source Han Sans Normal" panose="020B0400000000000000" pitchFamily="34" charset="-122"/>
              <a:ea typeface="Source Han Sans Normal" panose="020B0400000000000000" pitchFamily="34" charset="-122"/>
              <a:cs typeface="+mn-cs"/>
            </a:endParaRPr>
          </a:p>
        </p:txBody>
      </p:sp>
      <p:pic>
        <p:nvPicPr>
          <p:cNvPr id="3" name="图片 2">
            <a:extLst>
              <a:ext uri="{FF2B5EF4-FFF2-40B4-BE49-F238E27FC236}">
                <a16:creationId xmlns:a16="http://schemas.microsoft.com/office/drawing/2014/main" xmlns="" id="{8D91F914-6FAE-4F1E-AD35-4465244BE7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300" y="3006645"/>
            <a:ext cx="11963400" cy="3571875"/>
          </a:xfrm>
          <a:prstGeom prst="rect">
            <a:avLst/>
          </a:prstGeom>
        </p:spPr>
      </p:pic>
      <p:sp>
        <p:nvSpPr>
          <p:cNvPr id="4" name="文本框 3">
            <a:extLst>
              <a:ext uri="{FF2B5EF4-FFF2-40B4-BE49-F238E27FC236}">
                <a16:creationId xmlns:a16="http://schemas.microsoft.com/office/drawing/2014/main" xmlns="" id="{9E9BF498-3188-432A-9C13-A6EA857D4EE9}"/>
              </a:ext>
            </a:extLst>
          </p:cNvPr>
          <p:cNvSpPr txBox="1"/>
          <p:nvPr/>
        </p:nvSpPr>
        <p:spPr>
          <a:xfrm>
            <a:off x="1078834" y="3465100"/>
            <a:ext cx="9392653" cy="3098669"/>
          </a:xfrm>
          <a:prstGeom prst="rect">
            <a:avLst/>
          </a:prstGeom>
          <a:noFill/>
        </p:spPr>
        <p:txBody>
          <a:bodyPr wrap="square" rtlCol="0">
            <a:spAutoFit/>
          </a:bodyPr>
          <a:lstStyle/>
          <a:p>
            <a:pPr indent="468000">
              <a:lnSpc>
                <a:spcPct val="130000"/>
              </a:lnSpc>
            </a:pPr>
            <a:r>
              <a:rPr lang="zh-CN" altLang="en-US" dirty="0">
                <a:solidFill>
                  <a:srgbClr val="FFFFFF"/>
                </a:solidFill>
                <a:latin typeface="微软雅黑" panose="020B0503020204020204" pitchFamily="34" charset="-122"/>
                <a:ea typeface="微软雅黑" panose="020B0503020204020204" pitchFamily="34" charset="-122"/>
              </a:rPr>
              <a:t>故宫博物院教育中心位于故宫熙和门南北两侧，面积约</a:t>
            </a:r>
            <a:r>
              <a:rPr lang="en-US" altLang="zh-CN" dirty="0">
                <a:solidFill>
                  <a:srgbClr val="FFFFFF"/>
                </a:solidFill>
                <a:latin typeface="微软雅黑" panose="020B0503020204020204" pitchFamily="34" charset="-122"/>
                <a:ea typeface="微软雅黑" panose="020B0503020204020204" pitchFamily="34" charset="-122"/>
              </a:rPr>
              <a:t>800</a:t>
            </a:r>
            <a:r>
              <a:rPr lang="zh-CN" altLang="en-US" dirty="0">
                <a:solidFill>
                  <a:srgbClr val="FFFFFF"/>
                </a:solidFill>
                <a:latin typeface="微软雅黑" panose="020B0503020204020204" pitchFamily="34" charset="-122"/>
                <a:ea typeface="微软雅黑" panose="020B0503020204020204" pitchFamily="34" charset="-122"/>
              </a:rPr>
              <a:t>平方米。经过一年多的项目规划、工程改造和室内设计，目前教育中心改造工程已经完成，现包括综合性教学空间</a:t>
            </a:r>
            <a:r>
              <a:rPr lang="en-US" altLang="zh-CN" dirty="0">
                <a:solidFill>
                  <a:srgbClr val="FFFFFF"/>
                </a:solidFill>
                <a:latin typeface="微软雅黑" panose="020B0503020204020204" pitchFamily="34" charset="-122"/>
                <a:ea typeface="微软雅黑" panose="020B0503020204020204" pitchFamily="34" charset="-122"/>
              </a:rPr>
              <a:t>4</a:t>
            </a:r>
            <a:r>
              <a:rPr lang="zh-CN" altLang="en-US" dirty="0">
                <a:solidFill>
                  <a:srgbClr val="FFFFFF"/>
                </a:solidFill>
                <a:latin typeface="微软雅黑" panose="020B0503020204020204" pitchFamily="34" charset="-122"/>
                <a:ea typeface="微软雅黑" panose="020B0503020204020204" pitchFamily="34" charset="-122"/>
              </a:rPr>
              <a:t>个、开放型阅览空间</a:t>
            </a:r>
            <a:r>
              <a:rPr lang="en-US" altLang="zh-CN" dirty="0">
                <a:solidFill>
                  <a:srgbClr val="FFFFFF"/>
                </a:solidFill>
                <a:latin typeface="微软雅黑" panose="020B0503020204020204" pitchFamily="34" charset="-122"/>
                <a:ea typeface="微软雅黑" panose="020B0503020204020204" pitchFamily="34" charset="-122"/>
              </a:rPr>
              <a:t>2</a:t>
            </a:r>
            <a:r>
              <a:rPr lang="zh-CN" altLang="en-US" dirty="0">
                <a:solidFill>
                  <a:srgbClr val="FFFFFF"/>
                </a:solidFill>
                <a:latin typeface="微软雅黑" panose="020B0503020204020204" pitchFamily="34" charset="-122"/>
                <a:ea typeface="微软雅黑" panose="020B0503020204020204" pitchFamily="34" charset="-122"/>
              </a:rPr>
              <a:t>个，可同时容纳</a:t>
            </a:r>
            <a:r>
              <a:rPr lang="en-US" altLang="zh-CN" dirty="0">
                <a:solidFill>
                  <a:srgbClr val="FFFFFF"/>
                </a:solidFill>
                <a:latin typeface="微软雅黑" panose="020B0503020204020204" pitchFamily="34" charset="-122"/>
                <a:ea typeface="微软雅黑" panose="020B0503020204020204" pitchFamily="34" charset="-122"/>
              </a:rPr>
              <a:t>200</a:t>
            </a:r>
            <a:r>
              <a:rPr lang="zh-CN" altLang="en-US" dirty="0">
                <a:solidFill>
                  <a:srgbClr val="FFFFFF"/>
                </a:solidFill>
                <a:latin typeface="微软雅黑" panose="020B0503020204020204" pitchFamily="34" charset="-122"/>
                <a:ea typeface="微软雅黑" panose="020B0503020204020204" pitchFamily="34" charset="-122"/>
              </a:rPr>
              <a:t>余人，此外还配套有故宫志愿者工作站和志愿者阅览室，这将有利于志愿服务和教育服务的结合开展。</a:t>
            </a:r>
          </a:p>
          <a:p>
            <a:pPr indent="468000">
              <a:lnSpc>
                <a:spcPct val="130000"/>
              </a:lnSpc>
              <a:spcBef>
                <a:spcPts val="1200"/>
              </a:spcBef>
            </a:pPr>
            <a:r>
              <a:rPr lang="zh-CN" altLang="en-US" dirty="0">
                <a:solidFill>
                  <a:srgbClr val="FFFFFF"/>
                </a:solidFill>
                <a:latin typeface="微软雅黑" panose="020B0503020204020204" pitchFamily="34" charset="-122"/>
                <a:ea typeface="微软雅黑" panose="020B0503020204020204" pitchFamily="34" charset="-122"/>
              </a:rPr>
              <a:t>故宫教育中心面向全社会正式开放。它将成为故宫博物院的教育平台和互动窗口，充分发挥各方面优势，举办针对各年龄段公众的文化课程和教育活动，举行讲座，举办培训，利用丰富的教育资源，让故宫教育惠及更多社会人群。</a:t>
            </a:r>
          </a:p>
          <a:p>
            <a:pPr>
              <a:lnSpc>
                <a:spcPct val="130000"/>
              </a:lnSpc>
            </a:pPr>
            <a:endParaRPr lang="zh-CN" altLang="en-US" dirty="0"/>
          </a:p>
        </p:txBody>
      </p:sp>
      <p:grpSp>
        <p:nvGrpSpPr>
          <p:cNvPr id="28" name="组合 27">
            <a:extLst>
              <a:ext uri="{FF2B5EF4-FFF2-40B4-BE49-F238E27FC236}">
                <a16:creationId xmlns:a16="http://schemas.microsoft.com/office/drawing/2014/main" xmlns="" id="{96027CA0-468A-4B52-A117-A1EE64A48032}"/>
              </a:ext>
            </a:extLst>
          </p:cNvPr>
          <p:cNvGrpSpPr/>
          <p:nvPr/>
        </p:nvGrpSpPr>
        <p:grpSpPr>
          <a:xfrm>
            <a:off x="527885" y="1963472"/>
            <a:ext cx="1498517" cy="444005"/>
            <a:chOff x="495801" y="1658674"/>
            <a:chExt cx="1498517" cy="444005"/>
          </a:xfrm>
        </p:grpSpPr>
        <p:pic>
          <p:nvPicPr>
            <p:cNvPr id="18" name="图片 17">
              <a:extLst>
                <a:ext uri="{FF2B5EF4-FFF2-40B4-BE49-F238E27FC236}">
                  <a16:creationId xmlns:a16="http://schemas.microsoft.com/office/drawing/2014/main" xmlns="" id="{D37B865C-FC13-4039-B0E4-00ED25041D9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5801" y="1658674"/>
              <a:ext cx="1498517" cy="444005"/>
            </a:xfrm>
            <a:prstGeom prst="rect">
              <a:avLst/>
            </a:prstGeom>
          </p:spPr>
        </p:pic>
        <p:sp>
          <p:nvSpPr>
            <p:cNvPr id="21" name="文本框 20">
              <a:extLst>
                <a:ext uri="{FF2B5EF4-FFF2-40B4-BE49-F238E27FC236}">
                  <a16:creationId xmlns:a16="http://schemas.microsoft.com/office/drawing/2014/main" xmlns="" id="{3CA5387C-918B-4D81-A681-9B06244C7212}"/>
                </a:ext>
              </a:extLst>
            </p:cNvPr>
            <p:cNvSpPr txBox="1"/>
            <p:nvPr/>
          </p:nvSpPr>
          <p:spPr>
            <a:xfrm>
              <a:off x="606677" y="1686156"/>
              <a:ext cx="1222124" cy="400110"/>
            </a:xfrm>
            <a:prstGeom prst="rect">
              <a:avLst/>
            </a:prstGeom>
            <a:noFill/>
          </p:spPr>
          <p:txBody>
            <a:bodyPr wrap="square" rtlCol="0">
              <a:spAutoFit/>
            </a:bodyPr>
            <a:lstStyle/>
            <a:p>
              <a:r>
                <a:rPr lang="zh-CN" altLang="en-US" sz="2000" dirty="0">
                  <a:latin typeface="+mn-ea"/>
                </a:rPr>
                <a:t>佳果呈祥</a:t>
              </a:r>
            </a:p>
          </p:txBody>
        </p:sp>
      </p:grpSp>
      <p:grpSp>
        <p:nvGrpSpPr>
          <p:cNvPr id="45" name="组合 44">
            <a:extLst>
              <a:ext uri="{FF2B5EF4-FFF2-40B4-BE49-F238E27FC236}">
                <a16:creationId xmlns:a16="http://schemas.microsoft.com/office/drawing/2014/main" xmlns="" id="{9E5C852D-3D97-42A2-9BEF-EE4AA09460A4}"/>
              </a:ext>
            </a:extLst>
          </p:cNvPr>
          <p:cNvGrpSpPr/>
          <p:nvPr/>
        </p:nvGrpSpPr>
        <p:grpSpPr>
          <a:xfrm>
            <a:off x="2809352" y="1963472"/>
            <a:ext cx="1498517" cy="444005"/>
            <a:chOff x="2452937" y="1658674"/>
            <a:chExt cx="1498517" cy="444005"/>
          </a:xfrm>
        </p:grpSpPr>
        <p:pic>
          <p:nvPicPr>
            <p:cNvPr id="37" name="图片 36">
              <a:extLst>
                <a:ext uri="{FF2B5EF4-FFF2-40B4-BE49-F238E27FC236}">
                  <a16:creationId xmlns:a16="http://schemas.microsoft.com/office/drawing/2014/main" xmlns="" id="{85CD5DC1-48D2-40DF-AA0B-515DEEFA229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52937" y="1658674"/>
              <a:ext cx="1498517" cy="444005"/>
            </a:xfrm>
            <a:prstGeom prst="rect">
              <a:avLst/>
            </a:prstGeom>
          </p:spPr>
        </p:pic>
        <p:sp>
          <p:nvSpPr>
            <p:cNvPr id="38" name="文本框 37">
              <a:extLst>
                <a:ext uri="{FF2B5EF4-FFF2-40B4-BE49-F238E27FC236}">
                  <a16:creationId xmlns:a16="http://schemas.microsoft.com/office/drawing/2014/main" xmlns="" id="{1EB12DDC-BFFA-4071-AE00-703951F679E2}"/>
                </a:ext>
              </a:extLst>
            </p:cNvPr>
            <p:cNvSpPr txBox="1"/>
            <p:nvPr/>
          </p:nvSpPr>
          <p:spPr>
            <a:xfrm>
              <a:off x="2563813" y="1686156"/>
              <a:ext cx="1222124" cy="400110"/>
            </a:xfrm>
            <a:prstGeom prst="rect">
              <a:avLst/>
            </a:prstGeom>
            <a:noFill/>
          </p:spPr>
          <p:txBody>
            <a:bodyPr wrap="square" rtlCol="0">
              <a:spAutoFit/>
            </a:bodyPr>
            <a:lstStyle/>
            <a:p>
              <a:r>
                <a:rPr lang="zh-CN" altLang="en-US" sz="2000" dirty="0">
                  <a:latin typeface="+mn-ea"/>
                </a:rPr>
                <a:t>数九消寒</a:t>
              </a:r>
            </a:p>
          </p:txBody>
        </p:sp>
      </p:grpSp>
      <p:grpSp>
        <p:nvGrpSpPr>
          <p:cNvPr id="46" name="组合 45">
            <a:extLst>
              <a:ext uri="{FF2B5EF4-FFF2-40B4-BE49-F238E27FC236}">
                <a16:creationId xmlns:a16="http://schemas.microsoft.com/office/drawing/2014/main" xmlns="" id="{DBB6AE04-0DAA-4594-8043-C6ED5387A43E}"/>
              </a:ext>
            </a:extLst>
          </p:cNvPr>
          <p:cNvGrpSpPr/>
          <p:nvPr/>
        </p:nvGrpSpPr>
        <p:grpSpPr>
          <a:xfrm>
            <a:off x="5090819" y="1963472"/>
            <a:ext cx="1498517" cy="444005"/>
            <a:chOff x="4410073" y="1658674"/>
            <a:chExt cx="1498517" cy="444005"/>
          </a:xfrm>
        </p:grpSpPr>
        <p:pic>
          <p:nvPicPr>
            <p:cNvPr id="39" name="图片 38">
              <a:extLst>
                <a:ext uri="{FF2B5EF4-FFF2-40B4-BE49-F238E27FC236}">
                  <a16:creationId xmlns:a16="http://schemas.microsoft.com/office/drawing/2014/main" xmlns="" id="{3D31A412-FD74-4845-9F93-316F7514CEE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0073" y="1658674"/>
              <a:ext cx="1498517" cy="444005"/>
            </a:xfrm>
            <a:prstGeom prst="rect">
              <a:avLst/>
            </a:prstGeom>
          </p:spPr>
        </p:pic>
        <p:sp>
          <p:nvSpPr>
            <p:cNvPr id="40" name="文本框 39">
              <a:extLst>
                <a:ext uri="{FF2B5EF4-FFF2-40B4-BE49-F238E27FC236}">
                  <a16:creationId xmlns:a16="http://schemas.microsoft.com/office/drawing/2014/main" xmlns="" id="{1A5080F4-3383-4470-B3CD-2FF23D2CD18C}"/>
                </a:ext>
              </a:extLst>
            </p:cNvPr>
            <p:cNvSpPr txBox="1"/>
            <p:nvPr/>
          </p:nvSpPr>
          <p:spPr>
            <a:xfrm>
              <a:off x="4440739" y="1686156"/>
              <a:ext cx="1467851" cy="400110"/>
            </a:xfrm>
            <a:prstGeom prst="rect">
              <a:avLst/>
            </a:prstGeom>
            <a:noFill/>
          </p:spPr>
          <p:txBody>
            <a:bodyPr wrap="square" rtlCol="0">
              <a:spAutoFit/>
            </a:bodyPr>
            <a:lstStyle/>
            <a:p>
              <a:r>
                <a:rPr lang="zh-CN" altLang="en-US" sz="2000" dirty="0">
                  <a:latin typeface="+mn-ea"/>
                </a:rPr>
                <a:t>故宫里的窗</a:t>
              </a:r>
            </a:p>
          </p:txBody>
        </p:sp>
      </p:grpSp>
      <p:grpSp>
        <p:nvGrpSpPr>
          <p:cNvPr id="47" name="组合 46">
            <a:extLst>
              <a:ext uri="{FF2B5EF4-FFF2-40B4-BE49-F238E27FC236}">
                <a16:creationId xmlns:a16="http://schemas.microsoft.com/office/drawing/2014/main" xmlns="" id="{2CE7B35E-6B8E-467C-9C5A-516131779359}"/>
              </a:ext>
            </a:extLst>
          </p:cNvPr>
          <p:cNvGrpSpPr/>
          <p:nvPr/>
        </p:nvGrpSpPr>
        <p:grpSpPr>
          <a:xfrm>
            <a:off x="7372286" y="1963472"/>
            <a:ext cx="1498517" cy="444005"/>
            <a:chOff x="6283412" y="1658674"/>
            <a:chExt cx="1498517" cy="444005"/>
          </a:xfrm>
        </p:grpSpPr>
        <p:pic>
          <p:nvPicPr>
            <p:cNvPr id="41" name="图片 40">
              <a:extLst>
                <a:ext uri="{FF2B5EF4-FFF2-40B4-BE49-F238E27FC236}">
                  <a16:creationId xmlns:a16="http://schemas.microsoft.com/office/drawing/2014/main" xmlns="" id="{1E071AFA-4957-4CB8-BA96-8D6411CCB0E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83412" y="1658674"/>
              <a:ext cx="1498517" cy="444005"/>
            </a:xfrm>
            <a:prstGeom prst="rect">
              <a:avLst/>
            </a:prstGeom>
          </p:spPr>
        </p:pic>
        <p:sp>
          <p:nvSpPr>
            <p:cNvPr id="42" name="文本框 41">
              <a:extLst>
                <a:ext uri="{FF2B5EF4-FFF2-40B4-BE49-F238E27FC236}">
                  <a16:creationId xmlns:a16="http://schemas.microsoft.com/office/drawing/2014/main" xmlns="" id="{14E80DC6-1E86-4AB0-85CF-40AE9EECBD25}"/>
                </a:ext>
              </a:extLst>
            </p:cNvPr>
            <p:cNvSpPr txBox="1"/>
            <p:nvPr/>
          </p:nvSpPr>
          <p:spPr>
            <a:xfrm>
              <a:off x="6506582" y="1686156"/>
              <a:ext cx="1113418" cy="400110"/>
            </a:xfrm>
            <a:prstGeom prst="rect">
              <a:avLst/>
            </a:prstGeom>
            <a:noFill/>
          </p:spPr>
          <p:txBody>
            <a:bodyPr wrap="square" rtlCol="0">
              <a:spAutoFit/>
            </a:bodyPr>
            <a:lstStyle/>
            <a:p>
              <a:r>
                <a:rPr lang="zh-CN" altLang="en-US" sz="2000" dirty="0">
                  <a:latin typeface="+mn-ea"/>
                </a:rPr>
                <a:t>朝珠</a:t>
              </a:r>
              <a:r>
                <a:rPr lang="en-US" altLang="zh-CN" sz="2000" dirty="0">
                  <a:latin typeface="+mn-ea"/>
                </a:rPr>
                <a:t>DIY</a:t>
              </a:r>
              <a:endParaRPr lang="zh-CN" altLang="en-US" sz="2000" dirty="0">
                <a:latin typeface="+mn-ea"/>
              </a:endParaRPr>
            </a:p>
          </p:txBody>
        </p:sp>
      </p:grpSp>
      <p:grpSp>
        <p:nvGrpSpPr>
          <p:cNvPr id="48" name="组合 47">
            <a:extLst>
              <a:ext uri="{FF2B5EF4-FFF2-40B4-BE49-F238E27FC236}">
                <a16:creationId xmlns:a16="http://schemas.microsoft.com/office/drawing/2014/main" xmlns="" id="{79303BAA-1E45-4943-B4C1-3A25113B8780}"/>
              </a:ext>
            </a:extLst>
          </p:cNvPr>
          <p:cNvGrpSpPr/>
          <p:nvPr/>
        </p:nvGrpSpPr>
        <p:grpSpPr>
          <a:xfrm>
            <a:off x="9653754" y="1963472"/>
            <a:ext cx="1822109" cy="444005"/>
            <a:chOff x="8402475" y="1658674"/>
            <a:chExt cx="1822109" cy="444005"/>
          </a:xfrm>
        </p:grpSpPr>
        <p:pic>
          <p:nvPicPr>
            <p:cNvPr id="43" name="图片 42">
              <a:extLst>
                <a:ext uri="{FF2B5EF4-FFF2-40B4-BE49-F238E27FC236}">
                  <a16:creationId xmlns:a16="http://schemas.microsoft.com/office/drawing/2014/main" xmlns="" id="{1F8D1B8F-AD7E-4CBD-8B73-3CCC9B6B995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02475" y="1658674"/>
              <a:ext cx="1741900" cy="444005"/>
            </a:xfrm>
            <a:prstGeom prst="rect">
              <a:avLst/>
            </a:prstGeom>
          </p:spPr>
        </p:pic>
        <p:sp>
          <p:nvSpPr>
            <p:cNvPr id="44" name="文本框 43">
              <a:extLst>
                <a:ext uri="{FF2B5EF4-FFF2-40B4-BE49-F238E27FC236}">
                  <a16:creationId xmlns:a16="http://schemas.microsoft.com/office/drawing/2014/main" xmlns="" id="{1B9CF6EA-0E83-428D-BA37-DE7BCC84048F}"/>
                </a:ext>
              </a:extLst>
            </p:cNvPr>
            <p:cNvSpPr txBox="1"/>
            <p:nvPr/>
          </p:nvSpPr>
          <p:spPr>
            <a:xfrm>
              <a:off x="8432965" y="1686156"/>
              <a:ext cx="1791619" cy="400110"/>
            </a:xfrm>
            <a:prstGeom prst="rect">
              <a:avLst/>
            </a:prstGeom>
            <a:noFill/>
          </p:spPr>
          <p:txBody>
            <a:bodyPr wrap="square" rtlCol="0">
              <a:spAutoFit/>
            </a:bodyPr>
            <a:lstStyle/>
            <a:p>
              <a:r>
                <a:rPr lang="zh-CN" altLang="en-US" sz="2000" dirty="0">
                  <a:latin typeface="+mn-ea"/>
                </a:rPr>
                <a:t>最好的“皇”金</a:t>
              </a:r>
            </a:p>
          </p:txBody>
        </p:sp>
      </p:grpSp>
    </p:spTree>
    <p:extLst>
      <p:ext uri="{BB962C8B-B14F-4D97-AF65-F5344CB8AC3E}">
        <p14:creationId xmlns:p14="http://schemas.microsoft.com/office/powerpoint/2010/main" val="12067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古典中国风故宫宣传介绍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2005</Words>
  <Application>Microsoft Office PowerPoint</Application>
  <PresentationFormat>宽屏</PresentationFormat>
  <Paragraphs>270</Paragraphs>
  <Slides>21</Slides>
  <Notes>21</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Source Han Sans Bold</vt:lpstr>
      <vt:lpstr>Source Han Sans Normal</vt:lpstr>
      <vt:lpstr>Source Han Sans Regular</vt:lpstr>
      <vt:lpstr>等线</vt:lpstr>
      <vt:lpstr>等线 Light</vt:lpstr>
      <vt:lpstr>华文宋体</vt:lpstr>
      <vt:lpstr>楷体</vt:lpstr>
      <vt:lpstr>微软雅黑</vt:lpstr>
      <vt:lpstr>叶根友唐楷简</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2018-07-18T08:11:48Z</dcterms:created>
  <dcterms:modified xsi:type="dcterms:W3CDTF">2018-08-16T11:33:30Z</dcterms:modified>
</cp:coreProperties>
</file>