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5"/>
  </p:handoutMasterIdLst>
  <p:sldIdLst>
    <p:sldId id="256" r:id="rId3"/>
    <p:sldId id="257" r:id="rId5"/>
    <p:sldId id="258" r:id="rId6"/>
    <p:sldId id="282" r:id="rId7"/>
    <p:sldId id="262" r:id="rId8"/>
    <p:sldId id="264" r:id="rId9"/>
    <p:sldId id="265" r:id="rId10"/>
    <p:sldId id="266" r:id="rId11"/>
    <p:sldId id="283" r:id="rId12"/>
    <p:sldId id="267" r:id="rId13"/>
    <p:sldId id="271" r:id="rId14"/>
    <p:sldId id="273" r:id="rId15"/>
    <p:sldId id="284" r:id="rId16"/>
    <p:sldId id="269" r:id="rId17"/>
    <p:sldId id="272" r:id="rId18"/>
    <p:sldId id="274" r:id="rId19"/>
    <p:sldId id="285" r:id="rId20"/>
    <p:sldId id="276" r:id="rId21"/>
    <p:sldId id="277" r:id="rId22"/>
    <p:sldId id="280" r:id="rId23"/>
    <p:sldId id="281" r:id="rId24"/>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044EAE"/>
    <a:srgbClr val="242331"/>
    <a:srgbClr val="545766"/>
    <a:srgbClr val="565B76"/>
    <a:srgbClr val="D5495F"/>
    <a:srgbClr val="E8EB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747" autoAdjust="0"/>
    <p:restoredTop sz="94660"/>
  </p:normalViewPr>
  <p:slideViewPr>
    <p:cSldViewPr snapToGrid="0">
      <p:cViewPr varScale="1">
        <p:scale>
          <a:sx n="88" d="100"/>
          <a:sy n="88" d="100"/>
        </p:scale>
        <p:origin x="618" y="96"/>
      </p:cViewPr>
      <p:guideLst>
        <p:guide orient="horz" pos="2160"/>
        <p:guide pos="3840"/>
      </p:guideLst>
    </p:cSldViewPr>
  </p:slideViewPr>
  <p:notesTextViewPr>
    <p:cViewPr>
      <p:scale>
        <a:sx n="1" d="1"/>
        <a:sy n="1" d="1"/>
      </p:scale>
      <p:origin x="0" y="0"/>
    </p:cViewPr>
  </p:notesTextViewPr>
  <p:sorterViewPr>
    <p:cViewPr varScale="1">
      <p:scale>
        <a:sx n="1" d="1"/>
        <a:sy n="1" d="1"/>
      </p:scale>
      <p:origin x="0" y="-450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947666"/>
          <c:y val="0.0487346"/>
          <c:w val="0.900233"/>
          <c:h val="0.874264"/>
        </c:manualLayout>
      </c:layout>
      <c:barChart>
        <c:barDir val="col"/>
        <c:grouping val="clustered"/>
        <c:varyColors val="0"/>
        <c:ser>
          <c:idx val="0"/>
          <c:order val="0"/>
          <c:tx>
            <c:strRef>
              <c:f>Sheet1!$A$2</c:f>
              <c:strCache>
                <c:ptCount val="1"/>
                <c:pt idx="0">
                  <c:v>Series 1</c:v>
                </c:pt>
              </c:strCache>
            </c:strRef>
          </c:tx>
          <c:spPr>
            <a:solidFill>
              <a:schemeClr val="bg1">
                <a:lumMod val="50000"/>
              </a:schemeClr>
            </a:solidFill>
            <a:ln w="12700" cap="flat">
              <a:noFill/>
              <a:miter lim="400000"/>
            </a:ln>
            <a:effectLst/>
          </c:spPr>
          <c:invertIfNegative val="0"/>
          <c:dLbls>
            <c:delete val="1"/>
          </c:dLbls>
          <c:cat>
            <c:strRef>
              <c:f>Sheet1!$B$1:$B$1</c:f>
              <c:strCache>
                <c:ptCount val="1"/>
                <c:pt idx="0">
                  <c:v>Category 1</c:v>
                </c:pt>
              </c:strCache>
            </c:strRef>
          </c:cat>
          <c:val>
            <c:numRef>
              <c:f>Sheet1!$B$2:$B$2</c:f>
              <c:numCache>
                <c:formatCode>General</c:formatCode>
                <c:ptCount val="1"/>
                <c:pt idx="0">
                  <c:v>4.3</c:v>
                </c:pt>
              </c:numCache>
            </c:numRef>
          </c:val>
        </c:ser>
        <c:ser>
          <c:idx val="1"/>
          <c:order val="1"/>
          <c:tx>
            <c:strRef>
              <c:f>Sheet1!$A$3</c:f>
              <c:strCache>
                <c:ptCount val="1"/>
                <c:pt idx="0">
                  <c:v>Series 2</c:v>
                </c:pt>
              </c:strCache>
            </c:strRef>
          </c:tx>
          <c:spPr>
            <a:solidFill>
              <a:srgbClr val="0070C0"/>
            </a:solidFill>
            <a:ln w="12700" cap="flat">
              <a:noFill/>
              <a:miter lim="400000"/>
            </a:ln>
            <a:effectLst/>
          </c:spPr>
          <c:invertIfNegative val="0"/>
          <c:dLbls>
            <c:delete val="1"/>
          </c:dLbls>
          <c:cat>
            <c:strRef>
              <c:f>Sheet1!$B$1:$B$1</c:f>
              <c:strCache>
                <c:ptCount val="1"/>
                <c:pt idx="0">
                  <c:v>Category 1</c:v>
                </c:pt>
              </c:strCache>
            </c:strRef>
          </c:cat>
          <c:val>
            <c:numRef>
              <c:f>Sheet1!$B$3:$B$3</c:f>
              <c:numCache>
                <c:formatCode>General</c:formatCode>
                <c:ptCount val="1"/>
                <c:pt idx="0">
                  <c:v>2.7</c:v>
                </c:pt>
              </c:numCache>
            </c:numRef>
          </c:val>
        </c:ser>
        <c:ser>
          <c:idx val="2"/>
          <c:order val="2"/>
          <c:tx>
            <c:strRef>
              <c:f>Sheet1!$A$4</c:f>
              <c:strCache>
                <c:ptCount val="1"/>
                <c:pt idx="0">
                  <c:v>Series 3</c:v>
                </c:pt>
              </c:strCache>
            </c:strRef>
          </c:tx>
          <c:spPr>
            <a:solidFill>
              <a:schemeClr val="bg1">
                <a:lumMod val="50000"/>
              </a:schemeClr>
            </a:solidFill>
            <a:ln w="12700" cap="flat">
              <a:noFill/>
              <a:miter lim="400000"/>
            </a:ln>
            <a:effectLst/>
          </c:spPr>
          <c:invertIfNegative val="0"/>
          <c:dLbls>
            <c:delete val="1"/>
          </c:dLbls>
          <c:cat>
            <c:strRef>
              <c:f>Sheet1!$B$1:$B$1</c:f>
              <c:strCache>
                <c:ptCount val="1"/>
                <c:pt idx="0">
                  <c:v>Category 1</c:v>
                </c:pt>
              </c:strCache>
            </c:strRef>
          </c:cat>
          <c:val>
            <c:numRef>
              <c:f>Sheet1!$B$4:$B$4</c:f>
              <c:numCache>
                <c:formatCode>General</c:formatCode>
                <c:ptCount val="1"/>
                <c:pt idx="0">
                  <c:v>3</c:v>
                </c:pt>
              </c:numCache>
            </c:numRef>
          </c:val>
        </c:ser>
        <c:ser>
          <c:idx val="3"/>
          <c:order val="3"/>
          <c:tx>
            <c:strRef>
              <c:f>Sheet1!$A$5</c:f>
              <c:strCache>
                <c:ptCount val="1"/>
                <c:pt idx="0">
                  <c:v>Series 4</c:v>
                </c:pt>
              </c:strCache>
            </c:strRef>
          </c:tx>
          <c:spPr>
            <a:solidFill>
              <a:srgbClr val="91969B"/>
            </a:solidFill>
            <a:ln w="12700" cap="flat">
              <a:noFill/>
              <a:miter lim="400000"/>
            </a:ln>
            <a:effectLst/>
          </c:spPr>
          <c:invertIfNegative val="0"/>
          <c:dPt>
            <c:idx val="0"/>
            <c:invertIfNegative val="0"/>
            <c:bubble3D val="0"/>
            <c:spPr>
              <a:solidFill>
                <a:srgbClr val="0070C0"/>
              </a:solidFill>
              <a:ln w="12700" cap="flat">
                <a:noFill/>
                <a:miter lim="400000"/>
              </a:ln>
              <a:effectLst/>
            </c:spPr>
          </c:dPt>
          <c:dLbls>
            <c:delete val="1"/>
          </c:dLbls>
          <c:cat>
            <c:strRef>
              <c:f>Sheet1!$B$1:$B$1</c:f>
              <c:strCache>
                <c:ptCount val="1"/>
                <c:pt idx="0">
                  <c:v>Category 1</c:v>
                </c:pt>
              </c:strCache>
            </c:strRef>
          </c:cat>
          <c:val>
            <c:numRef>
              <c:f>Sheet1!$B$5:$B$5</c:f>
              <c:numCache>
                <c:formatCode>General</c:formatCode>
                <c:ptCount val="1"/>
                <c:pt idx="0">
                  <c:v>2.2</c:v>
                </c:pt>
              </c:numCache>
            </c:numRef>
          </c:val>
        </c:ser>
        <c:dLbls>
          <c:showLegendKey val="0"/>
          <c:showVal val="0"/>
          <c:showCatName val="0"/>
          <c:showSerName val="0"/>
          <c:showPercent val="0"/>
          <c:showBubbleSize val="0"/>
        </c:dLbls>
        <c:gapWidth val="219"/>
        <c:overlap val="-27"/>
        <c:axId val="229138984"/>
        <c:axId val="229094592"/>
      </c:barChart>
      <c:catAx>
        <c:axId val="229138984"/>
        <c:scaling>
          <c:orientation val="minMax"/>
        </c:scaling>
        <c:delete val="0"/>
        <c:axPos val="b"/>
        <c:numFmt formatCode="General" sourceLinked="0"/>
        <c:majorTickMark val="none"/>
        <c:minorTickMark val="none"/>
        <c:tickLblPos val="low"/>
        <c:spPr>
          <a:ln w="12700" cap="flat" cmpd="sng" algn="ctr">
            <a:solidFill>
              <a:srgbClr val="ECECEC"/>
            </a:solidFill>
            <a:prstDash val="solid"/>
            <a:round/>
          </a:ln>
        </c:spPr>
        <c:txPr>
          <a:bodyPr rot="0" spcFirstLastPara="0" vertOverflow="ellipsis" vert="horz" wrap="square" anchor="ctr" anchorCtr="1"/>
          <a:lstStyle/>
          <a:p>
            <a:pPr>
              <a:defRPr lang="zh-CN" sz="1400" b="0" i="0" u="none" strike="noStrike" kern="1200" baseline="0">
                <a:solidFill>
                  <a:srgbClr val="ACACAC"/>
                </a:solidFill>
                <a:latin typeface="Poppins Light"/>
                <a:ea typeface="+mn-ea"/>
                <a:cs typeface="+mn-cs"/>
              </a:defRPr>
            </a:pPr>
          </a:p>
        </c:txPr>
        <c:crossAx val="229094592"/>
        <c:crosses val="autoZero"/>
        <c:auto val="1"/>
        <c:lblAlgn val="ctr"/>
        <c:lblOffset val="100"/>
        <c:noMultiLvlLbl val="1"/>
      </c:catAx>
      <c:valAx>
        <c:axId val="229094592"/>
        <c:scaling>
          <c:orientation val="minMax"/>
        </c:scaling>
        <c:delete val="0"/>
        <c:axPos val="l"/>
        <c:numFmt formatCode="0.#" sourceLinked="0"/>
        <c:majorTickMark val="none"/>
        <c:minorTickMark val="none"/>
        <c:tickLblPos val="nextTo"/>
        <c:spPr>
          <a:ln w="12700" cap="flat" cmpd="sng" algn="ctr">
            <a:noFill/>
            <a:prstDash val="solid"/>
            <a:round/>
          </a:ln>
        </c:spPr>
        <c:txPr>
          <a:bodyPr rot="0" spcFirstLastPara="0" vertOverflow="ellipsis" vert="horz" wrap="square" anchor="ctr" anchorCtr="1"/>
          <a:lstStyle/>
          <a:p>
            <a:pPr>
              <a:defRPr lang="zh-CN" sz="1400" b="0" i="0" u="none" strike="noStrike" kern="1200" baseline="0">
                <a:solidFill>
                  <a:srgbClr val="ACACAC"/>
                </a:solidFill>
                <a:latin typeface="Poppins Light"/>
                <a:ea typeface="+mn-ea"/>
                <a:cs typeface="+mn-cs"/>
              </a:defRPr>
            </a:pPr>
          </a:p>
        </c:txPr>
        <c:crossAx val="229138984"/>
        <c:crosses val="autoZero"/>
        <c:crossBetween val="between"/>
        <c:majorUnit val="1.25"/>
        <c:minorUnit val="0.625"/>
      </c:valAx>
      <c:spPr>
        <a:noFill/>
        <a:ln w="12700" cap="flat">
          <a:noFill/>
          <a:miter lim="400000"/>
        </a:ln>
        <a:effectLst/>
      </c:spPr>
    </c:plotArea>
    <c:plotVisOnly val="1"/>
    <c:dispBlanksAs val="gap"/>
    <c:showDLblsOverMax val="1"/>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0070C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200" b="1" i="0" u="none" strike="noStrike" kern="1200" baseline="0">
                    <a:solidFill>
                      <a:srgbClr val="4E526E"/>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spPr>
                    <a:ln w="9525" cap="flat" cmpd="sng" algn="ctr">
                      <a:solidFill>
                        <a:schemeClr val="tx1">
                          <a:lumMod val="35000"/>
                          <a:lumOff val="65000"/>
                        </a:schemeClr>
                      </a:solidFill>
                      <a:round/>
                    </a:ln>
                    <a:effectLst/>
                  </c:spPr>
                </c15:leaderLines>
              </c:ext>
            </c:extLst>
          </c:dLbls>
          <c:cat>
            <c:strRef>
              <c:f>Sheet1!$A$2:$A$13</c:f>
              <c:strCache>
                <c:ptCount val="12"/>
                <c:pt idx="0">
                  <c:v>类别 1</c:v>
                </c:pt>
                <c:pt idx="1">
                  <c:v>类别 2</c:v>
                </c:pt>
                <c:pt idx="2">
                  <c:v>类别 3</c:v>
                </c:pt>
                <c:pt idx="3">
                  <c:v>类别 4</c:v>
                </c:pt>
                <c:pt idx="4">
                  <c:v>类别 5</c:v>
                </c:pt>
                <c:pt idx="5">
                  <c:v>类别 6</c:v>
                </c:pt>
                <c:pt idx="6">
                  <c:v>类别 7</c:v>
                </c:pt>
                <c:pt idx="7">
                  <c:v>类别 8</c:v>
                </c:pt>
                <c:pt idx="8">
                  <c:v>类别 9</c:v>
                </c:pt>
                <c:pt idx="9">
                  <c:v>类别 10</c:v>
                </c:pt>
                <c:pt idx="10">
                  <c:v>类别 11</c:v>
                </c:pt>
                <c:pt idx="11">
                  <c:v>类别 12</c:v>
                </c:pt>
              </c:strCache>
            </c:strRef>
          </c:cat>
          <c:val>
            <c:numRef>
              <c:f>Sheet1!$B$2:$B$13</c:f>
              <c:numCache>
                <c:formatCode>0%</c:formatCode>
                <c:ptCount val="12"/>
                <c:pt idx="0">
                  <c:v>0.3</c:v>
                </c:pt>
                <c:pt idx="1">
                  <c:v>0.4</c:v>
                </c:pt>
                <c:pt idx="2">
                  <c:v>0.35</c:v>
                </c:pt>
                <c:pt idx="3">
                  <c:v>0.5</c:v>
                </c:pt>
                <c:pt idx="4">
                  <c:v>0.25</c:v>
                </c:pt>
                <c:pt idx="5">
                  <c:v>0.6</c:v>
                </c:pt>
                <c:pt idx="6">
                  <c:v>0.37</c:v>
                </c:pt>
                <c:pt idx="7">
                  <c:v>0.42</c:v>
                </c:pt>
                <c:pt idx="8">
                  <c:v>0.43</c:v>
                </c:pt>
                <c:pt idx="9">
                  <c:v>0.33</c:v>
                </c:pt>
                <c:pt idx="10">
                  <c:v>0.54</c:v>
                </c:pt>
                <c:pt idx="11">
                  <c:v>0.47</c:v>
                </c:pt>
              </c:numCache>
            </c:numRef>
          </c:val>
        </c:ser>
        <c:dLbls>
          <c:showLegendKey val="0"/>
          <c:showVal val="1"/>
          <c:showCatName val="0"/>
          <c:showSerName val="0"/>
          <c:showPercent val="0"/>
          <c:showBubbleSize val="0"/>
        </c:dLbls>
        <c:gapWidth val="200"/>
        <c:overlap val="1"/>
        <c:axId val="229614808"/>
        <c:axId val="320947296"/>
      </c:barChart>
      <c:catAx>
        <c:axId val="229614808"/>
        <c:scaling>
          <c:orientation val="minMax"/>
        </c:scaling>
        <c:delete val="1"/>
        <c:axPos val="b"/>
        <c:numFmt formatCode="General" sourceLinked="1"/>
        <c:majorTickMark val="out"/>
        <c:minorTickMark val="none"/>
        <c:tickLblPos val="none"/>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320947296"/>
        <c:crosses val="autoZero"/>
        <c:auto val="1"/>
        <c:lblAlgn val="ctr"/>
        <c:lblOffset val="100"/>
        <c:noMultiLvlLbl val="0"/>
      </c:catAx>
      <c:valAx>
        <c:axId val="320947296"/>
        <c:scaling>
          <c:orientation val="minMax"/>
        </c:scaling>
        <c:delete val="1"/>
        <c:axPos val="l"/>
        <c:numFmt formatCode="0%" sourceLinked="1"/>
        <c:majorTickMark val="out"/>
        <c:minorTickMark val="none"/>
        <c:tickLblPos val="none"/>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2961480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90"/>
            </a:lvl1pPr>
          </a:lstStyle>
          <a:p>
            <a:endParaRPr lang="zh-CN" altLang="en-US"/>
          </a:p>
        </p:txBody>
      </p:sp>
      <p:sp>
        <p:nvSpPr>
          <p:cNvPr id="3" name="日期占位符 2"/>
          <p:cNvSpPr>
            <a:spLocks noGrp="1"/>
          </p:cNvSpPr>
          <p:nvPr>
            <p:ph type="dt" sz="quarter" idx="1"/>
          </p:nvPr>
        </p:nvSpPr>
        <p:spPr>
          <a:xfrm>
            <a:off x="4167998" y="0"/>
            <a:ext cx="3188595" cy="574719"/>
          </a:xfrm>
          <a:prstGeom prst="rect">
            <a:avLst/>
          </a:prstGeom>
        </p:spPr>
        <p:txBody>
          <a:bodyPr vert="horz" lIns="91440" tIns="45720" rIns="91440" bIns="45720" rtlCol="0"/>
          <a:lstStyle>
            <a:lvl1pPr algn="r">
              <a:defRPr sz="129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10879875"/>
            <a:ext cx="3188595" cy="574718"/>
          </a:xfrm>
          <a:prstGeom prst="rect">
            <a:avLst/>
          </a:prstGeom>
        </p:spPr>
        <p:txBody>
          <a:bodyPr vert="horz" lIns="91440" tIns="45720" rIns="91440" bIns="45720" rtlCol="0" anchor="b"/>
          <a:lstStyle>
            <a:lvl1pPr algn="l">
              <a:defRPr sz="1290"/>
            </a:lvl1pPr>
          </a:lstStyle>
          <a:p>
            <a:endParaRPr lang="zh-CN" altLang="en-US"/>
          </a:p>
        </p:txBody>
      </p:sp>
      <p:sp>
        <p:nvSpPr>
          <p:cNvPr id="5" name="灯片编号占位符 4"/>
          <p:cNvSpPr>
            <a:spLocks noGrp="1"/>
          </p:cNvSpPr>
          <p:nvPr>
            <p:ph type="sldNum" sz="quarter" idx="3"/>
          </p:nvPr>
        </p:nvSpPr>
        <p:spPr>
          <a:xfrm>
            <a:off x="4167998" y="10879875"/>
            <a:ext cx="3188595" cy="574718"/>
          </a:xfrm>
          <a:prstGeom prst="rect">
            <a:avLst/>
          </a:prstGeom>
        </p:spPr>
        <p:txBody>
          <a:bodyPr vert="horz" lIns="91440" tIns="45720" rIns="91440" bIns="45720" rtlCol="0" anchor="b"/>
          <a:lstStyle>
            <a:lvl1pPr algn="r">
              <a:defRPr sz="129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5ADAA2FF-22E5-4C9B-BB9E-2BB16827FF4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3695395A-0780-4FC6-AE4A-65D00462A3F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95395A-0780-4FC6-AE4A-65D00462A3F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95395A-0780-4FC6-AE4A-65D00462A3F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95395A-0780-4FC6-AE4A-65D00462A3F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95395A-0780-4FC6-AE4A-65D00462A3F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95395A-0780-4FC6-AE4A-65D00462A3F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95395A-0780-4FC6-AE4A-65D00462A3F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95395A-0780-4FC6-AE4A-65D00462A3F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95395A-0780-4FC6-AE4A-65D00462A3F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95395A-0780-4FC6-AE4A-65D00462A3F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95395A-0780-4FC6-AE4A-65D00462A3F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95395A-0780-4FC6-AE4A-65D00462A3F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95395A-0780-4FC6-AE4A-65D00462A3F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95395A-0780-4FC6-AE4A-65D00462A3F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95395A-0780-4FC6-AE4A-65D00462A3F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95395A-0780-4FC6-AE4A-65D00462A3F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95395A-0780-4FC6-AE4A-65D00462A3F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95395A-0780-4FC6-AE4A-65D00462A3F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95395A-0780-4FC6-AE4A-65D00462A3F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95395A-0780-4FC6-AE4A-65D00462A3F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95395A-0780-4FC6-AE4A-65D00462A3F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695395A-0780-4FC6-AE4A-65D00462A3F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tags" Target="../tags/tag7.xml"/><Relationship Id="rId1" Type="http://schemas.openxmlformats.org/officeDocument/2006/relationships/image" Target="../media/image19.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21.jpe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xml"/><Relationship Id="rId4" Type="http://schemas.openxmlformats.org/officeDocument/2006/relationships/image" Target="../media/image22.png"/><Relationship Id="rId3" Type="http://schemas.openxmlformats.org/officeDocument/2006/relationships/image" Target="../media/image4.png"/><Relationship Id="rId2" Type="http://schemas.openxmlformats.org/officeDocument/2006/relationships/tags" Target="../tags/tag9.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chart" Target="../charts/chart1.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tags" Target="../tags/tag12.xml"/><Relationship Id="rId1" Type="http://schemas.openxmlformats.org/officeDocument/2006/relationships/image" Target="../media/image23.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4.png"/><Relationship Id="rId2" Type="http://schemas.openxmlformats.org/officeDocument/2006/relationships/tags" Target="../tags/tag13.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tags" Target="../tags/tag14.xml"/><Relationship Id="rId1"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xml"/><Relationship Id="rId3" Type="http://schemas.openxmlformats.org/officeDocument/2006/relationships/tags" Target="../tags/tag15.xml"/><Relationship Id="rId2" Type="http://schemas.openxmlformats.org/officeDocument/2006/relationships/image" Target="../media/image27.png"/><Relationship Id="rId1" Type="http://schemas.openxmlformats.org/officeDocument/2006/relationships/chart" Target="../charts/char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4.png"/><Relationship Id="rId2" Type="http://schemas.openxmlformats.org/officeDocument/2006/relationships/tags" Target="../tags/tag1.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tags" Target="../tags/tag3.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tags" Target="../tags/tag4.xml"/><Relationship Id="rId2" Type="http://schemas.openxmlformats.org/officeDocument/2006/relationships/image" Target="../media/image16.png"/><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image" Target="../media/image17.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xml"/><Relationship Id="rId4" Type="http://schemas.openxmlformats.org/officeDocument/2006/relationships/image" Target="../media/image18.png"/><Relationship Id="rId3" Type="http://schemas.openxmlformats.org/officeDocument/2006/relationships/image" Target="../media/image4.png"/><Relationship Id="rId2" Type="http://schemas.openxmlformats.org/officeDocument/2006/relationships/tags" Target="../tags/tag6.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1384102" y="4841153"/>
            <a:ext cx="2238336" cy="1423155"/>
          </a:xfrm>
          <a:prstGeom prst="line">
            <a:avLst/>
          </a:prstGeom>
          <a:ln>
            <a:solidFill>
              <a:srgbClr val="044EAE"/>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2535986" y="5267599"/>
            <a:ext cx="1168473" cy="742926"/>
          </a:xfrm>
          <a:prstGeom prst="line">
            <a:avLst/>
          </a:prstGeom>
          <a:ln>
            <a:solidFill>
              <a:srgbClr val="044EAE"/>
            </a:solidFill>
          </a:ln>
        </p:spPr>
        <p:style>
          <a:lnRef idx="1">
            <a:schemeClr val="accent1"/>
          </a:lnRef>
          <a:fillRef idx="0">
            <a:schemeClr val="accent1"/>
          </a:fillRef>
          <a:effectRef idx="0">
            <a:schemeClr val="accent1"/>
          </a:effectRef>
          <a:fontRef idx="minor">
            <a:schemeClr val="tx1"/>
          </a:fontRef>
        </p:style>
      </p:cxnSp>
      <p:sp>
        <p:nvSpPr>
          <p:cNvPr id="18" name="任意多边形 17"/>
          <p:cNvSpPr/>
          <p:nvPr/>
        </p:nvSpPr>
        <p:spPr>
          <a:xfrm flipV="1">
            <a:off x="1749382" y="2643188"/>
            <a:ext cx="3351257" cy="4077085"/>
          </a:xfrm>
          <a:custGeom>
            <a:avLst/>
            <a:gdLst>
              <a:gd name="connsiteX0" fmla="*/ 0 w 3351257"/>
              <a:gd name="connsiteY0" fmla="*/ 4077085 h 4077085"/>
              <a:gd name="connsiteX1" fmla="*/ 478594 w 3351257"/>
              <a:gd name="connsiteY1" fmla="*/ 4077085 h 4077085"/>
              <a:gd name="connsiteX2" fmla="*/ 3334346 w 3351257"/>
              <a:gd name="connsiteY2" fmla="*/ 443048 h 4077085"/>
              <a:gd name="connsiteX3" fmla="*/ 3332254 w 3351257"/>
              <a:gd name="connsiteY3" fmla="*/ 439088 h 4077085"/>
              <a:gd name="connsiteX4" fmla="*/ 3351257 w 3351257"/>
              <a:gd name="connsiteY4" fmla="*/ 348047 h 4077085"/>
              <a:gd name="connsiteX5" fmla="*/ 3279819 w 3351257"/>
              <a:gd name="connsiteY5" fmla="*/ 171834 h 4077085"/>
              <a:gd name="connsiteX6" fmla="*/ 3232194 w 3351257"/>
              <a:gd name="connsiteY6" fmla="*/ 33722 h 4077085"/>
              <a:gd name="connsiteX7" fmla="*/ 3205571 w 3351257"/>
              <a:gd name="connsiteY7" fmla="*/ 0 h 4077085"/>
              <a:gd name="connsiteX8" fmla="*/ 0 w 3351257"/>
              <a:gd name="connsiteY8" fmla="*/ 4077085 h 407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1257" h="4077085">
                <a:moveTo>
                  <a:pt x="0" y="4077085"/>
                </a:moveTo>
                <a:lnTo>
                  <a:pt x="478594" y="4077085"/>
                </a:lnTo>
                <a:lnTo>
                  <a:pt x="3334346" y="443048"/>
                </a:lnTo>
                <a:lnTo>
                  <a:pt x="3332254" y="439088"/>
                </a:lnTo>
                <a:cubicBezTo>
                  <a:pt x="3327482" y="422722"/>
                  <a:pt x="3330719" y="396268"/>
                  <a:pt x="3351257" y="348047"/>
                </a:cubicBezTo>
                <a:cubicBezTo>
                  <a:pt x="3323476" y="290897"/>
                  <a:pt x="3239338" y="262322"/>
                  <a:pt x="3279819" y="171834"/>
                </a:cubicBezTo>
                <a:cubicBezTo>
                  <a:pt x="3253625" y="120240"/>
                  <a:pt x="3256007" y="99603"/>
                  <a:pt x="3232194" y="33722"/>
                </a:cubicBezTo>
                <a:lnTo>
                  <a:pt x="3205571" y="0"/>
                </a:lnTo>
                <a:lnTo>
                  <a:pt x="0" y="4077085"/>
                </a:lnTo>
                <a:close/>
              </a:path>
            </a:pathLst>
          </a:custGeom>
          <a:solidFill>
            <a:srgbClr val="044EA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23"/>
          <p:cNvSpPr/>
          <p:nvPr/>
        </p:nvSpPr>
        <p:spPr>
          <a:xfrm flipV="1">
            <a:off x="5360630" y="2264410"/>
            <a:ext cx="5496042" cy="379730"/>
          </a:xfrm>
          <a:custGeom>
            <a:avLst/>
            <a:gdLst>
              <a:gd name="connsiteX0" fmla="*/ 134249 w 3851138"/>
              <a:gd name="connsiteY0" fmla="*/ 379911 h 379911"/>
              <a:gd name="connsiteX1" fmla="*/ 3851138 w 3851138"/>
              <a:gd name="connsiteY1" fmla="*/ 379911 h 379911"/>
              <a:gd name="connsiteX2" fmla="*/ 3552436 w 3851138"/>
              <a:gd name="connsiteY2" fmla="*/ 0 h 379911"/>
              <a:gd name="connsiteX3" fmla="*/ 3073843 w 3851138"/>
              <a:gd name="connsiteY3" fmla="*/ 0 h 379911"/>
              <a:gd name="connsiteX4" fmla="*/ 3076567 w 3851138"/>
              <a:gd name="connsiteY4" fmla="*/ 3466 h 379911"/>
              <a:gd name="connsiteX5" fmla="*/ 0 w 3851138"/>
              <a:gd name="connsiteY5" fmla="*/ 3466 h 379911"/>
              <a:gd name="connsiteX6" fmla="*/ 6143 w 3851138"/>
              <a:gd name="connsiteY6" fmla="*/ 31070 h 379911"/>
              <a:gd name="connsiteX7" fmla="*/ 97155 w 3851138"/>
              <a:gd name="connsiteY7" fmla="*/ 93820 h 379911"/>
              <a:gd name="connsiteX8" fmla="*/ 59055 w 3851138"/>
              <a:gd name="connsiteY8" fmla="*/ 179545 h 379911"/>
              <a:gd name="connsiteX9" fmla="*/ 133667 w 3851138"/>
              <a:gd name="connsiteY9" fmla="*/ 247014 h 379911"/>
              <a:gd name="connsiteX10" fmla="*/ 111442 w 3851138"/>
              <a:gd name="connsiteY10" fmla="*/ 367664 h 379911"/>
              <a:gd name="connsiteX11" fmla="*/ 126659 w 3851138"/>
              <a:gd name="connsiteY11" fmla="*/ 376457 h 379911"/>
              <a:gd name="connsiteX12" fmla="*/ 134249 w 3851138"/>
              <a:gd name="connsiteY12" fmla="*/ 379911 h 379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1138" h="379911">
                <a:moveTo>
                  <a:pt x="134249" y="379911"/>
                </a:moveTo>
                <a:lnTo>
                  <a:pt x="3851138" y="379911"/>
                </a:lnTo>
                <a:lnTo>
                  <a:pt x="3552436" y="0"/>
                </a:lnTo>
                <a:lnTo>
                  <a:pt x="3073843" y="0"/>
                </a:lnTo>
                <a:lnTo>
                  <a:pt x="3076567" y="3466"/>
                </a:lnTo>
                <a:lnTo>
                  <a:pt x="0" y="3466"/>
                </a:lnTo>
                <a:lnTo>
                  <a:pt x="6143" y="31070"/>
                </a:lnTo>
                <a:cubicBezTo>
                  <a:pt x="28238" y="81957"/>
                  <a:pt x="84091" y="71744"/>
                  <a:pt x="97155" y="93820"/>
                </a:cubicBezTo>
                <a:cubicBezTo>
                  <a:pt x="99008" y="133904"/>
                  <a:pt x="87101" y="152028"/>
                  <a:pt x="59055" y="179545"/>
                </a:cubicBezTo>
                <a:cubicBezTo>
                  <a:pt x="99536" y="197537"/>
                  <a:pt x="119776" y="214470"/>
                  <a:pt x="133667" y="247014"/>
                </a:cubicBezTo>
                <a:cubicBezTo>
                  <a:pt x="106151" y="294639"/>
                  <a:pt x="86832" y="313374"/>
                  <a:pt x="111442" y="367664"/>
                </a:cubicBezTo>
                <a:cubicBezTo>
                  <a:pt x="115113" y="370330"/>
                  <a:pt x="120282" y="373274"/>
                  <a:pt x="126659" y="376457"/>
                </a:cubicBezTo>
                <a:lnTo>
                  <a:pt x="134249" y="379911"/>
                </a:lnTo>
                <a:close/>
              </a:path>
            </a:pathLst>
          </a:custGeom>
          <a:solidFill>
            <a:srgbClr val="044EA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926547" y="374036"/>
            <a:ext cx="9212580" cy="6858000"/>
          </a:xfrm>
          <a:prstGeom prst="rect">
            <a:avLst/>
          </a:prstGeom>
        </p:spPr>
      </p:pic>
      <p:sp>
        <p:nvSpPr>
          <p:cNvPr id="20" name="任意多边形 19"/>
          <p:cNvSpPr/>
          <p:nvPr/>
        </p:nvSpPr>
        <p:spPr>
          <a:xfrm flipV="1">
            <a:off x="1384101" y="2264408"/>
            <a:ext cx="4421613" cy="379095"/>
          </a:xfrm>
          <a:custGeom>
            <a:avLst/>
            <a:gdLst>
              <a:gd name="connsiteX0" fmla="*/ 0 w 3461581"/>
              <a:gd name="connsiteY0" fmla="*/ 378958 h 378958"/>
              <a:gd name="connsiteX1" fmla="*/ 3461581 w 3461581"/>
              <a:gd name="connsiteY1" fmla="*/ 378958 h 378958"/>
              <a:gd name="connsiteX2" fmla="*/ 3458877 w 3461581"/>
              <a:gd name="connsiteY2" fmla="*/ 374638 h 378958"/>
              <a:gd name="connsiteX3" fmla="*/ 3228954 w 3461581"/>
              <a:gd name="connsiteY3" fmla="*/ 27335 h 378958"/>
              <a:gd name="connsiteX4" fmla="*/ 3232976 w 3461581"/>
              <a:gd name="connsiteY4" fmla="*/ 2513 h 378958"/>
              <a:gd name="connsiteX5" fmla="*/ 774571 w 3461581"/>
              <a:gd name="connsiteY5" fmla="*/ 2513 h 378958"/>
              <a:gd name="connsiteX6" fmla="*/ 776546 w 3461581"/>
              <a:gd name="connsiteY6" fmla="*/ 0 h 378958"/>
              <a:gd name="connsiteX7" fmla="*/ 297952 w 3461581"/>
              <a:gd name="connsiteY7" fmla="*/ 0 h 378958"/>
              <a:gd name="connsiteX8" fmla="*/ 0 w 3461581"/>
              <a:gd name="connsiteY8" fmla="*/ 378958 h 3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61581" h="378958">
                <a:moveTo>
                  <a:pt x="0" y="378958"/>
                </a:moveTo>
                <a:lnTo>
                  <a:pt x="3461581" y="378958"/>
                </a:lnTo>
                <a:lnTo>
                  <a:pt x="3458877" y="374638"/>
                </a:lnTo>
                <a:cubicBezTo>
                  <a:pt x="3309359" y="145671"/>
                  <a:pt x="3224582" y="130098"/>
                  <a:pt x="3228954" y="27335"/>
                </a:cubicBezTo>
                <a:lnTo>
                  <a:pt x="3232976" y="2513"/>
                </a:lnTo>
                <a:lnTo>
                  <a:pt x="774571" y="2513"/>
                </a:lnTo>
                <a:lnTo>
                  <a:pt x="776546" y="0"/>
                </a:lnTo>
                <a:lnTo>
                  <a:pt x="297952" y="0"/>
                </a:lnTo>
                <a:lnTo>
                  <a:pt x="0" y="378958"/>
                </a:lnTo>
                <a:close/>
              </a:path>
            </a:pathLst>
          </a:custGeom>
          <a:solidFill>
            <a:srgbClr val="044EA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21"/>
          <p:cNvSpPr/>
          <p:nvPr/>
        </p:nvSpPr>
        <p:spPr>
          <a:xfrm flipV="1">
            <a:off x="7257181" y="2644141"/>
            <a:ext cx="3184689" cy="3887223"/>
          </a:xfrm>
          <a:custGeom>
            <a:avLst/>
            <a:gdLst>
              <a:gd name="connsiteX0" fmla="*/ 2706096 w 3184689"/>
              <a:gd name="connsiteY0" fmla="*/ 3887223 h 3887223"/>
              <a:gd name="connsiteX1" fmla="*/ 3184689 w 3184689"/>
              <a:gd name="connsiteY1" fmla="*/ 3887223 h 3887223"/>
              <a:gd name="connsiteX2" fmla="*/ 128396 w 3184689"/>
              <a:gd name="connsiteY2" fmla="*/ 0 h 3887223"/>
              <a:gd name="connsiteX3" fmla="*/ 97643 w 3184689"/>
              <a:gd name="connsiteY3" fmla="*/ 55996 h 3887223"/>
              <a:gd name="connsiteX4" fmla="*/ 870 w 3184689"/>
              <a:gd name="connsiteY4" fmla="*/ 363925 h 3887223"/>
              <a:gd name="connsiteX5" fmla="*/ 17539 w 3184689"/>
              <a:gd name="connsiteY5" fmla="*/ 449650 h 3887223"/>
              <a:gd name="connsiteX6" fmla="*/ 24205 w 3184689"/>
              <a:gd name="connsiteY6" fmla="*/ 474429 h 3887223"/>
              <a:gd name="connsiteX7" fmla="*/ 2706096 w 3184689"/>
              <a:gd name="connsiteY7" fmla="*/ 3887223 h 3887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4689" h="3887223">
                <a:moveTo>
                  <a:pt x="2706096" y="3887223"/>
                </a:moveTo>
                <a:lnTo>
                  <a:pt x="3184689" y="3887223"/>
                </a:lnTo>
                <a:lnTo>
                  <a:pt x="128396" y="0"/>
                </a:lnTo>
                <a:lnTo>
                  <a:pt x="97643" y="55996"/>
                </a:lnTo>
                <a:cubicBezTo>
                  <a:pt x="61200" y="126157"/>
                  <a:pt x="25677" y="213229"/>
                  <a:pt x="870" y="363925"/>
                </a:cubicBezTo>
                <a:cubicBezTo>
                  <a:pt x="-3098" y="378213"/>
                  <a:pt x="7220" y="413931"/>
                  <a:pt x="17539" y="449650"/>
                </a:cubicBezTo>
                <a:lnTo>
                  <a:pt x="24205" y="474429"/>
                </a:lnTo>
                <a:lnTo>
                  <a:pt x="2706096" y="3887223"/>
                </a:lnTo>
                <a:close/>
              </a:path>
            </a:pathLst>
          </a:custGeom>
          <a:solidFill>
            <a:srgbClr val="044EA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4"/>
          <p:cNvSpPr/>
          <p:nvPr/>
        </p:nvSpPr>
        <p:spPr>
          <a:xfrm flipV="1">
            <a:off x="6651882" y="6056935"/>
            <a:ext cx="733695" cy="801065"/>
          </a:xfrm>
          <a:custGeom>
            <a:avLst/>
            <a:gdLst>
              <a:gd name="connsiteX0" fmla="*/ 629504 w 733695"/>
              <a:gd name="connsiteY0" fmla="*/ 801065 h 801065"/>
              <a:gd name="connsiteX1" fmla="*/ 622838 w 733695"/>
              <a:gd name="connsiteY1" fmla="*/ 776286 h 801065"/>
              <a:gd name="connsiteX2" fmla="*/ 606169 w 733695"/>
              <a:gd name="connsiteY2" fmla="*/ 690561 h 801065"/>
              <a:gd name="connsiteX3" fmla="*/ 702942 w 733695"/>
              <a:gd name="connsiteY3" fmla="*/ 382632 h 801065"/>
              <a:gd name="connsiteX4" fmla="*/ 733695 w 733695"/>
              <a:gd name="connsiteY4" fmla="*/ 326636 h 801065"/>
              <a:gd name="connsiteX5" fmla="*/ 476880 w 733695"/>
              <a:gd name="connsiteY5" fmla="*/ 0 h 801065"/>
              <a:gd name="connsiteX6" fmla="*/ 0 w 733695"/>
              <a:gd name="connsiteY6" fmla="*/ 0 h 801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3695" h="801065">
                <a:moveTo>
                  <a:pt x="629504" y="801065"/>
                </a:moveTo>
                <a:lnTo>
                  <a:pt x="622838" y="776286"/>
                </a:lnTo>
                <a:cubicBezTo>
                  <a:pt x="612519" y="740567"/>
                  <a:pt x="602201" y="704849"/>
                  <a:pt x="606169" y="690561"/>
                </a:cubicBezTo>
                <a:cubicBezTo>
                  <a:pt x="630976" y="539865"/>
                  <a:pt x="666499" y="452793"/>
                  <a:pt x="702942" y="382632"/>
                </a:cubicBezTo>
                <a:lnTo>
                  <a:pt x="733695" y="326636"/>
                </a:lnTo>
                <a:lnTo>
                  <a:pt x="476880" y="0"/>
                </a:lnTo>
                <a:lnTo>
                  <a:pt x="0" y="0"/>
                </a:lnTo>
                <a:close/>
              </a:path>
            </a:pathLst>
          </a:custGeom>
          <a:solidFill>
            <a:srgbClr val="044E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flipV="1">
            <a:off x="4954953" y="6277225"/>
            <a:ext cx="585168" cy="580775"/>
          </a:xfrm>
          <a:custGeom>
            <a:avLst/>
            <a:gdLst>
              <a:gd name="connsiteX0" fmla="*/ 128775 w 585168"/>
              <a:gd name="connsiteY0" fmla="*/ 580775 h 580775"/>
              <a:gd name="connsiteX1" fmla="*/ 585168 w 585168"/>
              <a:gd name="connsiteY1" fmla="*/ 0 h 580775"/>
              <a:gd name="connsiteX2" fmla="*/ 108287 w 585168"/>
              <a:gd name="connsiteY2" fmla="*/ 0 h 580775"/>
              <a:gd name="connsiteX3" fmla="*/ 0 w 585168"/>
              <a:gd name="connsiteY3" fmla="*/ 137727 h 580775"/>
              <a:gd name="connsiteX4" fmla="*/ 26623 w 585168"/>
              <a:gd name="connsiteY4" fmla="*/ 171449 h 580775"/>
              <a:gd name="connsiteX5" fmla="*/ 74248 w 585168"/>
              <a:gd name="connsiteY5" fmla="*/ 309561 h 580775"/>
              <a:gd name="connsiteX6" fmla="*/ 145686 w 585168"/>
              <a:gd name="connsiteY6" fmla="*/ 485774 h 580775"/>
              <a:gd name="connsiteX7" fmla="*/ 126683 w 585168"/>
              <a:gd name="connsiteY7" fmla="*/ 576815 h 580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5168" h="580775">
                <a:moveTo>
                  <a:pt x="128775" y="580775"/>
                </a:moveTo>
                <a:lnTo>
                  <a:pt x="585168" y="0"/>
                </a:lnTo>
                <a:lnTo>
                  <a:pt x="108287" y="0"/>
                </a:lnTo>
                <a:lnTo>
                  <a:pt x="0" y="137727"/>
                </a:lnTo>
                <a:lnTo>
                  <a:pt x="26623" y="171449"/>
                </a:lnTo>
                <a:cubicBezTo>
                  <a:pt x="50436" y="237330"/>
                  <a:pt x="48054" y="257967"/>
                  <a:pt x="74248" y="309561"/>
                </a:cubicBezTo>
                <a:cubicBezTo>
                  <a:pt x="33767" y="400049"/>
                  <a:pt x="117905" y="428624"/>
                  <a:pt x="145686" y="485774"/>
                </a:cubicBezTo>
                <a:cubicBezTo>
                  <a:pt x="125148" y="533995"/>
                  <a:pt x="121911" y="560449"/>
                  <a:pt x="126683" y="576815"/>
                </a:cubicBezTo>
                <a:close/>
              </a:path>
            </a:pathLst>
          </a:custGeom>
          <a:solidFill>
            <a:srgbClr val="044E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425010" y="3234496"/>
            <a:ext cx="5423281" cy="1015663"/>
          </a:xfrm>
          <a:prstGeom prst="rect">
            <a:avLst/>
          </a:prstGeom>
          <a:noFill/>
        </p:spPr>
        <p:txBody>
          <a:bodyPr wrap="none" rtlCol="0">
            <a:spAutoFit/>
          </a:bodyPr>
          <a:lstStyle/>
          <a:p>
            <a:pPr algn="ctr"/>
            <a:r>
              <a:rPr lang="zh-CN" altLang="en-US" sz="6000" dirty="0" smtClean="0">
                <a:solidFill>
                  <a:schemeClr val="bg2">
                    <a:lumMod val="10000"/>
                  </a:schemeClr>
                </a:solidFill>
                <a:effectLst>
                  <a:glow rad="101600">
                    <a:schemeClr val="accent1">
                      <a:satMod val="175000"/>
                      <a:alpha val="40000"/>
                    </a:schemeClr>
                  </a:glow>
                </a:effectLst>
                <a:latin typeface="禹卫书法行书简体" panose="02000603000000000000" pitchFamily="2" charset="-122"/>
                <a:ea typeface="禹卫书法行书简体" panose="02000603000000000000" pitchFamily="2" charset="-122"/>
              </a:rPr>
              <a:t>青花瓷</a:t>
            </a:r>
            <a:r>
              <a:rPr lang="en-US" altLang="zh-CN" sz="6000" dirty="0" smtClean="0">
                <a:solidFill>
                  <a:schemeClr val="bg2">
                    <a:lumMod val="10000"/>
                  </a:schemeClr>
                </a:solidFill>
                <a:effectLst>
                  <a:glow rad="101600">
                    <a:schemeClr val="accent1">
                      <a:satMod val="175000"/>
                      <a:alpha val="40000"/>
                    </a:schemeClr>
                  </a:glow>
                </a:effectLst>
                <a:latin typeface="禹卫书法行书简体" panose="02000603000000000000" pitchFamily="2" charset="-122"/>
                <a:ea typeface="禹卫书法行书简体" panose="02000603000000000000" pitchFamily="2" charset="-122"/>
              </a:rPr>
              <a:t>PPT</a:t>
            </a:r>
            <a:r>
              <a:rPr lang="zh-CN" altLang="en-US" sz="6000" dirty="0" smtClean="0">
                <a:solidFill>
                  <a:schemeClr val="bg2">
                    <a:lumMod val="10000"/>
                  </a:schemeClr>
                </a:solidFill>
                <a:effectLst>
                  <a:glow rad="101600">
                    <a:schemeClr val="accent1">
                      <a:satMod val="175000"/>
                      <a:alpha val="40000"/>
                    </a:schemeClr>
                  </a:glow>
                </a:effectLst>
                <a:latin typeface="禹卫书法行书简体" panose="02000603000000000000" pitchFamily="2" charset="-122"/>
                <a:ea typeface="禹卫书法行书简体" panose="02000603000000000000" pitchFamily="2" charset="-122"/>
              </a:rPr>
              <a:t>模板</a:t>
            </a:r>
            <a:endParaRPr lang="zh-CN" altLang="en-US" sz="6000" dirty="0">
              <a:solidFill>
                <a:schemeClr val="bg2">
                  <a:lumMod val="10000"/>
                </a:schemeClr>
              </a:solidFill>
              <a:effectLst>
                <a:glow rad="101600">
                  <a:schemeClr val="accent1">
                    <a:satMod val="175000"/>
                    <a:alpha val="40000"/>
                  </a:schemeClr>
                </a:glow>
              </a:effectLst>
              <a:latin typeface="禹卫书法行书简体" panose="02000603000000000000" pitchFamily="2" charset="-122"/>
              <a:ea typeface="禹卫书法行书简体" panose="02000603000000000000" pitchFamily="2" charset="-122"/>
            </a:endParaRPr>
          </a:p>
        </p:txBody>
      </p:sp>
      <p:cxnSp>
        <p:nvCxnSpPr>
          <p:cNvPr id="9" name="直接连接符 8"/>
          <p:cNvCxnSpPr/>
          <p:nvPr/>
        </p:nvCxnSpPr>
        <p:spPr>
          <a:xfrm flipH="1">
            <a:off x="8481757" y="374036"/>
            <a:ext cx="2786448" cy="1771650"/>
          </a:xfrm>
          <a:prstGeom prst="line">
            <a:avLst/>
          </a:prstGeom>
          <a:ln>
            <a:solidFill>
              <a:srgbClr val="044EAE"/>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9079263" y="1418072"/>
            <a:ext cx="1168473" cy="742926"/>
          </a:xfrm>
          <a:prstGeom prst="line">
            <a:avLst/>
          </a:prstGeom>
          <a:ln>
            <a:solidFill>
              <a:srgbClr val="044EAE"/>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653041" y="4785060"/>
            <a:ext cx="2885918" cy="338554"/>
          </a:xfrm>
          <a:prstGeom prst="rect">
            <a:avLst/>
          </a:prstGeom>
          <a:noFill/>
        </p:spPr>
        <p:txBody>
          <a:bodyPr wrap="none" rtlCol="0">
            <a:spAutoFit/>
          </a:bodyPr>
          <a:lstStyle/>
          <a:p>
            <a:pPr algn="ctr"/>
            <a:r>
              <a:rPr lang="en-US" altLang="zh-CN" sz="1600" dirty="0">
                <a:solidFill>
                  <a:schemeClr val="bg2">
                    <a:lumMod val="10000"/>
                  </a:schemeClr>
                </a:solidFill>
              </a:rPr>
              <a:t>Design &amp; Creativity Space Studio</a:t>
            </a:r>
            <a:endParaRPr lang="zh-CN" altLang="en-US" sz="1600" dirty="0">
              <a:solidFill>
                <a:schemeClr val="bg2">
                  <a:lumMod val="10000"/>
                </a:schemeClr>
              </a:solidFill>
            </a:endParaRPr>
          </a:p>
        </p:txBody>
      </p:sp>
      <p:sp>
        <p:nvSpPr>
          <p:cNvPr id="14" name="文本框 13"/>
          <p:cNvSpPr txBox="1"/>
          <p:nvPr/>
        </p:nvSpPr>
        <p:spPr>
          <a:xfrm>
            <a:off x="4777829" y="4211880"/>
            <a:ext cx="2608407" cy="461665"/>
          </a:xfrm>
          <a:prstGeom prst="rect">
            <a:avLst/>
          </a:prstGeom>
          <a:noFill/>
        </p:spPr>
        <p:txBody>
          <a:bodyPr wrap="none" rtlCol="0">
            <a:spAutoFit/>
          </a:bodyPr>
          <a:lstStyle/>
          <a:p>
            <a:pPr algn="ctr"/>
            <a:r>
              <a:rPr lang="zh-CN" altLang="en-US" sz="2400" b="1" dirty="0">
                <a:solidFill>
                  <a:srgbClr val="044EAE"/>
                </a:solidFill>
              </a:rPr>
              <a:t>经典 </a:t>
            </a:r>
            <a:r>
              <a:rPr lang="en-US" altLang="zh-CN" sz="2400" b="1" dirty="0">
                <a:solidFill>
                  <a:srgbClr val="044EAE"/>
                </a:solidFill>
              </a:rPr>
              <a:t>| </a:t>
            </a:r>
            <a:r>
              <a:rPr lang="zh-CN" altLang="en-US" sz="2400" b="1" dirty="0">
                <a:solidFill>
                  <a:srgbClr val="044EAE"/>
                </a:solidFill>
              </a:rPr>
              <a:t>时尚 </a:t>
            </a:r>
            <a:r>
              <a:rPr lang="en-US" altLang="zh-CN" sz="2400" b="1" dirty="0">
                <a:solidFill>
                  <a:srgbClr val="044EAE"/>
                </a:solidFill>
              </a:rPr>
              <a:t>| </a:t>
            </a:r>
            <a:r>
              <a:rPr lang="zh-CN" altLang="en-US" sz="2400" b="1" dirty="0">
                <a:solidFill>
                  <a:srgbClr val="044EAE"/>
                </a:solidFill>
              </a:rPr>
              <a:t>超越</a:t>
            </a:r>
            <a:endParaRPr lang="zh-CN" altLang="en-US" sz="2400" b="1" dirty="0">
              <a:solidFill>
                <a:srgbClr val="044EAE"/>
              </a:solidFill>
            </a:endParaRPr>
          </a:p>
        </p:txBody>
      </p:sp>
      <p:pic>
        <p:nvPicPr>
          <p:cNvPr id="17" name="the royal concept - Fashion">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cstate="print"/>
          <a:stretch>
            <a:fillRect/>
          </a:stretch>
        </p:blipFill>
        <p:spPr>
          <a:xfrm>
            <a:off x="-790251" y="6415473"/>
            <a:ext cx="609600" cy="609600"/>
          </a:xfrm>
          <a:prstGeom prst="rect">
            <a:avLst/>
          </a:prstGeom>
        </p:spPr>
      </p:pic>
    </p:spTree>
  </p:cSld>
  <p:clrMapOvr>
    <a:masterClrMapping/>
  </p:clrMapOvr>
  <p:transition advTm="5803">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7"/>
                                        </p:tgtEl>
                                      </p:cBhvr>
                                    </p:cmd>
                                  </p:childTnLst>
                                </p:cTn>
                              </p:par>
                              <p:par>
                                <p:cTn id="7" presetID="22" presetClass="entr" presetSubtype="2"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wipe(right)">
                                      <p:cBhvr>
                                        <p:cTn id="9" dur="250"/>
                                        <p:tgtEl>
                                          <p:spTgt spid="6"/>
                                        </p:tgtEl>
                                      </p:cBhvr>
                                    </p:animEffect>
                                  </p:childTnLst>
                                </p:cTn>
                              </p:par>
                              <p:par>
                                <p:cTn id="10" presetID="22" presetClass="entr" presetSubtype="2" fill="hold" grpId="0" nodeType="withEffect">
                                  <p:stCondLst>
                                    <p:cond delay="250"/>
                                  </p:stCondLst>
                                  <p:childTnLst>
                                    <p:set>
                                      <p:cBhvr>
                                        <p:cTn id="11" dur="1" fill="hold">
                                          <p:stCondLst>
                                            <p:cond delay="0"/>
                                          </p:stCondLst>
                                        </p:cTn>
                                        <p:tgtEl>
                                          <p:spTgt spid="18"/>
                                        </p:tgtEl>
                                        <p:attrNameLst>
                                          <p:attrName>style.visibility</p:attrName>
                                        </p:attrNameLst>
                                      </p:cBhvr>
                                      <p:to>
                                        <p:strVal val="visible"/>
                                      </p:to>
                                    </p:set>
                                    <p:animEffect transition="in" filter="wipe(right)">
                                      <p:cBhvr>
                                        <p:cTn id="12" dur="500"/>
                                        <p:tgtEl>
                                          <p:spTgt spid="18"/>
                                        </p:tgtEl>
                                      </p:cBhvr>
                                    </p:animEffect>
                                  </p:childTnLst>
                                </p:cTn>
                              </p:par>
                              <p:par>
                                <p:cTn id="13" presetID="22" presetClass="entr" presetSubtype="8" fill="hold" grpId="0" nodeType="withEffect">
                                  <p:stCondLst>
                                    <p:cond delay="75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par>
                                <p:cTn id="16" presetID="22" presetClass="entr" presetSubtype="8" fill="hold" grpId="0" nodeType="withEffect">
                                  <p:stCondLst>
                                    <p:cond delay="125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500"/>
                                        <p:tgtEl>
                                          <p:spTgt spid="24"/>
                                        </p:tgtEl>
                                      </p:cBhvr>
                                    </p:animEffect>
                                  </p:childTnLst>
                                </p:cTn>
                              </p:par>
                              <p:par>
                                <p:cTn id="19" presetID="22" presetClass="entr" presetSubtype="1" fill="hold" grpId="0" nodeType="withEffect">
                                  <p:stCondLst>
                                    <p:cond delay="1750"/>
                                  </p:stCondLst>
                                  <p:childTnLst>
                                    <p:set>
                                      <p:cBhvr>
                                        <p:cTn id="20" dur="1" fill="hold">
                                          <p:stCondLst>
                                            <p:cond delay="0"/>
                                          </p:stCondLst>
                                        </p:cTn>
                                        <p:tgtEl>
                                          <p:spTgt spid="22"/>
                                        </p:tgtEl>
                                        <p:attrNameLst>
                                          <p:attrName>style.visibility</p:attrName>
                                        </p:attrNameLst>
                                      </p:cBhvr>
                                      <p:to>
                                        <p:strVal val="visible"/>
                                      </p:to>
                                    </p:set>
                                    <p:animEffect transition="in" filter="wipe(up)">
                                      <p:cBhvr>
                                        <p:cTn id="21" dur="500"/>
                                        <p:tgtEl>
                                          <p:spTgt spid="22"/>
                                        </p:tgtEl>
                                      </p:cBhvr>
                                    </p:animEffect>
                                  </p:childTnLst>
                                </p:cTn>
                              </p:par>
                            </p:childTnLst>
                          </p:cTn>
                        </p:par>
                        <p:par>
                          <p:cTn id="22" fill="hold">
                            <p:stCondLst>
                              <p:cond delay="0"/>
                            </p:stCondLst>
                            <p:childTnLst>
                              <p:par>
                                <p:cTn id="23" presetID="22" presetClass="entr" presetSubtype="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250"/>
                                        <p:tgtEl>
                                          <p:spTgt spid="5"/>
                                        </p:tgtEl>
                                      </p:cBhvr>
                                    </p:animEffect>
                                  </p:childTnLst>
                                </p:cTn>
                              </p:par>
                              <p:par>
                                <p:cTn id="26" presetID="2" presetClass="entr" presetSubtype="3"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0-#ppt_h/2"/>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1+#ppt_w/2"/>
                                          </p:val>
                                        </p:tav>
                                        <p:tav tm="100000">
                                          <p:val>
                                            <p:strVal val="#ppt_x"/>
                                          </p:val>
                                        </p:tav>
                                      </p:tavLst>
                                    </p:anim>
                                    <p:anim calcmode="lin" valueType="num">
                                      <p:cBhvr additive="base">
                                        <p:cTn id="33" dur="500" fill="hold"/>
                                        <p:tgtEl>
                                          <p:spTgt spid="10"/>
                                        </p:tgtEl>
                                        <p:attrNameLst>
                                          <p:attrName>ppt_y</p:attrName>
                                        </p:attrNameLst>
                                      </p:cBhvr>
                                      <p:tavLst>
                                        <p:tav tm="0">
                                          <p:val>
                                            <p:strVal val="0-#ppt_h/2"/>
                                          </p:val>
                                        </p:tav>
                                        <p:tav tm="100000">
                                          <p:val>
                                            <p:strVal val="#ppt_y"/>
                                          </p:val>
                                        </p:tav>
                                      </p:tavLst>
                                    </p:anim>
                                  </p:childTnLst>
                                </p:cTn>
                              </p:par>
                              <p:par>
                                <p:cTn id="34" presetID="2" presetClass="entr" presetSubtype="3"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1+#ppt_w/2"/>
                                          </p:val>
                                        </p:tav>
                                        <p:tav tm="100000">
                                          <p:val>
                                            <p:strVal val="#ppt_x"/>
                                          </p:val>
                                        </p:tav>
                                      </p:tavLst>
                                    </p:anim>
                                    <p:anim calcmode="lin" valueType="num">
                                      <p:cBhvr additive="base">
                                        <p:cTn id="37" dur="500" fill="hold"/>
                                        <p:tgtEl>
                                          <p:spTgt spid="11"/>
                                        </p:tgtEl>
                                        <p:attrNameLst>
                                          <p:attrName>ppt_y</p:attrName>
                                        </p:attrNameLst>
                                      </p:cBhvr>
                                      <p:tavLst>
                                        <p:tav tm="0">
                                          <p:val>
                                            <p:strVal val="0-#ppt_h/2"/>
                                          </p:val>
                                        </p:tav>
                                        <p:tav tm="100000">
                                          <p:val>
                                            <p:strVal val="#ppt_y"/>
                                          </p:val>
                                        </p:tav>
                                      </p:tavLst>
                                    </p:anim>
                                  </p:childTnLst>
                                </p:cTn>
                              </p:par>
                              <p:par>
                                <p:cTn id="38" presetID="2" presetClass="entr" presetSubtype="3"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1+#ppt_w/2"/>
                                          </p:val>
                                        </p:tav>
                                        <p:tav tm="100000">
                                          <p:val>
                                            <p:strVal val="#ppt_x"/>
                                          </p:val>
                                        </p:tav>
                                      </p:tavLst>
                                    </p:anim>
                                    <p:anim calcmode="lin" valueType="num">
                                      <p:cBhvr additive="base">
                                        <p:cTn id="41" dur="500" fill="hold"/>
                                        <p:tgtEl>
                                          <p:spTgt spid="12"/>
                                        </p:tgtEl>
                                        <p:attrNameLst>
                                          <p:attrName>ppt_y</p:attrName>
                                        </p:attrNameLst>
                                      </p:cBhvr>
                                      <p:tavLst>
                                        <p:tav tm="0">
                                          <p:val>
                                            <p:strVal val="0-#ppt_h/2"/>
                                          </p:val>
                                        </p:tav>
                                        <p:tav tm="100000">
                                          <p:val>
                                            <p:strVal val="#ppt_y"/>
                                          </p:val>
                                        </p:tav>
                                      </p:tavLst>
                                    </p:anim>
                                  </p:childTnLst>
                                </p:cTn>
                              </p:par>
                            </p:childTnLst>
                          </p:cTn>
                        </p:par>
                        <p:par>
                          <p:cTn id="42" fill="hold">
                            <p:stCondLst>
                              <p:cond delay="500"/>
                            </p:stCondLst>
                            <p:childTnLst>
                              <p:par>
                                <p:cTn id="43" presetID="42" presetClass="entr" presetSubtype="0" fill="hold"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1750"/>
                                        <p:tgtEl>
                                          <p:spTgt spid="2"/>
                                        </p:tgtEl>
                                      </p:cBhvr>
                                    </p:animEffect>
                                    <p:anim calcmode="lin" valueType="num">
                                      <p:cBhvr>
                                        <p:cTn id="46" dur="1750" fill="hold"/>
                                        <p:tgtEl>
                                          <p:spTgt spid="2"/>
                                        </p:tgtEl>
                                        <p:attrNameLst>
                                          <p:attrName>ppt_x</p:attrName>
                                        </p:attrNameLst>
                                      </p:cBhvr>
                                      <p:tavLst>
                                        <p:tav tm="0">
                                          <p:val>
                                            <p:strVal val="#ppt_x"/>
                                          </p:val>
                                        </p:tav>
                                        <p:tav tm="100000">
                                          <p:val>
                                            <p:strVal val="#ppt_x"/>
                                          </p:val>
                                        </p:tav>
                                      </p:tavLst>
                                    </p:anim>
                                    <p:anim calcmode="lin" valueType="num">
                                      <p:cBhvr>
                                        <p:cTn id="47" dur="1750" fill="hold"/>
                                        <p:tgtEl>
                                          <p:spTgt spid="2"/>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10" presetClass="entr" presetSubtype="0"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500"/>
                                        <p:tgtEl>
                                          <p:spTgt spid="7"/>
                                        </p:tgtEl>
                                      </p:cBhvr>
                                    </p:animEffect>
                                  </p:childTnLst>
                                </p:cTn>
                              </p:par>
                            </p:childTnLst>
                          </p:cTn>
                        </p:par>
                        <p:par>
                          <p:cTn id="52" fill="hold">
                            <p:stCondLst>
                              <p:cond delay="30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750"/>
                                        <p:tgtEl>
                                          <p:spTgt spid="14"/>
                                        </p:tgtEl>
                                      </p:cBhvr>
                                    </p:animEffect>
                                    <p:anim calcmode="lin" valueType="num">
                                      <p:cBhvr>
                                        <p:cTn id="56" dur="750" fill="hold"/>
                                        <p:tgtEl>
                                          <p:spTgt spid="14"/>
                                        </p:tgtEl>
                                        <p:attrNameLst>
                                          <p:attrName>ppt_x</p:attrName>
                                        </p:attrNameLst>
                                      </p:cBhvr>
                                      <p:tavLst>
                                        <p:tav tm="0">
                                          <p:val>
                                            <p:strVal val="#ppt_x"/>
                                          </p:val>
                                        </p:tav>
                                        <p:tav tm="100000">
                                          <p:val>
                                            <p:strVal val="#ppt_x"/>
                                          </p:val>
                                        </p:tav>
                                      </p:tavLst>
                                    </p:anim>
                                    <p:anim calcmode="lin" valueType="num">
                                      <p:cBhvr>
                                        <p:cTn id="57" dur="750" fill="hold"/>
                                        <p:tgtEl>
                                          <p:spTgt spid="1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750"/>
                                        <p:tgtEl>
                                          <p:spTgt spid="13"/>
                                        </p:tgtEl>
                                      </p:cBhvr>
                                    </p:animEffect>
                                    <p:anim calcmode="lin" valueType="num">
                                      <p:cBhvr>
                                        <p:cTn id="61" dur="750" fill="hold"/>
                                        <p:tgtEl>
                                          <p:spTgt spid="13"/>
                                        </p:tgtEl>
                                        <p:attrNameLst>
                                          <p:attrName>ppt_x</p:attrName>
                                        </p:attrNameLst>
                                      </p:cBhvr>
                                      <p:tavLst>
                                        <p:tav tm="0">
                                          <p:val>
                                            <p:strVal val="#ppt_x"/>
                                          </p:val>
                                        </p:tav>
                                        <p:tav tm="100000">
                                          <p:val>
                                            <p:strVal val="#ppt_x"/>
                                          </p:val>
                                        </p:tav>
                                      </p:tavLst>
                                    </p:anim>
                                    <p:anim calcmode="lin" valueType="num">
                                      <p:cBhvr>
                                        <p:cTn id="62"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3" repeatCount="indefinite" fill="remove" display="0">
                  <p:stCondLst>
                    <p:cond delay="indefinite"/>
                  </p:stCondLst>
                  <p:endCondLst>
                    <p:cond evt="onStopAudio" delay="0">
                      <p:tgtEl>
                        <p:sldTgt/>
                      </p:tgtEl>
                    </p:cond>
                  </p:endCondLst>
                </p:cTn>
                <p:tgtEl>
                  <p:spTgt spid="17"/>
                </p:tgtEl>
              </p:cMediaNode>
            </p:audio>
          </p:childTnLst>
        </p:cTn>
      </p:par>
    </p:tnLst>
    <p:bldLst>
      <p:bldP spid="18" grpId="0" bldLvl="0" animBg="1"/>
      <p:bldP spid="24" grpId="0" bldLvl="0" animBg="1"/>
      <p:bldP spid="20" grpId="0" bldLvl="0" animBg="1"/>
      <p:bldP spid="22" grpId="0" bldLvl="0" animBg="1"/>
      <p:bldP spid="5" grpId="0" bldLvl="0" animBg="1"/>
      <p:bldP spid="6" grpId="0" bldLvl="0" animBg="1"/>
      <p:bldP spid="7"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6" name="Shape 1246"/>
          <p:cNvSpPr>
            <a:spLocks noGrp="1"/>
          </p:cNvSpPr>
          <p:nvPr>
            <p:ph type="sldNum" sz="quarter" idx="2"/>
          </p:nvPr>
        </p:nvSpPr>
        <p:spPr>
          <a:xfrm>
            <a:off x="10664190" y="330835"/>
            <a:ext cx="762000" cy="455930"/>
          </a:xfrm>
          <a:prstGeom prst="rect">
            <a:avLst/>
          </a:prstGeom>
        </p:spPr>
        <p:txBody>
          <a:bodyPr/>
          <a:lstStyle>
            <a:lvl1pPr algn="ctr">
              <a:defRPr sz="1800">
                <a:latin typeface="Montserrat Light"/>
                <a:ea typeface="Montserrat Light"/>
                <a:cs typeface="Montserrat Light"/>
                <a:sym typeface="Montserrat Light"/>
              </a:defRPr>
            </a:lvl1pPr>
          </a:lstStyle>
          <a:p>
            <a:fld id="{86CB4B4D-7CA3-9044-876B-883B54F8677D}" type="slidenum">
              <a:rPr sz="900"/>
            </a:fld>
            <a:endParaRPr sz="900"/>
          </a:p>
        </p:txBody>
      </p:sp>
      <p:sp>
        <p:nvSpPr>
          <p:cNvPr id="1247" name="Shape 1247"/>
          <p:cNvSpPr/>
          <p:nvPr/>
        </p:nvSpPr>
        <p:spPr>
          <a:xfrm rot="2001368">
            <a:off x="2105610" y="1379154"/>
            <a:ext cx="3799707" cy="5490517"/>
          </a:xfrm>
          <a:custGeom>
            <a:avLst/>
            <a:gdLst/>
            <a:ahLst/>
            <a:cxnLst>
              <a:cxn ang="0">
                <a:pos x="wd2" y="hd2"/>
              </a:cxn>
              <a:cxn ang="5400000">
                <a:pos x="wd2" y="hd2"/>
              </a:cxn>
              <a:cxn ang="10800000">
                <a:pos x="wd2" y="hd2"/>
              </a:cxn>
              <a:cxn ang="16200000">
                <a:pos x="wd2" y="hd2"/>
              </a:cxn>
            </a:cxnLst>
            <a:rect l="0" t="0" r="r" b="b"/>
            <a:pathLst>
              <a:path w="21552" h="21518" extrusionOk="0">
                <a:moveTo>
                  <a:pt x="21025" y="13665"/>
                </a:moveTo>
                <a:close/>
                <a:moveTo>
                  <a:pt x="21549" y="13841"/>
                </a:moveTo>
                <a:cubicBezTo>
                  <a:pt x="21523" y="13808"/>
                  <a:pt x="21385" y="13888"/>
                  <a:pt x="21354" y="13872"/>
                </a:cubicBezTo>
                <a:cubicBezTo>
                  <a:pt x="21385" y="13872"/>
                  <a:pt x="21354" y="13712"/>
                  <a:pt x="21216" y="13808"/>
                </a:cubicBezTo>
                <a:cubicBezTo>
                  <a:pt x="21163" y="13857"/>
                  <a:pt x="21109" y="13826"/>
                  <a:pt x="21216" y="13761"/>
                </a:cubicBezTo>
                <a:cubicBezTo>
                  <a:pt x="21274" y="13727"/>
                  <a:pt x="21354" y="13761"/>
                  <a:pt x="21300" y="13712"/>
                </a:cubicBezTo>
                <a:cubicBezTo>
                  <a:pt x="21247" y="13665"/>
                  <a:pt x="21109" y="13808"/>
                  <a:pt x="20998" y="13777"/>
                </a:cubicBezTo>
                <a:cubicBezTo>
                  <a:pt x="20972" y="13777"/>
                  <a:pt x="20998" y="13681"/>
                  <a:pt x="21025" y="13665"/>
                </a:cubicBezTo>
                <a:cubicBezTo>
                  <a:pt x="20972" y="13665"/>
                  <a:pt x="20776" y="13616"/>
                  <a:pt x="20776" y="13616"/>
                </a:cubicBezTo>
                <a:cubicBezTo>
                  <a:pt x="20776" y="13616"/>
                  <a:pt x="20803" y="13600"/>
                  <a:pt x="20803" y="13585"/>
                </a:cubicBezTo>
                <a:cubicBezTo>
                  <a:pt x="20803" y="13585"/>
                  <a:pt x="20723" y="13600"/>
                  <a:pt x="20723" y="13585"/>
                </a:cubicBezTo>
                <a:cubicBezTo>
                  <a:pt x="20696" y="13567"/>
                  <a:pt x="20696" y="13520"/>
                  <a:pt x="20638" y="13505"/>
                </a:cubicBezTo>
                <a:cubicBezTo>
                  <a:pt x="20558" y="13471"/>
                  <a:pt x="20336" y="13487"/>
                  <a:pt x="20283" y="13487"/>
                </a:cubicBezTo>
                <a:cubicBezTo>
                  <a:pt x="20252" y="13487"/>
                  <a:pt x="20172" y="13471"/>
                  <a:pt x="20198" y="13456"/>
                </a:cubicBezTo>
                <a:cubicBezTo>
                  <a:pt x="20225" y="13440"/>
                  <a:pt x="20474" y="13471"/>
                  <a:pt x="20612" y="13456"/>
                </a:cubicBezTo>
                <a:cubicBezTo>
                  <a:pt x="20558" y="13440"/>
                  <a:pt x="20527" y="13375"/>
                  <a:pt x="20527" y="13375"/>
                </a:cubicBezTo>
                <a:cubicBezTo>
                  <a:pt x="20447" y="13360"/>
                  <a:pt x="20336" y="13424"/>
                  <a:pt x="20363" y="13360"/>
                </a:cubicBezTo>
                <a:cubicBezTo>
                  <a:pt x="20114" y="13471"/>
                  <a:pt x="19700" y="13344"/>
                  <a:pt x="19372" y="13406"/>
                </a:cubicBezTo>
                <a:cubicBezTo>
                  <a:pt x="19287" y="13424"/>
                  <a:pt x="20114" y="13424"/>
                  <a:pt x="20114" y="13440"/>
                </a:cubicBezTo>
                <a:cubicBezTo>
                  <a:pt x="20114" y="13440"/>
                  <a:pt x="19976" y="13424"/>
                  <a:pt x="20007" y="13471"/>
                </a:cubicBezTo>
                <a:cubicBezTo>
                  <a:pt x="19976" y="13456"/>
                  <a:pt x="20172" y="13487"/>
                  <a:pt x="20172" y="13487"/>
                </a:cubicBezTo>
                <a:cubicBezTo>
                  <a:pt x="20172" y="13505"/>
                  <a:pt x="19456" y="13487"/>
                  <a:pt x="19536" y="13505"/>
                </a:cubicBezTo>
                <a:cubicBezTo>
                  <a:pt x="19594" y="13520"/>
                  <a:pt x="20145" y="13487"/>
                  <a:pt x="20252" y="13505"/>
                </a:cubicBezTo>
                <a:lnTo>
                  <a:pt x="20363" y="13536"/>
                </a:lnTo>
                <a:cubicBezTo>
                  <a:pt x="20336" y="13551"/>
                  <a:pt x="19260" y="13536"/>
                  <a:pt x="18878" y="13536"/>
                </a:cubicBezTo>
                <a:cubicBezTo>
                  <a:pt x="18407" y="13536"/>
                  <a:pt x="17692" y="13551"/>
                  <a:pt x="17416" y="13536"/>
                </a:cubicBezTo>
                <a:cubicBezTo>
                  <a:pt x="15429" y="13487"/>
                  <a:pt x="12869" y="13375"/>
                  <a:pt x="11518" y="13230"/>
                </a:cubicBezTo>
                <a:cubicBezTo>
                  <a:pt x="11438" y="13230"/>
                  <a:pt x="11274" y="13264"/>
                  <a:pt x="11163" y="13199"/>
                </a:cubicBezTo>
                <a:cubicBezTo>
                  <a:pt x="11189" y="13199"/>
                  <a:pt x="11163" y="13134"/>
                  <a:pt x="11163" y="13119"/>
                </a:cubicBezTo>
                <a:cubicBezTo>
                  <a:pt x="11136" y="13119"/>
                  <a:pt x="11136" y="13119"/>
                  <a:pt x="11136" y="13119"/>
                </a:cubicBezTo>
                <a:lnTo>
                  <a:pt x="11163" y="13119"/>
                </a:lnTo>
                <a:cubicBezTo>
                  <a:pt x="11189" y="13119"/>
                  <a:pt x="11274" y="13085"/>
                  <a:pt x="11163" y="13085"/>
                </a:cubicBezTo>
                <a:cubicBezTo>
                  <a:pt x="11163" y="13103"/>
                  <a:pt x="11136" y="13103"/>
                  <a:pt x="11163" y="13085"/>
                </a:cubicBezTo>
                <a:cubicBezTo>
                  <a:pt x="12789" y="12542"/>
                  <a:pt x="14220" y="12076"/>
                  <a:pt x="15323" y="11338"/>
                </a:cubicBezTo>
                <a:cubicBezTo>
                  <a:pt x="15763" y="11048"/>
                  <a:pt x="16012" y="10807"/>
                  <a:pt x="16203" y="10406"/>
                </a:cubicBezTo>
                <a:cubicBezTo>
                  <a:pt x="16260" y="10294"/>
                  <a:pt x="16314" y="10180"/>
                  <a:pt x="16367" y="10054"/>
                </a:cubicBezTo>
                <a:cubicBezTo>
                  <a:pt x="16452" y="9909"/>
                  <a:pt x="16589" y="9764"/>
                  <a:pt x="16643" y="9603"/>
                </a:cubicBezTo>
                <a:cubicBezTo>
                  <a:pt x="16643" y="9572"/>
                  <a:pt x="16643" y="9538"/>
                  <a:pt x="16643" y="9507"/>
                </a:cubicBezTo>
                <a:cubicBezTo>
                  <a:pt x="16700" y="9334"/>
                  <a:pt x="16838" y="9204"/>
                  <a:pt x="16918" y="9013"/>
                </a:cubicBezTo>
                <a:cubicBezTo>
                  <a:pt x="16945" y="8964"/>
                  <a:pt x="16918" y="8901"/>
                  <a:pt x="16945" y="8837"/>
                </a:cubicBezTo>
                <a:cubicBezTo>
                  <a:pt x="17003" y="8707"/>
                  <a:pt x="17225" y="8580"/>
                  <a:pt x="17194" y="8451"/>
                </a:cubicBezTo>
                <a:cubicBezTo>
                  <a:pt x="17167" y="8402"/>
                  <a:pt x="17114" y="8467"/>
                  <a:pt x="17140" y="8386"/>
                </a:cubicBezTo>
                <a:cubicBezTo>
                  <a:pt x="17140" y="8386"/>
                  <a:pt x="17194" y="8435"/>
                  <a:pt x="17225" y="8417"/>
                </a:cubicBezTo>
                <a:cubicBezTo>
                  <a:pt x="17278" y="8371"/>
                  <a:pt x="17167" y="8130"/>
                  <a:pt x="17194" y="8000"/>
                </a:cubicBezTo>
                <a:cubicBezTo>
                  <a:pt x="17194" y="7969"/>
                  <a:pt x="17278" y="7920"/>
                  <a:pt x="17305" y="7874"/>
                </a:cubicBezTo>
                <a:cubicBezTo>
                  <a:pt x="17305" y="7840"/>
                  <a:pt x="17278" y="7793"/>
                  <a:pt x="17305" y="7775"/>
                </a:cubicBezTo>
                <a:cubicBezTo>
                  <a:pt x="17332" y="7713"/>
                  <a:pt x="17389" y="7679"/>
                  <a:pt x="17416" y="7648"/>
                </a:cubicBezTo>
                <a:cubicBezTo>
                  <a:pt x="17416" y="7664"/>
                  <a:pt x="17332" y="7633"/>
                  <a:pt x="17332" y="7633"/>
                </a:cubicBezTo>
                <a:cubicBezTo>
                  <a:pt x="17305" y="7599"/>
                  <a:pt x="17443" y="7503"/>
                  <a:pt x="17469" y="7519"/>
                </a:cubicBezTo>
                <a:cubicBezTo>
                  <a:pt x="17443" y="7503"/>
                  <a:pt x="17469" y="7615"/>
                  <a:pt x="17443" y="7633"/>
                </a:cubicBezTo>
                <a:cubicBezTo>
                  <a:pt x="17527" y="7584"/>
                  <a:pt x="17527" y="7439"/>
                  <a:pt x="17580" y="7377"/>
                </a:cubicBezTo>
                <a:cubicBezTo>
                  <a:pt x="17665" y="7263"/>
                  <a:pt x="18020" y="6991"/>
                  <a:pt x="17994" y="6830"/>
                </a:cubicBezTo>
                <a:cubicBezTo>
                  <a:pt x="17994" y="6815"/>
                  <a:pt x="17940" y="6815"/>
                  <a:pt x="17940" y="6797"/>
                </a:cubicBezTo>
                <a:cubicBezTo>
                  <a:pt x="17940" y="6766"/>
                  <a:pt x="17994" y="6701"/>
                  <a:pt x="18020" y="6670"/>
                </a:cubicBezTo>
                <a:cubicBezTo>
                  <a:pt x="18020" y="6654"/>
                  <a:pt x="18020" y="6636"/>
                  <a:pt x="18020" y="6636"/>
                </a:cubicBezTo>
                <a:cubicBezTo>
                  <a:pt x="18020" y="6636"/>
                  <a:pt x="18020" y="6636"/>
                  <a:pt x="18078" y="6621"/>
                </a:cubicBezTo>
                <a:cubicBezTo>
                  <a:pt x="18243" y="6525"/>
                  <a:pt x="18407" y="6074"/>
                  <a:pt x="18354" y="5802"/>
                </a:cubicBezTo>
                <a:cubicBezTo>
                  <a:pt x="18327" y="5738"/>
                  <a:pt x="18243" y="5642"/>
                  <a:pt x="18158" y="5546"/>
                </a:cubicBezTo>
                <a:cubicBezTo>
                  <a:pt x="17940" y="5336"/>
                  <a:pt x="17803" y="5225"/>
                  <a:pt x="17469" y="5080"/>
                </a:cubicBezTo>
                <a:cubicBezTo>
                  <a:pt x="16892" y="4808"/>
                  <a:pt x="15980" y="4583"/>
                  <a:pt x="15158" y="4438"/>
                </a:cubicBezTo>
                <a:cubicBezTo>
                  <a:pt x="14852" y="4373"/>
                  <a:pt x="14523" y="4342"/>
                  <a:pt x="14194" y="4309"/>
                </a:cubicBezTo>
                <a:cubicBezTo>
                  <a:pt x="13447" y="4231"/>
                  <a:pt x="12816" y="4133"/>
                  <a:pt x="12096" y="4086"/>
                </a:cubicBezTo>
                <a:cubicBezTo>
                  <a:pt x="11714" y="4052"/>
                  <a:pt x="11216" y="4006"/>
                  <a:pt x="10940" y="3990"/>
                </a:cubicBezTo>
                <a:cubicBezTo>
                  <a:pt x="10692" y="3972"/>
                  <a:pt x="10474" y="3972"/>
                  <a:pt x="10474" y="3925"/>
                </a:cubicBezTo>
                <a:cubicBezTo>
                  <a:pt x="10443" y="3892"/>
                  <a:pt x="10665" y="3845"/>
                  <a:pt x="10749" y="3765"/>
                </a:cubicBezTo>
                <a:cubicBezTo>
                  <a:pt x="10803" y="3716"/>
                  <a:pt x="10692" y="3765"/>
                  <a:pt x="10776" y="3700"/>
                </a:cubicBezTo>
                <a:cubicBezTo>
                  <a:pt x="10967" y="3589"/>
                  <a:pt x="11216" y="3524"/>
                  <a:pt x="11300" y="3426"/>
                </a:cubicBezTo>
                <a:cubicBezTo>
                  <a:pt x="11163" y="3475"/>
                  <a:pt x="10829" y="3651"/>
                  <a:pt x="11052" y="3509"/>
                </a:cubicBezTo>
                <a:cubicBezTo>
                  <a:pt x="11216" y="3410"/>
                  <a:pt x="11603" y="3203"/>
                  <a:pt x="11740" y="3123"/>
                </a:cubicBezTo>
                <a:cubicBezTo>
                  <a:pt x="11878" y="3058"/>
                  <a:pt x="11905" y="3058"/>
                  <a:pt x="11989" y="2978"/>
                </a:cubicBezTo>
                <a:cubicBezTo>
                  <a:pt x="12154" y="2753"/>
                  <a:pt x="11603" y="3219"/>
                  <a:pt x="11518" y="3074"/>
                </a:cubicBezTo>
                <a:cubicBezTo>
                  <a:pt x="11518" y="3027"/>
                  <a:pt x="11794" y="2947"/>
                  <a:pt x="11740" y="2913"/>
                </a:cubicBezTo>
                <a:cubicBezTo>
                  <a:pt x="11687" y="2867"/>
                  <a:pt x="11407" y="3089"/>
                  <a:pt x="11380" y="3027"/>
                </a:cubicBezTo>
                <a:cubicBezTo>
                  <a:pt x="11380" y="2978"/>
                  <a:pt x="11714" y="2848"/>
                  <a:pt x="11767" y="2817"/>
                </a:cubicBezTo>
                <a:cubicBezTo>
                  <a:pt x="11794" y="2802"/>
                  <a:pt x="11932" y="2672"/>
                  <a:pt x="12016" y="2626"/>
                </a:cubicBezTo>
                <a:cubicBezTo>
                  <a:pt x="12016" y="2608"/>
                  <a:pt x="12127" y="2592"/>
                  <a:pt x="12096" y="2577"/>
                </a:cubicBezTo>
                <a:cubicBezTo>
                  <a:pt x="12043" y="2545"/>
                  <a:pt x="11545" y="2848"/>
                  <a:pt x="11492" y="2753"/>
                </a:cubicBezTo>
                <a:cubicBezTo>
                  <a:pt x="11492" y="2722"/>
                  <a:pt x="11714" y="2608"/>
                  <a:pt x="11767" y="2592"/>
                </a:cubicBezTo>
                <a:cubicBezTo>
                  <a:pt x="11932" y="2496"/>
                  <a:pt x="11989" y="2447"/>
                  <a:pt x="12154" y="2367"/>
                </a:cubicBezTo>
                <a:cubicBezTo>
                  <a:pt x="12345" y="2271"/>
                  <a:pt x="12069" y="2336"/>
                  <a:pt x="11932" y="2416"/>
                </a:cubicBezTo>
                <a:cubicBezTo>
                  <a:pt x="11932" y="2416"/>
                  <a:pt x="11932" y="2432"/>
                  <a:pt x="11905" y="2432"/>
                </a:cubicBezTo>
                <a:cubicBezTo>
                  <a:pt x="11905" y="2432"/>
                  <a:pt x="11905" y="2447"/>
                  <a:pt x="11878" y="2447"/>
                </a:cubicBezTo>
                <a:cubicBezTo>
                  <a:pt x="11878" y="2447"/>
                  <a:pt x="11878" y="2465"/>
                  <a:pt x="11852" y="2465"/>
                </a:cubicBezTo>
                <a:cubicBezTo>
                  <a:pt x="11852" y="2512"/>
                  <a:pt x="11740" y="2447"/>
                  <a:pt x="11852" y="2465"/>
                </a:cubicBezTo>
                <a:cubicBezTo>
                  <a:pt x="11852" y="2447"/>
                  <a:pt x="11852" y="2447"/>
                  <a:pt x="11878" y="2447"/>
                </a:cubicBezTo>
                <a:cubicBezTo>
                  <a:pt x="11878" y="2432"/>
                  <a:pt x="11878" y="2432"/>
                  <a:pt x="11905" y="2432"/>
                </a:cubicBezTo>
                <a:cubicBezTo>
                  <a:pt x="11905" y="2416"/>
                  <a:pt x="11905" y="2416"/>
                  <a:pt x="11932" y="2416"/>
                </a:cubicBezTo>
                <a:cubicBezTo>
                  <a:pt x="11989" y="2367"/>
                  <a:pt x="12069" y="2336"/>
                  <a:pt x="12127" y="2287"/>
                </a:cubicBezTo>
                <a:cubicBezTo>
                  <a:pt x="11878" y="2351"/>
                  <a:pt x="11905" y="2336"/>
                  <a:pt x="11714" y="2432"/>
                </a:cubicBezTo>
                <a:cubicBezTo>
                  <a:pt x="11327" y="2626"/>
                  <a:pt x="11767" y="2367"/>
                  <a:pt x="11852" y="2305"/>
                </a:cubicBezTo>
                <a:cubicBezTo>
                  <a:pt x="12016" y="2175"/>
                  <a:pt x="11603" y="2367"/>
                  <a:pt x="11465" y="2432"/>
                </a:cubicBezTo>
                <a:cubicBezTo>
                  <a:pt x="11465" y="2432"/>
                  <a:pt x="11105" y="2641"/>
                  <a:pt x="11052" y="2608"/>
                </a:cubicBezTo>
                <a:cubicBezTo>
                  <a:pt x="11025" y="2592"/>
                  <a:pt x="11576" y="2351"/>
                  <a:pt x="11656" y="2320"/>
                </a:cubicBezTo>
                <a:cubicBezTo>
                  <a:pt x="11852" y="2224"/>
                  <a:pt x="11518" y="2336"/>
                  <a:pt x="11465" y="2351"/>
                </a:cubicBezTo>
                <a:cubicBezTo>
                  <a:pt x="11380" y="2385"/>
                  <a:pt x="11274" y="2447"/>
                  <a:pt x="11216" y="2432"/>
                </a:cubicBezTo>
                <a:cubicBezTo>
                  <a:pt x="11243" y="2432"/>
                  <a:pt x="11354" y="2320"/>
                  <a:pt x="11300" y="2351"/>
                </a:cubicBezTo>
                <a:cubicBezTo>
                  <a:pt x="11354" y="2320"/>
                  <a:pt x="11740" y="2126"/>
                  <a:pt x="11852" y="2064"/>
                </a:cubicBezTo>
                <a:cubicBezTo>
                  <a:pt x="11958" y="1999"/>
                  <a:pt x="11878" y="2015"/>
                  <a:pt x="11714" y="2046"/>
                </a:cubicBezTo>
                <a:cubicBezTo>
                  <a:pt x="11354" y="2126"/>
                  <a:pt x="10692" y="2432"/>
                  <a:pt x="10416" y="2527"/>
                </a:cubicBezTo>
                <a:cubicBezTo>
                  <a:pt x="10003" y="2657"/>
                  <a:pt x="10612" y="2351"/>
                  <a:pt x="10638" y="2336"/>
                </a:cubicBezTo>
                <a:cubicBezTo>
                  <a:pt x="10829" y="2256"/>
                  <a:pt x="10967" y="2224"/>
                  <a:pt x="11078" y="2144"/>
                </a:cubicBezTo>
                <a:cubicBezTo>
                  <a:pt x="10723" y="2240"/>
                  <a:pt x="11216" y="2015"/>
                  <a:pt x="11300" y="1968"/>
                </a:cubicBezTo>
                <a:cubicBezTo>
                  <a:pt x="11492" y="1885"/>
                  <a:pt x="11656" y="1823"/>
                  <a:pt x="11687" y="1774"/>
                </a:cubicBezTo>
                <a:cubicBezTo>
                  <a:pt x="11492" y="1805"/>
                  <a:pt x="11438" y="1903"/>
                  <a:pt x="11274" y="1934"/>
                </a:cubicBezTo>
                <a:cubicBezTo>
                  <a:pt x="11243" y="1934"/>
                  <a:pt x="11189" y="1919"/>
                  <a:pt x="11163" y="1934"/>
                </a:cubicBezTo>
                <a:cubicBezTo>
                  <a:pt x="10914" y="2015"/>
                  <a:pt x="10665" y="2175"/>
                  <a:pt x="10389" y="2287"/>
                </a:cubicBezTo>
                <a:cubicBezTo>
                  <a:pt x="10278" y="2320"/>
                  <a:pt x="10140" y="2385"/>
                  <a:pt x="10034" y="2432"/>
                </a:cubicBezTo>
                <a:cubicBezTo>
                  <a:pt x="9785" y="2496"/>
                  <a:pt x="10060" y="2367"/>
                  <a:pt x="10114" y="2351"/>
                </a:cubicBezTo>
                <a:cubicBezTo>
                  <a:pt x="10443" y="2206"/>
                  <a:pt x="10829" y="2046"/>
                  <a:pt x="11136" y="1919"/>
                </a:cubicBezTo>
                <a:cubicBezTo>
                  <a:pt x="11300" y="1854"/>
                  <a:pt x="11407" y="1839"/>
                  <a:pt x="11545" y="1758"/>
                </a:cubicBezTo>
                <a:cubicBezTo>
                  <a:pt x="11576" y="1743"/>
                  <a:pt x="11576" y="1694"/>
                  <a:pt x="11656" y="1647"/>
                </a:cubicBezTo>
                <a:cubicBezTo>
                  <a:pt x="11656" y="1647"/>
                  <a:pt x="11794" y="1613"/>
                  <a:pt x="11767" y="1598"/>
                </a:cubicBezTo>
                <a:cubicBezTo>
                  <a:pt x="11740" y="1582"/>
                  <a:pt x="11407" y="1694"/>
                  <a:pt x="11380" y="1709"/>
                </a:cubicBezTo>
                <a:cubicBezTo>
                  <a:pt x="11163" y="1789"/>
                  <a:pt x="11136" y="1854"/>
                  <a:pt x="10914" y="1870"/>
                </a:cubicBezTo>
                <a:cubicBezTo>
                  <a:pt x="10856" y="1919"/>
                  <a:pt x="10665" y="2030"/>
                  <a:pt x="10612" y="1999"/>
                </a:cubicBezTo>
                <a:cubicBezTo>
                  <a:pt x="10612" y="1999"/>
                  <a:pt x="10914" y="1854"/>
                  <a:pt x="10914" y="1870"/>
                </a:cubicBezTo>
                <a:cubicBezTo>
                  <a:pt x="10994" y="1823"/>
                  <a:pt x="11243" y="1709"/>
                  <a:pt x="11380" y="1629"/>
                </a:cubicBezTo>
                <a:cubicBezTo>
                  <a:pt x="11518" y="1549"/>
                  <a:pt x="11025" y="1789"/>
                  <a:pt x="10940" y="1789"/>
                </a:cubicBezTo>
                <a:cubicBezTo>
                  <a:pt x="10940" y="1789"/>
                  <a:pt x="10914" y="1758"/>
                  <a:pt x="10856" y="1774"/>
                </a:cubicBezTo>
                <a:cubicBezTo>
                  <a:pt x="10829" y="1789"/>
                  <a:pt x="10723" y="1903"/>
                  <a:pt x="10665" y="1854"/>
                </a:cubicBezTo>
                <a:cubicBezTo>
                  <a:pt x="10638" y="1789"/>
                  <a:pt x="10940" y="1709"/>
                  <a:pt x="11025" y="1663"/>
                </a:cubicBezTo>
                <a:cubicBezTo>
                  <a:pt x="11136" y="1598"/>
                  <a:pt x="10856" y="1694"/>
                  <a:pt x="10803" y="1709"/>
                </a:cubicBezTo>
                <a:cubicBezTo>
                  <a:pt x="10665" y="1758"/>
                  <a:pt x="10638" y="1805"/>
                  <a:pt x="10527" y="1805"/>
                </a:cubicBezTo>
                <a:cubicBezTo>
                  <a:pt x="10443" y="1805"/>
                  <a:pt x="10389" y="1839"/>
                  <a:pt x="10252" y="1903"/>
                </a:cubicBezTo>
                <a:cubicBezTo>
                  <a:pt x="10172" y="1934"/>
                  <a:pt x="9976" y="2015"/>
                  <a:pt x="10003" y="1984"/>
                </a:cubicBezTo>
                <a:cubicBezTo>
                  <a:pt x="9976" y="1999"/>
                  <a:pt x="10198" y="1885"/>
                  <a:pt x="10198" y="1885"/>
                </a:cubicBezTo>
                <a:cubicBezTo>
                  <a:pt x="10140" y="1870"/>
                  <a:pt x="9647" y="2111"/>
                  <a:pt x="9509" y="2079"/>
                </a:cubicBezTo>
                <a:cubicBezTo>
                  <a:pt x="9483" y="2079"/>
                  <a:pt x="9536" y="2030"/>
                  <a:pt x="9536" y="2030"/>
                </a:cubicBezTo>
                <a:cubicBezTo>
                  <a:pt x="9340" y="2064"/>
                  <a:pt x="9149" y="2160"/>
                  <a:pt x="8958" y="2240"/>
                </a:cubicBezTo>
                <a:cubicBezTo>
                  <a:pt x="8460" y="2416"/>
                  <a:pt x="7936" y="2608"/>
                  <a:pt x="7358" y="2786"/>
                </a:cubicBezTo>
                <a:cubicBezTo>
                  <a:pt x="7385" y="2768"/>
                  <a:pt x="7220" y="2833"/>
                  <a:pt x="7194" y="2817"/>
                </a:cubicBezTo>
                <a:cubicBezTo>
                  <a:pt x="7194" y="2786"/>
                  <a:pt x="7358" y="2737"/>
                  <a:pt x="7358" y="2722"/>
                </a:cubicBezTo>
                <a:cubicBezTo>
                  <a:pt x="7358" y="2722"/>
                  <a:pt x="7332" y="2706"/>
                  <a:pt x="7358" y="2706"/>
                </a:cubicBezTo>
                <a:cubicBezTo>
                  <a:pt x="7443" y="2657"/>
                  <a:pt x="7660" y="2592"/>
                  <a:pt x="7856" y="2527"/>
                </a:cubicBezTo>
                <a:cubicBezTo>
                  <a:pt x="8020" y="2465"/>
                  <a:pt x="8212" y="2351"/>
                  <a:pt x="8323" y="2351"/>
                </a:cubicBezTo>
                <a:cubicBezTo>
                  <a:pt x="8323" y="2351"/>
                  <a:pt x="8323" y="2385"/>
                  <a:pt x="8349" y="2385"/>
                </a:cubicBezTo>
                <a:cubicBezTo>
                  <a:pt x="8349" y="2385"/>
                  <a:pt x="8349" y="2320"/>
                  <a:pt x="8380" y="2320"/>
                </a:cubicBezTo>
                <a:cubicBezTo>
                  <a:pt x="8434" y="2287"/>
                  <a:pt x="8545" y="2287"/>
                  <a:pt x="8625" y="2256"/>
                </a:cubicBezTo>
                <a:cubicBezTo>
                  <a:pt x="9096" y="2095"/>
                  <a:pt x="9589" y="1885"/>
                  <a:pt x="10060" y="1694"/>
                </a:cubicBezTo>
                <a:cubicBezTo>
                  <a:pt x="9838" y="1743"/>
                  <a:pt x="9838" y="1743"/>
                  <a:pt x="10034" y="1647"/>
                </a:cubicBezTo>
                <a:cubicBezTo>
                  <a:pt x="9949" y="1678"/>
                  <a:pt x="9812" y="1694"/>
                  <a:pt x="9923" y="1629"/>
                </a:cubicBezTo>
                <a:cubicBezTo>
                  <a:pt x="9812" y="1629"/>
                  <a:pt x="9812" y="1678"/>
                  <a:pt x="9727" y="1678"/>
                </a:cubicBezTo>
                <a:cubicBezTo>
                  <a:pt x="9727" y="1725"/>
                  <a:pt x="9620" y="1663"/>
                  <a:pt x="9727" y="1678"/>
                </a:cubicBezTo>
                <a:cubicBezTo>
                  <a:pt x="10087" y="1502"/>
                  <a:pt x="10856" y="1277"/>
                  <a:pt x="11300" y="1036"/>
                </a:cubicBezTo>
                <a:cubicBezTo>
                  <a:pt x="11518" y="940"/>
                  <a:pt x="11189" y="1052"/>
                  <a:pt x="11105" y="1085"/>
                </a:cubicBezTo>
                <a:cubicBezTo>
                  <a:pt x="10940" y="1163"/>
                  <a:pt x="10887" y="1181"/>
                  <a:pt x="10723" y="1212"/>
                </a:cubicBezTo>
                <a:cubicBezTo>
                  <a:pt x="10692" y="1261"/>
                  <a:pt x="10612" y="1277"/>
                  <a:pt x="10500" y="1308"/>
                </a:cubicBezTo>
                <a:cubicBezTo>
                  <a:pt x="10443" y="1342"/>
                  <a:pt x="10172" y="1422"/>
                  <a:pt x="10305" y="1357"/>
                </a:cubicBezTo>
                <a:cubicBezTo>
                  <a:pt x="10443" y="1292"/>
                  <a:pt x="10638" y="1261"/>
                  <a:pt x="10723" y="1212"/>
                </a:cubicBezTo>
                <a:cubicBezTo>
                  <a:pt x="10803" y="1163"/>
                  <a:pt x="10887" y="1163"/>
                  <a:pt x="10994" y="1101"/>
                </a:cubicBezTo>
                <a:cubicBezTo>
                  <a:pt x="11052" y="1085"/>
                  <a:pt x="11243" y="987"/>
                  <a:pt x="11189" y="971"/>
                </a:cubicBezTo>
                <a:cubicBezTo>
                  <a:pt x="11136" y="971"/>
                  <a:pt x="10803" y="1163"/>
                  <a:pt x="10723" y="1181"/>
                </a:cubicBezTo>
                <a:cubicBezTo>
                  <a:pt x="10527" y="1261"/>
                  <a:pt x="10363" y="1326"/>
                  <a:pt x="10225" y="1357"/>
                </a:cubicBezTo>
                <a:cubicBezTo>
                  <a:pt x="10198" y="1373"/>
                  <a:pt x="10172" y="1388"/>
                  <a:pt x="10140" y="1388"/>
                </a:cubicBezTo>
                <a:cubicBezTo>
                  <a:pt x="10114" y="1406"/>
                  <a:pt x="10087" y="1422"/>
                  <a:pt x="10060" y="1422"/>
                </a:cubicBezTo>
                <a:cubicBezTo>
                  <a:pt x="10034" y="1437"/>
                  <a:pt x="10034" y="1437"/>
                  <a:pt x="10003" y="1437"/>
                </a:cubicBezTo>
                <a:cubicBezTo>
                  <a:pt x="10003" y="1453"/>
                  <a:pt x="9949" y="1453"/>
                  <a:pt x="10003" y="1437"/>
                </a:cubicBezTo>
                <a:cubicBezTo>
                  <a:pt x="10003" y="1422"/>
                  <a:pt x="10003" y="1422"/>
                  <a:pt x="10060" y="1422"/>
                </a:cubicBezTo>
                <a:cubicBezTo>
                  <a:pt x="10060" y="1406"/>
                  <a:pt x="10087" y="1388"/>
                  <a:pt x="10140" y="1388"/>
                </a:cubicBezTo>
                <a:cubicBezTo>
                  <a:pt x="10140" y="1373"/>
                  <a:pt x="10172" y="1357"/>
                  <a:pt x="10225" y="1357"/>
                </a:cubicBezTo>
                <a:cubicBezTo>
                  <a:pt x="10443" y="1243"/>
                  <a:pt x="10803" y="1132"/>
                  <a:pt x="11052" y="987"/>
                </a:cubicBezTo>
                <a:cubicBezTo>
                  <a:pt x="11300" y="860"/>
                  <a:pt x="10723" y="1116"/>
                  <a:pt x="10612" y="1147"/>
                </a:cubicBezTo>
                <a:cubicBezTo>
                  <a:pt x="10140" y="1342"/>
                  <a:pt x="9483" y="1564"/>
                  <a:pt x="9038" y="1694"/>
                </a:cubicBezTo>
                <a:cubicBezTo>
                  <a:pt x="9038" y="1709"/>
                  <a:pt x="9012" y="1709"/>
                  <a:pt x="8985" y="1709"/>
                </a:cubicBezTo>
                <a:cubicBezTo>
                  <a:pt x="8958" y="1743"/>
                  <a:pt x="8900" y="1758"/>
                  <a:pt x="8847" y="1758"/>
                </a:cubicBezTo>
                <a:cubicBezTo>
                  <a:pt x="8847" y="1774"/>
                  <a:pt x="8820" y="1774"/>
                  <a:pt x="8789" y="1774"/>
                </a:cubicBezTo>
                <a:cubicBezTo>
                  <a:pt x="8789" y="1789"/>
                  <a:pt x="8789" y="1789"/>
                  <a:pt x="8763" y="1789"/>
                </a:cubicBezTo>
                <a:cubicBezTo>
                  <a:pt x="8763" y="1805"/>
                  <a:pt x="8736" y="1805"/>
                  <a:pt x="8709" y="1805"/>
                </a:cubicBezTo>
                <a:cubicBezTo>
                  <a:pt x="8709" y="1823"/>
                  <a:pt x="8683" y="1823"/>
                  <a:pt x="8656" y="1823"/>
                </a:cubicBezTo>
                <a:cubicBezTo>
                  <a:pt x="8656" y="1839"/>
                  <a:pt x="8625" y="1839"/>
                  <a:pt x="8656" y="1823"/>
                </a:cubicBezTo>
                <a:cubicBezTo>
                  <a:pt x="8656" y="1805"/>
                  <a:pt x="8683" y="1805"/>
                  <a:pt x="8709" y="1805"/>
                </a:cubicBezTo>
                <a:cubicBezTo>
                  <a:pt x="8709" y="1789"/>
                  <a:pt x="8736" y="1789"/>
                  <a:pt x="8763" y="1789"/>
                </a:cubicBezTo>
                <a:cubicBezTo>
                  <a:pt x="8763" y="1774"/>
                  <a:pt x="8763" y="1774"/>
                  <a:pt x="8789" y="1774"/>
                </a:cubicBezTo>
                <a:cubicBezTo>
                  <a:pt x="8789" y="1758"/>
                  <a:pt x="8820" y="1758"/>
                  <a:pt x="8847" y="1758"/>
                </a:cubicBezTo>
                <a:cubicBezTo>
                  <a:pt x="8874" y="1725"/>
                  <a:pt x="8932" y="1709"/>
                  <a:pt x="8985" y="1709"/>
                </a:cubicBezTo>
                <a:cubicBezTo>
                  <a:pt x="8985" y="1694"/>
                  <a:pt x="9012" y="1694"/>
                  <a:pt x="9038" y="1694"/>
                </a:cubicBezTo>
                <a:cubicBezTo>
                  <a:pt x="9398" y="1564"/>
                  <a:pt x="9785" y="1373"/>
                  <a:pt x="10198" y="1212"/>
                </a:cubicBezTo>
                <a:cubicBezTo>
                  <a:pt x="10336" y="1163"/>
                  <a:pt x="10500" y="1132"/>
                  <a:pt x="10554" y="1052"/>
                </a:cubicBezTo>
                <a:cubicBezTo>
                  <a:pt x="10554" y="1085"/>
                  <a:pt x="10363" y="1085"/>
                  <a:pt x="10500" y="1021"/>
                </a:cubicBezTo>
                <a:cubicBezTo>
                  <a:pt x="10856" y="907"/>
                  <a:pt x="11300" y="746"/>
                  <a:pt x="11576" y="570"/>
                </a:cubicBezTo>
                <a:cubicBezTo>
                  <a:pt x="11740" y="474"/>
                  <a:pt x="11354" y="650"/>
                  <a:pt x="11300" y="666"/>
                </a:cubicBezTo>
                <a:cubicBezTo>
                  <a:pt x="11243" y="684"/>
                  <a:pt x="10967" y="764"/>
                  <a:pt x="10940" y="731"/>
                </a:cubicBezTo>
                <a:cubicBezTo>
                  <a:pt x="10940" y="700"/>
                  <a:pt x="11216" y="666"/>
                  <a:pt x="11243" y="601"/>
                </a:cubicBezTo>
                <a:cubicBezTo>
                  <a:pt x="11105" y="635"/>
                  <a:pt x="11052" y="650"/>
                  <a:pt x="10887" y="715"/>
                </a:cubicBezTo>
                <a:cubicBezTo>
                  <a:pt x="10749" y="764"/>
                  <a:pt x="10416" y="876"/>
                  <a:pt x="10692" y="746"/>
                </a:cubicBezTo>
                <a:cubicBezTo>
                  <a:pt x="10723" y="746"/>
                  <a:pt x="11105" y="586"/>
                  <a:pt x="11078" y="586"/>
                </a:cubicBezTo>
                <a:cubicBezTo>
                  <a:pt x="11052" y="570"/>
                  <a:pt x="10665" y="746"/>
                  <a:pt x="10638" y="746"/>
                </a:cubicBezTo>
                <a:cubicBezTo>
                  <a:pt x="10554" y="795"/>
                  <a:pt x="10443" y="811"/>
                  <a:pt x="10305" y="860"/>
                </a:cubicBezTo>
                <a:cubicBezTo>
                  <a:pt x="9976" y="971"/>
                  <a:pt x="10585" y="731"/>
                  <a:pt x="10692" y="666"/>
                </a:cubicBezTo>
                <a:cubicBezTo>
                  <a:pt x="10665" y="684"/>
                  <a:pt x="10554" y="650"/>
                  <a:pt x="10585" y="650"/>
                </a:cubicBezTo>
                <a:cubicBezTo>
                  <a:pt x="10443" y="650"/>
                  <a:pt x="10554" y="666"/>
                  <a:pt x="10416" y="715"/>
                </a:cubicBezTo>
                <a:cubicBezTo>
                  <a:pt x="10305" y="731"/>
                  <a:pt x="10225" y="746"/>
                  <a:pt x="10140" y="764"/>
                </a:cubicBezTo>
                <a:cubicBezTo>
                  <a:pt x="9754" y="907"/>
                  <a:pt x="10252" y="715"/>
                  <a:pt x="10225" y="666"/>
                </a:cubicBezTo>
                <a:cubicBezTo>
                  <a:pt x="10225" y="684"/>
                  <a:pt x="9892" y="746"/>
                  <a:pt x="10114" y="684"/>
                </a:cubicBezTo>
                <a:cubicBezTo>
                  <a:pt x="10336" y="601"/>
                  <a:pt x="10612" y="474"/>
                  <a:pt x="10856" y="378"/>
                </a:cubicBezTo>
                <a:cubicBezTo>
                  <a:pt x="11163" y="249"/>
                  <a:pt x="10665" y="425"/>
                  <a:pt x="10585" y="459"/>
                </a:cubicBezTo>
                <a:cubicBezTo>
                  <a:pt x="10527" y="474"/>
                  <a:pt x="10252" y="555"/>
                  <a:pt x="10252" y="555"/>
                </a:cubicBezTo>
                <a:cubicBezTo>
                  <a:pt x="10252" y="523"/>
                  <a:pt x="10692" y="394"/>
                  <a:pt x="10723" y="378"/>
                </a:cubicBezTo>
                <a:cubicBezTo>
                  <a:pt x="10749" y="363"/>
                  <a:pt x="10749" y="345"/>
                  <a:pt x="10749" y="329"/>
                </a:cubicBezTo>
                <a:cubicBezTo>
                  <a:pt x="10914" y="218"/>
                  <a:pt x="11243" y="184"/>
                  <a:pt x="11300" y="89"/>
                </a:cubicBezTo>
                <a:cubicBezTo>
                  <a:pt x="11300" y="89"/>
                  <a:pt x="11078" y="138"/>
                  <a:pt x="11243" y="57"/>
                </a:cubicBezTo>
                <a:cubicBezTo>
                  <a:pt x="11518" y="-72"/>
                  <a:pt x="10940" y="57"/>
                  <a:pt x="10887" y="57"/>
                </a:cubicBezTo>
                <a:cubicBezTo>
                  <a:pt x="10914" y="57"/>
                  <a:pt x="10940" y="8"/>
                  <a:pt x="10940" y="8"/>
                </a:cubicBezTo>
                <a:cubicBezTo>
                  <a:pt x="10803" y="24"/>
                  <a:pt x="10416" y="153"/>
                  <a:pt x="10172" y="249"/>
                </a:cubicBezTo>
                <a:cubicBezTo>
                  <a:pt x="10060" y="280"/>
                  <a:pt x="9923" y="329"/>
                  <a:pt x="9785" y="378"/>
                </a:cubicBezTo>
                <a:cubicBezTo>
                  <a:pt x="9727" y="394"/>
                  <a:pt x="9398" y="490"/>
                  <a:pt x="9372" y="490"/>
                </a:cubicBezTo>
                <a:lnTo>
                  <a:pt x="9425" y="443"/>
                </a:lnTo>
                <a:cubicBezTo>
                  <a:pt x="9069" y="474"/>
                  <a:pt x="8545" y="700"/>
                  <a:pt x="8212" y="795"/>
                </a:cubicBezTo>
                <a:cubicBezTo>
                  <a:pt x="7856" y="907"/>
                  <a:pt x="8269" y="764"/>
                  <a:pt x="8380" y="731"/>
                </a:cubicBezTo>
                <a:cubicBezTo>
                  <a:pt x="8518" y="666"/>
                  <a:pt x="8572" y="666"/>
                  <a:pt x="8683" y="601"/>
                </a:cubicBezTo>
                <a:cubicBezTo>
                  <a:pt x="8545" y="619"/>
                  <a:pt x="8460" y="684"/>
                  <a:pt x="8323" y="700"/>
                </a:cubicBezTo>
                <a:cubicBezTo>
                  <a:pt x="8296" y="715"/>
                  <a:pt x="8238" y="731"/>
                  <a:pt x="8185" y="731"/>
                </a:cubicBezTo>
                <a:cubicBezTo>
                  <a:pt x="8185" y="746"/>
                  <a:pt x="8158" y="764"/>
                  <a:pt x="8132" y="746"/>
                </a:cubicBezTo>
                <a:cubicBezTo>
                  <a:pt x="7936" y="860"/>
                  <a:pt x="7883" y="780"/>
                  <a:pt x="8132" y="746"/>
                </a:cubicBezTo>
                <a:cubicBezTo>
                  <a:pt x="8132" y="746"/>
                  <a:pt x="8158" y="731"/>
                  <a:pt x="8185" y="731"/>
                </a:cubicBezTo>
                <a:cubicBezTo>
                  <a:pt x="8212" y="715"/>
                  <a:pt x="8269" y="700"/>
                  <a:pt x="8323" y="700"/>
                </a:cubicBezTo>
                <a:cubicBezTo>
                  <a:pt x="8434" y="635"/>
                  <a:pt x="8572" y="586"/>
                  <a:pt x="8709" y="570"/>
                </a:cubicBezTo>
                <a:cubicBezTo>
                  <a:pt x="8709" y="555"/>
                  <a:pt x="8736" y="539"/>
                  <a:pt x="8763" y="555"/>
                </a:cubicBezTo>
                <a:cubicBezTo>
                  <a:pt x="8789" y="523"/>
                  <a:pt x="8847" y="505"/>
                  <a:pt x="8900" y="505"/>
                </a:cubicBezTo>
                <a:cubicBezTo>
                  <a:pt x="8932" y="459"/>
                  <a:pt x="9012" y="443"/>
                  <a:pt x="9096" y="443"/>
                </a:cubicBezTo>
                <a:cubicBezTo>
                  <a:pt x="9096" y="425"/>
                  <a:pt x="9123" y="410"/>
                  <a:pt x="9149" y="425"/>
                </a:cubicBezTo>
                <a:cubicBezTo>
                  <a:pt x="9207" y="394"/>
                  <a:pt x="9372" y="314"/>
                  <a:pt x="9483" y="280"/>
                </a:cubicBezTo>
                <a:cubicBezTo>
                  <a:pt x="9620" y="218"/>
                  <a:pt x="9176" y="363"/>
                  <a:pt x="9149" y="378"/>
                </a:cubicBezTo>
                <a:cubicBezTo>
                  <a:pt x="8545" y="570"/>
                  <a:pt x="7936" y="764"/>
                  <a:pt x="7332" y="940"/>
                </a:cubicBezTo>
                <a:cubicBezTo>
                  <a:pt x="6367" y="1243"/>
                  <a:pt x="5265" y="1549"/>
                  <a:pt x="4327" y="1870"/>
                </a:cubicBezTo>
                <a:cubicBezTo>
                  <a:pt x="4327" y="1885"/>
                  <a:pt x="4327" y="1885"/>
                  <a:pt x="4300" y="1885"/>
                </a:cubicBezTo>
                <a:cubicBezTo>
                  <a:pt x="4300" y="1934"/>
                  <a:pt x="4189" y="1870"/>
                  <a:pt x="4300" y="1885"/>
                </a:cubicBezTo>
                <a:cubicBezTo>
                  <a:pt x="4300" y="1870"/>
                  <a:pt x="4300" y="1870"/>
                  <a:pt x="4327" y="1870"/>
                </a:cubicBezTo>
                <a:cubicBezTo>
                  <a:pt x="4327" y="1854"/>
                  <a:pt x="4354" y="1854"/>
                  <a:pt x="4354" y="1839"/>
                </a:cubicBezTo>
                <a:cubicBezTo>
                  <a:pt x="3887" y="1950"/>
                  <a:pt x="3309" y="2191"/>
                  <a:pt x="2923" y="2385"/>
                </a:cubicBezTo>
                <a:cubicBezTo>
                  <a:pt x="2838" y="2432"/>
                  <a:pt x="2785" y="2496"/>
                  <a:pt x="2674" y="2527"/>
                </a:cubicBezTo>
                <a:cubicBezTo>
                  <a:pt x="2732" y="2512"/>
                  <a:pt x="2647" y="2496"/>
                  <a:pt x="2620" y="2496"/>
                </a:cubicBezTo>
                <a:cubicBezTo>
                  <a:pt x="2594" y="2496"/>
                  <a:pt x="2567" y="2577"/>
                  <a:pt x="2536" y="2527"/>
                </a:cubicBezTo>
                <a:cubicBezTo>
                  <a:pt x="2536" y="2465"/>
                  <a:pt x="2812" y="2416"/>
                  <a:pt x="2594" y="2432"/>
                </a:cubicBezTo>
                <a:cubicBezTo>
                  <a:pt x="2594" y="2432"/>
                  <a:pt x="2260" y="2608"/>
                  <a:pt x="2180" y="2672"/>
                </a:cubicBezTo>
                <a:cubicBezTo>
                  <a:pt x="2069" y="2722"/>
                  <a:pt x="1958" y="2913"/>
                  <a:pt x="1905" y="2993"/>
                </a:cubicBezTo>
                <a:cubicBezTo>
                  <a:pt x="1794" y="3107"/>
                  <a:pt x="1878" y="2882"/>
                  <a:pt x="1847" y="2898"/>
                </a:cubicBezTo>
                <a:cubicBezTo>
                  <a:pt x="1794" y="2913"/>
                  <a:pt x="1629" y="3395"/>
                  <a:pt x="1656" y="3490"/>
                </a:cubicBezTo>
                <a:cubicBezTo>
                  <a:pt x="1656" y="3540"/>
                  <a:pt x="1709" y="3555"/>
                  <a:pt x="1709" y="3589"/>
                </a:cubicBezTo>
                <a:cubicBezTo>
                  <a:pt x="1709" y="3635"/>
                  <a:pt x="1629" y="3731"/>
                  <a:pt x="1656" y="3796"/>
                </a:cubicBezTo>
                <a:cubicBezTo>
                  <a:pt x="1656" y="3861"/>
                  <a:pt x="1709" y="3845"/>
                  <a:pt x="1709" y="3876"/>
                </a:cubicBezTo>
                <a:cubicBezTo>
                  <a:pt x="1683" y="3925"/>
                  <a:pt x="1572" y="3990"/>
                  <a:pt x="1572" y="4068"/>
                </a:cubicBezTo>
                <a:cubicBezTo>
                  <a:pt x="1545" y="4182"/>
                  <a:pt x="1603" y="4373"/>
                  <a:pt x="1434" y="4389"/>
                </a:cubicBezTo>
                <a:cubicBezTo>
                  <a:pt x="1434" y="4389"/>
                  <a:pt x="1354" y="4342"/>
                  <a:pt x="1354" y="4358"/>
                </a:cubicBezTo>
                <a:cubicBezTo>
                  <a:pt x="1269" y="4454"/>
                  <a:pt x="1380" y="4567"/>
                  <a:pt x="1407" y="4663"/>
                </a:cubicBezTo>
                <a:cubicBezTo>
                  <a:pt x="1407" y="4759"/>
                  <a:pt x="1354" y="4759"/>
                  <a:pt x="1380" y="4793"/>
                </a:cubicBezTo>
                <a:cubicBezTo>
                  <a:pt x="1434" y="4855"/>
                  <a:pt x="1572" y="4694"/>
                  <a:pt x="1492" y="4824"/>
                </a:cubicBezTo>
                <a:cubicBezTo>
                  <a:pt x="1465" y="4873"/>
                  <a:pt x="1327" y="4759"/>
                  <a:pt x="1354" y="4855"/>
                </a:cubicBezTo>
                <a:cubicBezTo>
                  <a:pt x="1434" y="4920"/>
                  <a:pt x="1492" y="4904"/>
                  <a:pt x="1434" y="5000"/>
                </a:cubicBezTo>
                <a:cubicBezTo>
                  <a:pt x="1407" y="5000"/>
                  <a:pt x="1380" y="5031"/>
                  <a:pt x="1380" y="5049"/>
                </a:cubicBezTo>
                <a:cubicBezTo>
                  <a:pt x="1354" y="5096"/>
                  <a:pt x="1407" y="5191"/>
                  <a:pt x="1380" y="5225"/>
                </a:cubicBezTo>
                <a:cubicBezTo>
                  <a:pt x="1354" y="5225"/>
                  <a:pt x="1185" y="5256"/>
                  <a:pt x="1185" y="5272"/>
                </a:cubicBezTo>
                <a:cubicBezTo>
                  <a:pt x="1105" y="5321"/>
                  <a:pt x="1216" y="5611"/>
                  <a:pt x="1052" y="5481"/>
                </a:cubicBezTo>
                <a:cubicBezTo>
                  <a:pt x="940" y="5401"/>
                  <a:pt x="1105" y="5611"/>
                  <a:pt x="1078" y="5626"/>
                </a:cubicBezTo>
                <a:cubicBezTo>
                  <a:pt x="1052" y="5642"/>
                  <a:pt x="856" y="5593"/>
                  <a:pt x="994" y="5722"/>
                </a:cubicBezTo>
                <a:cubicBezTo>
                  <a:pt x="1052" y="5802"/>
                  <a:pt x="914" y="5834"/>
                  <a:pt x="940" y="5947"/>
                </a:cubicBezTo>
                <a:cubicBezTo>
                  <a:pt x="940" y="5978"/>
                  <a:pt x="1078" y="6043"/>
                  <a:pt x="994" y="6059"/>
                </a:cubicBezTo>
                <a:cubicBezTo>
                  <a:pt x="940" y="6074"/>
                  <a:pt x="856" y="5994"/>
                  <a:pt x="856" y="5994"/>
                </a:cubicBezTo>
                <a:cubicBezTo>
                  <a:pt x="803" y="6028"/>
                  <a:pt x="856" y="6074"/>
                  <a:pt x="829" y="6155"/>
                </a:cubicBezTo>
                <a:cubicBezTo>
                  <a:pt x="803" y="6188"/>
                  <a:pt x="745" y="6253"/>
                  <a:pt x="745" y="6253"/>
                </a:cubicBezTo>
                <a:cubicBezTo>
                  <a:pt x="745" y="6284"/>
                  <a:pt x="829" y="6268"/>
                  <a:pt x="829" y="6300"/>
                </a:cubicBezTo>
                <a:lnTo>
                  <a:pt x="745" y="6331"/>
                </a:lnTo>
                <a:cubicBezTo>
                  <a:pt x="718" y="6380"/>
                  <a:pt x="829" y="6413"/>
                  <a:pt x="665" y="6413"/>
                </a:cubicBezTo>
                <a:cubicBezTo>
                  <a:pt x="665" y="6429"/>
                  <a:pt x="745" y="6476"/>
                  <a:pt x="745" y="6494"/>
                </a:cubicBezTo>
                <a:lnTo>
                  <a:pt x="665" y="6509"/>
                </a:lnTo>
                <a:cubicBezTo>
                  <a:pt x="634" y="6525"/>
                  <a:pt x="692" y="6574"/>
                  <a:pt x="665" y="6589"/>
                </a:cubicBezTo>
                <a:cubicBezTo>
                  <a:pt x="634" y="6621"/>
                  <a:pt x="580" y="6574"/>
                  <a:pt x="554" y="6621"/>
                </a:cubicBezTo>
                <a:cubicBezTo>
                  <a:pt x="554" y="6621"/>
                  <a:pt x="607" y="6654"/>
                  <a:pt x="607" y="6670"/>
                </a:cubicBezTo>
                <a:cubicBezTo>
                  <a:pt x="607" y="6701"/>
                  <a:pt x="554" y="6716"/>
                  <a:pt x="554" y="6734"/>
                </a:cubicBezTo>
                <a:cubicBezTo>
                  <a:pt x="554" y="6734"/>
                  <a:pt x="665" y="6781"/>
                  <a:pt x="665" y="6797"/>
                </a:cubicBezTo>
                <a:cubicBezTo>
                  <a:pt x="665" y="6797"/>
                  <a:pt x="580" y="6766"/>
                  <a:pt x="554" y="6781"/>
                </a:cubicBezTo>
                <a:lnTo>
                  <a:pt x="527" y="7006"/>
                </a:lnTo>
                <a:cubicBezTo>
                  <a:pt x="416" y="7056"/>
                  <a:pt x="554" y="7037"/>
                  <a:pt x="469" y="7087"/>
                </a:cubicBezTo>
                <a:cubicBezTo>
                  <a:pt x="389" y="7136"/>
                  <a:pt x="527" y="7118"/>
                  <a:pt x="500" y="7182"/>
                </a:cubicBezTo>
                <a:cubicBezTo>
                  <a:pt x="500" y="7182"/>
                  <a:pt x="416" y="7167"/>
                  <a:pt x="416" y="7198"/>
                </a:cubicBezTo>
                <a:cubicBezTo>
                  <a:pt x="416" y="7182"/>
                  <a:pt x="500" y="7213"/>
                  <a:pt x="500" y="7232"/>
                </a:cubicBezTo>
                <a:cubicBezTo>
                  <a:pt x="527" y="7296"/>
                  <a:pt x="500" y="7519"/>
                  <a:pt x="443" y="7553"/>
                </a:cubicBezTo>
                <a:cubicBezTo>
                  <a:pt x="416" y="7568"/>
                  <a:pt x="332" y="7553"/>
                  <a:pt x="332" y="7584"/>
                </a:cubicBezTo>
                <a:cubicBezTo>
                  <a:pt x="305" y="7615"/>
                  <a:pt x="416" y="7664"/>
                  <a:pt x="416" y="7713"/>
                </a:cubicBezTo>
                <a:cubicBezTo>
                  <a:pt x="416" y="7698"/>
                  <a:pt x="332" y="7760"/>
                  <a:pt x="332" y="7775"/>
                </a:cubicBezTo>
                <a:cubicBezTo>
                  <a:pt x="305" y="7856"/>
                  <a:pt x="527" y="8034"/>
                  <a:pt x="363" y="7969"/>
                </a:cubicBezTo>
                <a:cubicBezTo>
                  <a:pt x="225" y="7920"/>
                  <a:pt x="416" y="8000"/>
                  <a:pt x="416" y="8050"/>
                </a:cubicBezTo>
                <a:cubicBezTo>
                  <a:pt x="416" y="8114"/>
                  <a:pt x="332" y="8081"/>
                  <a:pt x="389" y="8130"/>
                </a:cubicBezTo>
                <a:cubicBezTo>
                  <a:pt x="443" y="8195"/>
                  <a:pt x="994" y="8322"/>
                  <a:pt x="1603" y="8402"/>
                </a:cubicBezTo>
                <a:cubicBezTo>
                  <a:pt x="2949" y="8580"/>
                  <a:pt x="4492" y="8658"/>
                  <a:pt x="6118" y="8723"/>
                </a:cubicBezTo>
                <a:cubicBezTo>
                  <a:pt x="7554" y="8788"/>
                  <a:pt x="8789" y="8883"/>
                  <a:pt x="10114" y="8979"/>
                </a:cubicBezTo>
                <a:cubicBezTo>
                  <a:pt x="10252" y="8997"/>
                  <a:pt x="10803" y="9044"/>
                  <a:pt x="10803" y="9093"/>
                </a:cubicBezTo>
                <a:cubicBezTo>
                  <a:pt x="10803" y="9078"/>
                  <a:pt x="10692" y="9140"/>
                  <a:pt x="10665" y="9140"/>
                </a:cubicBezTo>
                <a:cubicBezTo>
                  <a:pt x="10305" y="9254"/>
                  <a:pt x="9785" y="9318"/>
                  <a:pt x="9563" y="9411"/>
                </a:cubicBezTo>
                <a:cubicBezTo>
                  <a:pt x="9892" y="9349"/>
                  <a:pt x="10278" y="9254"/>
                  <a:pt x="10692" y="9173"/>
                </a:cubicBezTo>
                <a:cubicBezTo>
                  <a:pt x="10692" y="9173"/>
                  <a:pt x="10829" y="9093"/>
                  <a:pt x="10829" y="9158"/>
                </a:cubicBezTo>
                <a:cubicBezTo>
                  <a:pt x="10856" y="9173"/>
                  <a:pt x="10554" y="9238"/>
                  <a:pt x="10474" y="9254"/>
                </a:cubicBezTo>
                <a:cubicBezTo>
                  <a:pt x="9483" y="9492"/>
                  <a:pt x="8434" y="9748"/>
                  <a:pt x="7332" y="9973"/>
                </a:cubicBezTo>
                <a:cubicBezTo>
                  <a:pt x="6945" y="10038"/>
                  <a:pt x="6643" y="10118"/>
                  <a:pt x="6256" y="10165"/>
                </a:cubicBezTo>
                <a:cubicBezTo>
                  <a:pt x="5736" y="10199"/>
                  <a:pt x="5265" y="10406"/>
                  <a:pt x="4936" y="10406"/>
                </a:cubicBezTo>
                <a:cubicBezTo>
                  <a:pt x="4523" y="10501"/>
                  <a:pt x="4083" y="10662"/>
                  <a:pt x="3696" y="10822"/>
                </a:cubicBezTo>
                <a:cubicBezTo>
                  <a:pt x="3585" y="10872"/>
                  <a:pt x="3420" y="10967"/>
                  <a:pt x="3309" y="10952"/>
                </a:cubicBezTo>
                <a:cubicBezTo>
                  <a:pt x="3252" y="10983"/>
                  <a:pt x="2923" y="11128"/>
                  <a:pt x="2812" y="11208"/>
                </a:cubicBezTo>
                <a:cubicBezTo>
                  <a:pt x="2758" y="11257"/>
                  <a:pt x="2838" y="11320"/>
                  <a:pt x="2732" y="11289"/>
                </a:cubicBezTo>
                <a:cubicBezTo>
                  <a:pt x="2732" y="11289"/>
                  <a:pt x="2869" y="11081"/>
                  <a:pt x="2812" y="11081"/>
                </a:cubicBezTo>
                <a:cubicBezTo>
                  <a:pt x="2785" y="11081"/>
                  <a:pt x="2674" y="11257"/>
                  <a:pt x="2647" y="11273"/>
                </a:cubicBezTo>
                <a:cubicBezTo>
                  <a:pt x="2647" y="11320"/>
                  <a:pt x="2647" y="11384"/>
                  <a:pt x="2620" y="11434"/>
                </a:cubicBezTo>
                <a:cubicBezTo>
                  <a:pt x="2620" y="11465"/>
                  <a:pt x="2567" y="11483"/>
                  <a:pt x="2536" y="11514"/>
                </a:cubicBezTo>
                <a:cubicBezTo>
                  <a:pt x="2456" y="11674"/>
                  <a:pt x="2398" y="11946"/>
                  <a:pt x="2287" y="12140"/>
                </a:cubicBezTo>
                <a:cubicBezTo>
                  <a:pt x="2207" y="12236"/>
                  <a:pt x="2096" y="12283"/>
                  <a:pt x="2096" y="12397"/>
                </a:cubicBezTo>
                <a:cubicBezTo>
                  <a:pt x="2069" y="12508"/>
                  <a:pt x="1958" y="12573"/>
                  <a:pt x="1958" y="12687"/>
                </a:cubicBezTo>
                <a:cubicBezTo>
                  <a:pt x="1932" y="12733"/>
                  <a:pt x="1958" y="12782"/>
                  <a:pt x="1958" y="12813"/>
                </a:cubicBezTo>
                <a:cubicBezTo>
                  <a:pt x="1905" y="12925"/>
                  <a:pt x="1736" y="13005"/>
                  <a:pt x="1683" y="13085"/>
                </a:cubicBezTo>
                <a:cubicBezTo>
                  <a:pt x="1656" y="13134"/>
                  <a:pt x="1683" y="13184"/>
                  <a:pt x="1656" y="13215"/>
                </a:cubicBezTo>
                <a:cubicBezTo>
                  <a:pt x="1656" y="13215"/>
                  <a:pt x="1545" y="13230"/>
                  <a:pt x="1518" y="13246"/>
                </a:cubicBezTo>
                <a:cubicBezTo>
                  <a:pt x="1492" y="13264"/>
                  <a:pt x="1354" y="13567"/>
                  <a:pt x="1269" y="13616"/>
                </a:cubicBezTo>
                <a:cubicBezTo>
                  <a:pt x="1243" y="13616"/>
                  <a:pt x="1243" y="13616"/>
                  <a:pt x="1243" y="13616"/>
                </a:cubicBezTo>
                <a:cubicBezTo>
                  <a:pt x="1243" y="13616"/>
                  <a:pt x="1243" y="13616"/>
                  <a:pt x="1269" y="13616"/>
                </a:cubicBezTo>
                <a:cubicBezTo>
                  <a:pt x="1296" y="13600"/>
                  <a:pt x="1269" y="13536"/>
                  <a:pt x="1243" y="13551"/>
                </a:cubicBezTo>
                <a:cubicBezTo>
                  <a:pt x="1216" y="13567"/>
                  <a:pt x="1243" y="13600"/>
                  <a:pt x="1216" y="13632"/>
                </a:cubicBezTo>
                <a:cubicBezTo>
                  <a:pt x="1185" y="13647"/>
                  <a:pt x="1105" y="13647"/>
                  <a:pt x="1105" y="13665"/>
                </a:cubicBezTo>
                <a:cubicBezTo>
                  <a:pt x="994" y="13777"/>
                  <a:pt x="1078" y="13857"/>
                  <a:pt x="1020" y="14002"/>
                </a:cubicBezTo>
                <a:cubicBezTo>
                  <a:pt x="1020" y="14017"/>
                  <a:pt x="940" y="14033"/>
                  <a:pt x="914" y="14082"/>
                </a:cubicBezTo>
                <a:cubicBezTo>
                  <a:pt x="883" y="14113"/>
                  <a:pt x="914" y="14162"/>
                  <a:pt x="883" y="14193"/>
                </a:cubicBezTo>
                <a:cubicBezTo>
                  <a:pt x="856" y="14227"/>
                  <a:pt x="776" y="14243"/>
                  <a:pt x="718" y="14289"/>
                </a:cubicBezTo>
                <a:cubicBezTo>
                  <a:pt x="692" y="14307"/>
                  <a:pt x="692" y="14354"/>
                  <a:pt x="665" y="14369"/>
                </a:cubicBezTo>
                <a:cubicBezTo>
                  <a:pt x="607" y="14403"/>
                  <a:pt x="500" y="14403"/>
                  <a:pt x="469" y="14434"/>
                </a:cubicBezTo>
                <a:cubicBezTo>
                  <a:pt x="443" y="14450"/>
                  <a:pt x="389" y="14564"/>
                  <a:pt x="389" y="14644"/>
                </a:cubicBezTo>
                <a:cubicBezTo>
                  <a:pt x="389" y="14740"/>
                  <a:pt x="469" y="14949"/>
                  <a:pt x="363" y="14965"/>
                </a:cubicBezTo>
                <a:cubicBezTo>
                  <a:pt x="305" y="14980"/>
                  <a:pt x="252" y="14916"/>
                  <a:pt x="252" y="14851"/>
                </a:cubicBezTo>
                <a:cubicBezTo>
                  <a:pt x="252" y="14835"/>
                  <a:pt x="305" y="14804"/>
                  <a:pt x="252" y="14804"/>
                </a:cubicBezTo>
                <a:cubicBezTo>
                  <a:pt x="167" y="14786"/>
                  <a:pt x="83" y="14996"/>
                  <a:pt x="83" y="15045"/>
                </a:cubicBezTo>
                <a:cubicBezTo>
                  <a:pt x="83" y="15045"/>
                  <a:pt x="114" y="15045"/>
                  <a:pt x="114" y="15027"/>
                </a:cubicBezTo>
                <a:cubicBezTo>
                  <a:pt x="83" y="15076"/>
                  <a:pt x="83" y="15061"/>
                  <a:pt x="83" y="15045"/>
                </a:cubicBezTo>
                <a:cubicBezTo>
                  <a:pt x="56" y="15045"/>
                  <a:pt x="3" y="15045"/>
                  <a:pt x="3" y="15076"/>
                </a:cubicBezTo>
                <a:cubicBezTo>
                  <a:pt x="-24" y="15237"/>
                  <a:pt x="167" y="15252"/>
                  <a:pt x="225" y="15397"/>
                </a:cubicBezTo>
                <a:cubicBezTo>
                  <a:pt x="225" y="15428"/>
                  <a:pt x="167" y="15413"/>
                  <a:pt x="167" y="15462"/>
                </a:cubicBezTo>
                <a:cubicBezTo>
                  <a:pt x="167" y="15493"/>
                  <a:pt x="225" y="15493"/>
                  <a:pt x="225" y="15527"/>
                </a:cubicBezTo>
                <a:cubicBezTo>
                  <a:pt x="225" y="15542"/>
                  <a:pt x="140" y="15573"/>
                  <a:pt x="140" y="15607"/>
                </a:cubicBezTo>
                <a:cubicBezTo>
                  <a:pt x="140" y="15654"/>
                  <a:pt x="140" y="15687"/>
                  <a:pt x="140" y="15703"/>
                </a:cubicBezTo>
                <a:lnTo>
                  <a:pt x="29" y="15718"/>
                </a:lnTo>
                <a:cubicBezTo>
                  <a:pt x="29" y="15783"/>
                  <a:pt x="114" y="15783"/>
                  <a:pt x="140" y="15832"/>
                </a:cubicBezTo>
                <a:cubicBezTo>
                  <a:pt x="140" y="15832"/>
                  <a:pt x="83" y="15863"/>
                  <a:pt x="83" y="15879"/>
                </a:cubicBezTo>
                <a:cubicBezTo>
                  <a:pt x="56" y="16135"/>
                  <a:pt x="389" y="16345"/>
                  <a:pt x="634" y="16472"/>
                </a:cubicBezTo>
                <a:cubicBezTo>
                  <a:pt x="1656" y="16987"/>
                  <a:pt x="3612" y="17373"/>
                  <a:pt x="5185" y="17611"/>
                </a:cubicBezTo>
                <a:cubicBezTo>
                  <a:pt x="5456" y="17660"/>
                  <a:pt x="5736" y="17676"/>
                  <a:pt x="5954" y="17709"/>
                </a:cubicBezTo>
                <a:cubicBezTo>
                  <a:pt x="5980" y="17725"/>
                  <a:pt x="6007" y="17756"/>
                  <a:pt x="6065" y="17756"/>
                </a:cubicBezTo>
                <a:cubicBezTo>
                  <a:pt x="6203" y="17789"/>
                  <a:pt x="6314" y="17774"/>
                  <a:pt x="6394" y="17805"/>
                </a:cubicBezTo>
                <a:cubicBezTo>
                  <a:pt x="6367" y="17805"/>
                  <a:pt x="6314" y="17821"/>
                  <a:pt x="6340" y="17821"/>
                </a:cubicBezTo>
                <a:cubicBezTo>
                  <a:pt x="6505" y="17870"/>
                  <a:pt x="6616" y="17836"/>
                  <a:pt x="6669" y="17901"/>
                </a:cubicBezTo>
                <a:cubicBezTo>
                  <a:pt x="6696" y="17916"/>
                  <a:pt x="6532" y="17901"/>
                  <a:pt x="6532" y="17966"/>
                </a:cubicBezTo>
                <a:cubicBezTo>
                  <a:pt x="6532" y="17950"/>
                  <a:pt x="6696" y="18015"/>
                  <a:pt x="6669" y="18030"/>
                </a:cubicBezTo>
                <a:cubicBezTo>
                  <a:pt x="6643" y="18095"/>
                  <a:pt x="6394" y="18095"/>
                  <a:pt x="6340" y="18157"/>
                </a:cubicBezTo>
                <a:cubicBezTo>
                  <a:pt x="6367" y="18126"/>
                  <a:pt x="6394" y="18206"/>
                  <a:pt x="6394" y="18222"/>
                </a:cubicBezTo>
                <a:cubicBezTo>
                  <a:pt x="6394" y="18206"/>
                  <a:pt x="6420" y="18206"/>
                  <a:pt x="6420" y="18206"/>
                </a:cubicBezTo>
                <a:lnTo>
                  <a:pt x="6394" y="18222"/>
                </a:lnTo>
                <a:cubicBezTo>
                  <a:pt x="6394" y="18253"/>
                  <a:pt x="6229" y="18237"/>
                  <a:pt x="6340" y="18287"/>
                </a:cubicBezTo>
                <a:cubicBezTo>
                  <a:pt x="6452" y="18367"/>
                  <a:pt x="6478" y="18222"/>
                  <a:pt x="6589" y="18302"/>
                </a:cubicBezTo>
                <a:cubicBezTo>
                  <a:pt x="6558" y="18287"/>
                  <a:pt x="6505" y="18318"/>
                  <a:pt x="6478" y="18351"/>
                </a:cubicBezTo>
                <a:cubicBezTo>
                  <a:pt x="6505" y="18367"/>
                  <a:pt x="6532" y="18416"/>
                  <a:pt x="6532" y="18416"/>
                </a:cubicBezTo>
                <a:cubicBezTo>
                  <a:pt x="6532" y="18478"/>
                  <a:pt x="6203" y="18543"/>
                  <a:pt x="6478" y="18527"/>
                </a:cubicBezTo>
                <a:cubicBezTo>
                  <a:pt x="6696" y="18512"/>
                  <a:pt x="6394" y="18574"/>
                  <a:pt x="6367" y="18592"/>
                </a:cubicBezTo>
                <a:cubicBezTo>
                  <a:pt x="6203" y="18623"/>
                  <a:pt x="6118" y="18657"/>
                  <a:pt x="6367" y="18623"/>
                </a:cubicBezTo>
                <a:cubicBezTo>
                  <a:pt x="6394" y="18608"/>
                  <a:pt x="6478" y="18608"/>
                  <a:pt x="6478" y="18623"/>
                </a:cubicBezTo>
                <a:cubicBezTo>
                  <a:pt x="6532" y="18672"/>
                  <a:pt x="5789" y="18799"/>
                  <a:pt x="6118" y="18848"/>
                </a:cubicBezTo>
                <a:cubicBezTo>
                  <a:pt x="6314" y="18864"/>
                  <a:pt x="6038" y="18895"/>
                  <a:pt x="6007" y="18929"/>
                </a:cubicBezTo>
                <a:cubicBezTo>
                  <a:pt x="6007" y="18929"/>
                  <a:pt x="6038" y="19024"/>
                  <a:pt x="5927" y="19040"/>
                </a:cubicBezTo>
                <a:cubicBezTo>
                  <a:pt x="5705" y="19058"/>
                  <a:pt x="5980" y="19136"/>
                  <a:pt x="6007" y="19136"/>
                </a:cubicBezTo>
                <a:cubicBezTo>
                  <a:pt x="5980" y="19154"/>
                  <a:pt x="5736" y="19136"/>
                  <a:pt x="5705" y="19169"/>
                </a:cubicBezTo>
                <a:cubicBezTo>
                  <a:pt x="5678" y="19185"/>
                  <a:pt x="5736" y="19281"/>
                  <a:pt x="5652" y="19330"/>
                </a:cubicBezTo>
                <a:cubicBezTo>
                  <a:pt x="5625" y="19345"/>
                  <a:pt x="5567" y="19314"/>
                  <a:pt x="5540" y="19345"/>
                </a:cubicBezTo>
                <a:cubicBezTo>
                  <a:pt x="5540" y="19330"/>
                  <a:pt x="5540" y="19377"/>
                  <a:pt x="5540" y="19395"/>
                </a:cubicBezTo>
                <a:cubicBezTo>
                  <a:pt x="5567" y="19377"/>
                  <a:pt x="5705" y="19330"/>
                  <a:pt x="5789" y="19377"/>
                </a:cubicBezTo>
                <a:cubicBezTo>
                  <a:pt x="5736" y="19345"/>
                  <a:pt x="5652" y="19395"/>
                  <a:pt x="5625" y="19410"/>
                </a:cubicBezTo>
                <a:cubicBezTo>
                  <a:pt x="5625" y="19395"/>
                  <a:pt x="5678" y="19426"/>
                  <a:pt x="5678" y="19441"/>
                </a:cubicBezTo>
                <a:cubicBezTo>
                  <a:pt x="5678" y="19441"/>
                  <a:pt x="5567" y="19441"/>
                  <a:pt x="5594" y="19475"/>
                </a:cubicBezTo>
                <a:cubicBezTo>
                  <a:pt x="5594" y="19475"/>
                  <a:pt x="5594" y="19475"/>
                  <a:pt x="5625" y="19475"/>
                </a:cubicBezTo>
                <a:cubicBezTo>
                  <a:pt x="5625" y="19475"/>
                  <a:pt x="5625" y="19490"/>
                  <a:pt x="5625" y="19475"/>
                </a:cubicBezTo>
                <a:cubicBezTo>
                  <a:pt x="5594" y="19490"/>
                  <a:pt x="5594" y="19490"/>
                  <a:pt x="5567" y="19506"/>
                </a:cubicBezTo>
                <a:cubicBezTo>
                  <a:pt x="5429" y="19555"/>
                  <a:pt x="5678" y="19537"/>
                  <a:pt x="5705" y="19586"/>
                </a:cubicBezTo>
                <a:cubicBezTo>
                  <a:pt x="5927" y="19571"/>
                  <a:pt x="5594" y="19651"/>
                  <a:pt x="5705" y="19586"/>
                </a:cubicBezTo>
                <a:cubicBezTo>
                  <a:pt x="5567" y="19602"/>
                  <a:pt x="5429" y="19586"/>
                  <a:pt x="5349" y="19667"/>
                </a:cubicBezTo>
                <a:cubicBezTo>
                  <a:pt x="5265" y="19731"/>
                  <a:pt x="5403" y="19667"/>
                  <a:pt x="5403" y="19716"/>
                </a:cubicBezTo>
                <a:cubicBezTo>
                  <a:pt x="5403" y="19716"/>
                  <a:pt x="5318" y="19778"/>
                  <a:pt x="5318" y="19762"/>
                </a:cubicBezTo>
                <a:cubicBezTo>
                  <a:pt x="5292" y="19811"/>
                  <a:pt x="5349" y="19811"/>
                  <a:pt x="5349" y="19827"/>
                </a:cubicBezTo>
                <a:cubicBezTo>
                  <a:pt x="5318" y="19843"/>
                  <a:pt x="5265" y="19827"/>
                  <a:pt x="5265" y="19843"/>
                </a:cubicBezTo>
                <a:cubicBezTo>
                  <a:pt x="5238" y="19892"/>
                  <a:pt x="5318" y="19923"/>
                  <a:pt x="5292" y="19941"/>
                </a:cubicBezTo>
                <a:cubicBezTo>
                  <a:pt x="5265" y="19956"/>
                  <a:pt x="5127" y="19892"/>
                  <a:pt x="5154" y="19956"/>
                </a:cubicBezTo>
                <a:cubicBezTo>
                  <a:pt x="5154" y="19988"/>
                  <a:pt x="5403" y="20019"/>
                  <a:pt x="5376" y="20052"/>
                </a:cubicBezTo>
                <a:cubicBezTo>
                  <a:pt x="5376" y="20052"/>
                  <a:pt x="5074" y="20052"/>
                  <a:pt x="5043" y="20068"/>
                </a:cubicBezTo>
                <a:cubicBezTo>
                  <a:pt x="5016" y="20083"/>
                  <a:pt x="5043" y="20278"/>
                  <a:pt x="5074" y="20278"/>
                </a:cubicBezTo>
                <a:cubicBezTo>
                  <a:pt x="5127" y="20309"/>
                  <a:pt x="5238" y="20244"/>
                  <a:pt x="5318" y="20293"/>
                </a:cubicBezTo>
                <a:cubicBezTo>
                  <a:pt x="5318" y="20244"/>
                  <a:pt x="5429" y="20309"/>
                  <a:pt x="5318" y="20293"/>
                </a:cubicBezTo>
                <a:cubicBezTo>
                  <a:pt x="5376" y="20358"/>
                  <a:pt x="5238" y="20309"/>
                  <a:pt x="5185" y="20309"/>
                </a:cubicBezTo>
                <a:cubicBezTo>
                  <a:pt x="5074" y="20309"/>
                  <a:pt x="5016" y="20420"/>
                  <a:pt x="5016" y="20404"/>
                </a:cubicBezTo>
                <a:cubicBezTo>
                  <a:pt x="5043" y="20420"/>
                  <a:pt x="5265" y="20389"/>
                  <a:pt x="5376" y="20420"/>
                </a:cubicBezTo>
                <a:cubicBezTo>
                  <a:pt x="5043" y="20373"/>
                  <a:pt x="5705" y="20373"/>
                  <a:pt x="5376" y="20420"/>
                </a:cubicBezTo>
                <a:cubicBezTo>
                  <a:pt x="5429" y="20469"/>
                  <a:pt x="4963" y="20404"/>
                  <a:pt x="4936" y="20438"/>
                </a:cubicBezTo>
                <a:cubicBezTo>
                  <a:pt x="4878" y="20485"/>
                  <a:pt x="5154" y="20580"/>
                  <a:pt x="5127" y="20599"/>
                </a:cubicBezTo>
                <a:cubicBezTo>
                  <a:pt x="5074" y="20645"/>
                  <a:pt x="4825" y="20549"/>
                  <a:pt x="4798" y="20580"/>
                </a:cubicBezTo>
                <a:cubicBezTo>
                  <a:pt x="4767" y="20599"/>
                  <a:pt x="4740" y="20614"/>
                  <a:pt x="4740" y="20614"/>
                </a:cubicBezTo>
                <a:cubicBezTo>
                  <a:pt x="4767" y="20614"/>
                  <a:pt x="4825" y="20580"/>
                  <a:pt x="4905" y="20614"/>
                </a:cubicBezTo>
                <a:cubicBezTo>
                  <a:pt x="4905" y="20614"/>
                  <a:pt x="4989" y="20694"/>
                  <a:pt x="5016" y="20710"/>
                </a:cubicBezTo>
                <a:cubicBezTo>
                  <a:pt x="5100" y="20741"/>
                  <a:pt x="5238" y="20725"/>
                  <a:pt x="5185" y="20775"/>
                </a:cubicBezTo>
                <a:cubicBezTo>
                  <a:pt x="5100" y="20839"/>
                  <a:pt x="5185" y="20725"/>
                  <a:pt x="5016" y="20790"/>
                </a:cubicBezTo>
                <a:cubicBezTo>
                  <a:pt x="5043" y="20775"/>
                  <a:pt x="5074" y="20821"/>
                  <a:pt x="5074" y="20821"/>
                </a:cubicBezTo>
                <a:cubicBezTo>
                  <a:pt x="4989" y="20839"/>
                  <a:pt x="4989" y="20806"/>
                  <a:pt x="4936" y="20790"/>
                </a:cubicBezTo>
                <a:cubicBezTo>
                  <a:pt x="4963" y="20806"/>
                  <a:pt x="4852" y="20806"/>
                  <a:pt x="4852" y="20790"/>
                </a:cubicBezTo>
                <a:cubicBezTo>
                  <a:pt x="4825" y="20821"/>
                  <a:pt x="4740" y="20886"/>
                  <a:pt x="4740" y="20901"/>
                </a:cubicBezTo>
                <a:cubicBezTo>
                  <a:pt x="4740" y="20920"/>
                  <a:pt x="4798" y="20901"/>
                  <a:pt x="4852" y="20951"/>
                </a:cubicBezTo>
                <a:cubicBezTo>
                  <a:pt x="4878" y="20982"/>
                  <a:pt x="4878" y="21031"/>
                  <a:pt x="4963" y="21046"/>
                </a:cubicBezTo>
                <a:cubicBezTo>
                  <a:pt x="4936" y="21031"/>
                  <a:pt x="5265" y="21062"/>
                  <a:pt x="5185" y="21111"/>
                </a:cubicBezTo>
                <a:cubicBezTo>
                  <a:pt x="5100" y="21142"/>
                  <a:pt x="4687" y="21046"/>
                  <a:pt x="4660" y="21062"/>
                </a:cubicBezTo>
                <a:cubicBezTo>
                  <a:pt x="4634" y="21078"/>
                  <a:pt x="4740" y="21191"/>
                  <a:pt x="4825" y="21222"/>
                </a:cubicBezTo>
                <a:cubicBezTo>
                  <a:pt x="4798" y="21207"/>
                  <a:pt x="4989" y="21176"/>
                  <a:pt x="4936" y="21207"/>
                </a:cubicBezTo>
                <a:cubicBezTo>
                  <a:pt x="4878" y="21256"/>
                  <a:pt x="4767" y="21207"/>
                  <a:pt x="4714" y="21256"/>
                </a:cubicBezTo>
                <a:cubicBezTo>
                  <a:pt x="4714" y="21256"/>
                  <a:pt x="4767" y="21272"/>
                  <a:pt x="4798" y="21272"/>
                </a:cubicBezTo>
                <a:cubicBezTo>
                  <a:pt x="4798" y="21272"/>
                  <a:pt x="4798" y="21272"/>
                  <a:pt x="4798" y="21287"/>
                </a:cubicBezTo>
                <a:cubicBezTo>
                  <a:pt x="4798" y="21287"/>
                  <a:pt x="4798" y="21287"/>
                  <a:pt x="4798" y="21272"/>
                </a:cubicBezTo>
                <a:cubicBezTo>
                  <a:pt x="4767" y="21272"/>
                  <a:pt x="4687" y="21352"/>
                  <a:pt x="4740" y="21383"/>
                </a:cubicBezTo>
                <a:cubicBezTo>
                  <a:pt x="4825" y="21432"/>
                  <a:pt x="4798" y="21367"/>
                  <a:pt x="4878" y="21352"/>
                </a:cubicBezTo>
                <a:cubicBezTo>
                  <a:pt x="4878" y="21352"/>
                  <a:pt x="4878" y="21352"/>
                  <a:pt x="4905" y="21352"/>
                </a:cubicBezTo>
                <a:lnTo>
                  <a:pt x="4878" y="21352"/>
                </a:lnTo>
                <a:cubicBezTo>
                  <a:pt x="4852" y="21352"/>
                  <a:pt x="4936" y="21399"/>
                  <a:pt x="4989" y="21417"/>
                </a:cubicBezTo>
                <a:cubicBezTo>
                  <a:pt x="5043" y="21417"/>
                  <a:pt x="5074" y="21417"/>
                  <a:pt x="5074" y="21417"/>
                </a:cubicBezTo>
                <a:cubicBezTo>
                  <a:pt x="5043" y="21417"/>
                  <a:pt x="5016" y="21417"/>
                  <a:pt x="4989" y="21417"/>
                </a:cubicBezTo>
                <a:cubicBezTo>
                  <a:pt x="4905" y="21417"/>
                  <a:pt x="4798" y="21417"/>
                  <a:pt x="4798" y="21448"/>
                </a:cubicBezTo>
                <a:cubicBezTo>
                  <a:pt x="4767" y="21497"/>
                  <a:pt x="5043" y="21432"/>
                  <a:pt x="5043" y="21481"/>
                </a:cubicBezTo>
                <a:cubicBezTo>
                  <a:pt x="5043" y="21497"/>
                  <a:pt x="4852" y="21497"/>
                  <a:pt x="4905" y="21512"/>
                </a:cubicBezTo>
                <a:cubicBezTo>
                  <a:pt x="4989" y="21528"/>
                  <a:pt x="5376" y="21512"/>
                  <a:pt x="5403" y="21463"/>
                </a:cubicBezTo>
                <a:cubicBezTo>
                  <a:pt x="5376" y="21481"/>
                  <a:pt x="5212" y="21463"/>
                  <a:pt x="5212" y="21432"/>
                </a:cubicBezTo>
                <a:cubicBezTo>
                  <a:pt x="5212" y="21432"/>
                  <a:pt x="5567" y="21321"/>
                  <a:pt x="5625" y="21287"/>
                </a:cubicBezTo>
                <a:cubicBezTo>
                  <a:pt x="5594" y="21303"/>
                  <a:pt x="5540" y="21272"/>
                  <a:pt x="5567" y="21256"/>
                </a:cubicBezTo>
                <a:cubicBezTo>
                  <a:pt x="5594" y="21207"/>
                  <a:pt x="5736" y="21287"/>
                  <a:pt x="5678" y="21222"/>
                </a:cubicBezTo>
                <a:cubicBezTo>
                  <a:pt x="5652" y="21207"/>
                  <a:pt x="5540" y="21241"/>
                  <a:pt x="5540" y="21222"/>
                </a:cubicBezTo>
                <a:cubicBezTo>
                  <a:pt x="5514" y="21222"/>
                  <a:pt x="5540" y="21176"/>
                  <a:pt x="5540" y="21176"/>
                </a:cubicBezTo>
                <a:cubicBezTo>
                  <a:pt x="5487" y="21160"/>
                  <a:pt x="5456" y="21160"/>
                  <a:pt x="5429" y="21160"/>
                </a:cubicBezTo>
                <a:cubicBezTo>
                  <a:pt x="5376" y="21176"/>
                  <a:pt x="5376" y="21160"/>
                  <a:pt x="5429" y="21160"/>
                </a:cubicBezTo>
                <a:cubicBezTo>
                  <a:pt x="5456" y="21160"/>
                  <a:pt x="5487" y="21142"/>
                  <a:pt x="5514" y="21142"/>
                </a:cubicBezTo>
                <a:cubicBezTo>
                  <a:pt x="5540" y="21127"/>
                  <a:pt x="5594" y="21111"/>
                  <a:pt x="5594" y="21096"/>
                </a:cubicBezTo>
                <a:cubicBezTo>
                  <a:pt x="5567" y="21062"/>
                  <a:pt x="5376" y="21160"/>
                  <a:pt x="5349" y="21111"/>
                </a:cubicBezTo>
                <a:cubicBezTo>
                  <a:pt x="5318" y="21096"/>
                  <a:pt x="5594" y="21062"/>
                  <a:pt x="5652" y="21046"/>
                </a:cubicBezTo>
                <a:cubicBezTo>
                  <a:pt x="5678" y="21031"/>
                  <a:pt x="5789" y="20951"/>
                  <a:pt x="5789" y="20951"/>
                </a:cubicBezTo>
                <a:cubicBezTo>
                  <a:pt x="5789" y="20935"/>
                  <a:pt x="5736" y="20886"/>
                  <a:pt x="5816" y="20855"/>
                </a:cubicBezTo>
                <a:cubicBezTo>
                  <a:pt x="5869" y="20821"/>
                  <a:pt x="6065" y="20806"/>
                  <a:pt x="6256" y="20759"/>
                </a:cubicBezTo>
                <a:cubicBezTo>
                  <a:pt x="6616" y="20661"/>
                  <a:pt x="7109" y="20565"/>
                  <a:pt x="7554" y="20485"/>
                </a:cubicBezTo>
                <a:cubicBezTo>
                  <a:pt x="8132" y="20389"/>
                  <a:pt x="8789" y="20244"/>
                  <a:pt x="9314" y="20133"/>
                </a:cubicBezTo>
                <a:cubicBezTo>
                  <a:pt x="11105" y="19762"/>
                  <a:pt x="13420" y="19216"/>
                  <a:pt x="15265" y="18768"/>
                </a:cubicBezTo>
                <a:cubicBezTo>
                  <a:pt x="15763" y="18639"/>
                  <a:pt x="16229" y="18527"/>
                  <a:pt x="16727" y="18398"/>
                </a:cubicBezTo>
                <a:cubicBezTo>
                  <a:pt x="16892" y="18351"/>
                  <a:pt x="17029" y="18287"/>
                  <a:pt x="17167" y="18253"/>
                </a:cubicBezTo>
                <a:cubicBezTo>
                  <a:pt x="17389" y="18222"/>
                  <a:pt x="17554" y="18253"/>
                  <a:pt x="17665" y="18191"/>
                </a:cubicBezTo>
                <a:cubicBezTo>
                  <a:pt x="17665" y="18191"/>
                  <a:pt x="17638" y="18175"/>
                  <a:pt x="17665" y="18175"/>
                </a:cubicBezTo>
                <a:cubicBezTo>
                  <a:pt x="17718" y="18157"/>
                  <a:pt x="17909" y="18191"/>
                  <a:pt x="17967" y="18157"/>
                </a:cubicBezTo>
                <a:cubicBezTo>
                  <a:pt x="17994" y="18142"/>
                  <a:pt x="17909" y="18111"/>
                  <a:pt x="17940" y="18077"/>
                </a:cubicBezTo>
                <a:cubicBezTo>
                  <a:pt x="17940" y="18095"/>
                  <a:pt x="18078" y="18015"/>
                  <a:pt x="18105" y="17997"/>
                </a:cubicBezTo>
                <a:cubicBezTo>
                  <a:pt x="18354" y="17885"/>
                  <a:pt x="18905" y="17789"/>
                  <a:pt x="18958" y="17709"/>
                </a:cubicBezTo>
                <a:cubicBezTo>
                  <a:pt x="18767" y="17725"/>
                  <a:pt x="18740" y="17789"/>
                  <a:pt x="18598" y="17821"/>
                </a:cubicBezTo>
                <a:cubicBezTo>
                  <a:pt x="18545" y="17836"/>
                  <a:pt x="18434" y="17854"/>
                  <a:pt x="18434" y="17836"/>
                </a:cubicBezTo>
                <a:cubicBezTo>
                  <a:pt x="18434" y="17854"/>
                  <a:pt x="18492" y="17709"/>
                  <a:pt x="18492" y="17709"/>
                </a:cubicBezTo>
                <a:cubicBezTo>
                  <a:pt x="18545" y="17645"/>
                  <a:pt x="19043" y="17595"/>
                  <a:pt x="18905" y="17500"/>
                </a:cubicBezTo>
                <a:cubicBezTo>
                  <a:pt x="18932" y="17515"/>
                  <a:pt x="18794" y="17533"/>
                  <a:pt x="18820" y="17500"/>
                </a:cubicBezTo>
                <a:cubicBezTo>
                  <a:pt x="18878" y="17484"/>
                  <a:pt x="19043" y="17468"/>
                  <a:pt x="19096" y="17419"/>
                </a:cubicBezTo>
                <a:cubicBezTo>
                  <a:pt x="19180" y="17388"/>
                  <a:pt x="19149" y="17323"/>
                  <a:pt x="19207" y="17292"/>
                </a:cubicBezTo>
                <a:cubicBezTo>
                  <a:pt x="19234" y="17274"/>
                  <a:pt x="19509" y="17194"/>
                  <a:pt x="19456" y="17163"/>
                </a:cubicBezTo>
                <a:cubicBezTo>
                  <a:pt x="19429" y="17132"/>
                  <a:pt x="19234" y="17243"/>
                  <a:pt x="19180" y="17212"/>
                </a:cubicBezTo>
                <a:cubicBezTo>
                  <a:pt x="19149" y="17163"/>
                  <a:pt x="19318" y="17194"/>
                  <a:pt x="19287" y="17147"/>
                </a:cubicBezTo>
                <a:cubicBezTo>
                  <a:pt x="19260" y="17147"/>
                  <a:pt x="19207" y="17147"/>
                  <a:pt x="19207" y="17132"/>
                </a:cubicBezTo>
                <a:cubicBezTo>
                  <a:pt x="19260" y="17034"/>
                  <a:pt x="19536" y="17034"/>
                  <a:pt x="19594" y="16938"/>
                </a:cubicBezTo>
                <a:cubicBezTo>
                  <a:pt x="19594" y="16971"/>
                  <a:pt x="19483" y="16907"/>
                  <a:pt x="19483" y="16891"/>
                </a:cubicBezTo>
                <a:cubicBezTo>
                  <a:pt x="19483" y="16873"/>
                  <a:pt x="19620" y="16826"/>
                  <a:pt x="19647" y="16777"/>
                </a:cubicBezTo>
                <a:cubicBezTo>
                  <a:pt x="19674" y="16762"/>
                  <a:pt x="19674" y="16731"/>
                  <a:pt x="19647" y="16746"/>
                </a:cubicBezTo>
                <a:cubicBezTo>
                  <a:pt x="19700" y="16681"/>
                  <a:pt x="19647" y="16666"/>
                  <a:pt x="19674" y="16586"/>
                </a:cubicBezTo>
                <a:cubicBezTo>
                  <a:pt x="19594" y="16617"/>
                  <a:pt x="19563" y="16552"/>
                  <a:pt x="19674" y="16570"/>
                </a:cubicBezTo>
                <a:cubicBezTo>
                  <a:pt x="19674" y="16552"/>
                  <a:pt x="19700" y="16552"/>
                  <a:pt x="19732" y="16552"/>
                </a:cubicBezTo>
                <a:cubicBezTo>
                  <a:pt x="19732" y="16536"/>
                  <a:pt x="19758" y="16536"/>
                  <a:pt x="19758" y="16552"/>
                </a:cubicBezTo>
                <a:cubicBezTo>
                  <a:pt x="19785" y="16521"/>
                  <a:pt x="19869" y="16521"/>
                  <a:pt x="19923" y="16490"/>
                </a:cubicBezTo>
                <a:cubicBezTo>
                  <a:pt x="19949" y="16472"/>
                  <a:pt x="19923" y="16441"/>
                  <a:pt x="19923" y="16441"/>
                </a:cubicBezTo>
                <a:lnTo>
                  <a:pt x="19976" y="16441"/>
                </a:lnTo>
                <a:cubicBezTo>
                  <a:pt x="20060" y="16360"/>
                  <a:pt x="19923" y="16410"/>
                  <a:pt x="19923" y="16376"/>
                </a:cubicBezTo>
                <a:cubicBezTo>
                  <a:pt x="19923" y="16296"/>
                  <a:pt x="20087" y="16329"/>
                  <a:pt x="20060" y="16280"/>
                </a:cubicBezTo>
                <a:cubicBezTo>
                  <a:pt x="20060" y="16231"/>
                  <a:pt x="19923" y="16329"/>
                  <a:pt x="19869" y="16265"/>
                </a:cubicBezTo>
                <a:cubicBezTo>
                  <a:pt x="19869" y="16249"/>
                  <a:pt x="20034" y="16200"/>
                  <a:pt x="19976" y="16169"/>
                </a:cubicBezTo>
                <a:cubicBezTo>
                  <a:pt x="19923" y="16120"/>
                  <a:pt x="20060" y="16120"/>
                  <a:pt x="20087" y="16070"/>
                </a:cubicBezTo>
                <a:cubicBezTo>
                  <a:pt x="20087" y="16089"/>
                  <a:pt x="20007" y="16055"/>
                  <a:pt x="20007" y="16039"/>
                </a:cubicBezTo>
                <a:cubicBezTo>
                  <a:pt x="20034" y="15975"/>
                  <a:pt x="20172" y="16024"/>
                  <a:pt x="20252" y="15928"/>
                </a:cubicBezTo>
                <a:cubicBezTo>
                  <a:pt x="20252" y="15928"/>
                  <a:pt x="20225" y="15832"/>
                  <a:pt x="20225" y="15814"/>
                </a:cubicBezTo>
                <a:cubicBezTo>
                  <a:pt x="20283" y="15718"/>
                  <a:pt x="20394" y="15799"/>
                  <a:pt x="20336" y="15703"/>
                </a:cubicBezTo>
                <a:cubicBezTo>
                  <a:pt x="20309" y="15654"/>
                  <a:pt x="20283" y="15749"/>
                  <a:pt x="20198" y="15734"/>
                </a:cubicBezTo>
                <a:cubicBezTo>
                  <a:pt x="20198" y="15734"/>
                  <a:pt x="20198" y="15687"/>
                  <a:pt x="20198" y="15669"/>
                </a:cubicBezTo>
                <a:cubicBezTo>
                  <a:pt x="20172" y="15654"/>
                  <a:pt x="20007" y="15607"/>
                  <a:pt x="20172" y="15558"/>
                </a:cubicBezTo>
                <a:lnTo>
                  <a:pt x="20394" y="15493"/>
                </a:lnTo>
                <a:cubicBezTo>
                  <a:pt x="20447" y="15446"/>
                  <a:pt x="20336" y="15446"/>
                  <a:pt x="20420" y="15397"/>
                </a:cubicBezTo>
                <a:cubicBezTo>
                  <a:pt x="20447" y="15397"/>
                  <a:pt x="20474" y="15413"/>
                  <a:pt x="20500" y="15397"/>
                </a:cubicBezTo>
                <a:cubicBezTo>
                  <a:pt x="20527" y="15382"/>
                  <a:pt x="20612" y="15333"/>
                  <a:pt x="20612" y="15317"/>
                </a:cubicBezTo>
                <a:cubicBezTo>
                  <a:pt x="20612" y="15333"/>
                  <a:pt x="20500" y="15317"/>
                  <a:pt x="20500" y="15317"/>
                </a:cubicBezTo>
                <a:cubicBezTo>
                  <a:pt x="20527" y="15252"/>
                  <a:pt x="20638" y="15286"/>
                  <a:pt x="20612" y="15221"/>
                </a:cubicBezTo>
                <a:cubicBezTo>
                  <a:pt x="20585" y="15156"/>
                  <a:pt x="20420" y="15206"/>
                  <a:pt x="20420" y="15141"/>
                </a:cubicBezTo>
                <a:cubicBezTo>
                  <a:pt x="20420" y="15125"/>
                  <a:pt x="20696" y="15107"/>
                  <a:pt x="20447" y="15107"/>
                </a:cubicBezTo>
                <a:cubicBezTo>
                  <a:pt x="20252" y="15125"/>
                  <a:pt x="20527" y="15045"/>
                  <a:pt x="20474" y="15045"/>
                </a:cubicBezTo>
                <a:cubicBezTo>
                  <a:pt x="20558" y="15027"/>
                  <a:pt x="20500" y="15076"/>
                  <a:pt x="20612" y="15011"/>
                </a:cubicBezTo>
                <a:cubicBezTo>
                  <a:pt x="20665" y="14996"/>
                  <a:pt x="20585" y="14980"/>
                  <a:pt x="20612" y="14965"/>
                </a:cubicBezTo>
                <a:cubicBezTo>
                  <a:pt x="20612" y="14965"/>
                  <a:pt x="20696" y="14965"/>
                  <a:pt x="20696" y="14949"/>
                </a:cubicBezTo>
                <a:cubicBezTo>
                  <a:pt x="20723" y="14916"/>
                  <a:pt x="20665" y="14885"/>
                  <a:pt x="20749" y="14851"/>
                </a:cubicBezTo>
                <a:cubicBezTo>
                  <a:pt x="20860" y="14786"/>
                  <a:pt x="20972" y="14804"/>
                  <a:pt x="20860" y="14740"/>
                </a:cubicBezTo>
                <a:cubicBezTo>
                  <a:pt x="20749" y="14675"/>
                  <a:pt x="20914" y="14724"/>
                  <a:pt x="20945" y="14675"/>
                </a:cubicBezTo>
                <a:cubicBezTo>
                  <a:pt x="20998" y="14579"/>
                  <a:pt x="20945" y="14644"/>
                  <a:pt x="20749" y="14659"/>
                </a:cubicBezTo>
                <a:cubicBezTo>
                  <a:pt x="20749" y="14724"/>
                  <a:pt x="20638" y="14659"/>
                  <a:pt x="20749" y="14659"/>
                </a:cubicBezTo>
                <a:cubicBezTo>
                  <a:pt x="20834" y="14644"/>
                  <a:pt x="20723" y="14610"/>
                  <a:pt x="20803" y="14579"/>
                </a:cubicBezTo>
                <a:cubicBezTo>
                  <a:pt x="20803" y="14564"/>
                  <a:pt x="20914" y="14579"/>
                  <a:pt x="20945" y="14579"/>
                </a:cubicBezTo>
                <a:cubicBezTo>
                  <a:pt x="21025" y="14564"/>
                  <a:pt x="21163" y="14499"/>
                  <a:pt x="21189" y="14465"/>
                </a:cubicBezTo>
                <a:cubicBezTo>
                  <a:pt x="21163" y="14483"/>
                  <a:pt x="21109" y="14450"/>
                  <a:pt x="21109" y="14434"/>
                </a:cubicBezTo>
                <a:cubicBezTo>
                  <a:pt x="21136" y="14369"/>
                  <a:pt x="21216" y="14403"/>
                  <a:pt x="21136" y="14323"/>
                </a:cubicBezTo>
                <a:cubicBezTo>
                  <a:pt x="21025" y="14227"/>
                  <a:pt x="21412" y="14289"/>
                  <a:pt x="21274" y="14162"/>
                </a:cubicBezTo>
                <a:cubicBezTo>
                  <a:pt x="21163" y="14082"/>
                  <a:pt x="21354" y="14144"/>
                  <a:pt x="21354" y="14067"/>
                </a:cubicBezTo>
                <a:cubicBezTo>
                  <a:pt x="21354" y="14067"/>
                  <a:pt x="21274" y="14067"/>
                  <a:pt x="21216" y="14048"/>
                </a:cubicBezTo>
                <a:cubicBezTo>
                  <a:pt x="21247" y="14048"/>
                  <a:pt x="21247" y="13986"/>
                  <a:pt x="21247" y="13986"/>
                </a:cubicBezTo>
                <a:cubicBezTo>
                  <a:pt x="21274" y="13968"/>
                  <a:pt x="21385" y="14017"/>
                  <a:pt x="21465" y="13968"/>
                </a:cubicBezTo>
                <a:cubicBezTo>
                  <a:pt x="21496" y="13937"/>
                  <a:pt x="21385" y="13937"/>
                  <a:pt x="21412" y="13906"/>
                </a:cubicBezTo>
                <a:cubicBezTo>
                  <a:pt x="21412" y="13888"/>
                  <a:pt x="21576" y="13906"/>
                  <a:pt x="21549" y="13841"/>
                </a:cubicBezTo>
                <a:close/>
                <a:moveTo>
                  <a:pt x="17416" y="6012"/>
                </a:moveTo>
                <a:cubicBezTo>
                  <a:pt x="17416" y="6043"/>
                  <a:pt x="17278" y="6012"/>
                  <a:pt x="17278" y="5978"/>
                </a:cubicBezTo>
                <a:cubicBezTo>
                  <a:pt x="17278" y="5947"/>
                  <a:pt x="17416" y="6012"/>
                  <a:pt x="17416" y="6012"/>
                </a:cubicBezTo>
                <a:close/>
                <a:moveTo>
                  <a:pt x="17252" y="5914"/>
                </a:moveTo>
                <a:cubicBezTo>
                  <a:pt x="17252" y="5963"/>
                  <a:pt x="17140" y="5947"/>
                  <a:pt x="17140" y="5898"/>
                </a:cubicBezTo>
                <a:cubicBezTo>
                  <a:pt x="17140" y="5852"/>
                  <a:pt x="17252" y="5932"/>
                  <a:pt x="17252" y="5914"/>
                </a:cubicBezTo>
                <a:close/>
                <a:moveTo>
                  <a:pt x="10914" y="2688"/>
                </a:moveTo>
                <a:cubicBezTo>
                  <a:pt x="10914" y="2672"/>
                  <a:pt x="10940" y="2672"/>
                  <a:pt x="10940" y="2672"/>
                </a:cubicBezTo>
                <a:cubicBezTo>
                  <a:pt x="10994" y="2577"/>
                  <a:pt x="11136" y="2657"/>
                  <a:pt x="10940" y="2672"/>
                </a:cubicBezTo>
                <a:cubicBezTo>
                  <a:pt x="10940" y="2672"/>
                  <a:pt x="10940" y="2688"/>
                  <a:pt x="10914" y="2688"/>
                </a:cubicBezTo>
                <a:close/>
                <a:moveTo>
                  <a:pt x="607" y="6734"/>
                </a:moveTo>
                <a:cubicBezTo>
                  <a:pt x="607" y="6716"/>
                  <a:pt x="665" y="6716"/>
                  <a:pt x="665" y="6734"/>
                </a:cubicBezTo>
                <a:cubicBezTo>
                  <a:pt x="665" y="6750"/>
                  <a:pt x="607" y="6734"/>
                  <a:pt x="607" y="6734"/>
                </a:cubicBezTo>
                <a:close/>
                <a:moveTo>
                  <a:pt x="1465" y="4599"/>
                </a:moveTo>
                <a:cubicBezTo>
                  <a:pt x="1434" y="4583"/>
                  <a:pt x="1518" y="4567"/>
                  <a:pt x="1545" y="4583"/>
                </a:cubicBezTo>
                <a:lnTo>
                  <a:pt x="1465" y="4599"/>
                </a:lnTo>
                <a:close/>
                <a:moveTo>
                  <a:pt x="1820" y="3074"/>
                </a:moveTo>
                <a:cubicBezTo>
                  <a:pt x="1820" y="3043"/>
                  <a:pt x="1847" y="3074"/>
                  <a:pt x="1847" y="3089"/>
                </a:cubicBezTo>
                <a:cubicBezTo>
                  <a:pt x="1820" y="3123"/>
                  <a:pt x="1794" y="3089"/>
                  <a:pt x="1820" y="3074"/>
                </a:cubicBezTo>
                <a:close/>
                <a:moveTo>
                  <a:pt x="1794" y="3765"/>
                </a:moveTo>
                <a:cubicBezTo>
                  <a:pt x="1767" y="3765"/>
                  <a:pt x="1820" y="3747"/>
                  <a:pt x="1847" y="3747"/>
                </a:cubicBezTo>
                <a:cubicBezTo>
                  <a:pt x="1847" y="3765"/>
                  <a:pt x="1794" y="3765"/>
                  <a:pt x="1794" y="3765"/>
                </a:cubicBezTo>
                <a:close/>
                <a:moveTo>
                  <a:pt x="1820" y="3444"/>
                </a:moveTo>
                <a:cubicBezTo>
                  <a:pt x="1767" y="3444"/>
                  <a:pt x="1767" y="3395"/>
                  <a:pt x="1794" y="3364"/>
                </a:cubicBezTo>
                <a:cubicBezTo>
                  <a:pt x="1820" y="3314"/>
                  <a:pt x="1878" y="3444"/>
                  <a:pt x="1820" y="3444"/>
                </a:cubicBezTo>
                <a:close/>
                <a:moveTo>
                  <a:pt x="4936" y="21160"/>
                </a:moveTo>
                <a:cubicBezTo>
                  <a:pt x="4878" y="21191"/>
                  <a:pt x="4825" y="21127"/>
                  <a:pt x="4825" y="21127"/>
                </a:cubicBezTo>
                <a:cubicBezTo>
                  <a:pt x="4825" y="21096"/>
                  <a:pt x="4963" y="21142"/>
                  <a:pt x="4936" y="21160"/>
                </a:cubicBezTo>
                <a:close/>
                <a:moveTo>
                  <a:pt x="5265" y="21000"/>
                </a:moveTo>
                <a:cubicBezTo>
                  <a:pt x="5265" y="21000"/>
                  <a:pt x="5292" y="20966"/>
                  <a:pt x="5318" y="20982"/>
                </a:cubicBezTo>
                <a:cubicBezTo>
                  <a:pt x="5376" y="21015"/>
                  <a:pt x="5016" y="21062"/>
                  <a:pt x="5265" y="21000"/>
                </a:cubicBezTo>
                <a:close/>
                <a:moveTo>
                  <a:pt x="5514" y="20324"/>
                </a:moveTo>
                <a:cubicBezTo>
                  <a:pt x="5514" y="20324"/>
                  <a:pt x="5403" y="20309"/>
                  <a:pt x="5514" y="20324"/>
                </a:cubicBezTo>
                <a:close/>
                <a:moveTo>
                  <a:pt x="5567" y="19698"/>
                </a:moveTo>
                <a:cubicBezTo>
                  <a:pt x="5540" y="19716"/>
                  <a:pt x="5652" y="19667"/>
                  <a:pt x="5705" y="19682"/>
                </a:cubicBezTo>
                <a:cubicBezTo>
                  <a:pt x="5736" y="19716"/>
                  <a:pt x="5487" y="19731"/>
                  <a:pt x="5567" y="19698"/>
                </a:cubicBezTo>
                <a:close/>
                <a:moveTo>
                  <a:pt x="5954" y="19667"/>
                </a:moveTo>
                <a:cubicBezTo>
                  <a:pt x="5927" y="19651"/>
                  <a:pt x="6007" y="19635"/>
                  <a:pt x="6038" y="19651"/>
                </a:cubicBezTo>
                <a:lnTo>
                  <a:pt x="5954" y="19667"/>
                </a:lnTo>
                <a:close/>
                <a:moveTo>
                  <a:pt x="11905" y="10566"/>
                </a:moveTo>
                <a:cubicBezTo>
                  <a:pt x="11905" y="10582"/>
                  <a:pt x="11878" y="10582"/>
                  <a:pt x="11852" y="10582"/>
                </a:cubicBezTo>
                <a:cubicBezTo>
                  <a:pt x="11852" y="10600"/>
                  <a:pt x="11820" y="10600"/>
                  <a:pt x="11794" y="10600"/>
                </a:cubicBezTo>
                <a:cubicBezTo>
                  <a:pt x="11794" y="10615"/>
                  <a:pt x="11767" y="10615"/>
                  <a:pt x="11740" y="10615"/>
                </a:cubicBezTo>
                <a:cubicBezTo>
                  <a:pt x="11740" y="10631"/>
                  <a:pt x="11714" y="10631"/>
                  <a:pt x="11687" y="10631"/>
                </a:cubicBezTo>
                <a:cubicBezTo>
                  <a:pt x="11687" y="10678"/>
                  <a:pt x="11576" y="10615"/>
                  <a:pt x="11687" y="10631"/>
                </a:cubicBezTo>
                <a:cubicBezTo>
                  <a:pt x="11687" y="10631"/>
                  <a:pt x="11714" y="10615"/>
                  <a:pt x="11740" y="10615"/>
                </a:cubicBezTo>
                <a:cubicBezTo>
                  <a:pt x="11740" y="10615"/>
                  <a:pt x="11767" y="10600"/>
                  <a:pt x="11794" y="10600"/>
                </a:cubicBezTo>
                <a:cubicBezTo>
                  <a:pt x="11794" y="10600"/>
                  <a:pt x="11820" y="10582"/>
                  <a:pt x="11852" y="10582"/>
                </a:cubicBezTo>
                <a:cubicBezTo>
                  <a:pt x="11852" y="10582"/>
                  <a:pt x="11878" y="10566"/>
                  <a:pt x="11905" y="10566"/>
                </a:cubicBezTo>
                <a:close/>
                <a:moveTo>
                  <a:pt x="12016" y="10535"/>
                </a:moveTo>
                <a:cubicBezTo>
                  <a:pt x="12016" y="10535"/>
                  <a:pt x="11905" y="10520"/>
                  <a:pt x="12016" y="10535"/>
                </a:cubicBezTo>
                <a:close/>
                <a:moveTo>
                  <a:pt x="12789" y="10230"/>
                </a:moveTo>
                <a:cubicBezTo>
                  <a:pt x="11603" y="10662"/>
                  <a:pt x="10140" y="11017"/>
                  <a:pt x="8736" y="11338"/>
                </a:cubicBezTo>
                <a:cubicBezTo>
                  <a:pt x="8572" y="11369"/>
                  <a:pt x="8185" y="11498"/>
                  <a:pt x="8105" y="11465"/>
                </a:cubicBezTo>
                <a:cubicBezTo>
                  <a:pt x="8132" y="11483"/>
                  <a:pt x="8158" y="11384"/>
                  <a:pt x="8132" y="11402"/>
                </a:cubicBezTo>
                <a:cubicBezTo>
                  <a:pt x="8212" y="11369"/>
                  <a:pt x="8269" y="11384"/>
                  <a:pt x="8296" y="11369"/>
                </a:cubicBezTo>
                <a:cubicBezTo>
                  <a:pt x="8434" y="11338"/>
                  <a:pt x="8572" y="11320"/>
                  <a:pt x="8625" y="11304"/>
                </a:cubicBezTo>
                <a:cubicBezTo>
                  <a:pt x="10114" y="10983"/>
                  <a:pt x="11465" y="10600"/>
                  <a:pt x="12789" y="10230"/>
                </a:cubicBezTo>
                <a:close/>
                <a:moveTo>
                  <a:pt x="10527" y="13922"/>
                </a:moveTo>
                <a:cubicBezTo>
                  <a:pt x="10554" y="13922"/>
                  <a:pt x="10474" y="13968"/>
                  <a:pt x="10416" y="13937"/>
                </a:cubicBezTo>
                <a:cubicBezTo>
                  <a:pt x="10416" y="13937"/>
                  <a:pt x="10527" y="13906"/>
                  <a:pt x="10527" y="13922"/>
                </a:cubicBezTo>
                <a:close/>
                <a:moveTo>
                  <a:pt x="10252" y="13906"/>
                </a:moveTo>
                <a:cubicBezTo>
                  <a:pt x="10252" y="13906"/>
                  <a:pt x="10140" y="13857"/>
                  <a:pt x="10252" y="13906"/>
                </a:cubicBezTo>
                <a:close/>
                <a:moveTo>
                  <a:pt x="9976" y="13888"/>
                </a:moveTo>
                <a:cubicBezTo>
                  <a:pt x="9949" y="13872"/>
                  <a:pt x="10060" y="13857"/>
                  <a:pt x="10087" y="13872"/>
                </a:cubicBezTo>
                <a:cubicBezTo>
                  <a:pt x="10087" y="13872"/>
                  <a:pt x="9976" y="13906"/>
                  <a:pt x="9976" y="13888"/>
                </a:cubicBezTo>
                <a:close/>
                <a:moveTo>
                  <a:pt x="9838" y="13872"/>
                </a:moveTo>
                <a:cubicBezTo>
                  <a:pt x="9812" y="13857"/>
                  <a:pt x="9892" y="13841"/>
                  <a:pt x="9923" y="13857"/>
                </a:cubicBezTo>
                <a:lnTo>
                  <a:pt x="9838" y="13872"/>
                </a:lnTo>
                <a:close/>
                <a:moveTo>
                  <a:pt x="9340" y="14483"/>
                </a:moveTo>
                <a:cubicBezTo>
                  <a:pt x="9069" y="14465"/>
                  <a:pt x="8789" y="14434"/>
                  <a:pt x="8487" y="14403"/>
                </a:cubicBezTo>
                <a:cubicBezTo>
                  <a:pt x="8158" y="14354"/>
                  <a:pt x="7856" y="14323"/>
                  <a:pt x="7692" y="14307"/>
                </a:cubicBezTo>
                <a:cubicBezTo>
                  <a:pt x="7718" y="14307"/>
                  <a:pt x="7220" y="14209"/>
                  <a:pt x="7247" y="14227"/>
                </a:cubicBezTo>
                <a:cubicBezTo>
                  <a:pt x="7220" y="14193"/>
                  <a:pt x="7416" y="14193"/>
                  <a:pt x="7469" y="14209"/>
                </a:cubicBezTo>
                <a:cubicBezTo>
                  <a:pt x="8047" y="14274"/>
                  <a:pt x="8820" y="14434"/>
                  <a:pt x="9340" y="14483"/>
                </a:cubicBezTo>
                <a:close/>
                <a:moveTo>
                  <a:pt x="9509" y="14851"/>
                </a:moveTo>
                <a:lnTo>
                  <a:pt x="9425" y="14869"/>
                </a:lnTo>
                <a:cubicBezTo>
                  <a:pt x="9398" y="14851"/>
                  <a:pt x="9483" y="14835"/>
                  <a:pt x="9509" y="14851"/>
                </a:cubicBezTo>
                <a:close/>
                <a:moveTo>
                  <a:pt x="8020" y="14690"/>
                </a:moveTo>
                <a:cubicBezTo>
                  <a:pt x="8020" y="14675"/>
                  <a:pt x="8105" y="14659"/>
                  <a:pt x="8132" y="14675"/>
                </a:cubicBezTo>
                <a:cubicBezTo>
                  <a:pt x="8158" y="14675"/>
                  <a:pt x="8047" y="14690"/>
                  <a:pt x="8020" y="14690"/>
                </a:cubicBezTo>
                <a:close/>
                <a:moveTo>
                  <a:pt x="7936" y="14675"/>
                </a:moveTo>
                <a:cubicBezTo>
                  <a:pt x="7936" y="14659"/>
                  <a:pt x="7994" y="14644"/>
                  <a:pt x="7994" y="14659"/>
                </a:cubicBezTo>
                <a:cubicBezTo>
                  <a:pt x="8020" y="14659"/>
                  <a:pt x="7936" y="14675"/>
                  <a:pt x="7936" y="14675"/>
                </a:cubicBezTo>
                <a:close/>
                <a:moveTo>
                  <a:pt x="7936" y="14820"/>
                </a:moveTo>
                <a:cubicBezTo>
                  <a:pt x="7936" y="14804"/>
                  <a:pt x="7994" y="14786"/>
                  <a:pt x="7994" y="14804"/>
                </a:cubicBezTo>
                <a:cubicBezTo>
                  <a:pt x="8020" y="14804"/>
                  <a:pt x="7936" y="14820"/>
                  <a:pt x="7936" y="14820"/>
                </a:cubicBezTo>
                <a:close/>
                <a:moveTo>
                  <a:pt x="5900" y="14514"/>
                </a:moveTo>
                <a:cubicBezTo>
                  <a:pt x="5869" y="14483"/>
                  <a:pt x="5980" y="14514"/>
                  <a:pt x="5980" y="14514"/>
                </a:cubicBezTo>
                <a:cubicBezTo>
                  <a:pt x="6203" y="14530"/>
                  <a:pt x="6616" y="14595"/>
                  <a:pt x="6754" y="14644"/>
                </a:cubicBezTo>
                <a:cubicBezTo>
                  <a:pt x="6865" y="14644"/>
                  <a:pt x="6945" y="14644"/>
                  <a:pt x="6972" y="14675"/>
                </a:cubicBezTo>
                <a:cubicBezTo>
                  <a:pt x="7029" y="14675"/>
                  <a:pt x="7083" y="14659"/>
                  <a:pt x="7083" y="14690"/>
                </a:cubicBezTo>
                <a:cubicBezTo>
                  <a:pt x="7358" y="14706"/>
                  <a:pt x="7580" y="14740"/>
                  <a:pt x="7772" y="14786"/>
                </a:cubicBezTo>
                <a:cubicBezTo>
                  <a:pt x="7967" y="14755"/>
                  <a:pt x="7829" y="14835"/>
                  <a:pt x="7772" y="14786"/>
                </a:cubicBezTo>
                <a:cubicBezTo>
                  <a:pt x="7523" y="14755"/>
                  <a:pt x="7305" y="14724"/>
                  <a:pt x="7083" y="14690"/>
                </a:cubicBezTo>
                <a:cubicBezTo>
                  <a:pt x="7056" y="14675"/>
                  <a:pt x="7003" y="14690"/>
                  <a:pt x="6972" y="14675"/>
                </a:cubicBezTo>
                <a:cubicBezTo>
                  <a:pt x="6892" y="14675"/>
                  <a:pt x="6807" y="14659"/>
                  <a:pt x="6754" y="14644"/>
                </a:cubicBezTo>
                <a:cubicBezTo>
                  <a:pt x="6505" y="14628"/>
                  <a:pt x="6340" y="14579"/>
                  <a:pt x="6118" y="14548"/>
                </a:cubicBezTo>
                <a:cubicBezTo>
                  <a:pt x="6145" y="14548"/>
                  <a:pt x="5900" y="14514"/>
                  <a:pt x="5900" y="14514"/>
                </a:cubicBezTo>
                <a:close/>
                <a:moveTo>
                  <a:pt x="7416" y="14595"/>
                </a:moveTo>
                <a:cubicBezTo>
                  <a:pt x="7416" y="14595"/>
                  <a:pt x="7469" y="14644"/>
                  <a:pt x="7416" y="14595"/>
                </a:cubicBezTo>
                <a:close/>
                <a:moveTo>
                  <a:pt x="7634" y="14610"/>
                </a:moveTo>
                <a:cubicBezTo>
                  <a:pt x="7660" y="14610"/>
                  <a:pt x="7580" y="14628"/>
                  <a:pt x="7554" y="14628"/>
                </a:cubicBezTo>
                <a:cubicBezTo>
                  <a:pt x="7554" y="14610"/>
                  <a:pt x="7634" y="14595"/>
                  <a:pt x="7634" y="14610"/>
                </a:cubicBezTo>
                <a:close/>
                <a:moveTo>
                  <a:pt x="7745" y="14628"/>
                </a:moveTo>
                <a:cubicBezTo>
                  <a:pt x="7772" y="14628"/>
                  <a:pt x="7692" y="14644"/>
                  <a:pt x="7660" y="14644"/>
                </a:cubicBezTo>
                <a:cubicBezTo>
                  <a:pt x="7660" y="14628"/>
                  <a:pt x="7745" y="14610"/>
                  <a:pt x="7745" y="14628"/>
                </a:cubicBezTo>
                <a:close/>
                <a:moveTo>
                  <a:pt x="7829" y="14644"/>
                </a:moveTo>
                <a:cubicBezTo>
                  <a:pt x="7856" y="14644"/>
                  <a:pt x="7772" y="14659"/>
                  <a:pt x="7772" y="14659"/>
                </a:cubicBezTo>
                <a:cubicBezTo>
                  <a:pt x="7772" y="14644"/>
                  <a:pt x="7829" y="14628"/>
                  <a:pt x="7829" y="14644"/>
                </a:cubicBezTo>
                <a:close/>
                <a:moveTo>
                  <a:pt x="9038" y="13888"/>
                </a:moveTo>
                <a:lnTo>
                  <a:pt x="8958" y="13906"/>
                </a:lnTo>
                <a:cubicBezTo>
                  <a:pt x="8932" y="13888"/>
                  <a:pt x="9012" y="13872"/>
                  <a:pt x="9038" y="13888"/>
                </a:cubicBezTo>
                <a:close/>
                <a:moveTo>
                  <a:pt x="9069" y="13922"/>
                </a:moveTo>
                <a:cubicBezTo>
                  <a:pt x="9038" y="13872"/>
                  <a:pt x="9563" y="14002"/>
                  <a:pt x="9176" y="13937"/>
                </a:cubicBezTo>
                <a:cubicBezTo>
                  <a:pt x="9176" y="13937"/>
                  <a:pt x="9069" y="13906"/>
                  <a:pt x="9069" y="13922"/>
                </a:cubicBezTo>
                <a:close/>
                <a:moveTo>
                  <a:pt x="12980" y="10199"/>
                </a:moveTo>
                <a:cubicBezTo>
                  <a:pt x="12954" y="10180"/>
                  <a:pt x="13034" y="10165"/>
                  <a:pt x="13034" y="10180"/>
                </a:cubicBezTo>
                <a:lnTo>
                  <a:pt x="12980" y="10199"/>
                </a:lnTo>
                <a:close/>
                <a:moveTo>
                  <a:pt x="13283" y="10100"/>
                </a:moveTo>
                <a:cubicBezTo>
                  <a:pt x="13283" y="10100"/>
                  <a:pt x="13256" y="10085"/>
                  <a:pt x="13283" y="10100"/>
                </a:cubicBezTo>
                <a:close/>
                <a:moveTo>
                  <a:pt x="16394" y="6621"/>
                </a:moveTo>
                <a:cubicBezTo>
                  <a:pt x="16394" y="6589"/>
                  <a:pt x="16812" y="6750"/>
                  <a:pt x="16812" y="6781"/>
                </a:cubicBezTo>
                <a:cubicBezTo>
                  <a:pt x="16812" y="6830"/>
                  <a:pt x="16394" y="6654"/>
                  <a:pt x="16394" y="6621"/>
                </a:cubicBezTo>
                <a:close/>
                <a:moveTo>
                  <a:pt x="16589" y="6861"/>
                </a:moveTo>
                <a:cubicBezTo>
                  <a:pt x="16589" y="6861"/>
                  <a:pt x="16563" y="6830"/>
                  <a:pt x="16589" y="6861"/>
                </a:cubicBezTo>
                <a:close/>
                <a:moveTo>
                  <a:pt x="16505" y="6494"/>
                </a:moveTo>
                <a:cubicBezTo>
                  <a:pt x="16340" y="6460"/>
                  <a:pt x="16260" y="6445"/>
                  <a:pt x="16229" y="6413"/>
                </a:cubicBezTo>
                <a:cubicBezTo>
                  <a:pt x="16229" y="6395"/>
                  <a:pt x="16563" y="6476"/>
                  <a:pt x="16505" y="6494"/>
                </a:cubicBezTo>
                <a:close/>
                <a:moveTo>
                  <a:pt x="16892" y="6395"/>
                </a:moveTo>
                <a:cubicBezTo>
                  <a:pt x="16780" y="6364"/>
                  <a:pt x="16643" y="6349"/>
                  <a:pt x="16589" y="6315"/>
                </a:cubicBezTo>
                <a:cubicBezTo>
                  <a:pt x="16176" y="6123"/>
                  <a:pt x="16865" y="6331"/>
                  <a:pt x="16892" y="6395"/>
                </a:cubicBezTo>
                <a:close/>
                <a:moveTo>
                  <a:pt x="16976" y="5657"/>
                </a:moveTo>
                <a:cubicBezTo>
                  <a:pt x="16976" y="5657"/>
                  <a:pt x="17029" y="5756"/>
                  <a:pt x="16976" y="5657"/>
                </a:cubicBezTo>
                <a:close/>
                <a:moveTo>
                  <a:pt x="10336" y="4006"/>
                </a:moveTo>
                <a:cubicBezTo>
                  <a:pt x="10363" y="3990"/>
                  <a:pt x="10940" y="4052"/>
                  <a:pt x="11105" y="4068"/>
                </a:cubicBezTo>
                <a:cubicBezTo>
                  <a:pt x="11905" y="4133"/>
                  <a:pt x="12816" y="4213"/>
                  <a:pt x="13505" y="4309"/>
                </a:cubicBezTo>
                <a:cubicBezTo>
                  <a:pt x="14358" y="4389"/>
                  <a:pt x="15212" y="4534"/>
                  <a:pt x="15927" y="4710"/>
                </a:cubicBezTo>
                <a:cubicBezTo>
                  <a:pt x="15980" y="4728"/>
                  <a:pt x="16674" y="4873"/>
                  <a:pt x="16674" y="4904"/>
                </a:cubicBezTo>
                <a:cubicBezTo>
                  <a:pt x="16674" y="4935"/>
                  <a:pt x="16536" y="4889"/>
                  <a:pt x="16505" y="4889"/>
                </a:cubicBezTo>
                <a:cubicBezTo>
                  <a:pt x="15598" y="4679"/>
                  <a:pt x="14469" y="4438"/>
                  <a:pt x="13505" y="4309"/>
                </a:cubicBezTo>
                <a:cubicBezTo>
                  <a:pt x="12923" y="4293"/>
                  <a:pt x="12509" y="4213"/>
                  <a:pt x="11794" y="4166"/>
                </a:cubicBezTo>
                <a:cubicBezTo>
                  <a:pt x="11545" y="4151"/>
                  <a:pt x="11216" y="4133"/>
                  <a:pt x="10994" y="4117"/>
                </a:cubicBezTo>
                <a:cubicBezTo>
                  <a:pt x="10967" y="4117"/>
                  <a:pt x="10225" y="4052"/>
                  <a:pt x="10336" y="4006"/>
                </a:cubicBezTo>
                <a:close/>
                <a:moveTo>
                  <a:pt x="9949" y="2015"/>
                </a:moveTo>
                <a:cubicBezTo>
                  <a:pt x="9949" y="2015"/>
                  <a:pt x="9976" y="1999"/>
                  <a:pt x="9949" y="2015"/>
                </a:cubicBezTo>
                <a:close/>
                <a:moveTo>
                  <a:pt x="9372" y="4583"/>
                </a:moveTo>
                <a:cubicBezTo>
                  <a:pt x="11714" y="4710"/>
                  <a:pt x="14083" y="4839"/>
                  <a:pt x="15763" y="5321"/>
                </a:cubicBezTo>
                <a:cubicBezTo>
                  <a:pt x="15874" y="5305"/>
                  <a:pt x="15763" y="5370"/>
                  <a:pt x="15763" y="5321"/>
                </a:cubicBezTo>
                <a:cubicBezTo>
                  <a:pt x="15572" y="5272"/>
                  <a:pt x="15323" y="5225"/>
                  <a:pt x="15047" y="5176"/>
                </a:cubicBezTo>
                <a:cubicBezTo>
                  <a:pt x="14883" y="5129"/>
                  <a:pt x="14469" y="5049"/>
                  <a:pt x="14332" y="5049"/>
                </a:cubicBezTo>
                <a:cubicBezTo>
                  <a:pt x="14194" y="5049"/>
                  <a:pt x="14358" y="5080"/>
                  <a:pt x="14300" y="5080"/>
                </a:cubicBezTo>
                <a:cubicBezTo>
                  <a:pt x="13918" y="5049"/>
                  <a:pt x="13505" y="4951"/>
                  <a:pt x="13060" y="4904"/>
                </a:cubicBezTo>
                <a:cubicBezTo>
                  <a:pt x="11958" y="4775"/>
                  <a:pt x="10887" y="4694"/>
                  <a:pt x="9700" y="4630"/>
                </a:cubicBezTo>
                <a:cubicBezTo>
                  <a:pt x="9563" y="4614"/>
                  <a:pt x="9012" y="4614"/>
                  <a:pt x="8985" y="4583"/>
                </a:cubicBezTo>
                <a:cubicBezTo>
                  <a:pt x="8958" y="4552"/>
                  <a:pt x="9287" y="4583"/>
                  <a:pt x="9372" y="4583"/>
                </a:cubicBezTo>
                <a:close/>
                <a:moveTo>
                  <a:pt x="9149" y="4648"/>
                </a:moveTo>
                <a:cubicBezTo>
                  <a:pt x="11274" y="4728"/>
                  <a:pt x="13118" y="4935"/>
                  <a:pt x="14798" y="5241"/>
                </a:cubicBezTo>
                <a:cubicBezTo>
                  <a:pt x="15572" y="5370"/>
                  <a:pt x="16478" y="5546"/>
                  <a:pt x="16918" y="5818"/>
                </a:cubicBezTo>
                <a:cubicBezTo>
                  <a:pt x="17029" y="5802"/>
                  <a:pt x="16918" y="5867"/>
                  <a:pt x="16918" y="5818"/>
                </a:cubicBezTo>
                <a:cubicBezTo>
                  <a:pt x="16589" y="5756"/>
                  <a:pt x="16394" y="5626"/>
                  <a:pt x="16092" y="5546"/>
                </a:cubicBezTo>
                <a:cubicBezTo>
                  <a:pt x="16092" y="5562"/>
                  <a:pt x="16123" y="5577"/>
                  <a:pt x="16123" y="5577"/>
                </a:cubicBezTo>
                <a:cubicBezTo>
                  <a:pt x="16229" y="5577"/>
                  <a:pt x="16123" y="5626"/>
                  <a:pt x="16123" y="5577"/>
                </a:cubicBezTo>
                <a:cubicBezTo>
                  <a:pt x="15403" y="5386"/>
                  <a:pt x="14798" y="5256"/>
                  <a:pt x="13918" y="5176"/>
                </a:cubicBezTo>
                <a:cubicBezTo>
                  <a:pt x="13198" y="5096"/>
                  <a:pt x="12540" y="4984"/>
                  <a:pt x="11820" y="4935"/>
                </a:cubicBezTo>
                <a:cubicBezTo>
                  <a:pt x="11105" y="4873"/>
                  <a:pt x="10363" y="4808"/>
                  <a:pt x="9589" y="4775"/>
                </a:cubicBezTo>
                <a:cubicBezTo>
                  <a:pt x="9398" y="4759"/>
                  <a:pt x="8736" y="4775"/>
                  <a:pt x="8709" y="4710"/>
                </a:cubicBezTo>
                <a:cubicBezTo>
                  <a:pt x="8656" y="4599"/>
                  <a:pt x="9069" y="4648"/>
                  <a:pt x="9149" y="4648"/>
                </a:cubicBezTo>
                <a:close/>
                <a:moveTo>
                  <a:pt x="15980" y="6494"/>
                </a:moveTo>
                <a:lnTo>
                  <a:pt x="16038" y="6476"/>
                </a:lnTo>
                <a:cubicBezTo>
                  <a:pt x="16065" y="6494"/>
                  <a:pt x="15980" y="6494"/>
                  <a:pt x="15980" y="6494"/>
                </a:cubicBezTo>
                <a:close/>
                <a:moveTo>
                  <a:pt x="15900" y="6074"/>
                </a:moveTo>
                <a:cubicBezTo>
                  <a:pt x="15900" y="6074"/>
                  <a:pt x="15927" y="6092"/>
                  <a:pt x="15900" y="6074"/>
                </a:cubicBezTo>
                <a:close/>
                <a:moveTo>
                  <a:pt x="8656" y="4839"/>
                </a:moveTo>
                <a:lnTo>
                  <a:pt x="8572" y="4855"/>
                </a:lnTo>
                <a:cubicBezTo>
                  <a:pt x="8545" y="4839"/>
                  <a:pt x="8625" y="4824"/>
                  <a:pt x="8656" y="4839"/>
                </a:cubicBezTo>
                <a:close/>
                <a:moveTo>
                  <a:pt x="8518" y="4855"/>
                </a:moveTo>
                <a:cubicBezTo>
                  <a:pt x="8518" y="4855"/>
                  <a:pt x="8545" y="4855"/>
                  <a:pt x="8518" y="4855"/>
                </a:cubicBezTo>
                <a:close/>
                <a:moveTo>
                  <a:pt x="7523" y="5145"/>
                </a:moveTo>
                <a:cubicBezTo>
                  <a:pt x="7634" y="5080"/>
                  <a:pt x="8158" y="5145"/>
                  <a:pt x="8323" y="5160"/>
                </a:cubicBezTo>
                <a:cubicBezTo>
                  <a:pt x="10585" y="5272"/>
                  <a:pt x="12843" y="5432"/>
                  <a:pt x="14634" y="5771"/>
                </a:cubicBezTo>
                <a:cubicBezTo>
                  <a:pt x="14963" y="5818"/>
                  <a:pt x="15238" y="5867"/>
                  <a:pt x="15514" y="5932"/>
                </a:cubicBezTo>
                <a:cubicBezTo>
                  <a:pt x="15598" y="5947"/>
                  <a:pt x="15900" y="6059"/>
                  <a:pt x="15652" y="5994"/>
                </a:cubicBezTo>
                <a:cubicBezTo>
                  <a:pt x="15349" y="5932"/>
                  <a:pt x="14883" y="5852"/>
                  <a:pt x="14634" y="5771"/>
                </a:cubicBezTo>
                <a:cubicBezTo>
                  <a:pt x="14247" y="5722"/>
                  <a:pt x="14025" y="5691"/>
                  <a:pt x="13723" y="5642"/>
                </a:cubicBezTo>
                <a:cubicBezTo>
                  <a:pt x="12789" y="5546"/>
                  <a:pt x="11905" y="5450"/>
                  <a:pt x="10887" y="5386"/>
                </a:cubicBezTo>
                <a:cubicBezTo>
                  <a:pt x="9892" y="5305"/>
                  <a:pt x="8932" y="5256"/>
                  <a:pt x="7909" y="5210"/>
                </a:cubicBezTo>
                <a:cubicBezTo>
                  <a:pt x="7634" y="5191"/>
                  <a:pt x="7416" y="5210"/>
                  <a:pt x="7523" y="5145"/>
                </a:cubicBezTo>
                <a:close/>
                <a:moveTo>
                  <a:pt x="14714" y="6173"/>
                </a:moveTo>
                <a:cubicBezTo>
                  <a:pt x="14274" y="6123"/>
                  <a:pt x="13669" y="5963"/>
                  <a:pt x="13309" y="5947"/>
                </a:cubicBezTo>
                <a:cubicBezTo>
                  <a:pt x="13283" y="5994"/>
                  <a:pt x="13172" y="5932"/>
                  <a:pt x="13309" y="5947"/>
                </a:cubicBezTo>
                <a:cubicBezTo>
                  <a:pt x="13309" y="5932"/>
                  <a:pt x="13229" y="5932"/>
                  <a:pt x="13198" y="5932"/>
                </a:cubicBezTo>
                <a:cubicBezTo>
                  <a:pt x="13229" y="5963"/>
                  <a:pt x="13060" y="5963"/>
                  <a:pt x="13092" y="5932"/>
                </a:cubicBezTo>
                <a:cubicBezTo>
                  <a:pt x="11354" y="5722"/>
                  <a:pt x="9727" y="5626"/>
                  <a:pt x="7856" y="5531"/>
                </a:cubicBezTo>
                <a:cubicBezTo>
                  <a:pt x="7580" y="5531"/>
                  <a:pt x="7029" y="5512"/>
                  <a:pt x="6754" y="5481"/>
                </a:cubicBezTo>
                <a:cubicBezTo>
                  <a:pt x="6367" y="5450"/>
                  <a:pt x="6972" y="5466"/>
                  <a:pt x="7109" y="5481"/>
                </a:cubicBezTo>
                <a:cubicBezTo>
                  <a:pt x="9812" y="5577"/>
                  <a:pt x="12265" y="5707"/>
                  <a:pt x="14438" y="6092"/>
                </a:cubicBezTo>
                <a:cubicBezTo>
                  <a:pt x="14496" y="6108"/>
                  <a:pt x="14883" y="6173"/>
                  <a:pt x="14883" y="6173"/>
                </a:cubicBezTo>
                <a:cubicBezTo>
                  <a:pt x="14909" y="6253"/>
                  <a:pt x="13612" y="6043"/>
                  <a:pt x="14714" y="6173"/>
                </a:cubicBezTo>
                <a:close/>
                <a:moveTo>
                  <a:pt x="14332" y="6253"/>
                </a:moveTo>
                <a:cubicBezTo>
                  <a:pt x="14300" y="6253"/>
                  <a:pt x="14358" y="6235"/>
                  <a:pt x="14385" y="6235"/>
                </a:cubicBezTo>
                <a:cubicBezTo>
                  <a:pt x="14385" y="6253"/>
                  <a:pt x="14332" y="6253"/>
                  <a:pt x="14332" y="6253"/>
                </a:cubicBezTo>
                <a:close/>
                <a:moveTo>
                  <a:pt x="9483" y="5531"/>
                </a:moveTo>
                <a:cubicBezTo>
                  <a:pt x="9509" y="5546"/>
                  <a:pt x="9674" y="5497"/>
                  <a:pt x="9727" y="5512"/>
                </a:cubicBezTo>
                <a:cubicBezTo>
                  <a:pt x="9727" y="5512"/>
                  <a:pt x="9536" y="5577"/>
                  <a:pt x="9483" y="5531"/>
                </a:cubicBezTo>
                <a:close/>
                <a:moveTo>
                  <a:pt x="10252" y="5562"/>
                </a:moveTo>
                <a:cubicBezTo>
                  <a:pt x="10554" y="5546"/>
                  <a:pt x="10443" y="5611"/>
                  <a:pt x="10252" y="5562"/>
                </a:cubicBezTo>
                <a:cubicBezTo>
                  <a:pt x="10114" y="5577"/>
                  <a:pt x="10034" y="5562"/>
                  <a:pt x="9976" y="5546"/>
                </a:cubicBezTo>
                <a:cubicBezTo>
                  <a:pt x="9425" y="5512"/>
                  <a:pt x="10198" y="5546"/>
                  <a:pt x="10252" y="5562"/>
                </a:cubicBezTo>
                <a:close/>
                <a:moveTo>
                  <a:pt x="10585" y="5593"/>
                </a:moveTo>
                <a:cubicBezTo>
                  <a:pt x="10585" y="5593"/>
                  <a:pt x="10500" y="5611"/>
                  <a:pt x="10500" y="5593"/>
                </a:cubicBezTo>
                <a:cubicBezTo>
                  <a:pt x="10443" y="5577"/>
                  <a:pt x="10940" y="5593"/>
                  <a:pt x="10585" y="5593"/>
                </a:cubicBezTo>
                <a:close/>
                <a:moveTo>
                  <a:pt x="10829" y="5593"/>
                </a:moveTo>
                <a:cubicBezTo>
                  <a:pt x="10856" y="5611"/>
                  <a:pt x="10803" y="5626"/>
                  <a:pt x="10776" y="5611"/>
                </a:cubicBezTo>
                <a:lnTo>
                  <a:pt x="10829" y="5593"/>
                </a:lnTo>
                <a:close/>
                <a:moveTo>
                  <a:pt x="12016" y="5707"/>
                </a:moveTo>
                <a:cubicBezTo>
                  <a:pt x="12016" y="5707"/>
                  <a:pt x="12043" y="5722"/>
                  <a:pt x="12016" y="5707"/>
                </a:cubicBezTo>
                <a:close/>
                <a:moveTo>
                  <a:pt x="12372" y="5722"/>
                </a:moveTo>
                <a:cubicBezTo>
                  <a:pt x="12403" y="5738"/>
                  <a:pt x="12318" y="5756"/>
                  <a:pt x="12318" y="5738"/>
                </a:cubicBezTo>
                <a:lnTo>
                  <a:pt x="12372" y="5722"/>
                </a:lnTo>
                <a:close/>
                <a:moveTo>
                  <a:pt x="12567" y="5738"/>
                </a:moveTo>
                <a:cubicBezTo>
                  <a:pt x="12594" y="5756"/>
                  <a:pt x="12483" y="5771"/>
                  <a:pt x="12456" y="5756"/>
                </a:cubicBezTo>
                <a:cubicBezTo>
                  <a:pt x="12456" y="5756"/>
                  <a:pt x="12540" y="5738"/>
                  <a:pt x="12567" y="5738"/>
                </a:cubicBezTo>
                <a:close/>
                <a:moveTo>
                  <a:pt x="12843" y="5771"/>
                </a:moveTo>
                <a:cubicBezTo>
                  <a:pt x="12843" y="5787"/>
                  <a:pt x="12758" y="5802"/>
                  <a:pt x="12732" y="5787"/>
                </a:cubicBezTo>
                <a:cubicBezTo>
                  <a:pt x="12705" y="5787"/>
                  <a:pt x="12816" y="5771"/>
                  <a:pt x="12843" y="5771"/>
                </a:cubicBezTo>
                <a:close/>
                <a:moveTo>
                  <a:pt x="13367" y="5852"/>
                </a:moveTo>
                <a:cubicBezTo>
                  <a:pt x="13394" y="5867"/>
                  <a:pt x="13505" y="5834"/>
                  <a:pt x="13505" y="5867"/>
                </a:cubicBezTo>
                <a:cubicBezTo>
                  <a:pt x="13612" y="5867"/>
                  <a:pt x="13669" y="5898"/>
                  <a:pt x="13749" y="5898"/>
                </a:cubicBezTo>
                <a:cubicBezTo>
                  <a:pt x="14220" y="5978"/>
                  <a:pt x="13505" y="5898"/>
                  <a:pt x="13505" y="5867"/>
                </a:cubicBezTo>
                <a:cubicBezTo>
                  <a:pt x="13447" y="5867"/>
                  <a:pt x="13367" y="5898"/>
                  <a:pt x="13367" y="5852"/>
                </a:cubicBezTo>
                <a:close/>
                <a:moveTo>
                  <a:pt x="14194" y="5963"/>
                </a:moveTo>
                <a:cubicBezTo>
                  <a:pt x="14220" y="5963"/>
                  <a:pt x="14247" y="5963"/>
                  <a:pt x="14274" y="5978"/>
                </a:cubicBezTo>
                <a:cubicBezTo>
                  <a:pt x="14300" y="5978"/>
                  <a:pt x="14358" y="5978"/>
                  <a:pt x="14385" y="5994"/>
                </a:cubicBezTo>
                <a:cubicBezTo>
                  <a:pt x="14496" y="5978"/>
                  <a:pt x="14385" y="6043"/>
                  <a:pt x="14385" y="5994"/>
                </a:cubicBezTo>
                <a:cubicBezTo>
                  <a:pt x="14332" y="5994"/>
                  <a:pt x="14274" y="6012"/>
                  <a:pt x="14274" y="5978"/>
                </a:cubicBezTo>
                <a:cubicBezTo>
                  <a:pt x="14220" y="5978"/>
                  <a:pt x="14194" y="5978"/>
                  <a:pt x="14194" y="5963"/>
                </a:cubicBezTo>
                <a:close/>
                <a:moveTo>
                  <a:pt x="14576" y="6284"/>
                </a:moveTo>
                <a:cubicBezTo>
                  <a:pt x="14687" y="6284"/>
                  <a:pt x="14798" y="6315"/>
                  <a:pt x="14883" y="6349"/>
                </a:cubicBezTo>
                <a:cubicBezTo>
                  <a:pt x="14989" y="6349"/>
                  <a:pt x="15074" y="6380"/>
                  <a:pt x="15185" y="6413"/>
                </a:cubicBezTo>
                <a:cubicBezTo>
                  <a:pt x="15238" y="6429"/>
                  <a:pt x="15678" y="6509"/>
                  <a:pt x="15429" y="6494"/>
                </a:cubicBezTo>
                <a:cubicBezTo>
                  <a:pt x="15296" y="6476"/>
                  <a:pt x="14963" y="6349"/>
                  <a:pt x="14883" y="6349"/>
                </a:cubicBezTo>
                <a:cubicBezTo>
                  <a:pt x="14772" y="6331"/>
                  <a:pt x="14634" y="6331"/>
                  <a:pt x="14576" y="6284"/>
                </a:cubicBezTo>
                <a:close/>
                <a:moveTo>
                  <a:pt x="7385" y="5417"/>
                </a:moveTo>
                <a:cubicBezTo>
                  <a:pt x="7967" y="5432"/>
                  <a:pt x="8789" y="5466"/>
                  <a:pt x="9149" y="5497"/>
                </a:cubicBezTo>
                <a:cubicBezTo>
                  <a:pt x="9207" y="5512"/>
                  <a:pt x="9260" y="5497"/>
                  <a:pt x="9314" y="5497"/>
                </a:cubicBezTo>
                <a:cubicBezTo>
                  <a:pt x="9620" y="5512"/>
                  <a:pt x="9260" y="5546"/>
                  <a:pt x="9149" y="5497"/>
                </a:cubicBezTo>
                <a:cubicBezTo>
                  <a:pt x="8820" y="5512"/>
                  <a:pt x="8487" y="5497"/>
                  <a:pt x="7936" y="5481"/>
                </a:cubicBezTo>
                <a:cubicBezTo>
                  <a:pt x="7660" y="5466"/>
                  <a:pt x="7385" y="5450"/>
                  <a:pt x="7109" y="5432"/>
                </a:cubicBezTo>
                <a:cubicBezTo>
                  <a:pt x="7056" y="5417"/>
                  <a:pt x="6669" y="5401"/>
                  <a:pt x="6918" y="5401"/>
                </a:cubicBezTo>
                <a:cubicBezTo>
                  <a:pt x="7167" y="5386"/>
                  <a:pt x="7140" y="5401"/>
                  <a:pt x="7385" y="5417"/>
                </a:cubicBezTo>
                <a:close/>
                <a:moveTo>
                  <a:pt x="6229" y="3107"/>
                </a:moveTo>
                <a:cubicBezTo>
                  <a:pt x="6505" y="3009"/>
                  <a:pt x="6558" y="2962"/>
                  <a:pt x="6807" y="2882"/>
                </a:cubicBezTo>
                <a:cubicBezTo>
                  <a:pt x="6918" y="2848"/>
                  <a:pt x="7220" y="2737"/>
                  <a:pt x="7003" y="2848"/>
                </a:cubicBezTo>
                <a:cubicBezTo>
                  <a:pt x="7194" y="2848"/>
                  <a:pt x="6892" y="2929"/>
                  <a:pt x="6834" y="2947"/>
                </a:cubicBezTo>
                <a:cubicBezTo>
                  <a:pt x="6669" y="2993"/>
                  <a:pt x="6340" y="3107"/>
                  <a:pt x="6176" y="3154"/>
                </a:cubicBezTo>
                <a:cubicBezTo>
                  <a:pt x="5869" y="3250"/>
                  <a:pt x="6092" y="3154"/>
                  <a:pt x="6229" y="3107"/>
                </a:cubicBezTo>
                <a:close/>
                <a:moveTo>
                  <a:pt x="6203" y="5577"/>
                </a:moveTo>
                <a:cubicBezTo>
                  <a:pt x="6203" y="5577"/>
                  <a:pt x="6203" y="5562"/>
                  <a:pt x="6229" y="5562"/>
                </a:cubicBezTo>
                <a:cubicBezTo>
                  <a:pt x="7660" y="5657"/>
                  <a:pt x="9176" y="5691"/>
                  <a:pt x="10612" y="5802"/>
                </a:cubicBezTo>
                <a:cubicBezTo>
                  <a:pt x="11078" y="5852"/>
                  <a:pt x="11576" y="5852"/>
                  <a:pt x="12016" y="5914"/>
                </a:cubicBezTo>
                <a:cubicBezTo>
                  <a:pt x="12069" y="5932"/>
                  <a:pt x="12154" y="5963"/>
                  <a:pt x="12207" y="5978"/>
                </a:cubicBezTo>
                <a:cubicBezTo>
                  <a:pt x="12403" y="6028"/>
                  <a:pt x="12620" y="6028"/>
                  <a:pt x="12843" y="6059"/>
                </a:cubicBezTo>
                <a:cubicBezTo>
                  <a:pt x="13860" y="6219"/>
                  <a:pt x="14825" y="6349"/>
                  <a:pt x="15736" y="6605"/>
                </a:cubicBezTo>
                <a:cubicBezTo>
                  <a:pt x="15843" y="6636"/>
                  <a:pt x="16643" y="6877"/>
                  <a:pt x="16643" y="6957"/>
                </a:cubicBezTo>
                <a:cubicBezTo>
                  <a:pt x="16643" y="6991"/>
                  <a:pt x="16394" y="6861"/>
                  <a:pt x="16340" y="6846"/>
                </a:cubicBezTo>
                <a:cubicBezTo>
                  <a:pt x="16038" y="6716"/>
                  <a:pt x="15652" y="6621"/>
                  <a:pt x="15296" y="6540"/>
                </a:cubicBezTo>
                <a:cubicBezTo>
                  <a:pt x="14772" y="6429"/>
                  <a:pt x="14220" y="6284"/>
                  <a:pt x="13780" y="6219"/>
                </a:cubicBezTo>
                <a:cubicBezTo>
                  <a:pt x="13643" y="6204"/>
                  <a:pt x="13505" y="6204"/>
                  <a:pt x="13367" y="6188"/>
                </a:cubicBezTo>
                <a:cubicBezTo>
                  <a:pt x="13229" y="6173"/>
                  <a:pt x="13118" y="6139"/>
                  <a:pt x="12980" y="6139"/>
                </a:cubicBezTo>
                <a:cubicBezTo>
                  <a:pt x="12954" y="6139"/>
                  <a:pt x="12816" y="6173"/>
                  <a:pt x="12843" y="6173"/>
                </a:cubicBezTo>
                <a:cubicBezTo>
                  <a:pt x="12678" y="6188"/>
                  <a:pt x="12372" y="6139"/>
                  <a:pt x="12127" y="6108"/>
                </a:cubicBezTo>
                <a:cubicBezTo>
                  <a:pt x="10723" y="5963"/>
                  <a:pt x="8487" y="5852"/>
                  <a:pt x="7109" y="5771"/>
                </a:cubicBezTo>
                <a:cubicBezTo>
                  <a:pt x="6780" y="5756"/>
                  <a:pt x="6452" y="5771"/>
                  <a:pt x="6118" y="5707"/>
                </a:cubicBezTo>
                <a:cubicBezTo>
                  <a:pt x="6314" y="5756"/>
                  <a:pt x="5980" y="5722"/>
                  <a:pt x="5980" y="5673"/>
                </a:cubicBezTo>
                <a:cubicBezTo>
                  <a:pt x="5980" y="5657"/>
                  <a:pt x="6065" y="5611"/>
                  <a:pt x="6203" y="5577"/>
                </a:cubicBezTo>
                <a:close/>
                <a:moveTo>
                  <a:pt x="6065" y="5867"/>
                </a:moveTo>
                <a:cubicBezTo>
                  <a:pt x="6007" y="5867"/>
                  <a:pt x="5594" y="5852"/>
                  <a:pt x="5900" y="5834"/>
                </a:cubicBezTo>
                <a:cubicBezTo>
                  <a:pt x="6203" y="5834"/>
                  <a:pt x="6532" y="5867"/>
                  <a:pt x="6807" y="5867"/>
                </a:cubicBezTo>
                <a:cubicBezTo>
                  <a:pt x="8545" y="5914"/>
                  <a:pt x="10252" y="6028"/>
                  <a:pt x="11852" y="6173"/>
                </a:cubicBezTo>
                <a:cubicBezTo>
                  <a:pt x="12403" y="6219"/>
                  <a:pt x="13309" y="6331"/>
                  <a:pt x="13723" y="6429"/>
                </a:cubicBezTo>
                <a:cubicBezTo>
                  <a:pt x="14438" y="6525"/>
                  <a:pt x="15127" y="6654"/>
                  <a:pt x="15652" y="6861"/>
                </a:cubicBezTo>
                <a:cubicBezTo>
                  <a:pt x="15763" y="6877"/>
                  <a:pt x="16092" y="6942"/>
                  <a:pt x="16092" y="6975"/>
                </a:cubicBezTo>
                <a:cubicBezTo>
                  <a:pt x="16092" y="6991"/>
                  <a:pt x="15625" y="6892"/>
                  <a:pt x="15652" y="6861"/>
                </a:cubicBezTo>
                <a:cubicBezTo>
                  <a:pt x="15020" y="6701"/>
                  <a:pt x="14385" y="6556"/>
                  <a:pt x="13723" y="6429"/>
                </a:cubicBezTo>
                <a:cubicBezTo>
                  <a:pt x="11407" y="6074"/>
                  <a:pt x="8709" y="6028"/>
                  <a:pt x="6065" y="5867"/>
                </a:cubicBezTo>
                <a:close/>
                <a:moveTo>
                  <a:pt x="5869" y="11498"/>
                </a:moveTo>
                <a:cubicBezTo>
                  <a:pt x="5816" y="11514"/>
                  <a:pt x="5763" y="11529"/>
                  <a:pt x="5705" y="11529"/>
                </a:cubicBezTo>
                <a:cubicBezTo>
                  <a:pt x="5678" y="11560"/>
                  <a:pt x="5625" y="11560"/>
                  <a:pt x="5540" y="11560"/>
                </a:cubicBezTo>
                <a:cubicBezTo>
                  <a:pt x="5514" y="11578"/>
                  <a:pt x="5456" y="11594"/>
                  <a:pt x="5403" y="11594"/>
                </a:cubicBezTo>
                <a:cubicBezTo>
                  <a:pt x="5403" y="11641"/>
                  <a:pt x="5292" y="11578"/>
                  <a:pt x="5403" y="11594"/>
                </a:cubicBezTo>
                <a:cubicBezTo>
                  <a:pt x="5429" y="11560"/>
                  <a:pt x="5456" y="11560"/>
                  <a:pt x="5540" y="11560"/>
                </a:cubicBezTo>
                <a:cubicBezTo>
                  <a:pt x="5567" y="11529"/>
                  <a:pt x="5625" y="11529"/>
                  <a:pt x="5705" y="11529"/>
                </a:cubicBezTo>
                <a:cubicBezTo>
                  <a:pt x="5736" y="11498"/>
                  <a:pt x="5789" y="11498"/>
                  <a:pt x="5869" y="11498"/>
                </a:cubicBezTo>
                <a:cubicBezTo>
                  <a:pt x="7083" y="11208"/>
                  <a:pt x="8434" y="10967"/>
                  <a:pt x="9838" y="10631"/>
                </a:cubicBezTo>
                <a:cubicBezTo>
                  <a:pt x="10940" y="10375"/>
                  <a:pt x="12043" y="10069"/>
                  <a:pt x="13092" y="9748"/>
                </a:cubicBezTo>
                <a:cubicBezTo>
                  <a:pt x="13256" y="9699"/>
                  <a:pt x="13420" y="9619"/>
                  <a:pt x="13532" y="9603"/>
                </a:cubicBezTo>
                <a:cubicBezTo>
                  <a:pt x="13669" y="9588"/>
                  <a:pt x="13505" y="9652"/>
                  <a:pt x="13532" y="9652"/>
                </a:cubicBezTo>
                <a:cubicBezTo>
                  <a:pt x="13612" y="9668"/>
                  <a:pt x="13643" y="9603"/>
                  <a:pt x="13643" y="9652"/>
                </a:cubicBezTo>
                <a:cubicBezTo>
                  <a:pt x="13643" y="9699"/>
                  <a:pt x="13145" y="9844"/>
                  <a:pt x="13007" y="9893"/>
                </a:cubicBezTo>
                <a:cubicBezTo>
                  <a:pt x="11407" y="10390"/>
                  <a:pt x="9536" y="10841"/>
                  <a:pt x="7829" y="11177"/>
                </a:cubicBezTo>
                <a:cubicBezTo>
                  <a:pt x="7829" y="11193"/>
                  <a:pt x="7798" y="11193"/>
                  <a:pt x="7745" y="11193"/>
                </a:cubicBezTo>
                <a:cubicBezTo>
                  <a:pt x="7745" y="11208"/>
                  <a:pt x="7718" y="11208"/>
                  <a:pt x="7660" y="11208"/>
                </a:cubicBezTo>
                <a:cubicBezTo>
                  <a:pt x="7660" y="11224"/>
                  <a:pt x="7634" y="11224"/>
                  <a:pt x="7580" y="11224"/>
                </a:cubicBezTo>
                <a:cubicBezTo>
                  <a:pt x="7523" y="11257"/>
                  <a:pt x="7416" y="11273"/>
                  <a:pt x="7278" y="11289"/>
                </a:cubicBezTo>
                <a:cubicBezTo>
                  <a:pt x="7278" y="11304"/>
                  <a:pt x="7247" y="11304"/>
                  <a:pt x="7194" y="11304"/>
                </a:cubicBezTo>
                <a:cubicBezTo>
                  <a:pt x="7109" y="11353"/>
                  <a:pt x="6972" y="11369"/>
                  <a:pt x="6807" y="11384"/>
                </a:cubicBezTo>
                <a:cubicBezTo>
                  <a:pt x="6669" y="11434"/>
                  <a:pt x="6478" y="11465"/>
                  <a:pt x="6283" y="11498"/>
                </a:cubicBezTo>
                <a:cubicBezTo>
                  <a:pt x="6256" y="11529"/>
                  <a:pt x="6176" y="11529"/>
                  <a:pt x="6118" y="11529"/>
                </a:cubicBezTo>
                <a:cubicBezTo>
                  <a:pt x="6092" y="11545"/>
                  <a:pt x="6065" y="11545"/>
                  <a:pt x="6038" y="11545"/>
                </a:cubicBezTo>
                <a:cubicBezTo>
                  <a:pt x="5954" y="11610"/>
                  <a:pt x="5816" y="11545"/>
                  <a:pt x="6038" y="11545"/>
                </a:cubicBezTo>
                <a:cubicBezTo>
                  <a:pt x="6038" y="11529"/>
                  <a:pt x="6065" y="11529"/>
                  <a:pt x="6118" y="11529"/>
                </a:cubicBezTo>
                <a:cubicBezTo>
                  <a:pt x="6145" y="11514"/>
                  <a:pt x="6203" y="11498"/>
                  <a:pt x="6283" y="11498"/>
                </a:cubicBezTo>
                <a:cubicBezTo>
                  <a:pt x="6420" y="11449"/>
                  <a:pt x="6616" y="11418"/>
                  <a:pt x="6807" y="11384"/>
                </a:cubicBezTo>
                <a:cubicBezTo>
                  <a:pt x="6918" y="11338"/>
                  <a:pt x="7056" y="11320"/>
                  <a:pt x="7194" y="11304"/>
                </a:cubicBezTo>
                <a:cubicBezTo>
                  <a:pt x="7194" y="11289"/>
                  <a:pt x="7247" y="11289"/>
                  <a:pt x="7278" y="11289"/>
                </a:cubicBezTo>
                <a:cubicBezTo>
                  <a:pt x="7358" y="11257"/>
                  <a:pt x="7469" y="11239"/>
                  <a:pt x="7580" y="11224"/>
                </a:cubicBezTo>
                <a:cubicBezTo>
                  <a:pt x="7580" y="11208"/>
                  <a:pt x="7634" y="11208"/>
                  <a:pt x="7660" y="11208"/>
                </a:cubicBezTo>
                <a:cubicBezTo>
                  <a:pt x="7660" y="11193"/>
                  <a:pt x="7718" y="11193"/>
                  <a:pt x="7745" y="11193"/>
                </a:cubicBezTo>
                <a:cubicBezTo>
                  <a:pt x="7745" y="11177"/>
                  <a:pt x="7798" y="11177"/>
                  <a:pt x="7829" y="11177"/>
                </a:cubicBezTo>
                <a:cubicBezTo>
                  <a:pt x="8212" y="11063"/>
                  <a:pt x="8656" y="11017"/>
                  <a:pt x="8985" y="10903"/>
                </a:cubicBezTo>
                <a:cubicBezTo>
                  <a:pt x="9012" y="10887"/>
                  <a:pt x="9069" y="10856"/>
                  <a:pt x="9096" y="10841"/>
                </a:cubicBezTo>
                <a:cubicBezTo>
                  <a:pt x="9207" y="10807"/>
                  <a:pt x="9340" y="10822"/>
                  <a:pt x="9425" y="10760"/>
                </a:cubicBezTo>
                <a:cubicBezTo>
                  <a:pt x="8238" y="11017"/>
                  <a:pt x="7056" y="11257"/>
                  <a:pt x="5869" y="11498"/>
                </a:cubicBezTo>
                <a:close/>
                <a:moveTo>
                  <a:pt x="8407" y="10887"/>
                </a:moveTo>
                <a:cubicBezTo>
                  <a:pt x="8407" y="10903"/>
                  <a:pt x="8349" y="10903"/>
                  <a:pt x="8349" y="10903"/>
                </a:cubicBezTo>
                <a:lnTo>
                  <a:pt x="8407" y="10887"/>
                </a:lnTo>
                <a:close/>
                <a:moveTo>
                  <a:pt x="11576" y="10134"/>
                </a:moveTo>
                <a:cubicBezTo>
                  <a:pt x="11576" y="10118"/>
                  <a:pt x="11603" y="10100"/>
                  <a:pt x="11629" y="10118"/>
                </a:cubicBezTo>
                <a:cubicBezTo>
                  <a:pt x="11629" y="10100"/>
                  <a:pt x="11656" y="10085"/>
                  <a:pt x="11687" y="10100"/>
                </a:cubicBezTo>
                <a:cubicBezTo>
                  <a:pt x="11687" y="10085"/>
                  <a:pt x="11714" y="10069"/>
                  <a:pt x="11740" y="10085"/>
                </a:cubicBezTo>
                <a:cubicBezTo>
                  <a:pt x="11740" y="10069"/>
                  <a:pt x="11767" y="10054"/>
                  <a:pt x="11794" y="10069"/>
                </a:cubicBezTo>
                <a:cubicBezTo>
                  <a:pt x="11794" y="10054"/>
                  <a:pt x="11820" y="10038"/>
                  <a:pt x="11852" y="10054"/>
                </a:cubicBezTo>
                <a:cubicBezTo>
                  <a:pt x="11852" y="10038"/>
                  <a:pt x="11878" y="10020"/>
                  <a:pt x="11905" y="10038"/>
                </a:cubicBezTo>
                <a:cubicBezTo>
                  <a:pt x="12372" y="9893"/>
                  <a:pt x="12816" y="9733"/>
                  <a:pt x="13309" y="9619"/>
                </a:cubicBezTo>
                <a:cubicBezTo>
                  <a:pt x="13340" y="9556"/>
                  <a:pt x="13447" y="9619"/>
                  <a:pt x="13309" y="9619"/>
                </a:cubicBezTo>
                <a:cubicBezTo>
                  <a:pt x="12869" y="9764"/>
                  <a:pt x="12403" y="9909"/>
                  <a:pt x="11905" y="10038"/>
                </a:cubicBezTo>
                <a:cubicBezTo>
                  <a:pt x="11905" y="10038"/>
                  <a:pt x="11878" y="10054"/>
                  <a:pt x="11852" y="10054"/>
                </a:cubicBezTo>
                <a:cubicBezTo>
                  <a:pt x="11852" y="10054"/>
                  <a:pt x="11820" y="10069"/>
                  <a:pt x="11794" y="10069"/>
                </a:cubicBezTo>
                <a:cubicBezTo>
                  <a:pt x="11794" y="10069"/>
                  <a:pt x="11767" y="10085"/>
                  <a:pt x="11740" y="10085"/>
                </a:cubicBezTo>
                <a:cubicBezTo>
                  <a:pt x="11740" y="10085"/>
                  <a:pt x="11714" y="10100"/>
                  <a:pt x="11687" y="10100"/>
                </a:cubicBezTo>
                <a:cubicBezTo>
                  <a:pt x="11687" y="10100"/>
                  <a:pt x="11656" y="10118"/>
                  <a:pt x="11629" y="10118"/>
                </a:cubicBezTo>
                <a:cubicBezTo>
                  <a:pt x="11629" y="10118"/>
                  <a:pt x="11603" y="10134"/>
                  <a:pt x="11576" y="10134"/>
                </a:cubicBezTo>
                <a:close/>
                <a:moveTo>
                  <a:pt x="12789" y="9572"/>
                </a:moveTo>
                <a:cubicBezTo>
                  <a:pt x="12789" y="9588"/>
                  <a:pt x="12758" y="9588"/>
                  <a:pt x="12732" y="9588"/>
                </a:cubicBezTo>
                <a:cubicBezTo>
                  <a:pt x="12732" y="9603"/>
                  <a:pt x="12705" y="9603"/>
                  <a:pt x="12678" y="9603"/>
                </a:cubicBezTo>
                <a:cubicBezTo>
                  <a:pt x="12678" y="9619"/>
                  <a:pt x="12647" y="9619"/>
                  <a:pt x="12620" y="9619"/>
                </a:cubicBezTo>
                <a:cubicBezTo>
                  <a:pt x="12620" y="9637"/>
                  <a:pt x="12594" y="9637"/>
                  <a:pt x="12567" y="9637"/>
                </a:cubicBezTo>
                <a:cubicBezTo>
                  <a:pt x="10198" y="10390"/>
                  <a:pt x="7416" y="10903"/>
                  <a:pt x="4714" y="11465"/>
                </a:cubicBezTo>
                <a:cubicBezTo>
                  <a:pt x="4714" y="11514"/>
                  <a:pt x="4603" y="11449"/>
                  <a:pt x="4714" y="11465"/>
                </a:cubicBezTo>
                <a:cubicBezTo>
                  <a:pt x="5954" y="11097"/>
                  <a:pt x="7385" y="10887"/>
                  <a:pt x="8709" y="10582"/>
                </a:cubicBezTo>
                <a:cubicBezTo>
                  <a:pt x="10034" y="10294"/>
                  <a:pt x="11327" y="9958"/>
                  <a:pt x="12567" y="9637"/>
                </a:cubicBezTo>
                <a:cubicBezTo>
                  <a:pt x="12567" y="9619"/>
                  <a:pt x="12594" y="9619"/>
                  <a:pt x="12620" y="9619"/>
                </a:cubicBezTo>
                <a:cubicBezTo>
                  <a:pt x="12620" y="9603"/>
                  <a:pt x="12647" y="9603"/>
                  <a:pt x="12678" y="9603"/>
                </a:cubicBezTo>
                <a:cubicBezTo>
                  <a:pt x="12678" y="9588"/>
                  <a:pt x="12705" y="9588"/>
                  <a:pt x="12732" y="9588"/>
                </a:cubicBezTo>
                <a:cubicBezTo>
                  <a:pt x="12732" y="9572"/>
                  <a:pt x="12758" y="9572"/>
                  <a:pt x="12789" y="9572"/>
                </a:cubicBezTo>
                <a:close/>
                <a:moveTo>
                  <a:pt x="11380" y="9285"/>
                </a:moveTo>
                <a:cubicBezTo>
                  <a:pt x="11380" y="9269"/>
                  <a:pt x="11438" y="9269"/>
                  <a:pt x="11438" y="9269"/>
                </a:cubicBezTo>
                <a:cubicBezTo>
                  <a:pt x="11465" y="9269"/>
                  <a:pt x="11407" y="9285"/>
                  <a:pt x="11380" y="9285"/>
                </a:cubicBezTo>
                <a:close/>
                <a:moveTo>
                  <a:pt x="11243" y="9318"/>
                </a:moveTo>
                <a:cubicBezTo>
                  <a:pt x="11243" y="9334"/>
                  <a:pt x="11216" y="9334"/>
                  <a:pt x="11189" y="9334"/>
                </a:cubicBezTo>
                <a:cubicBezTo>
                  <a:pt x="11189" y="9349"/>
                  <a:pt x="11163" y="9349"/>
                  <a:pt x="11105" y="9349"/>
                </a:cubicBezTo>
                <a:cubicBezTo>
                  <a:pt x="11105" y="9365"/>
                  <a:pt x="11105" y="9365"/>
                  <a:pt x="11052" y="9365"/>
                </a:cubicBezTo>
                <a:cubicBezTo>
                  <a:pt x="11052" y="9380"/>
                  <a:pt x="11052" y="9380"/>
                  <a:pt x="10994" y="9380"/>
                </a:cubicBezTo>
                <a:cubicBezTo>
                  <a:pt x="10994" y="9427"/>
                  <a:pt x="10887" y="9365"/>
                  <a:pt x="10994" y="9380"/>
                </a:cubicBezTo>
                <a:cubicBezTo>
                  <a:pt x="11025" y="9365"/>
                  <a:pt x="11025" y="9365"/>
                  <a:pt x="11052" y="9365"/>
                </a:cubicBezTo>
                <a:cubicBezTo>
                  <a:pt x="11078" y="9349"/>
                  <a:pt x="11078" y="9349"/>
                  <a:pt x="11105" y="9349"/>
                </a:cubicBezTo>
                <a:cubicBezTo>
                  <a:pt x="11136" y="9334"/>
                  <a:pt x="11163" y="9334"/>
                  <a:pt x="11189" y="9334"/>
                </a:cubicBezTo>
                <a:cubicBezTo>
                  <a:pt x="11216" y="9318"/>
                  <a:pt x="11216" y="9318"/>
                  <a:pt x="11243" y="9318"/>
                </a:cubicBezTo>
                <a:close/>
                <a:moveTo>
                  <a:pt x="10665" y="9458"/>
                </a:moveTo>
                <a:cubicBezTo>
                  <a:pt x="10692" y="9443"/>
                  <a:pt x="10692" y="9443"/>
                  <a:pt x="10723" y="9443"/>
                </a:cubicBezTo>
                <a:cubicBezTo>
                  <a:pt x="10749" y="9427"/>
                  <a:pt x="10776" y="9427"/>
                  <a:pt x="10803" y="9427"/>
                </a:cubicBezTo>
                <a:cubicBezTo>
                  <a:pt x="10829" y="9380"/>
                  <a:pt x="10940" y="9443"/>
                  <a:pt x="10803" y="9427"/>
                </a:cubicBezTo>
                <a:cubicBezTo>
                  <a:pt x="10803" y="9443"/>
                  <a:pt x="10776" y="9443"/>
                  <a:pt x="10723" y="9443"/>
                </a:cubicBezTo>
                <a:cubicBezTo>
                  <a:pt x="10723" y="9458"/>
                  <a:pt x="10723" y="9458"/>
                  <a:pt x="10665" y="9458"/>
                </a:cubicBezTo>
                <a:close/>
                <a:moveTo>
                  <a:pt x="10500" y="9507"/>
                </a:moveTo>
                <a:cubicBezTo>
                  <a:pt x="10500" y="9492"/>
                  <a:pt x="10527" y="9492"/>
                  <a:pt x="10554" y="9492"/>
                </a:cubicBezTo>
                <a:cubicBezTo>
                  <a:pt x="10585" y="9443"/>
                  <a:pt x="10692" y="9507"/>
                  <a:pt x="10554" y="9492"/>
                </a:cubicBezTo>
                <a:cubicBezTo>
                  <a:pt x="10554" y="9507"/>
                  <a:pt x="10527" y="9507"/>
                  <a:pt x="10500" y="9507"/>
                </a:cubicBezTo>
                <a:close/>
                <a:moveTo>
                  <a:pt x="9452" y="9748"/>
                </a:moveTo>
                <a:cubicBezTo>
                  <a:pt x="9452" y="9733"/>
                  <a:pt x="9483" y="9733"/>
                  <a:pt x="9536" y="9733"/>
                </a:cubicBezTo>
                <a:cubicBezTo>
                  <a:pt x="9536" y="9717"/>
                  <a:pt x="9563" y="9717"/>
                  <a:pt x="9589" y="9717"/>
                </a:cubicBezTo>
                <a:cubicBezTo>
                  <a:pt x="9589" y="9699"/>
                  <a:pt x="9620" y="9699"/>
                  <a:pt x="9674" y="9699"/>
                </a:cubicBezTo>
                <a:cubicBezTo>
                  <a:pt x="9700" y="9668"/>
                  <a:pt x="9727" y="9668"/>
                  <a:pt x="9812" y="9668"/>
                </a:cubicBezTo>
                <a:cubicBezTo>
                  <a:pt x="9838" y="9637"/>
                  <a:pt x="9865" y="9637"/>
                  <a:pt x="9949" y="9637"/>
                </a:cubicBezTo>
                <a:cubicBezTo>
                  <a:pt x="9949" y="9603"/>
                  <a:pt x="10003" y="9603"/>
                  <a:pt x="10087" y="9603"/>
                </a:cubicBezTo>
                <a:cubicBezTo>
                  <a:pt x="10087" y="9588"/>
                  <a:pt x="10114" y="9588"/>
                  <a:pt x="10172" y="9588"/>
                </a:cubicBezTo>
                <a:cubicBezTo>
                  <a:pt x="10172" y="9572"/>
                  <a:pt x="10172" y="9572"/>
                  <a:pt x="10225" y="9572"/>
                </a:cubicBezTo>
                <a:cubicBezTo>
                  <a:pt x="10225" y="9556"/>
                  <a:pt x="10252" y="9556"/>
                  <a:pt x="10305" y="9556"/>
                </a:cubicBezTo>
                <a:cubicBezTo>
                  <a:pt x="10305" y="9538"/>
                  <a:pt x="10305" y="9538"/>
                  <a:pt x="10363" y="9538"/>
                </a:cubicBezTo>
                <a:cubicBezTo>
                  <a:pt x="10363" y="9492"/>
                  <a:pt x="10474" y="9556"/>
                  <a:pt x="10363" y="9538"/>
                </a:cubicBezTo>
                <a:cubicBezTo>
                  <a:pt x="10336" y="9556"/>
                  <a:pt x="10336" y="9556"/>
                  <a:pt x="10305" y="9556"/>
                </a:cubicBezTo>
                <a:cubicBezTo>
                  <a:pt x="10278" y="9572"/>
                  <a:pt x="10252" y="9572"/>
                  <a:pt x="10225" y="9572"/>
                </a:cubicBezTo>
                <a:cubicBezTo>
                  <a:pt x="10198" y="9588"/>
                  <a:pt x="10198" y="9588"/>
                  <a:pt x="10172" y="9588"/>
                </a:cubicBezTo>
                <a:cubicBezTo>
                  <a:pt x="10140" y="9603"/>
                  <a:pt x="10114" y="9603"/>
                  <a:pt x="10087" y="9603"/>
                </a:cubicBezTo>
                <a:cubicBezTo>
                  <a:pt x="10060" y="9619"/>
                  <a:pt x="10003" y="9637"/>
                  <a:pt x="9949" y="9637"/>
                </a:cubicBezTo>
                <a:cubicBezTo>
                  <a:pt x="9923" y="9652"/>
                  <a:pt x="9865" y="9668"/>
                  <a:pt x="9812" y="9668"/>
                </a:cubicBezTo>
                <a:cubicBezTo>
                  <a:pt x="9785" y="9683"/>
                  <a:pt x="9727" y="9699"/>
                  <a:pt x="9674" y="9699"/>
                </a:cubicBezTo>
                <a:cubicBezTo>
                  <a:pt x="9674" y="9717"/>
                  <a:pt x="9620" y="9717"/>
                  <a:pt x="9589" y="9717"/>
                </a:cubicBezTo>
                <a:cubicBezTo>
                  <a:pt x="9589" y="9717"/>
                  <a:pt x="9563" y="9733"/>
                  <a:pt x="9536" y="9733"/>
                </a:cubicBezTo>
                <a:cubicBezTo>
                  <a:pt x="9536" y="9748"/>
                  <a:pt x="9483" y="9748"/>
                  <a:pt x="9452" y="9748"/>
                </a:cubicBezTo>
                <a:close/>
                <a:moveTo>
                  <a:pt x="9123" y="9668"/>
                </a:moveTo>
                <a:cubicBezTo>
                  <a:pt x="9123" y="9652"/>
                  <a:pt x="9149" y="9652"/>
                  <a:pt x="9207" y="9652"/>
                </a:cubicBezTo>
                <a:cubicBezTo>
                  <a:pt x="9207" y="9637"/>
                  <a:pt x="9234" y="9637"/>
                  <a:pt x="9260" y="9637"/>
                </a:cubicBezTo>
                <a:cubicBezTo>
                  <a:pt x="9287" y="9588"/>
                  <a:pt x="9398" y="9652"/>
                  <a:pt x="9260" y="9637"/>
                </a:cubicBezTo>
                <a:cubicBezTo>
                  <a:pt x="9260" y="9652"/>
                  <a:pt x="9234" y="9652"/>
                  <a:pt x="9207" y="9652"/>
                </a:cubicBezTo>
                <a:cubicBezTo>
                  <a:pt x="9207" y="9668"/>
                  <a:pt x="9149" y="9668"/>
                  <a:pt x="9123" y="9668"/>
                </a:cubicBezTo>
                <a:close/>
                <a:moveTo>
                  <a:pt x="9096" y="9828"/>
                </a:moveTo>
                <a:cubicBezTo>
                  <a:pt x="9123" y="9779"/>
                  <a:pt x="9234" y="9844"/>
                  <a:pt x="9096" y="9828"/>
                </a:cubicBezTo>
                <a:cubicBezTo>
                  <a:pt x="9096" y="9828"/>
                  <a:pt x="9069" y="9844"/>
                  <a:pt x="9038" y="9844"/>
                </a:cubicBezTo>
                <a:cubicBezTo>
                  <a:pt x="9038" y="9859"/>
                  <a:pt x="8985" y="9859"/>
                  <a:pt x="8958" y="9859"/>
                </a:cubicBezTo>
                <a:cubicBezTo>
                  <a:pt x="8958" y="9878"/>
                  <a:pt x="8900" y="9878"/>
                  <a:pt x="8874" y="9878"/>
                </a:cubicBezTo>
                <a:cubicBezTo>
                  <a:pt x="8874" y="9878"/>
                  <a:pt x="8847" y="9893"/>
                  <a:pt x="8820" y="9893"/>
                </a:cubicBezTo>
                <a:cubicBezTo>
                  <a:pt x="8820" y="9909"/>
                  <a:pt x="8763" y="9909"/>
                  <a:pt x="8736" y="9909"/>
                </a:cubicBezTo>
                <a:cubicBezTo>
                  <a:pt x="8736" y="9924"/>
                  <a:pt x="8683" y="9924"/>
                  <a:pt x="8656" y="9924"/>
                </a:cubicBezTo>
                <a:cubicBezTo>
                  <a:pt x="8656" y="9940"/>
                  <a:pt x="8598" y="9940"/>
                  <a:pt x="8572" y="9940"/>
                </a:cubicBezTo>
                <a:cubicBezTo>
                  <a:pt x="8572" y="9989"/>
                  <a:pt x="8460" y="9924"/>
                  <a:pt x="8572" y="9940"/>
                </a:cubicBezTo>
                <a:cubicBezTo>
                  <a:pt x="8572" y="9909"/>
                  <a:pt x="8625" y="9924"/>
                  <a:pt x="8656" y="9924"/>
                </a:cubicBezTo>
                <a:cubicBezTo>
                  <a:pt x="8656" y="9893"/>
                  <a:pt x="8709" y="9909"/>
                  <a:pt x="8736" y="9909"/>
                </a:cubicBezTo>
                <a:cubicBezTo>
                  <a:pt x="8736" y="9878"/>
                  <a:pt x="8789" y="9893"/>
                  <a:pt x="8820" y="9893"/>
                </a:cubicBezTo>
                <a:cubicBezTo>
                  <a:pt x="8820" y="9878"/>
                  <a:pt x="8847" y="9859"/>
                  <a:pt x="8874" y="9878"/>
                </a:cubicBezTo>
                <a:cubicBezTo>
                  <a:pt x="8874" y="9844"/>
                  <a:pt x="8900" y="9859"/>
                  <a:pt x="8958" y="9859"/>
                </a:cubicBezTo>
                <a:cubicBezTo>
                  <a:pt x="8958" y="9828"/>
                  <a:pt x="8985" y="9844"/>
                  <a:pt x="9038" y="9844"/>
                </a:cubicBezTo>
                <a:cubicBezTo>
                  <a:pt x="9038" y="9828"/>
                  <a:pt x="9069" y="9813"/>
                  <a:pt x="9096" y="9828"/>
                </a:cubicBezTo>
                <a:close/>
                <a:moveTo>
                  <a:pt x="8296" y="9844"/>
                </a:moveTo>
                <a:cubicBezTo>
                  <a:pt x="8323" y="9813"/>
                  <a:pt x="8380" y="9813"/>
                  <a:pt x="8434" y="9813"/>
                </a:cubicBezTo>
                <a:cubicBezTo>
                  <a:pt x="8434" y="9797"/>
                  <a:pt x="8487" y="9797"/>
                  <a:pt x="8518" y="9797"/>
                </a:cubicBezTo>
                <a:cubicBezTo>
                  <a:pt x="8572" y="9764"/>
                  <a:pt x="8656" y="9748"/>
                  <a:pt x="8736" y="9748"/>
                </a:cubicBezTo>
                <a:cubicBezTo>
                  <a:pt x="8736" y="9733"/>
                  <a:pt x="8789" y="9733"/>
                  <a:pt x="8820" y="9733"/>
                </a:cubicBezTo>
                <a:cubicBezTo>
                  <a:pt x="8820" y="9717"/>
                  <a:pt x="8847" y="9717"/>
                  <a:pt x="8900" y="9717"/>
                </a:cubicBezTo>
                <a:cubicBezTo>
                  <a:pt x="8985" y="9652"/>
                  <a:pt x="9096" y="9717"/>
                  <a:pt x="8900" y="9717"/>
                </a:cubicBezTo>
                <a:cubicBezTo>
                  <a:pt x="8900" y="9733"/>
                  <a:pt x="8847" y="9733"/>
                  <a:pt x="8820" y="9733"/>
                </a:cubicBezTo>
                <a:cubicBezTo>
                  <a:pt x="8820" y="9748"/>
                  <a:pt x="8763" y="9748"/>
                  <a:pt x="8736" y="9748"/>
                </a:cubicBezTo>
                <a:cubicBezTo>
                  <a:pt x="8683" y="9779"/>
                  <a:pt x="8598" y="9779"/>
                  <a:pt x="8518" y="9797"/>
                </a:cubicBezTo>
                <a:cubicBezTo>
                  <a:pt x="8518" y="9813"/>
                  <a:pt x="8460" y="9813"/>
                  <a:pt x="8434" y="9813"/>
                </a:cubicBezTo>
                <a:cubicBezTo>
                  <a:pt x="8407" y="9828"/>
                  <a:pt x="8380" y="9844"/>
                  <a:pt x="8296" y="9844"/>
                </a:cubicBezTo>
                <a:cubicBezTo>
                  <a:pt x="8238" y="9859"/>
                  <a:pt x="8105" y="9909"/>
                  <a:pt x="8074" y="9893"/>
                </a:cubicBezTo>
                <a:cubicBezTo>
                  <a:pt x="8074" y="9878"/>
                  <a:pt x="8269" y="9813"/>
                  <a:pt x="8296" y="9844"/>
                </a:cubicBezTo>
                <a:close/>
                <a:moveTo>
                  <a:pt x="6420" y="10230"/>
                </a:moveTo>
                <a:cubicBezTo>
                  <a:pt x="6420" y="10199"/>
                  <a:pt x="6452" y="10199"/>
                  <a:pt x="6478" y="10214"/>
                </a:cubicBezTo>
                <a:cubicBezTo>
                  <a:pt x="6505" y="10180"/>
                  <a:pt x="6532" y="10180"/>
                  <a:pt x="6558" y="10199"/>
                </a:cubicBezTo>
                <a:cubicBezTo>
                  <a:pt x="6616" y="10165"/>
                  <a:pt x="6696" y="10149"/>
                  <a:pt x="6780" y="10149"/>
                </a:cubicBezTo>
                <a:cubicBezTo>
                  <a:pt x="6892" y="10118"/>
                  <a:pt x="7003" y="10085"/>
                  <a:pt x="7109" y="10085"/>
                </a:cubicBezTo>
                <a:cubicBezTo>
                  <a:pt x="7247" y="10038"/>
                  <a:pt x="7416" y="10004"/>
                  <a:pt x="7580" y="9989"/>
                </a:cubicBezTo>
                <a:cubicBezTo>
                  <a:pt x="7580" y="9958"/>
                  <a:pt x="7634" y="9973"/>
                  <a:pt x="7660" y="9973"/>
                </a:cubicBezTo>
                <a:cubicBezTo>
                  <a:pt x="7660" y="9940"/>
                  <a:pt x="7718" y="9958"/>
                  <a:pt x="7745" y="9958"/>
                </a:cubicBezTo>
                <a:cubicBezTo>
                  <a:pt x="7856" y="9940"/>
                  <a:pt x="7994" y="9844"/>
                  <a:pt x="8047" y="9893"/>
                </a:cubicBezTo>
                <a:cubicBezTo>
                  <a:pt x="8047" y="9878"/>
                  <a:pt x="7798" y="9989"/>
                  <a:pt x="7745" y="9958"/>
                </a:cubicBezTo>
                <a:cubicBezTo>
                  <a:pt x="7745" y="9973"/>
                  <a:pt x="7718" y="9973"/>
                  <a:pt x="7660" y="9973"/>
                </a:cubicBezTo>
                <a:cubicBezTo>
                  <a:pt x="7660" y="9989"/>
                  <a:pt x="7634" y="9989"/>
                  <a:pt x="7580" y="9989"/>
                </a:cubicBezTo>
                <a:cubicBezTo>
                  <a:pt x="7443" y="10020"/>
                  <a:pt x="7305" y="10069"/>
                  <a:pt x="7109" y="10085"/>
                </a:cubicBezTo>
                <a:cubicBezTo>
                  <a:pt x="7029" y="10118"/>
                  <a:pt x="6918" y="10134"/>
                  <a:pt x="6780" y="10149"/>
                </a:cubicBezTo>
                <a:cubicBezTo>
                  <a:pt x="6754" y="10165"/>
                  <a:pt x="6669" y="10180"/>
                  <a:pt x="6558" y="10199"/>
                </a:cubicBezTo>
                <a:cubicBezTo>
                  <a:pt x="6558" y="10214"/>
                  <a:pt x="6532" y="10214"/>
                  <a:pt x="6478" y="10214"/>
                </a:cubicBezTo>
                <a:cubicBezTo>
                  <a:pt x="6478" y="10230"/>
                  <a:pt x="6452" y="10230"/>
                  <a:pt x="6420" y="10230"/>
                </a:cubicBezTo>
                <a:close/>
                <a:moveTo>
                  <a:pt x="4492" y="11193"/>
                </a:moveTo>
                <a:cubicBezTo>
                  <a:pt x="4492" y="11162"/>
                  <a:pt x="4714" y="11162"/>
                  <a:pt x="4767" y="11112"/>
                </a:cubicBezTo>
                <a:cubicBezTo>
                  <a:pt x="4767" y="11112"/>
                  <a:pt x="4767" y="11048"/>
                  <a:pt x="4714" y="11081"/>
                </a:cubicBezTo>
                <a:cubicBezTo>
                  <a:pt x="5016" y="10936"/>
                  <a:pt x="5456" y="10921"/>
                  <a:pt x="5843" y="10776"/>
                </a:cubicBezTo>
                <a:cubicBezTo>
                  <a:pt x="5429" y="10807"/>
                  <a:pt x="5185" y="10921"/>
                  <a:pt x="4798" y="10967"/>
                </a:cubicBezTo>
                <a:cubicBezTo>
                  <a:pt x="4798" y="11017"/>
                  <a:pt x="4687" y="10952"/>
                  <a:pt x="4798" y="10967"/>
                </a:cubicBezTo>
                <a:cubicBezTo>
                  <a:pt x="5016" y="10887"/>
                  <a:pt x="5318" y="10856"/>
                  <a:pt x="5567" y="10776"/>
                </a:cubicBezTo>
                <a:cubicBezTo>
                  <a:pt x="5705" y="10742"/>
                  <a:pt x="5816" y="10678"/>
                  <a:pt x="5954" y="10631"/>
                </a:cubicBezTo>
                <a:cubicBezTo>
                  <a:pt x="6340" y="10520"/>
                  <a:pt x="6834" y="10455"/>
                  <a:pt x="7278" y="10356"/>
                </a:cubicBezTo>
                <a:cubicBezTo>
                  <a:pt x="7496" y="10325"/>
                  <a:pt x="7718" y="10261"/>
                  <a:pt x="7936" y="10230"/>
                </a:cubicBezTo>
                <a:cubicBezTo>
                  <a:pt x="9069" y="9989"/>
                  <a:pt x="10225" y="9683"/>
                  <a:pt x="11274" y="9458"/>
                </a:cubicBezTo>
                <a:cubicBezTo>
                  <a:pt x="11438" y="9411"/>
                  <a:pt x="12016" y="9204"/>
                  <a:pt x="12096" y="9254"/>
                </a:cubicBezTo>
                <a:cubicBezTo>
                  <a:pt x="12096" y="9254"/>
                  <a:pt x="12069" y="9254"/>
                  <a:pt x="12069" y="9269"/>
                </a:cubicBezTo>
                <a:cubicBezTo>
                  <a:pt x="12292" y="9269"/>
                  <a:pt x="11767" y="9411"/>
                  <a:pt x="11603" y="9458"/>
                </a:cubicBezTo>
                <a:cubicBezTo>
                  <a:pt x="10225" y="9844"/>
                  <a:pt x="8598" y="10180"/>
                  <a:pt x="7247" y="10486"/>
                </a:cubicBezTo>
                <a:cubicBezTo>
                  <a:pt x="8598" y="10230"/>
                  <a:pt x="9892" y="9958"/>
                  <a:pt x="11136" y="9619"/>
                </a:cubicBezTo>
                <a:cubicBezTo>
                  <a:pt x="11354" y="9556"/>
                  <a:pt x="11820" y="9411"/>
                  <a:pt x="12043" y="9365"/>
                </a:cubicBezTo>
                <a:cubicBezTo>
                  <a:pt x="12069" y="9365"/>
                  <a:pt x="12318" y="9269"/>
                  <a:pt x="12372" y="9318"/>
                </a:cubicBezTo>
                <a:cubicBezTo>
                  <a:pt x="12429" y="9365"/>
                  <a:pt x="12207" y="9443"/>
                  <a:pt x="12265" y="9427"/>
                </a:cubicBezTo>
                <a:cubicBezTo>
                  <a:pt x="12234" y="9443"/>
                  <a:pt x="12069" y="9492"/>
                  <a:pt x="12043" y="9492"/>
                </a:cubicBezTo>
                <a:cubicBezTo>
                  <a:pt x="11603" y="9619"/>
                  <a:pt x="11216" y="9699"/>
                  <a:pt x="10692" y="9844"/>
                </a:cubicBezTo>
                <a:cubicBezTo>
                  <a:pt x="8709" y="10356"/>
                  <a:pt x="6505" y="10727"/>
                  <a:pt x="4492" y="11193"/>
                </a:cubicBezTo>
                <a:close/>
                <a:moveTo>
                  <a:pt x="4247" y="11659"/>
                </a:moveTo>
                <a:cubicBezTo>
                  <a:pt x="5567" y="11239"/>
                  <a:pt x="7247" y="10999"/>
                  <a:pt x="8683" y="10662"/>
                </a:cubicBezTo>
                <a:cubicBezTo>
                  <a:pt x="9483" y="10486"/>
                  <a:pt x="10225" y="10310"/>
                  <a:pt x="10914" y="10134"/>
                </a:cubicBezTo>
                <a:cubicBezTo>
                  <a:pt x="11687" y="9924"/>
                  <a:pt x="12403" y="9748"/>
                  <a:pt x="13060" y="9523"/>
                </a:cubicBezTo>
                <a:cubicBezTo>
                  <a:pt x="13092" y="9507"/>
                  <a:pt x="13092" y="9507"/>
                  <a:pt x="13118" y="9507"/>
                </a:cubicBezTo>
                <a:cubicBezTo>
                  <a:pt x="13198" y="9507"/>
                  <a:pt x="13309" y="9507"/>
                  <a:pt x="13229" y="9572"/>
                </a:cubicBezTo>
                <a:cubicBezTo>
                  <a:pt x="13145" y="9619"/>
                  <a:pt x="12816" y="9699"/>
                  <a:pt x="12732" y="9733"/>
                </a:cubicBezTo>
                <a:cubicBezTo>
                  <a:pt x="11492" y="10100"/>
                  <a:pt x="10336" y="10390"/>
                  <a:pt x="8985" y="10696"/>
                </a:cubicBezTo>
                <a:cubicBezTo>
                  <a:pt x="8763" y="10742"/>
                  <a:pt x="8572" y="10822"/>
                  <a:pt x="8380" y="10856"/>
                </a:cubicBezTo>
                <a:cubicBezTo>
                  <a:pt x="8296" y="10872"/>
                  <a:pt x="8185" y="10872"/>
                  <a:pt x="8105" y="10872"/>
                </a:cubicBezTo>
                <a:cubicBezTo>
                  <a:pt x="7883" y="10903"/>
                  <a:pt x="7607" y="10967"/>
                  <a:pt x="7358" y="11017"/>
                </a:cubicBezTo>
                <a:cubicBezTo>
                  <a:pt x="6754" y="11128"/>
                  <a:pt x="6203" y="11273"/>
                  <a:pt x="5567" y="11384"/>
                </a:cubicBezTo>
                <a:cubicBezTo>
                  <a:pt x="5212" y="11449"/>
                  <a:pt x="4798" y="11529"/>
                  <a:pt x="4385" y="11641"/>
                </a:cubicBezTo>
                <a:cubicBezTo>
                  <a:pt x="4189" y="11690"/>
                  <a:pt x="3998" y="11739"/>
                  <a:pt x="4247" y="11659"/>
                </a:cubicBezTo>
                <a:close/>
                <a:moveTo>
                  <a:pt x="5265" y="11625"/>
                </a:moveTo>
                <a:cubicBezTo>
                  <a:pt x="5265" y="11625"/>
                  <a:pt x="5154" y="11610"/>
                  <a:pt x="5265" y="11625"/>
                </a:cubicBezTo>
                <a:close/>
                <a:moveTo>
                  <a:pt x="5127" y="11659"/>
                </a:moveTo>
                <a:cubicBezTo>
                  <a:pt x="5127" y="11674"/>
                  <a:pt x="5074" y="11674"/>
                  <a:pt x="5043" y="11674"/>
                </a:cubicBezTo>
                <a:cubicBezTo>
                  <a:pt x="5043" y="11690"/>
                  <a:pt x="5016" y="11690"/>
                  <a:pt x="4989" y="11690"/>
                </a:cubicBezTo>
                <a:cubicBezTo>
                  <a:pt x="4963" y="11705"/>
                  <a:pt x="4905" y="11723"/>
                  <a:pt x="4852" y="11723"/>
                </a:cubicBezTo>
                <a:cubicBezTo>
                  <a:pt x="4767" y="11755"/>
                  <a:pt x="4660" y="11786"/>
                  <a:pt x="4523" y="11804"/>
                </a:cubicBezTo>
                <a:cubicBezTo>
                  <a:pt x="4523" y="11819"/>
                  <a:pt x="4492" y="11804"/>
                  <a:pt x="4523" y="11804"/>
                </a:cubicBezTo>
                <a:cubicBezTo>
                  <a:pt x="4603" y="11755"/>
                  <a:pt x="4714" y="11739"/>
                  <a:pt x="4852" y="11723"/>
                </a:cubicBezTo>
                <a:cubicBezTo>
                  <a:pt x="4878" y="11690"/>
                  <a:pt x="4905" y="11690"/>
                  <a:pt x="4989" y="11690"/>
                </a:cubicBezTo>
                <a:cubicBezTo>
                  <a:pt x="4989" y="11674"/>
                  <a:pt x="5016" y="11674"/>
                  <a:pt x="5043" y="11674"/>
                </a:cubicBezTo>
                <a:cubicBezTo>
                  <a:pt x="5043" y="11659"/>
                  <a:pt x="5074" y="11659"/>
                  <a:pt x="5127" y="11659"/>
                </a:cubicBezTo>
                <a:close/>
                <a:moveTo>
                  <a:pt x="4603" y="12091"/>
                </a:moveTo>
                <a:cubicBezTo>
                  <a:pt x="4492" y="12107"/>
                  <a:pt x="3972" y="12140"/>
                  <a:pt x="4274" y="12060"/>
                </a:cubicBezTo>
                <a:cubicBezTo>
                  <a:pt x="5043" y="11850"/>
                  <a:pt x="5869" y="11659"/>
                  <a:pt x="6558" y="11529"/>
                </a:cubicBezTo>
                <a:cubicBezTo>
                  <a:pt x="9207" y="11017"/>
                  <a:pt x="11629" y="10421"/>
                  <a:pt x="13834" y="9717"/>
                </a:cubicBezTo>
                <a:cubicBezTo>
                  <a:pt x="13860" y="9637"/>
                  <a:pt x="13918" y="9717"/>
                  <a:pt x="13945" y="9733"/>
                </a:cubicBezTo>
                <a:cubicBezTo>
                  <a:pt x="14056" y="9764"/>
                  <a:pt x="13887" y="9748"/>
                  <a:pt x="13834" y="9717"/>
                </a:cubicBezTo>
                <a:cubicBezTo>
                  <a:pt x="13807" y="9733"/>
                  <a:pt x="13945" y="9764"/>
                  <a:pt x="13945" y="9779"/>
                </a:cubicBezTo>
                <a:cubicBezTo>
                  <a:pt x="13945" y="9797"/>
                  <a:pt x="13723" y="9878"/>
                  <a:pt x="13612" y="9924"/>
                </a:cubicBezTo>
                <a:cubicBezTo>
                  <a:pt x="12758" y="10214"/>
                  <a:pt x="11740" y="10501"/>
                  <a:pt x="10914" y="10696"/>
                </a:cubicBezTo>
                <a:cubicBezTo>
                  <a:pt x="10914" y="10711"/>
                  <a:pt x="10914" y="10711"/>
                  <a:pt x="10856" y="10711"/>
                </a:cubicBezTo>
                <a:cubicBezTo>
                  <a:pt x="10856" y="10727"/>
                  <a:pt x="10856" y="10727"/>
                  <a:pt x="10803" y="10727"/>
                </a:cubicBezTo>
                <a:cubicBezTo>
                  <a:pt x="10803" y="10791"/>
                  <a:pt x="10723" y="10696"/>
                  <a:pt x="10692" y="10742"/>
                </a:cubicBezTo>
                <a:cubicBezTo>
                  <a:pt x="10749" y="10742"/>
                  <a:pt x="10723" y="10776"/>
                  <a:pt x="10692" y="10742"/>
                </a:cubicBezTo>
                <a:cubicBezTo>
                  <a:pt x="10585" y="10742"/>
                  <a:pt x="10749" y="10791"/>
                  <a:pt x="10612" y="10776"/>
                </a:cubicBezTo>
                <a:cubicBezTo>
                  <a:pt x="10612" y="10841"/>
                  <a:pt x="10527" y="10742"/>
                  <a:pt x="10500" y="10791"/>
                </a:cubicBezTo>
                <a:cubicBezTo>
                  <a:pt x="10554" y="10791"/>
                  <a:pt x="10527" y="10822"/>
                  <a:pt x="10500" y="10791"/>
                </a:cubicBezTo>
                <a:cubicBezTo>
                  <a:pt x="10500" y="10791"/>
                  <a:pt x="10474" y="10791"/>
                  <a:pt x="10474" y="10807"/>
                </a:cubicBezTo>
                <a:cubicBezTo>
                  <a:pt x="10500" y="10807"/>
                  <a:pt x="10474" y="10841"/>
                  <a:pt x="10474" y="10807"/>
                </a:cubicBezTo>
                <a:cubicBezTo>
                  <a:pt x="10305" y="10856"/>
                  <a:pt x="10336" y="10841"/>
                  <a:pt x="10252" y="10872"/>
                </a:cubicBezTo>
                <a:cubicBezTo>
                  <a:pt x="10225" y="10887"/>
                  <a:pt x="10225" y="10887"/>
                  <a:pt x="10198" y="10887"/>
                </a:cubicBezTo>
                <a:cubicBezTo>
                  <a:pt x="10198" y="10903"/>
                  <a:pt x="10140" y="10903"/>
                  <a:pt x="10140" y="10887"/>
                </a:cubicBezTo>
                <a:cubicBezTo>
                  <a:pt x="8709" y="11239"/>
                  <a:pt x="7220" y="11529"/>
                  <a:pt x="5705" y="11850"/>
                </a:cubicBezTo>
                <a:cubicBezTo>
                  <a:pt x="5456" y="11900"/>
                  <a:pt x="4905" y="12026"/>
                  <a:pt x="4603" y="12091"/>
                </a:cubicBezTo>
                <a:close/>
                <a:moveTo>
                  <a:pt x="5625" y="14740"/>
                </a:moveTo>
                <a:cubicBezTo>
                  <a:pt x="5625" y="14740"/>
                  <a:pt x="5594" y="14706"/>
                  <a:pt x="5625" y="14740"/>
                </a:cubicBezTo>
                <a:close/>
                <a:moveTo>
                  <a:pt x="8487" y="15156"/>
                </a:moveTo>
                <a:cubicBezTo>
                  <a:pt x="7660" y="15076"/>
                  <a:pt x="6918" y="14965"/>
                  <a:pt x="6145" y="14835"/>
                </a:cubicBezTo>
                <a:cubicBezTo>
                  <a:pt x="6038" y="14820"/>
                  <a:pt x="5789" y="14786"/>
                  <a:pt x="5789" y="14786"/>
                </a:cubicBezTo>
                <a:cubicBezTo>
                  <a:pt x="5763" y="14755"/>
                  <a:pt x="6452" y="14869"/>
                  <a:pt x="6478" y="14885"/>
                </a:cubicBezTo>
                <a:cubicBezTo>
                  <a:pt x="7194" y="14996"/>
                  <a:pt x="7798" y="15076"/>
                  <a:pt x="8572" y="15156"/>
                </a:cubicBezTo>
                <a:lnTo>
                  <a:pt x="8683" y="15156"/>
                </a:lnTo>
                <a:cubicBezTo>
                  <a:pt x="8709" y="15206"/>
                  <a:pt x="7829" y="15092"/>
                  <a:pt x="8487" y="15156"/>
                </a:cubicBezTo>
                <a:close/>
                <a:moveTo>
                  <a:pt x="6420" y="14755"/>
                </a:moveTo>
                <a:cubicBezTo>
                  <a:pt x="6420" y="14755"/>
                  <a:pt x="6394" y="14740"/>
                  <a:pt x="6420" y="14755"/>
                </a:cubicBezTo>
                <a:close/>
                <a:moveTo>
                  <a:pt x="6754" y="14786"/>
                </a:moveTo>
                <a:cubicBezTo>
                  <a:pt x="6780" y="14786"/>
                  <a:pt x="6727" y="14804"/>
                  <a:pt x="6696" y="14804"/>
                </a:cubicBezTo>
                <a:cubicBezTo>
                  <a:pt x="6696" y="14786"/>
                  <a:pt x="6754" y="14771"/>
                  <a:pt x="6754" y="14786"/>
                </a:cubicBezTo>
                <a:close/>
                <a:moveTo>
                  <a:pt x="6807" y="14820"/>
                </a:moveTo>
                <a:cubicBezTo>
                  <a:pt x="6807" y="14820"/>
                  <a:pt x="6834" y="14820"/>
                  <a:pt x="6807" y="14820"/>
                </a:cubicBezTo>
                <a:close/>
                <a:moveTo>
                  <a:pt x="7056" y="14835"/>
                </a:moveTo>
                <a:cubicBezTo>
                  <a:pt x="7083" y="14835"/>
                  <a:pt x="7029" y="14851"/>
                  <a:pt x="7003" y="14851"/>
                </a:cubicBezTo>
                <a:cubicBezTo>
                  <a:pt x="7003" y="14835"/>
                  <a:pt x="7056" y="14820"/>
                  <a:pt x="7056" y="14835"/>
                </a:cubicBezTo>
                <a:close/>
                <a:moveTo>
                  <a:pt x="7140" y="14869"/>
                </a:moveTo>
                <a:cubicBezTo>
                  <a:pt x="7140" y="14869"/>
                  <a:pt x="7167" y="14869"/>
                  <a:pt x="7140" y="14869"/>
                </a:cubicBezTo>
                <a:close/>
                <a:moveTo>
                  <a:pt x="10305" y="15107"/>
                </a:moveTo>
                <a:cubicBezTo>
                  <a:pt x="9892" y="15092"/>
                  <a:pt x="9563" y="15076"/>
                  <a:pt x="9260" y="15045"/>
                </a:cubicBezTo>
                <a:cubicBezTo>
                  <a:pt x="8296" y="14965"/>
                  <a:pt x="7416" y="14820"/>
                  <a:pt x="6532" y="14706"/>
                </a:cubicBezTo>
                <a:cubicBezTo>
                  <a:pt x="6314" y="14659"/>
                  <a:pt x="6038" y="14675"/>
                  <a:pt x="5869" y="14628"/>
                </a:cubicBezTo>
                <a:cubicBezTo>
                  <a:pt x="5816" y="14610"/>
                  <a:pt x="5843" y="14595"/>
                  <a:pt x="5789" y="14579"/>
                </a:cubicBezTo>
                <a:cubicBezTo>
                  <a:pt x="5736" y="14548"/>
                  <a:pt x="5705" y="14579"/>
                  <a:pt x="5678" y="14579"/>
                </a:cubicBezTo>
                <a:cubicBezTo>
                  <a:pt x="5625" y="14564"/>
                  <a:pt x="5652" y="14548"/>
                  <a:pt x="5678" y="14548"/>
                </a:cubicBezTo>
                <a:cubicBezTo>
                  <a:pt x="5816" y="14499"/>
                  <a:pt x="6118" y="14595"/>
                  <a:pt x="6314" y="14628"/>
                </a:cubicBezTo>
                <a:cubicBezTo>
                  <a:pt x="7469" y="14804"/>
                  <a:pt x="8789" y="14965"/>
                  <a:pt x="10140" y="15076"/>
                </a:cubicBezTo>
                <a:cubicBezTo>
                  <a:pt x="10198" y="15092"/>
                  <a:pt x="10638" y="15141"/>
                  <a:pt x="10305" y="15107"/>
                </a:cubicBezTo>
                <a:close/>
                <a:moveTo>
                  <a:pt x="9647" y="14869"/>
                </a:moveTo>
                <a:lnTo>
                  <a:pt x="9536" y="14885"/>
                </a:lnTo>
                <a:cubicBezTo>
                  <a:pt x="9509" y="14869"/>
                  <a:pt x="9620" y="14851"/>
                  <a:pt x="9647" y="14869"/>
                </a:cubicBezTo>
                <a:close/>
                <a:moveTo>
                  <a:pt x="10305" y="14067"/>
                </a:moveTo>
                <a:cubicBezTo>
                  <a:pt x="10087" y="14048"/>
                  <a:pt x="9923" y="14017"/>
                  <a:pt x="9674" y="13986"/>
                </a:cubicBezTo>
                <a:cubicBezTo>
                  <a:pt x="9563" y="13968"/>
                  <a:pt x="9372" y="13968"/>
                  <a:pt x="9372" y="13953"/>
                </a:cubicBezTo>
                <a:cubicBezTo>
                  <a:pt x="9372" y="13937"/>
                  <a:pt x="9949" y="14002"/>
                  <a:pt x="10003" y="14002"/>
                </a:cubicBezTo>
                <a:cubicBezTo>
                  <a:pt x="10172" y="14017"/>
                  <a:pt x="10363" y="14033"/>
                  <a:pt x="10527" y="14067"/>
                </a:cubicBezTo>
                <a:cubicBezTo>
                  <a:pt x="10692" y="14082"/>
                  <a:pt x="10443" y="14082"/>
                  <a:pt x="10305" y="14067"/>
                </a:cubicBezTo>
                <a:close/>
                <a:moveTo>
                  <a:pt x="10585" y="13953"/>
                </a:moveTo>
                <a:cubicBezTo>
                  <a:pt x="10585" y="13937"/>
                  <a:pt x="10692" y="13922"/>
                  <a:pt x="10692" y="13937"/>
                </a:cubicBezTo>
                <a:cubicBezTo>
                  <a:pt x="10723" y="13937"/>
                  <a:pt x="10612" y="13968"/>
                  <a:pt x="10585" y="13953"/>
                </a:cubicBezTo>
                <a:close/>
                <a:moveTo>
                  <a:pt x="10776" y="13968"/>
                </a:moveTo>
                <a:cubicBezTo>
                  <a:pt x="10776" y="13953"/>
                  <a:pt x="10887" y="13937"/>
                  <a:pt x="10887" y="13953"/>
                </a:cubicBezTo>
                <a:cubicBezTo>
                  <a:pt x="10914" y="13953"/>
                  <a:pt x="10803" y="13986"/>
                  <a:pt x="10776" y="13968"/>
                </a:cubicBezTo>
                <a:close/>
                <a:moveTo>
                  <a:pt x="10914" y="13986"/>
                </a:moveTo>
                <a:cubicBezTo>
                  <a:pt x="10914" y="13968"/>
                  <a:pt x="10994" y="13953"/>
                  <a:pt x="10994" y="13968"/>
                </a:cubicBezTo>
                <a:cubicBezTo>
                  <a:pt x="11025" y="13968"/>
                  <a:pt x="10940" y="13986"/>
                  <a:pt x="10914" y="13986"/>
                </a:cubicBezTo>
                <a:close/>
                <a:moveTo>
                  <a:pt x="20060" y="15767"/>
                </a:moveTo>
                <a:lnTo>
                  <a:pt x="20060" y="15749"/>
                </a:lnTo>
                <a:cubicBezTo>
                  <a:pt x="20172" y="15703"/>
                  <a:pt x="20060" y="15848"/>
                  <a:pt x="20060" y="15767"/>
                </a:cubicBezTo>
                <a:close/>
                <a:moveTo>
                  <a:pt x="20612" y="14579"/>
                </a:moveTo>
                <a:cubicBezTo>
                  <a:pt x="20585" y="14548"/>
                  <a:pt x="20749" y="14499"/>
                  <a:pt x="20803" y="14499"/>
                </a:cubicBezTo>
                <a:cubicBezTo>
                  <a:pt x="20887" y="14483"/>
                  <a:pt x="20945" y="14483"/>
                  <a:pt x="20945" y="14530"/>
                </a:cubicBezTo>
                <a:cubicBezTo>
                  <a:pt x="20914" y="14579"/>
                  <a:pt x="20612" y="14564"/>
                  <a:pt x="20612" y="14579"/>
                </a:cubicBezTo>
                <a:close/>
                <a:moveTo>
                  <a:pt x="20945" y="14465"/>
                </a:moveTo>
                <a:cubicBezTo>
                  <a:pt x="20914" y="14450"/>
                  <a:pt x="20998" y="14434"/>
                  <a:pt x="20998" y="14450"/>
                </a:cubicBezTo>
                <a:lnTo>
                  <a:pt x="20945" y="14465"/>
                </a:lnTo>
                <a:close/>
                <a:moveTo>
                  <a:pt x="21300" y="13968"/>
                </a:moveTo>
                <a:cubicBezTo>
                  <a:pt x="21274" y="13953"/>
                  <a:pt x="21354" y="13953"/>
                  <a:pt x="21354" y="13953"/>
                </a:cubicBezTo>
                <a:lnTo>
                  <a:pt x="21300" y="13968"/>
                </a:lnTo>
                <a:close/>
                <a:moveTo>
                  <a:pt x="4852" y="20790"/>
                </a:moveTo>
                <a:close/>
                <a:moveTo>
                  <a:pt x="4825" y="21222"/>
                </a:moveTo>
                <a:cubicBezTo>
                  <a:pt x="4825" y="21222"/>
                  <a:pt x="4825" y="21222"/>
                  <a:pt x="4852" y="21222"/>
                </a:cubicBezTo>
                <a:lnTo>
                  <a:pt x="4825" y="21222"/>
                </a:lnTo>
                <a:close/>
                <a:moveTo>
                  <a:pt x="4740" y="20614"/>
                </a:moveTo>
                <a:cubicBezTo>
                  <a:pt x="4740" y="20614"/>
                  <a:pt x="4740" y="20630"/>
                  <a:pt x="4740" y="20614"/>
                </a:cubicBezTo>
                <a:close/>
                <a:moveTo>
                  <a:pt x="6478" y="18351"/>
                </a:moveTo>
                <a:cubicBezTo>
                  <a:pt x="6478" y="18351"/>
                  <a:pt x="6452" y="18367"/>
                  <a:pt x="6478" y="18351"/>
                </a:cubicBezTo>
                <a:close/>
                <a:moveTo>
                  <a:pt x="2647" y="11273"/>
                </a:moveTo>
                <a:lnTo>
                  <a:pt x="2647" y="11257"/>
                </a:lnTo>
                <a:cubicBezTo>
                  <a:pt x="2647" y="11273"/>
                  <a:pt x="2647" y="11289"/>
                  <a:pt x="2647" y="11273"/>
                </a:cubicBezTo>
                <a:close/>
                <a:moveTo>
                  <a:pt x="10692" y="666"/>
                </a:moveTo>
                <a:cubicBezTo>
                  <a:pt x="10692" y="666"/>
                  <a:pt x="10723" y="666"/>
                  <a:pt x="10692" y="666"/>
                </a:cubicBezTo>
                <a:close/>
                <a:moveTo>
                  <a:pt x="20665" y="13440"/>
                </a:moveTo>
                <a:cubicBezTo>
                  <a:pt x="20665" y="13456"/>
                  <a:pt x="20638" y="13456"/>
                  <a:pt x="20612" y="13456"/>
                </a:cubicBezTo>
                <a:cubicBezTo>
                  <a:pt x="20638" y="13471"/>
                  <a:pt x="20638" y="13456"/>
                  <a:pt x="20665" y="13440"/>
                </a:cubicBezTo>
                <a:close/>
                <a:moveTo>
                  <a:pt x="9398" y="363"/>
                </a:moveTo>
                <a:cubicBezTo>
                  <a:pt x="9398" y="363"/>
                  <a:pt x="9372" y="345"/>
                  <a:pt x="9398" y="363"/>
                </a:cubicBezTo>
                <a:close/>
                <a:moveTo>
                  <a:pt x="9287" y="394"/>
                </a:moveTo>
                <a:cubicBezTo>
                  <a:pt x="9287" y="394"/>
                  <a:pt x="9287" y="363"/>
                  <a:pt x="9287" y="394"/>
                </a:cubicBezTo>
                <a:close/>
                <a:moveTo>
                  <a:pt x="9287" y="394"/>
                </a:moveTo>
                <a:cubicBezTo>
                  <a:pt x="9287" y="394"/>
                  <a:pt x="9287" y="410"/>
                  <a:pt x="9287" y="394"/>
                </a:cubicBezTo>
                <a:close/>
                <a:moveTo>
                  <a:pt x="9149" y="425"/>
                </a:moveTo>
                <a:cubicBezTo>
                  <a:pt x="9149" y="425"/>
                  <a:pt x="9149" y="425"/>
                  <a:pt x="9149" y="443"/>
                </a:cubicBezTo>
                <a:cubicBezTo>
                  <a:pt x="9176" y="425"/>
                  <a:pt x="9149" y="425"/>
                  <a:pt x="9149" y="425"/>
                </a:cubicBezTo>
                <a:close/>
                <a:moveTo>
                  <a:pt x="9096" y="459"/>
                </a:moveTo>
                <a:cubicBezTo>
                  <a:pt x="9123" y="459"/>
                  <a:pt x="9149" y="443"/>
                  <a:pt x="9149" y="443"/>
                </a:cubicBezTo>
                <a:cubicBezTo>
                  <a:pt x="9123" y="443"/>
                  <a:pt x="9123" y="443"/>
                  <a:pt x="9096" y="443"/>
                </a:cubicBezTo>
                <a:cubicBezTo>
                  <a:pt x="9096" y="443"/>
                  <a:pt x="9096" y="443"/>
                  <a:pt x="9096" y="459"/>
                </a:cubicBezTo>
                <a:close/>
                <a:moveTo>
                  <a:pt x="9069" y="474"/>
                </a:moveTo>
                <a:cubicBezTo>
                  <a:pt x="9096" y="474"/>
                  <a:pt x="9096" y="459"/>
                  <a:pt x="9096" y="459"/>
                </a:cubicBezTo>
                <a:cubicBezTo>
                  <a:pt x="9069" y="443"/>
                  <a:pt x="9069" y="459"/>
                  <a:pt x="9069" y="474"/>
                </a:cubicBezTo>
                <a:close/>
                <a:moveTo>
                  <a:pt x="9012" y="490"/>
                </a:moveTo>
                <a:cubicBezTo>
                  <a:pt x="9038" y="490"/>
                  <a:pt x="9069" y="474"/>
                  <a:pt x="9069" y="474"/>
                </a:cubicBezTo>
                <a:cubicBezTo>
                  <a:pt x="9038" y="459"/>
                  <a:pt x="9012" y="474"/>
                  <a:pt x="9012" y="490"/>
                </a:cubicBezTo>
                <a:close/>
                <a:moveTo>
                  <a:pt x="8874" y="539"/>
                </a:moveTo>
                <a:cubicBezTo>
                  <a:pt x="8932" y="523"/>
                  <a:pt x="8985" y="523"/>
                  <a:pt x="9012" y="490"/>
                </a:cubicBezTo>
                <a:cubicBezTo>
                  <a:pt x="8958" y="474"/>
                  <a:pt x="8958" y="505"/>
                  <a:pt x="8900" y="505"/>
                </a:cubicBezTo>
                <a:cubicBezTo>
                  <a:pt x="8900" y="523"/>
                  <a:pt x="8874" y="523"/>
                  <a:pt x="8874" y="539"/>
                </a:cubicBezTo>
                <a:close/>
                <a:moveTo>
                  <a:pt x="8709" y="570"/>
                </a:moveTo>
                <a:cubicBezTo>
                  <a:pt x="8709" y="586"/>
                  <a:pt x="8683" y="586"/>
                  <a:pt x="8683" y="601"/>
                </a:cubicBezTo>
                <a:cubicBezTo>
                  <a:pt x="8763" y="586"/>
                  <a:pt x="8847" y="570"/>
                  <a:pt x="8874" y="539"/>
                </a:cubicBezTo>
                <a:cubicBezTo>
                  <a:pt x="8820" y="523"/>
                  <a:pt x="8820" y="555"/>
                  <a:pt x="8763" y="555"/>
                </a:cubicBezTo>
                <a:cubicBezTo>
                  <a:pt x="8763" y="555"/>
                  <a:pt x="8736" y="570"/>
                  <a:pt x="8709" y="570"/>
                </a:cubicBezTo>
                <a:close/>
                <a:moveTo>
                  <a:pt x="11243" y="601"/>
                </a:moveTo>
                <a:cubicBezTo>
                  <a:pt x="11243" y="601"/>
                  <a:pt x="11243" y="570"/>
                  <a:pt x="11243" y="601"/>
                </a:cubicBezTo>
                <a:close/>
                <a:moveTo>
                  <a:pt x="10278" y="1549"/>
                </a:moveTo>
                <a:cubicBezTo>
                  <a:pt x="10278" y="1549"/>
                  <a:pt x="10252" y="1533"/>
                  <a:pt x="10278" y="1549"/>
                </a:cubicBezTo>
                <a:close/>
                <a:moveTo>
                  <a:pt x="10278" y="1549"/>
                </a:moveTo>
                <a:cubicBezTo>
                  <a:pt x="10225" y="1549"/>
                  <a:pt x="10198" y="1564"/>
                  <a:pt x="10198" y="1582"/>
                </a:cubicBezTo>
                <a:cubicBezTo>
                  <a:pt x="10225" y="1582"/>
                  <a:pt x="10252" y="1564"/>
                  <a:pt x="10278" y="1549"/>
                </a:cubicBezTo>
                <a:close/>
                <a:moveTo>
                  <a:pt x="10198" y="1582"/>
                </a:moveTo>
                <a:cubicBezTo>
                  <a:pt x="10140" y="1582"/>
                  <a:pt x="10114" y="1598"/>
                  <a:pt x="10114" y="1613"/>
                </a:cubicBezTo>
                <a:cubicBezTo>
                  <a:pt x="10140" y="1613"/>
                  <a:pt x="10172" y="1598"/>
                  <a:pt x="10198" y="1582"/>
                </a:cubicBezTo>
                <a:close/>
                <a:moveTo>
                  <a:pt x="10305" y="1598"/>
                </a:moveTo>
                <a:cubicBezTo>
                  <a:pt x="10305" y="1598"/>
                  <a:pt x="10305" y="1549"/>
                  <a:pt x="10305" y="1598"/>
                </a:cubicBezTo>
                <a:close/>
                <a:moveTo>
                  <a:pt x="9923" y="1629"/>
                </a:moveTo>
                <a:cubicBezTo>
                  <a:pt x="9923" y="1629"/>
                  <a:pt x="9949" y="1564"/>
                  <a:pt x="9923" y="1629"/>
                </a:cubicBezTo>
                <a:close/>
                <a:moveTo>
                  <a:pt x="10305" y="1598"/>
                </a:moveTo>
                <a:cubicBezTo>
                  <a:pt x="10278" y="1598"/>
                  <a:pt x="10278" y="1613"/>
                  <a:pt x="10278" y="1613"/>
                </a:cubicBezTo>
                <a:cubicBezTo>
                  <a:pt x="10278" y="1613"/>
                  <a:pt x="10305" y="1613"/>
                  <a:pt x="10305" y="1598"/>
                </a:cubicBezTo>
                <a:close/>
                <a:moveTo>
                  <a:pt x="10114" y="1613"/>
                </a:moveTo>
                <a:cubicBezTo>
                  <a:pt x="10060" y="1613"/>
                  <a:pt x="10034" y="1629"/>
                  <a:pt x="10034" y="1647"/>
                </a:cubicBezTo>
                <a:cubicBezTo>
                  <a:pt x="10060" y="1647"/>
                  <a:pt x="10087" y="1629"/>
                  <a:pt x="10114" y="1613"/>
                </a:cubicBezTo>
                <a:close/>
                <a:moveTo>
                  <a:pt x="10278" y="1613"/>
                </a:moveTo>
                <a:cubicBezTo>
                  <a:pt x="10225" y="1613"/>
                  <a:pt x="10225" y="1613"/>
                  <a:pt x="10225" y="1629"/>
                </a:cubicBezTo>
                <a:cubicBezTo>
                  <a:pt x="10252" y="1629"/>
                  <a:pt x="10252" y="1629"/>
                  <a:pt x="10278" y="1613"/>
                </a:cubicBezTo>
                <a:close/>
                <a:moveTo>
                  <a:pt x="10225" y="1629"/>
                </a:moveTo>
                <a:cubicBezTo>
                  <a:pt x="10172" y="1629"/>
                  <a:pt x="10140" y="1647"/>
                  <a:pt x="10140" y="1663"/>
                </a:cubicBezTo>
                <a:cubicBezTo>
                  <a:pt x="10172" y="1663"/>
                  <a:pt x="10198" y="1647"/>
                  <a:pt x="10225" y="1629"/>
                </a:cubicBezTo>
                <a:close/>
                <a:moveTo>
                  <a:pt x="10140" y="1663"/>
                </a:moveTo>
                <a:cubicBezTo>
                  <a:pt x="10087" y="1663"/>
                  <a:pt x="10060" y="1678"/>
                  <a:pt x="10060" y="1694"/>
                </a:cubicBezTo>
                <a:cubicBezTo>
                  <a:pt x="10087" y="1694"/>
                  <a:pt x="10114" y="1678"/>
                  <a:pt x="10140" y="1663"/>
                </a:cubicBezTo>
                <a:close/>
                <a:moveTo>
                  <a:pt x="4687" y="1725"/>
                </a:moveTo>
                <a:cubicBezTo>
                  <a:pt x="4687" y="1725"/>
                  <a:pt x="4687" y="1678"/>
                  <a:pt x="4687" y="1725"/>
                </a:cubicBezTo>
                <a:close/>
                <a:moveTo>
                  <a:pt x="4687" y="1725"/>
                </a:moveTo>
                <a:cubicBezTo>
                  <a:pt x="4660" y="1725"/>
                  <a:pt x="4634" y="1725"/>
                  <a:pt x="4634" y="1743"/>
                </a:cubicBezTo>
                <a:cubicBezTo>
                  <a:pt x="4660" y="1743"/>
                  <a:pt x="4687" y="1743"/>
                  <a:pt x="4687" y="1725"/>
                </a:cubicBezTo>
                <a:close/>
                <a:moveTo>
                  <a:pt x="11767" y="1743"/>
                </a:moveTo>
                <a:cubicBezTo>
                  <a:pt x="11767" y="1743"/>
                  <a:pt x="11767" y="1725"/>
                  <a:pt x="11767" y="1743"/>
                </a:cubicBezTo>
                <a:close/>
                <a:moveTo>
                  <a:pt x="4634" y="1743"/>
                </a:moveTo>
                <a:cubicBezTo>
                  <a:pt x="4576" y="1743"/>
                  <a:pt x="4549" y="1758"/>
                  <a:pt x="4549" y="1774"/>
                </a:cubicBezTo>
                <a:cubicBezTo>
                  <a:pt x="4603" y="1774"/>
                  <a:pt x="4634" y="1758"/>
                  <a:pt x="4634" y="1743"/>
                </a:cubicBezTo>
                <a:close/>
                <a:moveTo>
                  <a:pt x="11767" y="1743"/>
                </a:moveTo>
                <a:cubicBezTo>
                  <a:pt x="11740" y="1743"/>
                  <a:pt x="11714" y="1758"/>
                  <a:pt x="11687" y="1774"/>
                </a:cubicBezTo>
                <a:cubicBezTo>
                  <a:pt x="11740" y="1774"/>
                  <a:pt x="11767" y="1758"/>
                  <a:pt x="11767" y="1743"/>
                </a:cubicBezTo>
                <a:close/>
                <a:moveTo>
                  <a:pt x="4549" y="1774"/>
                </a:moveTo>
                <a:cubicBezTo>
                  <a:pt x="4523" y="1774"/>
                  <a:pt x="4492" y="1774"/>
                  <a:pt x="4492" y="1789"/>
                </a:cubicBezTo>
                <a:cubicBezTo>
                  <a:pt x="4523" y="1789"/>
                  <a:pt x="4549" y="1789"/>
                  <a:pt x="4549" y="1774"/>
                </a:cubicBezTo>
                <a:close/>
                <a:moveTo>
                  <a:pt x="4492" y="1789"/>
                </a:moveTo>
                <a:cubicBezTo>
                  <a:pt x="4438" y="1789"/>
                  <a:pt x="4385" y="1805"/>
                  <a:pt x="4354" y="1839"/>
                </a:cubicBezTo>
                <a:cubicBezTo>
                  <a:pt x="4412" y="1839"/>
                  <a:pt x="4465" y="1823"/>
                  <a:pt x="4492" y="1789"/>
                </a:cubicBezTo>
                <a:close/>
                <a:moveTo>
                  <a:pt x="11189" y="2095"/>
                </a:moveTo>
                <a:cubicBezTo>
                  <a:pt x="11189" y="2095"/>
                  <a:pt x="11189" y="2079"/>
                  <a:pt x="11189" y="2095"/>
                </a:cubicBezTo>
                <a:close/>
                <a:moveTo>
                  <a:pt x="11189" y="2095"/>
                </a:moveTo>
                <a:cubicBezTo>
                  <a:pt x="11163" y="2095"/>
                  <a:pt x="11163" y="2095"/>
                  <a:pt x="11136" y="2111"/>
                </a:cubicBezTo>
                <a:cubicBezTo>
                  <a:pt x="11189" y="2111"/>
                  <a:pt x="11189" y="2111"/>
                  <a:pt x="11189" y="2095"/>
                </a:cubicBezTo>
                <a:close/>
                <a:moveTo>
                  <a:pt x="11136" y="2111"/>
                </a:moveTo>
                <a:cubicBezTo>
                  <a:pt x="11136" y="2111"/>
                  <a:pt x="11105" y="2111"/>
                  <a:pt x="11105" y="2126"/>
                </a:cubicBezTo>
                <a:cubicBezTo>
                  <a:pt x="11136" y="2126"/>
                  <a:pt x="11136" y="2126"/>
                  <a:pt x="11136" y="2111"/>
                </a:cubicBezTo>
                <a:close/>
                <a:moveTo>
                  <a:pt x="11105" y="2126"/>
                </a:moveTo>
                <a:cubicBezTo>
                  <a:pt x="11105" y="2126"/>
                  <a:pt x="11078" y="2126"/>
                  <a:pt x="11078" y="2144"/>
                </a:cubicBezTo>
                <a:cubicBezTo>
                  <a:pt x="11105" y="2144"/>
                  <a:pt x="11105" y="2144"/>
                  <a:pt x="11105" y="2126"/>
                </a:cubicBezTo>
                <a:close/>
                <a:moveTo>
                  <a:pt x="12127" y="2287"/>
                </a:moveTo>
                <a:cubicBezTo>
                  <a:pt x="12127" y="2287"/>
                  <a:pt x="12127" y="2271"/>
                  <a:pt x="12127" y="2287"/>
                </a:cubicBezTo>
                <a:close/>
                <a:moveTo>
                  <a:pt x="7358" y="2706"/>
                </a:moveTo>
                <a:cubicBezTo>
                  <a:pt x="7358" y="2706"/>
                  <a:pt x="7358" y="2706"/>
                  <a:pt x="7358" y="2722"/>
                </a:cubicBezTo>
                <a:cubicBezTo>
                  <a:pt x="7385" y="2706"/>
                  <a:pt x="7385" y="2706"/>
                  <a:pt x="7358" y="2706"/>
                </a:cubicBezTo>
                <a:close/>
                <a:moveTo>
                  <a:pt x="6945" y="2867"/>
                </a:moveTo>
                <a:cubicBezTo>
                  <a:pt x="7003" y="2867"/>
                  <a:pt x="7003" y="2848"/>
                  <a:pt x="7003" y="2848"/>
                </a:cubicBezTo>
                <a:cubicBezTo>
                  <a:pt x="6972" y="2833"/>
                  <a:pt x="6972" y="2848"/>
                  <a:pt x="6945" y="2867"/>
                </a:cubicBezTo>
                <a:close/>
                <a:moveTo>
                  <a:pt x="6945" y="2867"/>
                </a:moveTo>
                <a:cubicBezTo>
                  <a:pt x="6945" y="2867"/>
                  <a:pt x="6945" y="2913"/>
                  <a:pt x="6945" y="2867"/>
                </a:cubicBezTo>
                <a:close/>
                <a:moveTo>
                  <a:pt x="11492" y="3330"/>
                </a:moveTo>
                <a:cubicBezTo>
                  <a:pt x="11492" y="3330"/>
                  <a:pt x="11492" y="3314"/>
                  <a:pt x="11492" y="3330"/>
                </a:cubicBezTo>
                <a:close/>
                <a:moveTo>
                  <a:pt x="11492" y="3330"/>
                </a:moveTo>
                <a:cubicBezTo>
                  <a:pt x="11465" y="3330"/>
                  <a:pt x="11465" y="3348"/>
                  <a:pt x="11465" y="3348"/>
                </a:cubicBezTo>
                <a:cubicBezTo>
                  <a:pt x="11492" y="3364"/>
                  <a:pt x="11492" y="3348"/>
                  <a:pt x="11492" y="3330"/>
                </a:cubicBezTo>
                <a:close/>
                <a:moveTo>
                  <a:pt x="11465" y="3348"/>
                </a:moveTo>
                <a:cubicBezTo>
                  <a:pt x="11380" y="3348"/>
                  <a:pt x="11380" y="3395"/>
                  <a:pt x="11327" y="3410"/>
                </a:cubicBezTo>
                <a:cubicBezTo>
                  <a:pt x="11407" y="3410"/>
                  <a:pt x="11438" y="3379"/>
                  <a:pt x="11465" y="3348"/>
                </a:cubicBezTo>
                <a:close/>
                <a:moveTo>
                  <a:pt x="11327" y="3410"/>
                </a:moveTo>
                <a:cubicBezTo>
                  <a:pt x="11300" y="3410"/>
                  <a:pt x="11300" y="3426"/>
                  <a:pt x="11300" y="3426"/>
                </a:cubicBezTo>
                <a:cubicBezTo>
                  <a:pt x="11327" y="3444"/>
                  <a:pt x="11327" y="3426"/>
                  <a:pt x="11327" y="3410"/>
                </a:cubicBezTo>
                <a:close/>
                <a:moveTo>
                  <a:pt x="1518" y="3540"/>
                </a:moveTo>
                <a:cubicBezTo>
                  <a:pt x="1465" y="3620"/>
                  <a:pt x="1518" y="3685"/>
                  <a:pt x="1545" y="3700"/>
                </a:cubicBezTo>
                <a:cubicBezTo>
                  <a:pt x="1629" y="3845"/>
                  <a:pt x="1545" y="3475"/>
                  <a:pt x="1518" y="3540"/>
                </a:cubicBezTo>
                <a:close/>
                <a:moveTo>
                  <a:pt x="1354" y="4969"/>
                </a:moveTo>
                <a:cubicBezTo>
                  <a:pt x="1380" y="4951"/>
                  <a:pt x="1243" y="4889"/>
                  <a:pt x="1354" y="4855"/>
                </a:cubicBezTo>
                <a:cubicBezTo>
                  <a:pt x="1158" y="4793"/>
                  <a:pt x="1296" y="4984"/>
                  <a:pt x="1354" y="4969"/>
                </a:cubicBezTo>
                <a:close/>
                <a:moveTo>
                  <a:pt x="15927" y="5497"/>
                </a:moveTo>
                <a:cubicBezTo>
                  <a:pt x="15980" y="5512"/>
                  <a:pt x="16038" y="5562"/>
                  <a:pt x="16092" y="5546"/>
                </a:cubicBezTo>
                <a:cubicBezTo>
                  <a:pt x="15954" y="5481"/>
                  <a:pt x="15652" y="5417"/>
                  <a:pt x="15927" y="5497"/>
                </a:cubicBezTo>
                <a:close/>
                <a:moveTo>
                  <a:pt x="12869" y="5898"/>
                </a:moveTo>
                <a:cubicBezTo>
                  <a:pt x="12869" y="5914"/>
                  <a:pt x="12954" y="5898"/>
                  <a:pt x="12954" y="5883"/>
                </a:cubicBezTo>
                <a:cubicBezTo>
                  <a:pt x="12923" y="5883"/>
                  <a:pt x="12843" y="5898"/>
                  <a:pt x="12869" y="5898"/>
                </a:cubicBezTo>
                <a:close/>
                <a:moveTo>
                  <a:pt x="13092" y="5914"/>
                </a:moveTo>
                <a:cubicBezTo>
                  <a:pt x="13092" y="5914"/>
                  <a:pt x="12954" y="5932"/>
                  <a:pt x="13092" y="5914"/>
                </a:cubicBezTo>
                <a:close/>
                <a:moveTo>
                  <a:pt x="13092" y="5914"/>
                </a:moveTo>
                <a:cubicBezTo>
                  <a:pt x="13092" y="5932"/>
                  <a:pt x="13092" y="5932"/>
                  <a:pt x="13092" y="5932"/>
                </a:cubicBezTo>
                <a:cubicBezTo>
                  <a:pt x="13118" y="5932"/>
                  <a:pt x="13172" y="5932"/>
                  <a:pt x="13198" y="5932"/>
                </a:cubicBezTo>
                <a:cubicBezTo>
                  <a:pt x="13198" y="5914"/>
                  <a:pt x="13118" y="5914"/>
                  <a:pt x="13092" y="5914"/>
                </a:cubicBezTo>
                <a:close/>
                <a:moveTo>
                  <a:pt x="665" y="6413"/>
                </a:moveTo>
                <a:cubicBezTo>
                  <a:pt x="665" y="6413"/>
                  <a:pt x="634" y="6413"/>
                  <a:pt x="665" y="6413"/>
                </a:cubicBezTo>
                <a:close/>
                <a:moveTo>
                  <a:pt x="12069" y="9269"/>
                </a:moveTo>
                <a:cubicBezTo>
                  <a:pt x="12069" y="9269"/>
                  <a:pt x="12069" y="9318"/>
                  <a:pt x="12069" y="9269"/>
                </a:cubicBezTo>
                <a:close/>
                <a:moveTo>
                  <a:pt x="11958" y="9300"/>
                </a:moveTo>
                <a:cubicBezTo>
                  <a:pt x="11958" y="9300"/>
                  <a:pt x="11989" y="9318"/>
                  <a:pt x="11958" y="9300"/>
                </a:cubicBezTo>
                <a:close/>
                <a:moveTo>
                  <a:pt x="11878" y="9318"/>
                </a:moveTo>
                <a:cubicBezTo>
                  <a:pt x="11878" y="9318"/>
                  <a:pt x="11878" y="9269"/>
                  <a:pt x="11878" y="9318"/>
                </a:cubicBezTo>
                <a:close/>
                <a:moveTo>
                  <a:pt x="11878" y="9318"/>
                </a:moveTo>
                <a:cubicBezTo>
                  <a:pt x="11852" y="9318"/>
                  <a:pt x="11820" y="9318"/>
                  <a:pt x="11820" y="9334"/>
                </a:cubicBezTo>
                <a:cubicBezTo>
                  <a:pt x="11852" y="9334"/>
                  <a:pt x="11878" y="9334"/>
                  <a:pt x="11878" y="9318"/>
                </a:cubicBezTo>
                <a:close/>
                <a:moveTo>
                  <a:pt x="11820" y="9334"/>
                </a:moveTo>
                <a:cubicBezTo>
                  <a:pt x="11794" y="9334"/>
                  <a:pt x="11767" y="9334"/>
                  <a:pt x="11767" y="9349"/>
                </a:cubicBezTo>
                <a:cubicBezTo>
                  <a:pt x="11794" y="9349"/>
                  <a:pt x="11820" y="9349"/>
                  <a:pt x="11820" y="9334"/>
                </a:cubicBezTo>
                <a:close/>
                <a:moveTo>
                  <a:pt x="11767" y="9349"/>
                </a:moveTo>
                <a:cubicBezTo>
                  <a:pt x="11740" y="9349"/>
                  <a:pt x="11714" y="9349"/>
                  <a:pt x="11714" y="9365"/>
                </a:cubicBezTo>
                <a:cubicBezTo>
                  <a:pt x="11740" y="9365"/>
                  <a:pt x="11767" y="9365"/>
                  <a:pt x="11767" y="9349"/>
                </a:cubicBezTo>
                <a:close/>
                <a:moveTo>
                  <a:pt x="11714" y="9365"/>
                </a:moveTo>
                <a:cubicBezTo>
                  <a:pt x="11714" y="9365"/>
                  <a:pt x="11714" y="9411"/>
                  <a:pt x="11714" y="9365"/>
                </a:cubicBezTo>
                <a:close/>
                <a:moveTo>
                  <a:pt x="11603" y="9396"/>
                </a:moveTo>
                <a:cubicBezTo>
                  <a:pt x="11603" y="9396"/>
                  <a:pt x="11629" y="9396"/>
                  <a:pt x="11603" y="9396"/>
                </a:cubicBezTo>
                <a:close/>
                <a:moveTo>
                  <a:pt x="11518" y="9411"/>
                </a:moveTo>
                <a:cubicBezTo>
                  <a:pt x="11518" y="9411"/>
                  <a:pt x="11518" y="9365"/>
                  <a:pt x="11518" y="9411"/>
                </a:cubicBezTo>
                <a:close/>
                <a:moveTo>
                  <a:pt x="9425" y="9443"/>
                </a:moveTo>
                <a:cubicBezTo>
                  <a:pt x="9483" y="9443"/>
                  <a:pt x="9536" y="9427"/>
                  <a:pt x="9563" y="9411"/>
                </a:cubicBezTo>
                <a:cubicBezTo>
                  <a:pt x="9483" y="9411"/>
                  <a:pt x="9452" y="9411"/>
                  <a:pt x="9425" y="9443"/>
                </a:cubicBezTo>
                <a:close/>
                <a:moveTo>
                  <a:pt x="11518" y="9411"/>
                </a:moveTo>
                <a:cubicBezTo>
                  <a:pt x="11492" y="9411"/>
                  <a:pt x="11465" y="9411"/>
                  <a:pt x="11465" y="9427"/>
                </a:cubicBezTo>
                <a:cubicBezTo>
                  <a:pt x="11492" y="9427"/>
                  <a:pt x="11518" y="9427"/>
                  <a:pt x="11518" y="9411"/>
                </a:cubicBezTo>
                <a:close/>
                <a:moveTo>
                  <a:pt x="11465" y="9427"/>
                </a:moveTo>
                <a:cubicBezTo>
                  <a:pt x="11465" y="9427"/>
                  <a:pt x="11465" y="9476"/>
                  <a:pt x="11465" y="9427"/>
                </a:cubicBezTo>
                <a:close/>
                <a:moveTo>
                  <a:pt x="9340" y="9458"/>
                </a:moveTo>
                <a:cubicBezTo>
                  <a:pt x="9372" y="9458"/>
                  <a:pt x="9425" y="9458"/>
                  <a:pt x="9425" y="9443"/>
                </a:cubicBezTo>
                <a:cubicBezTo>
                  <a:pt x="9372" y="9443"/>
                  <a:pt x="9340" y="9443"/>
                  <a:pt x="9340" y="9458"/>
                </a:cubicBezTo>
                <a:close/>
                <a:moveTo>
                  <a:pt x="9287" y="9476"/>
                </a:moveTo>
                <a:cubicBezTo>
                  <a:pt x="9314" y="9476"/>
                  <a:pt x="9340" y="9476"/>
                  <a:pt x="9340" y="9458"/>
                </a:cubicBezTo>
                <a:cubicBezTo>
                  <a:pt x="9314" y="9458"/>
                  <a:pt x="9287" y="9458"/>
                  <a:pt x="9287" y="9476"/>
                </a:cubicBezTo>
                <a:close/>
                <a:moveTo>
                  <a:pt x="11274" y="9458"/>
                </a:moveTo>
                <a:cubicBezTo>
                  <a:pt x="11274" y="9458"/>
                  <a:pt x="11274" y="9458"/>
                  <a:pt x="11274" y="9476"/>
                </a:cubicBezTo>
                <a:cubicBezTo>
                  <a:pt x="11354" y="9476"/>
                  <a:pt x="11327" y="9458"/>
                  <a:pt x="11274" y="9458"/>
                </a:cubicBezTo>
                <a:close/>
                <a:moveTo>
                  <a:pt x="9207" y="9492"/>
                </a:moveTo>
                <a:cubicBezTo>
                  <a:pt x="9234" y="9492"/>
                  <a:pt x="9287" y="9492"/>
                  <a:pt x="9287" y="9476"/>
                </a:cubicBezTo>
                <a:cubicBezTo>
                  <a:pt x="9234" y="9476"/>
                  <a:pt x="9207" y="9476"/>
                  <a:pt x="9207" y="9492"/>
                </a:cubicBezTo>
                <a:close/>
                <a:moveTo>
                  <a:pt x="11274" y="9476"/>
                </a:moveTo>
                <a:cubicBezTo>
                  <a:pt x="11274" y="9476"/>
                  <a:pt x="11274" y="9492"/>
                  <a:pt x="11274" y="9476"/>
                </a:cubicBezTo>
                <a:close/>
                <a:moveTo>
                  <a:pt x="9207" y="9492"/>
                </a:moveTo>
                <a:cubicBezTo>
                  <a:pt x="9207" y="9492"/>
                  <a:pt x="9123" y="9556"/>
                  <a:pt x="9207" y="9492"/>
                </a:cubicBezTo>
                <a:close/>
                <a:moveTo>
                  <a:pt x="11163" y="9507"/>
                </a:moveTo>
                <a:cubicBezTo>
                  <a:pt x="11163" y="9507"/>
                  <a:pt x="11189" y="9458"/>
                  <a:pt x="11163" y="9507"/>
                </a:cubicBezTo>
                <a:close/>
                <a:moveTo>
                  <a:pt x="11163" y="9507"/>
                </a:moveTo>
                <a:cubicBezTo>
                  <a:pt x="11163" y="9507"/>
                  <a:pt x="11163" y="9556"/>
                  <a:pt x="11163" y="9507"/>
                </a:cubicBezTo>
                <a:close/>
                <a:moveTo>
                  <a:pt x="8985" y="9538"/>
                </a:moveTo>
                <a:cubicBezTo>
                  <a:pt x="8985" y="9538"/>
                  <a:pt x="8985" y="9492"/>
                  <a:pt x="8985" y="9538"/>
                </a:cubicBezTo>
                <a:close/>
                <a:moveTo>
                  <a:pt x="11025" y="9538"/>
                </a:moveTo>
                <a:cubicBezTo>
                  <a:pt x="11025" y="9538"/>
                  <a:pt x="11052" y="9492"/>
                  <a:pt x="11025" y="9538"/>
                </a:cubicBezTo>
                <a:close/>
                <a:moveTo>
                  <a:pt x="8985" y="9538"/>
                </a:moveTo>
                <a:cubicBezTo>
                  <a:pt x="8932" y="9538"/>
                  <a:pt x="8900" y="9538"/>
                  <a:pt x="8900" y="9556"/>
                </a:cubicBezTo>
                <a:cubicBezTo>
                  <a:pt x="8932" y="9556"/>
                  <a:pt x="8985" y="9556"/>
                  <a:pt x="8985" y="9538"/>
                </a:cubicBezTo>
                <a:close/>
                <a:moveTo>
                  <a:pt x="11025" y="9538"/>
                </a:moveTo>
                <a:cubicBezTo>
                  <a:pt x="11025" y="9538"/>
                  <a:pt x="11025" y="9588"/>
                  <a:pt x="11025" y="9538"/>
                </a:cubicBezTo>
                <a:close/>
                <a:moveTo>
                  <a:pt x="8900" y="9556"/>
                </a:moveTo>
                <a:cubicBezTo>
                  <a:pt x="8874" y="9556"/>
                  <a:pt x="8847" y="9556"/>
                  <a:pt x="8847" y="9572"/>
                </a:cubicBezTo>
                <a:cubicBezTo>
                  <a:pt x="8874" y="9572"/>
                  <a:pt x="8900" y="9572"/>
                  <a:pt x="8900" y="9556"/>
                </a:cubicBezTo>
                <a:close/>
                <a:moveTo>
                  <a:pt x="10914" y="9572"/>
                </a:moveTo>
                <a:cubicBezTo>
                  <a:pt x="10914" y="9572"/>
                  <a:pt x="10940" y="9572"/>
                  <a:pt x="10914" y="9572"/>
                </a:cubicBezTo>
                <a:close/>
                <a:moveTo>
                  <a:pt x="8847" y="9572"/>
                </a:moveTo>
                <a:cubicBezTo>
                  <a:pt x="8820" y="9572"/>
                  <a:pt x="8763" y="9572"/>
                  <a:pt x="8763" y="9588"/>
                </a:cubicBezTo>
                <a:cubicBezTo>
                  <a:pt x="8789" y="9588"/>
                  <a:pt x="8847" y="9588"/>
                  <a:pt x="8847" y="9572"/>
                </a:cubicBezTo>
                <a:close/>
                <a:moveTo>
                  <a:pt x="10887" y="9572"/>
                </a:moveTo>
                <a:cubicBezTo>
                  <a:pt x="10887" y="9556"/>
                  <a:pt x="10829" y="9572"/>
                  <a:pt x="10829" y="9588"/>
                </a:cubicBezTo>
                <a:cubicBezTo>
                  <a:pt x="10856" y="9588"/>
                  <a:pt x="10914" y="9572"/>
                  <a:pt x="10887" y="9572"/>
                </a:cubicBezTo>
                <a:close/>
                <a:moveTo>
                  <a:pt x="8763" y="9588"/>
                </a:moveTo>
                <a:cubicBezTo>
                  <a:pt x="8736" y="9588"/>
                  <a:pt x="8683" y="9588"/>
                  <a:pt x="8683" y="9603"/>
                </a:cubicBezTo>
                <a:cubicBezTo>
                  <a:pt x="8709" y="9603"/>
                  <a:pt x="8763" y="9603"/>
                  <a:pt x="8763" y="9588"/>
                </a:cubicBezTo>
                <a:close/>
                <a:moveTo>
                  <a:pt x="10776" y="9603"/>
                </a:moveTo>
                <a:cubicBezTo>
                  <a:pt x="10776" y="9603"/>
                  <a:pt x="10776" y="9588"/>
                  <a:pt x="10776" y="9603"/>
                </a:cubicBezTo>
                <a:close/>
                <a:moveTo>
                  <a:pt x="8683" y="9603"/>
                </a:moveTo>
                <a:cubicBezTo>
                  <a:pt x="8656" y="9603"/>
                  <a:pt x="8598" y="9603"/>
                  <a:pt x="8598" y="9619"/>
                </a:cubicBezTo>
                <a:cubicBezTo>
                  <a:pt x="8625" y="9619"/>
                  <a:pt x="8683" y="9619"/>
                  <a:pt x="8683" y="9603"/>
                </a:cubicBezTo>
                <a:close/>
                <a:moveTo>
                  <a:pt x="8598" y="9619"/>
                </a:moveTo>
                <a:cubicBezTo>
                  <a:pt x="8545" y="9619"/>
                  <a:pt x="8487" y="9619"/>
                  <a:pt x="8460" y="9652"/>
                </a:cubicBezTo>
                <a:cubicBezTo>
                  <a:pt x="8518" y="9652"/>
                  <a:pt x="8572" y="9637"/>
                  <a:pt x="8598" y="9619"/>
                </a:cubicBezTo>
                <a:close/>
                <a:moveTo>
                  <a:pt x="10638" y="9637"/>
                </a:moveTo>
                <a:cubicBezTo>
                  <a:pt x="10638" y="9637"/>
                  <a:pt x="10665" y="9588"/>
                  <a:pt x="10638" y="9637"/>
                </a:cubicBezTo>
                <a:close/>
                <a:moveTo>
                  <a:pt x="10638" y="9637"/>
                </a:moveTo>
                <a:cubicBezTo>
                  <a:pt x="10638" y="9637"/>
                  <a:pt x="10638" y="9683"/>
                  <a:pt x="10638" y="9637"/>
                </a:cubicBezTo>
                <a:close/>
                <a:moveTo>
                  <a:pt x="8460" y="9652"/>
                </a:moveTo>
                <a:cubicBezTo>
                  <a:pt x="8434" y="9652"/>
                  <a:pt x="8380" y="9652"/>
                  <a:pt x="8380" y="9668"/>
                </a:cubicBezTo>
                <a:cubicBezTo>
                  <a:pt x="8407" y="9668"/>
                  <a:pt x="8460" y="9668"/>
                  <a:pt x="8460" y="9652"/>
                </a:cubicBezTo>
                <a:close/>
                <a:moveTo>
                  <a:pt x="10500" y="9668"/>
                </a:moveTo>
                <a:cubicBezTo>
                  <a:pt x="10500" y="9668"/>
                  <a:pt x="10527" y="9619"/>
                  <a:pt x="10500" y="9668"/>
                </a:cubicBezTo>
                <a:close/>
                <a:moveTo>
                  <a:pt x="13340" y="9717"/>
                </a:moveTo>
                <a:cubicBezTo>
                  <a:pt x="13420" y="9699"/>
                  <a:pt x="13474" y="9668"/>
                  <a:pt x="13532" y="9652"/>
                </a:cubicBezTo>
                <a:cubicBezTo>
                  <a:pt x="13420" y="9652"/>
                  <a:pt x="13367" y="9683"/>
                  <a:pt x="13340" y="9717"/>
                </a:cubicBezTo>
                <a:close/>
                <a:moveTo>
                  <a:pt x="8380" y="9668"/>
                </a:moveTo>
                <a:cubicBezTo>
                  <a:pt x="8349" y="9668"/>
                  <a:pt x="8296" y="9668"/>
                  <a:pt x="8296" y="9683"/>
                </a:cubicBezTo>
                <a:cubicBezTo>
                  <a:pt x="8323" y="9683"/>
                  <a:pt x="8380" y="9683"/>
                  <a:pt x="8380" y="9668"/>
                </a:cubicBezTo>
                <a:close/>
                <a:moveTo>
                  <a:pt x="10500" y="9668"/>
                </a:moveTo>
                <a:cubicBezTo>
                  <a:pt x="10500" y="9668"/>
                  <a:pt x="10500" y="9717"/>
                  <a:pt x="10500" y="9668"/>
                </a:cubicBezTo>
                <a:close/>
                <a:moveTo>
                  <a:pt x="8296" y="9683"/>
                </a:moveTo>
                <a:cubicBezTo>
                  <a:pt x="8269" y="9683"/>
                  <a:pt x="8212" y="9683"/>
                  <a:pt x="8212" y="9699"/>
                </a:cubicBezTo>
                <a:cubicBezTo>
                  <a:pt x="8238" y="9699"/>
                  <a:pt x="8296" y="9699"/>
                  <a:pt x="8296" y="9683"/>
                </a:cubicBezTo>
                <a:close/>
                <a:moveTo>
                  <a:pt x="10416" y="9699"/>
                </a:moveTo>
                <a:close/>
                <a:moveTo>
                  <a:pt x="8212" y="9699"/>
                </a:moveTo>
                <a:cubicBezTo>
                  <a:pt x="8185" y="9699"/>
                  <a:pt x="8132" y="9699"/>
                  <a:pt x="8132" y="9717"/>
                </a:cubicBezTo>
                <a:cubicBezTo>
                  <a:pt x="8158" y="9717"/>
                  <a:pt x="8212" y="9717"/>
                  <a:pt x="8212" y="9699"/>
                </a:cubicBezTo>
                <a:close/>
                <a:moveTo>
                  <a:pt x="10389" y="9699"/>
                </a:moveTo>
                <a:cubicBezTo>
                  <a:pt x="10363" y="9683"/>
                  <a:pt x="10305" y="9699"/>
                  <a:pt x="10336" y="9717"/>
                </a:cubicBezTo>
                <a:lnTo>
                  <a:pt x="10389" y="9699"/>
                </a:lnTo>
                <a:close/>
                <a:moveTo>
                  <a:pt x="8132" y="9717"/>
                </a:moveTo>
                <a:cubicBezTo>
                  <a:pt x="8132" y="9717"/>
                  <a:pt x="8132" y="9764"/>
                  <a:pt x="8132" y="9717"/>
                </a:cubicBezTo>
                <a:close/>
                <a:moveTo>
                  <a:pt x="13283" y="9733"/>
                </a:moveTo>
                <a:cubicBezTo>
                  <a:pt x="13309" y="9733"/>
                  <a:pt x="13340" y="9717"/>
                  <a:pt x="13340" y="9717"/>
                </a:cubicBezTo>
                <a:cubicBezTo>
                  <a:pt x="13309" y="9717"/>
                  <a:pt x="13283" y="9717"/>
                  <a:pt x="13283" y="9733"/>
                </a:cubicBezTo>
                <a:close/>
                <a:moveTo>
                  <a:pt x="7994" y="9748"/>
                </a:moveTo>
                <a:cubicBezTo>
                  <a:pt x="7994" y="9748"/>
                  <a:pt x="7994" y="9699"/>
                  <a:pt x="7994" y="9748"/>
                </a:cubicBezTo>
                <a:close/>
                <a:moveTo>
                  <a:pt x="10252" y="9733"/>
                </a:moveTo>
                <a:cubicBezTo>
                  <a:pt x="10225" y="9717"/>
                  <a:pt x="10172" y="9733"/>
                  <a:pt x="10198" y="9748"/>
                </a:cubicBezTo>
                <a:lnTo>
                  <a:pt x="10252" y="9733"/>
                </a:lnTo>
                <a:close/>
                <a:moveTo>
                  <a:pt x="13229" y="9748"/>
                </a:moveTo>
                <a:cubicBezTo>
                  <a:pt x="13256" y="9748"/>
                  <a:pt x="13283" y="9733"/>
                  <a:pt x="13283" y="9733"/>
                </a:cubicBezTo>
                <a:cubicBezTo>
                  <a:pt x="13256" y="9733"/>
                  <a:pt x="13229" y="9733"/>
                  <a:pt x="13229" y="9748"/>
                </a:cubicBezTo>
                <a:close/>
                <a:moveTo>
                  <a:pt x="7994" y="9748"/>
                </a:moveTo>
                <a:cubicBezTo>
                  <a:pt x="7967" y="9748"/>
                  <a:pt x="7909" y="9748"/>
                  <a:pt x="7909" y="9764"/>
                </a:cubicBezTo>
                <a:cubicBezTo>
                  <a:pt x="7967" y="9764"/>
                  <a:pt x="7994" y="9764"/>
                  <a:pt x="7994" y="9748"/>
                </a:cubicBezTo>
                <a:close/>
                <a:moveTo>
                  <a:pt x="10140" y="9764"/>
                </a:moveTo>
                <a:cubicBezTo>
                  <a:pt x="10140" y="9764"/>
                  <a:pt x="10114" y="9748"/>
                  <a:pt x="10140" y="9764"/>
                </a:cubicBezTo>
                <a:close/>
                <a:moveTo>
                  <a:pt x="13172" y="9764"/>
                </a:moveTo>
                <a:cubicBezTo>
                  <a:pt x="13198" y="9764"/>
                  <a:pt x="13229" y="9748"/>
                  <a:pt x="13229" y="9748"/>
                </a:cubicBezTo>
                <a:cubicBezTo>
                  <a:pt x="13198" y="9748"/>
                  <a:pt x="13172" y="9748"/>
                  <a:pt x="13172" y="9764"/>
                </a:cubicBezTo>
                <a:close/>
                <a:moveTo>
                  <a:pt x="7909" y="9764"/>
                </a:moveTo>
                <a:cubicBezTo>
                  <a:pt x="7883" y="9764"/>
                  <a:pt x="7829" y="9764"/>
                  <a:pt x="7829" y="9779"/>
                </a:cubicBezTo>
                <a:cubicBezTo>
                  <a:pt x="7883" y="9779"/>
                  <a:pt x="7909" y="9779"/>
                  <a:pt x="7909" y="9764"/>
                </a:cubicBezTo>
                <a:close/>
                <a:moveTo>
                  <a:pt x="10114" y="9764"/>
                </a:moveTo>
                <a:cubicBezTo>
                  <a:pt x="10087" y="9748"/>
                  <a:pt x="10034" y="9764"/>
                  <a:pt x="10060" y="9779"/>
                </a:cubicBezTo>
                <a:lnTo>
                  <a:pt x="10114" y="9764"/>
                </a:lnTo>
                <a:close/>
                <a:moveTo>
                  <a:pt x="13034" y="9813"/>
                </a:moveTo>
                <a:cubicBezTo>
                  <a:pt x="13092" y="9797"/>
                  <a:pt x="13145" y="9797"/>
                  <a:pt x="13172" y="9764"/>
                </a:cubicBezTo>
                <a:cubicBezTo>
                  <a:pt x="13118" y="9764"/>
                  <a:pt x="13060" y="9779"/>
                  <a:pt x="13034" y="9813"/>
                </a:cubicBezTo>
                <a:close/>
                <a:moveTo>
                  <a:pt x="7829" y="9779"/>
                </a:moveTo>
                <a:cubicBezTo>
                  <a:pt x="7798" y="9779"/>
                  <a:pt x="7745" y="9779"/>
                  <a:pt x="7745" y="9797"/>
                </a:cubicBezTo>
                <a:cubicBezTo>
                  <a:pt x="7798" y="9797"/>
                  <a:pt x="7829" y="9797"/>
                  <a:pt x="7829" y="9779"/>
                </a:cubicBezTo>
                <a:close/>
                <a:moveTo>
                  <a:pt x="7745" y="9797"/>
                </a:moveTo>
                <a:cubicBezTo>
                  <a:pt x="7718" y="9797"/>
                  <a:pt x="7660" y="9797"/>
                  <a:pt x="7660" y="9813"/>
                </a:cubicBezTo>
                <a:cubicBezTo>
                  <a:pt x="7718" y="9813"/>
                  <a:pt x="7745" y="9813"/>
                  <a:pt x="7745" y="9797"/>
                </a:cubicBezTo>
                <a:close/>
                <a:moveTo>
                  <a:pt x="9976" y="9797"/>
                </a:moveTo>
                <a:cubicBezTo>
                  <a:pt x="9949" y="9779"/>
                  <a:pt x="9892" y="9797"/>
                  <a:pt x="9923" y="9813"/>
                </a:cubicBezTo>
                <a:lnTo>
                  <a:pt x="9976" y="9797"/>
                </a:lnTo>
                <a:close/>
                <a:moveTo>
                  <a:pt x="7660" y="9813"/>
                </a:moveTo>
                <a:cubicBezTo>
                  <a:pt x="7634" y="9813"/>
                  <a:pt x="7580" y="9813"/>
                  <a:pt x="7580" y="9828"/>
                </a:cubicBezTo>
                <a:cubicBezTo>
                  <a:pt x="7634" y="9828"/>
                  <a:pt x="7660" y="9828"/>
                  <a:pt x="7660" y="9813"/>
                </a:cubicBezTo>
                <a:close/>
                <a:moveTo>
                  <a:pt x="12980" y="9828"/>
                </a:moveTo>
                <a:cubicBezTo>
                  <a:pt x="13007" y="9828"/>
                  <a:pt x="13034" y="9813"/>
                  <a:pt x="13034" y="9813"/>
                </a:cubicBezTo>
                <a:cubicBezTo>
                  <a:pt x="13007" y="9813"/>
                  <a:pt x="12980" y="9813"/>
                  <a:pt x="12980" y="9828"/>
                </a:cubicBezTo>
                <a:close/>
                <a:moveTo>
                  <a:pt x="7580" y="9828"/>
                </a:moveTo>
                <a:cubicBezTo>
                  <a:pt x="7580" y="9828"/>
                  <a:pt x="7580" y="9878"/>
                  <a:pt x="7580" y="9828"/>
                </a:cubicBezTo>
                <a:close/>
                <a:moveTo>
                  <a:pt x="9838" y="9828"/>
                </a:moveTo>
                <a:cubicBezTo>
                  <a:pt x="9812" y="9813"/>
                  <a:pt x="9754" y="9828"/>
                  <a:pt x="9785" y="9844"/>
                </a:cubicBezTo>
                <a:lnTo>
                  <a:pt x="9838" y="9828"/>
                </a:lnTo>
                <a:close/>
                <a:moveTo>
                  <a:pt x="12923" y="9844"/>
                </a:moveTo>
                <a:cubicBezTo>
                  <a:pt x="12954" y="9844"/>
                  <a:pt x="12980" y="9828"/>
                  <a:pt x="12980" y="9828"/>
                </a:cubicBezTo>
                <a:cubicBezTo>
                  <a:pt x="12954" y="9813"/>
                  <a:pt x="12923" y="9828"/>
                  <a:pt x="12923" y="9844"/>
                </a:cubicBezTo>
                <a:close/>
                <a:moveTo>
                  <a:pt x="7443" y="9859"/>
                </a:moveTo>
                <a:cubicBezTo>
                  <a:pt x="7443" y="9859"/>
                  <a:pt x="7443" y="9813"/>
                  <a:pt x="7443" y="9859"/>
                </a:cubicBezTo>
                <a:close/>
                <a:moveTo>
                  <a:pt x="12869" y="9859"/>
                </a:moveTo>
                <a:cubicBezTo>
                  <a:pt x="12896" y="9859"/>
                  <a:pt x="12923" y="9844"/>
                  <a:pt x="12923" y="9844"/>
                </a:cubicBezTo>
                <a:cubicBezTo>
                  <a:pt x="12896" y="9828"/>
                  <a:pt x="12869" y="9844"/>
                  <a:pt x="12869" y="9859"/>
                </a:cubicBezTo>
                <a:close/>
                <a:moveTo>
                  <a:pt x="7443" y="9859"/>
                </a:moveTo>
                <a:cubicBezTo>
                  <a:pt x="7416" y="9859"/>
                  <a:pt x="7358" y="9844"/>
                  <a:pt x="7358" y="9878"/>
                </a:cubicBezTo>
                <a:cubicBezTo>
                  <a:pt x="7416" y="9878"/>
                  <a:pt x="7443" y="9878"/>
                  <a:pt x="7443" y="9859"/>
                </a:cubicBezTo>
                <a:close/>
                <a:moveTo>
                  <a:pt x="12816" y="9878"/>
                </a:moveTo>
                <a:cubicBezTo>
                  <a:pt x="12843" y="9878"/>
                  <a:pt x="12869" y="9859"/>
                  <a:pt x="12869" y="9859"/>
                </a:cubicBezTo>
                <a:cubicBezTo>
                  <a:pt x="12843" y="9844"/>
                  <a:pt x="12816" y="9859"/>
                  <a:pt x="12816" y="9878"/>
                </a:cubicBezTo>
                <a:close/>
                <a:moveTo>
                  <a:pt x="7358" y="9878"/>
                </a:moveTo>
                <a:cubicBezTo>
                  <a:pt x="7332" y="9878"/>
                  <a:pt x="7278" y="9859"/>
                  <a:pt x="7278" y="9893"/>
                </a:cubicBezTo>
                <a:cubicBezTo>
                  <a:pt x="7332" y="9893"/>
                  <a:pt x="7358" y="9893"/>
                  <a:pt x="7358" y="9878"/>
                </a:cubicBezTo>
                <a:close/>
                <a:moveTo>
                  <a:pt x="12816" y="9878"/>
                </a:moveTo>
                <a:cubicBezTo>
                  <a:pt x="12705" y="9893"/>
                  <a:pt x="12594" y="9909"/>
                  <a:pt x="12509" y="9973"/>
                </a:cubicBezTo>
                <a:cubicBezTo>
                  <a:pt x="12620" y="9940"/>
                  <a:pt x="12732" y="9924"/>
                  <a:pt x="12816" y="9878"/>
                </a:cubicBezTo>
                <a:close/>
                <a:moveTo>
                  <a:pt x="7278" y="9893"/>
                </a:moveTo>
                <a:cubicBezTo>
                  <a:pt x="7247" y="9893"/>
                  <a:pt x="7194" y="9878"/>
                  <a:pt x="7194" y="9909"/>
                </a:cubicBezTo>
                <a:cubicBezTo>
                  <a:pt x="7247" y="9909"/>
                  <a:pt x="7278" y="9909"/>
                  <a:pt x="7278" y="9893"/>
                </a:cubicBezTo>
                <a:close/>
                <a:moveTo>
                  <a:pt x="7194" y="9909"/>
                </a:moveTo>
                <a:cubicBezTo>
                  <a:pt x="7167" y="9909"/>
                  <a:pt x="7109" y="9893"/>
                  <a:pt x="7109" y="9924"/>
                </a:cubicBezTo>
                <a:cubicBezTo>
                  <a:pt x="7167" y="9924"/>
                  <a:pt x="7194" y="9924"/>
                  <a:pt x="7194" y="9909"/>
                </a:cubicBezTo>
                <a:close/>
                <a:moveTo>
                  <a:pt x="9452" y="9924"/>
                </a:moveTo>
                <a:close/>
                <a:moveTo>
                  <a:pt x="7109" y="9924"/>
                </a:moveTo>
                <a:cubicBezTo>
                  <a:pt x="7109" y="9924"/>
                  <a:pt x="7109" y="9973"/>
                  <a:pt x="7109" y="9924"/>
                </a:cubicBezTo>
                <a:close/>
                <a:moveTo>
                  <a:pt x="7029" y="9940"/>
                </a:moveTo>
                <a:cubicBezTo>
                  <a:pt x="7029" y="9924"/>
                  <a:pt x="6972" y="9940"/>
                  <a:pt x="6972" y="9958"/>
                </a:cubicBezTo>
                <a:cubicBezTo>
                  <a:pt x="7003" y="9958"/>
                  <a:pt x="7056" y="9940"/>
                  <a:pt x="7029" y="9940"/>
                </a:cubicBezTo>
                <a:close/>
                <a:moveTo>
                  <a:pt x="6945" y="9958"/>
                </a:moveTo>
                <a:cubicBezTo>
                  <a:pt x="6945" y="9940"/>
                  <a:pt x="6892" y="9958"/>
                  <a:pt x="6892" y="9973"/>
                </a:cubicBezTo>
                <a:cubicBezTo>
                  <a:pt x="6918" y="9973"/>
                  <a:pt x="6972" y="9958"/>
                  <a:pt x="6945" y="9958"/>
                </a:cubicBezTo>
                <a:close/>
                <a:moveTo>
                  <a:pt x="6865" y="9973"/>
                </a:moveTo>
                <a:cubicBezTo>
                  <a:pt x="6865" y="9958"/>
                  <a:pt x="6807" y="9973"/>
                  <a:pt x="6807" y="9989"/>
                </a:cubicBezTo>
                <a:cubicBezTo>
                  <a:pt x="6834" y="9989"/>
                  <a:pt x="6892" y="9973"/>
                  <a:pt x="6865" y="9973"/>
                </a:cubicBezTo>
                <a:close/>
                <a:moveTo>
                  <a:pt x="12403" y="10004"/>
                </a:moveTo>
                <a:cubicBezTo>
                  <a:pt x="12456" y="9989"/>
                  <a:pt x="12483" y="9989"/>
                  <a:pt x="12509" y="9973"/>
                </a:cubicBezTo>
                <a:cubicBezTo>
                  <a:pt x="12456" y="9958"/>
                  <a:pt x="12403" y="9973"/>
                  <a:pt x="12403" y="10004"/>
                </a:cubicBezTo>
                <a:close/>
                <a:moveTo>
                  <a:pt x="6780" y="9989"/>
                </a:moveTo>
                <a:cubicBezTo>
                  <a:pt x="6780" y="9973"/>
                  <a:pt x="6727" y="9989"/>
                  <a:pt x="6727" y="10004"/>
                </a:cubicBezTo>
                <a:cubicBezTo>
                  <a:pt x="6754" y="10004"/>
                  <a:pt x="6807" y="9989"/>
                  <a:pt x="6780" y="9989"/>
                </a:cubicBezTo>
                <a:close/>
                <a:moveTo>
                  <a:pt x="6696" y="10004"/>
                </a:moveTo>
                <a:cubicBezTo>
                  <a:pt x="6696" y="9989"/>
                  <a:pt x="6643" y="10004"/>
                  <a:pt x="6643" y="10020"/>
                </a:cubicBezTo>
                <a:cubicBezTo>
                  <a:pt x="6669" y="10020"/>
                  <a:pt x="6727" y="10004"/>
                  <a:pt x="6696" y="10004"/>
                </a:cubicBezTo>
                <a:close/>
                <a:moveTo>
                  <a:pt x="12345" y="10020"/>
                </a:moveTo>
                <a:cubicBezTo>
                  <a:pt x="12372" y="10020"/>
                  <a:pt x="12403" y="10004"/>
                  <a:pt x="12403" y="10004"/>
                </a:cubicBezTo>
                <a:cubicBezTo>
                  <a:pt x="12372" y="9989"/>
                  <a:pt x="12345" y="10004"/>
                  <a:pt x="12345" y="10020"/>
                </a:cubicBezTo>
                <a:close/>
                <a:moveTo>
                  <a:pt x="6558" y="10038"/>
                </a:moveTo>
                <a:cubicBezTo>
                  <a:pt x="6558" y="10038"/>
                  <a:pt x="6589" y="9989"/>
                  <a:pt x="6558" y="10038"/>
                </a:cubicBezTo>
                <a:close/>
                <a:moveTo>
                  <a:pt x="12292" y="10038"/>
                </a:moveTo>
                <a:cubicBezTo>
                  <a:pt x="12318" y="10038"/>
                  <a:pt x="12345" y="10020"/>
                  <a:pt x="12345" y="10020"/>
                </a:cubicBezTo>
                <a:cubicBezTo>
                  <a:pt x="12318" y="10004"/>
                  <a:pt x="12292" y="10020"/>
                  <a:pt x="12292" y="10038"/>
                </a:cubicBezTo>
                <a:close/>
                <a:moveTo>
                  <a:pt x="6558" y="10038"/>
                </a:moveTo>
                <a:cubicBezTo>
                  <a:pt x="6532" y="10020"/>
                  <a:pt x="6505" y="10020"/>
                  <a:pt x="6478" y="10054"/>
                </a:cubicBezTo>
                <a:cubicBezTo>
                  <a:pt x="6532" y="10054"/>
                  <a:pt x="6558" y="10054"/>
                  <a:pt x="6558" y="10038"/>
                </a:cubicBezTo>
                <a:close/>
                <a:moveTo>
                  <a:pt x="12127" y="10085"/>
                </a:moveTo>
                <a:cubicBezTo>
                  <a:pt x="12207" y="10069"/>
                  <a:pt x="12265" y="10054"/>
                  <a:pt x="12292" y="10038"/>
                </a:cubicBezTo>
                <a:cubicBezTo>
                  <a:pt x="12207" y="10038"/>
                  <a:pt x="12154" y="10038"/>
                  <a:pt x="12127" y="10085"/>
                </a:cubicBezTo>
                <a:close/>
                <a:moveTo>
                  <a:pt x="6478" y="10054"/>
                </a:moveTo>
                <a:cubicBezTo>
                  <a:pt x="6478" y="10054"/>
                  <a:pt x="6478" y="10100"/>
                  <a:pt x="6478" y="10054"/>
                </a:cubicBezTo>
                <a:close/>
                <a:moveTo>
                  <a:pt x="12043" y="10100"/>
                </a:moveTo>
                <a:cubicBezTo>
                  <a:pt x="12096" y="10100"/>
                  <a:pt x="12127" y="10100"/>
                  <a:pt x="12127" y="10085"/>
                </a:cubicBezTo>
                <a:cubicBezTo>
                  <a:pt x="12096" y="10069"/>
                  <a:pt x="12043" y="10069"/>
                  <a:pt x="12043" y="10100"/>
                </a:cubicBezTo>
                <a:close/>
                <a:moveTo>
                  <a:pt x="11932" y="10134"/>
                </a:moveTo>
                <a:cubicBezTo>
                  <a:pt x="11989" y="10134"/>
                  <a:pt x="12043" y="10118"/>
                  <a:pt x="12043" y="10100"/>
                </a:cubicBezTo>
                <a:cubicBezTo>
                  <a:pt x="11989" y="10100"/>
                  <a:pt x="11958" y="10100"/>
                  <a:pt x="11932" y="10134"/>
                </a:cubicBezTo>
                <a:close/>
                <a:moveTo>
                  <a:pt x="11878" y="10149"/>
                </a:moveTo>
                <a:cubicBezTo>
                  <a:pt x="11905" y="10149"/>
                  <a:pt x="11932" y="10134"/>
                  <a:pt x="11932" y="10134"/>
                </a:cubicBezTo>
                <a:cubicBezTo>
                  <a:pt x="11905" y="10118"/>
                  <a:pt x="11878" y="10134"/>
                  <a:pt x="11878" y="10149"/>
                </a:cubicBezTo>
                <a:close/>
                <a:moveTo>
                  <a:pt x="11820" y="10165"/>
                </a:moveTo>
                <a:cubicBezTo>
                  <a:pt x="11852" y="10165"/>
                  <a:pt x="11878" y="10149"/>
                  <a:pt x="11878" y="10149"/>
                </a:cubicBezTo>
                <a:cubicBezTo>
                  <a:pt x="11852" y="10134"/>
                  <a:pt x="11820" y="10149"/>
                  <a:pt x="11820" y="10165"/>
                </a:cubicBezTo>
                <a:close/>
                <a:moveTo>
                  <a:pt x="11767" y="10180"/>
                </a:moveTo>
                <a:cubicBezTo>
                  <a:pt x="11794" y="10180"/>
                  <a:pt x="11820" y="10165"/>
                  <a:pt x="11820" y="10165"/>
                </a:cubicBezTo>
                <a:cubicBezTo>
                  <a:pt x="11794" y="10149"/>
                  <a:pt x="11767" y="10165"/>
                  <a:pt x="11767" y="10180"/>
                </a:cubicBezTo>
                <a:close/>
                <a:moveTo>
                  <a:pt x="11714" y="10199"/>
                </a:moveTo>
                <a:cubicBezTo>
                  <a:pt x="11740" y="10199"/>
                  <a:pt x="11767" y="10180"/>
                  <a:pt x="11767" y="10180"/>
                </a:cubicBezTo>
                <a:cubicBezTo>
                  <a:pt x="11740" y="10165"/>
                  <a:pt x="11714" y="10180"/>
                  <a:pt x="11714" y="10199"/>
                </a:cubicBezTo>
                <a:close/>
                <a:moveTo>
                  <a:pt x="11656" y="10214"/>
                </a:moveTo>
                <a:cubicBezTo>
                  <a:pt x="11687" y="10214"/>
                  <a:pt x="11714" y="10199"/>
                  <a:pt x="11714" y="10199"/>
                </a:cubicBezTo>
                <a:cubicBezTo>
                  <a:pt x="11687" y="10180"/>
                  <a:pt x="11656" y="10199"/>
                  <a:pt x="11656" y="10214"/>
                </a:cubicBezTo>
                <a:close/>
                <a:moveTo>
                  <a:pt x="11518" y="10230"/>
                </a:moveTo>
                <a:cubicBezTo>
                  <a:pt x="11603" y="10245"/>
                  <a:pt x="11629" y="10230"/>
                  <a:pt x="11656" y="10214"/>
                </a:cubicBezTo>
                <a:cubicBezTo>
                  <a:pt x="11603" y="10199"/>
                  <a:pt x="11545" y="10214"/>
                  <a:pt x="11518" y="10230"/>
                </a:cubicBezTo>
                <a:close/>
                <a:moveTo>
                  <a:pt x="5652" y="10230"/>
                </a:moveTo>
                <a:cubicBezTo>
                  <a:pt x="5625" y="10230"/>
                  <a:pt x="5567" y="10245"/>
                  <a:pt x="5594" y="10245"/>
                </a:cubicBezTo>
                <a:cubicBezTo>
                  <a:pt x="5594" y="10261"/>
                  <a:pt x="5652" y="10245"/>
                  <a:pt x="5652" y="10230"/>
                </a:cubicBezTo>
                <a:close/>
                <a:moveTo>
                  <a:pt x="11465" y="10245"/>
                </a:moveTo>
                <a:cubicBezTo>
                  <a:pt x="11492" y="10261"/>
                  <a:pt x="11518" y="10245"/>
                  <a:pt x="11518" y="10230"/>
                </a:cubicBezTo>
                <a:cubicBezTo>
                  <a:pt x="11492" y="10230"/>
                  <a:pt x="11465" y="10245"/>
                  <a:pt x="11465" y="10245"/>
                </a:cubicBezTo>
                <a:close/>
                <a:moveTo>
                  <a:pt x="5540" y="10261"/>
                </a:moveTo>
                <a:cubicBezTo>
                  <a:pt x="5540" y="10261"/>
                  <a:pt x="5540" y="10279"/>
                  <a:pt x="5540" y="10261"/>
                </a:cubicBezTo>
                <a:close/>
                <a:moveTo>
                  <a:pt x="11407" y="10261"/>
                </a:moveTo>
                <a:cubicBezTo>
                  <a:pt x="11438" y="10279"/>
                  <a:pt x="11465" y="10261"/>
                  <a:pt x="11465" y="10245"/>
                </a:cubicBezTo>
                <a:cubicBezTo>
                  <a:pt x="11438" y="10245"/>
                  <a:pt x="11438" y="10261"/>
                  <a:pt x="11407" y="10261"/>
                </a:cubicBezTo>
                <a:close/>
                <a:moveTo>
                  <a:pt x="5456" y="10279"/>
                </a:moveTo>
                <a:cubicBezTo>
                  <a:pt x="5456" y="10279"/>
                  <a:pt x="5456" y="10230"/>
                  <a:pt x="5456" y="10279"/>
                </a:cubicBezTo>
                <a:close/>
                <a:moveTo>
                  <a:pt x="11354" y="10279"/>
                </a:moveTo>
                <a:cubicBezTo>
                  <a:pt x="11380" y="10294"/>
                  <a:pt x="11407" y="10279"/>
                  <a:pt x="11407" y="10261"/>
                </a:cubicBezTo>
                <a:cubicBezTo>
                  <a:pt x="11380" y="10261"/>
                  <a:pt x="11380" y="10279"/>
                  <a:pt x="11354" y="10279"/>
                </a:cubicBezTo>
                <a:close/>
                <a:moveTo>
                  <a:pt x="5456" y="10279"/>
                </a:moveTo>
                <a:cubicBezTo>
                  <a:pt x="5403" y="10279"/>
                  <a:pt x="5376" y="10279"/>
                  <a:pt x="5376" y="10294"/>
                </a:cubicBezTo>
                <a:cubicBezTo>
                  <a:pt x="5403" y="10310"/>
                  <a:pt x="5456" y="10310"/>
                  <a:pt x="5456" y="10279"/>
                </a:cubicBezTo>
                <a:close/>
                <a:moveTo>
                  <a:pt x="11300" y="10294"/>
                </a:moveTo>
                <a:cubicBezTo>
                  <a:pt x="11327" y="10310"/>
                  <a:pt x="11354" y="10294"/>
                  <a:pt x="11354" y="10279"/>
                </a:cubicBezTo>
                <a:cubicBezTo>
                  <a:pt x="11327" y="10279"/>
                  <a:pt x="11327" y="10294"/>
                  <a:pt x="11300" y="10294"/>
                </a:cubicBezTo>
                <a:close/>
                <a:moveTo>
                  <a:pt x="5185" y="10341"/>
                </a:moveTo>
                <a:cubicBezTo>
                  <a:pt x="5265" y="10341"/>
                  <a:pt x="5318" y="10325"/>
                  <a:pt x="5376" y="10294"/>
                </a:cubicBezTo>
                <a:cubicBezTo>
                  <a:pt x="5265" y="10294"/>
                  <a:pt x="5238" y="10325"/>
                  <a:pt x="5185" y="10341"/>
                </a:cubicBezTo>
                <a:close/>
                <a:moveTo>
                  <a:pt x="11216" y="10310"/>
                </a:moveTo>
                <a:cubicBezTo>
                  <a:pt x="11274" y="10325"/>
                  <a:pt x="11300" y="10325"/>
                  <a:pt x="11300" y="10294"/>
                </a:cubicBezTo>
                <a:cubicBezTo>
                  <a:pt x="11274" y="10294"/>
                  <a:pt x="11216" y="10294"/>
                  <a:pt x="11216" y="10310"/>
                </a:cubicBezTo>
                <a:close/>
                <a:moveTo>
                  <a:pt x="11163" y="10325"/>
                </a:moveTo>
                <a:cubicBezTo>
                  <a:pt x="11189" y="10341"/>
                  <a:pt x="11216" y="10325"/>
                  <a:pt x="11216" y="10310"/>
                </a:cubicBezTo>
                <a:cubicBezTo>
                  <a:pt x="11189" y="10310"/>
                  <a:pt x="11189" y="10325"/>
                  <a:pt x="11163" y="10325"/>
                </a:cubicBezTo>
                <a:close/>
                <a:moveTo>
                  <a:pt x="11105" y="10341"/>
                </a:moveTo>
                <a:cubicBezTo>
                  <a:pt x="11163" y="10356"/>
                  <a:pt x="11163" y="10341"/>
                  <a:pt x="11163" y="10325"/>
                </a:cubicBezTo>
                <a:cubicBezTo>
                  <a:pt x="11136" y="10325"/>
                  <a:pt x="11136" y="10341"/>
                  <a:pt x="11105" y="10341"/>
                </a:cubicBezTo>
                <a:close/>
                <a:moveTo>
                  <a:pt x="5185" y="10341"/>
                </a:moveTo>
                <a:cubicBezTo>
                  <a:pt x="5154" y="10341"/>
                  <a:pt x="5127" y="10356"/>
                  <a:pt x="5127" y="10356"/>
                </a:cubicBezTo>
                <a:cubicBezTo>
                  <a:pt x="5154" y="10375"/>
                  <a:pt x="5185" y="10356"/>
                  <a:pt x="5185" y="10341"/>
                </a:cubicBezTo>
                <a:close/>
                <a:moveTo>
                  <a:pt x="11052" y="10356"/>
                </a:moveTo>
                <a:cubicBezTo>
                  <a:pt x="11105" y="10375"/>
                  <a:pt x="11105" y="10356"/>
                  <a:pt x="11105" y="10341"/>
                </a:cubicBezTo>
                <a:cubicBezTo>
                  <a:pt x="11078" y="10341"/>
                  <a:pt x="11078" y="10356"/>
                  <a:pt x="11052" y="10356"/>
                </a:cubicBezTo>
                <a:close/>
                <a:moveTo>
                  <a:pt x="4936" y="10406"/>
                </a:moveTo>
                <a:cubicBezTo>
                  <a:pt x="5016" y="10406"/>
                  <a:pt x="5074" y="10390"/>
                  <a:pt x="5127" y="10356"/>
                </a:cubicBezTo>
                <a:cubicBezTo>
                  <a:pt x="5016" y="10356"/>
                  <a:pt x="4989" y="10390"/>
                  <a:pt x="4936" y="10406"/>
                </a:cubicBezTo>
                <a:close/>
                <a:moveTo>
                  <a:pt x="10994" y="10375"/>
                </a:moveTo>
                <a:cubicBezTo>
                  <a:pt x="11052" y="10390"/>
                  <a:pt x="11052" y="10375"/>
                  <a:pt x="11052" y="10356"/>
                </a:cubicBezTo>
                <a:cubicBezTo>
                  <a:pt x="11025" y="10356"/>
                  <a:pt x="11025" y="10375"/>
                  <a:pt x="10994" y="10375"/>
                </a:cubicBezTo>
                <a:close/>
                <a:moveTo>
                  <a:pt x="10914" y="10390"/>
                </a:moveTo>
                <a:cubicBezTo>
                  <a:pt x="10967" y="10406"/>
                  <a:pt x="10994" y="10406"/>
                  <a:pt x="10994" y="10375"/>
                </a:cubicBezTo>
                <a:cubicBezTo>
                  <a:pt x="10967" y="10375"/>
                  <a:pt x="10940" y="10375"/>
                  <a:pt x="10914" y="10390"/>
                </a:cubicBezTo>
                <a:close/>
                <a:moveTo>
                  <a:pt x="10856" y="10406"/>
                </a:moveTo>
                <a:cubicBezTo>
                  <a:pt x="10914" y="10421"/>
                  <a:pt x="10914" y="10406"/>
                  <a:pt x="10914" y="10390"/>
                </a:cubicBezTo>
                <a:cubicBezTo>
                  <a:pt x="10887" y="10390"/>
                  <a:pt x="10887" y="10406"/>
                  <a:pt x="10856" y="10406"/>
                </a:cubicBezTo>
                <a:close/>
                <a:moveTo>
                  <a:pt x="10803" y="10421"/>
                </a:moveTo>
                <a:cubicBezTo>
                  <a:pt x="10856" y="10439"/>
                  <a:pt x="10856" y="10421"/>
                  <a:pt x="10856" y="10406"/>
                </a:cubicBezTo>
                <a:cubicBezTo>
                  <a:pt x="10829" y="10406"/>
                  <a:pt x="10829" y="10421"/>
                  <a:pt x="10803" y="10421"/>
                </a:cubicBezTo>
                <a:close/>
                <a:moveTo>
                  <a:pt x="10723" y="10439"/>
                </a:moveTo>
                <a:cubicBezTo>
                  <a:pt x="10776" y="10439"/>
                  <a:pt x="10803" y="10455"/>
                  <a:pt x="10803" y="10421"/>
                </a:cubicBezTo>
                <a:cubicBezTo>
                  <a:pt x="10776" y="10421"/>
                  <a:pt x="10749" y="10421"/>
                  <a:pt x="10723" y="10439"/>
                </a:cubicBezTo>
                <a:close/>
                <a:moveTo>
                  <a:pt x="10665" y="10455"/>
                </a:moveTo>
                <a:cubicBezTo>
                  <a:pt x="10723" y="10470"/>
                  <a:pt x="10723" y="10455"/>
                  <a:pt x="10723" y="10439"/>
                </a:cubicBezTo>
                <a:cubicBezTo>
                  <a:pt x="10692" y="10439"/>
                  <a:pt x="10692" y="10455"/>
                  <a:pt x="10665" y="10455"/>
                </a:cubicBezTo>
                <a:close/>
                <a:moveTo>
                  <a:pt x="10612" y="10470"/>
                </a:moveTo>
                <a:cubicBezTo>
                  <a:pt x="10665" y="10486"/>
                  <a:pt x="10665" y="10470"/>
                  <a:pt x="10665" y="10455"/>
                </a:cubicBezTo>
                <a:cubicBezTo>
                  <a:pt x="10638" y="10455"/>
                  <a:pt x="10638" y="10470"/>
                  <a:pt x="10612" y="10470"/>
                </a:cubicBezTo>
                <a:close/>
                <a:moveTo>
                  <a:pt x="10527" y="10486"/>
                </a:moveTo>
                <a:cubicBezTo>
                  <a:pt x="10585" y="10486"/>
                  <a:pt x="10612" y="10501"/>
                  <a:pt x="10612" y="10470"/>
                </a:cubicBezTo>
                <a:cubicBezTo>
                  <a:pt x="10585" y="10470"/>
                  <a:pt x="10554" y="10470"/>
                  <a:pt x="10527" y="10486"/>
                </a:cubicBezTo>
                <a:close/>
                <a:moveTo>
                  <a:pt x="7247" y="10486"/>
                </a:moveTo>
                <a:cubicBezTo>
                  <a:pt x="7194" y="10486"/>
                  <a:pt x="7140" y="10501"/>
                  <a:pt x="7083" y="10520"/>
                </a:cubicBezTo>
                <a:cubicBezTo>
                  <a:pt x="7167" y="10535"/>
                  <a:pt x="7220" y="10520"/>
                  <a:pt x="7247" y="10486"/>
                </a:cubicBezTo>
                <a:close/>
                <a:moveTo>
                  <a:pt x="10500" y="10501"/>
                </a:moveTo>
                <a:cubicBezTo>
                  <a:pt x="10527" y="10520"/>
                  <a:pt x="10527" y="10501"/>
                  <a:pt x="10527" y="10486"/>
                </a:cubicBezTo>
                <a:cubicBezTo>
                  <a:pt x="10500" y="10486"/>
                  <a:pt x="10500" y="10501"/>
                  <a:pt x="10500" y="10501"/>
                </a:cubicBezTo>
                <a:close/>
                <a:moveTo>
                  <a:pt x="10443" y="10520"/>
                </a:moveTo>
                <a:cubicBezTo>
                  <a:pt x="10474" y="10535"/>
                  <a:pt x="10474" y="10520"/>
                  <a:pt x="10500" y="10501"/>
                </a:cubicBezTo>
                <a:cubicBezTo>
                  <a:pt x="10443" y="10501"/>
                  <a:pt x="10443" y="10520"/>
                  <a:pt x="10443" y="10520"/>
                </a:cubicBezTo>
                <a:close/>
                <a:moveTo>
                  <a:pt x="7083" y="10520"/>
                </a:moveTo>
                <a:cubicBezTo>
                  <a:pt x="6865" y="10551"/>
                  <a:pt x="6643" y="10600"/>
                  <a:pt x="6478" y="10646"/>
                </a:cubicBezTo>
                <a:cubicBezTo>
                  <a:pt x="6696" y="10615"/>
                  <a:pt x="6918" y="10582"/>
                  <a:pt x="7083" y="10520"/>
                </a:cubicBezTo>
                <a:close/>
                <a:moveTo>
                  <a:pt x="10363" y="10535"/>
                </a:moveTo>
                <a:cubicBezTo>
                  <a:pt x="10389" y="10535"/>
                  <a:pt x="10416" y="10551"/>
                  <a:pt x="10443" y="10520"/>
                </a:cubicBezTo>
                <a:cubicBezTo>
                  <a:pt x="10389" y="10520"/>
                  <a:pt x="10363" y="10520"/>
                  <a:pt x="10363" y="10535"/>
                </a:cubicBezTo>
                <a:close/>
                <a:moveTo>
                  <a:pt x="10305" y="10551"/>
                </a:moveTo>
                <a:cubicBezTo>
                  <a:pt x="10336" y="10566"/>
                  <a:pt x="10336" y="10551"/>
                  <a:pt x="10363" y="10535"/>
                </a:cubicBezTo>
                <a:cubicBezTo>
                  <a:pt x="10305" y="10535"/>
                  <a:pt x="10305" y="10551"/>
                  <a:pt x="10305" y="10551"/>
                </a:cubicBezTo>
                <a:close/>
                <a:moveTo>
                  <a:pt x="10252" y="10566"/>
                </a:moveTo>
                <a:cubicBezTo>
                  <a:pt x="10278" y="10582"/>
                  <a:pt x="10278" y="10566"/>
                  <a:pt x="10305" y="10551"/>
                </a:cubicBezTo>
                <a:cubicBezTo>
                  <a:pt x="10252" y="10551"/>
                  <a:pt x="10252" y="10566"/>
                  <a:pt x="10252" y="10566"/>
                </a:cubicBezTo>
                <a:close/>
                <a:moveTo>
                  <a:pt x="10172" y="10582"/>
                </a:moveTo>
                <a:cubicBezTo>
                  <a:pt x="10198" y="10582"/>
                  <a:pt x="10225" y="10582"/>
                  <a:pt x="10252" y="10566"/>
                </a:cubicBezTo>
                <a:cubicBezTo>
                  <a:pt x="10198" y="10566"/>
                  <a:pt x="10172" y="10566"/>
                  <a:pt x="10172" y="10582"/>
                </a:cubicBezTo>
                <a:close/>
                <a:moveTo>
                  <a:pt x="10114" y="10600"/>
                </a:moveTo>
                <a:cubicBezTo>
                  <a:pt x="10140" y="10600"/>
                  <a:pt x="10140" y="10600"/>
                  <a:pt x="10172" y="10582"/>
                </a:cubicBezTo>
                <a:cubicBezTo>
                  <a:pt x="10114" y="10582"/>
                  <a:pt x="10114" y="10600"/>
                  <a:pt x="10114" y="10600"/>
                </a:cubicBezTo>
                <a:close/>
                <a:moveTo>
                  <a:pt x="9976" y="10631"/>
                </a:moveTo>
                <a:cubicBezTo>
                  <a:pt x="10034" y="10631"/>
                  <a:pt x="10087" y="10631"/>
                  <a:pt x="10114" y="10600"/>
                </a:cubicBezTo>
                <a:cubicBezTo>
                  <a:pt x="10034" y="10600"/>
                  <a:pt x="9976" y="10615"/>
                  <a:pt x="9976" y="10631"/>
                </a:cubicBezTo>
                <a:close/>
                <a:moveTo>
                  <a:pt x="9838" y="10662"/>
                </a:moveTo>
                <a:cubicBezTo>
                  <a:pt x="9892" y="10662"/>
                  <a:pt x="9949" y="10662"/>
                  <a:pt x="9976" y="10631"/>
                </a:cubicBezTo>
                <a:cubicBezTo>
                  <a:pt x="9892" y="10631"/>
                  <a:pt x="9865" y="10646"/>
                  <a:pt x="9838" y="10662"/>
                </a:cubicBezTo>
                <a:close/>
                <a:moveTo>
                  <a:pt x="6394" y="10662"/>
                </a:moveTo>
                <a:cubicBezTo>
                  <a:pt x="6420" y="10662"/>
                  <a:pt x="6452" y="10662"/>
                  <a:pt x="6478" y="10646"/>
                </a:cubicBezTo>
                <a:cubicBezTo>
                  <a:pt x="6420" y="10646"/>
                  <a:pt x="6394" y="10646"/>
                  <a:pt x="6394" y="10662"/>
                </a:cubicBezTo>
                <a:close/>
                <a:moveTo>
                  <a:pt x="6314" y="10678"/>
                </a:moveTo>
                <a:cubicBezTo>
                  <a:pt x="6340" y="10678"/>
                  <a:pt x="6367" y="10678"/>
                  <a:pt x="6394" y="10662"/>
                </a:cubicBezTo>
                <a:cubicBezTo>
                  <a:pt x="6340" y="10662"/>
                  <a:pt x="6314" y="10662"/>
                  <a:pt x="6314" y="10678"/>
                </a:cubicBezTo>
                <a:close/>
                <a:moveTo>
                  <a:pt x="9700" y="10696"/>
                </a:moveTo>
                <a:cubicBezTo>
                  <a:pt x="9754" y="10696"/>
                  <a:pt x="9812" y="10696"/>
                  <a:pt x="9838" y="10662"/>
                </a:cubicBezTo>
                <a:cubicBezTo>
                  <a:pt x="9754" y="10662"/>
                  <a:pt x="9727" y="10678"/>
                  <a:pt x="9700" y="10696"/>
                </a:cubicBezTo>
                <a:close/>
                <a:moveTo>
                  <a:pt x="6229" y="10696"/>
                </a:moveTo>
                <a:cubicBezTo>
                  <a:pt x="6256" y="10696"/>
                  <a:pt x="6283" y="10696"/>
                  <a:pt x="6314" y="10678"/>
                </a:cubicBezTo>
                <a:cubicBezTo>
                  <a:pt x="6256" y="10678"/>
                  <a:pt x="6229" y="10678"/>
                  <a:pt x="6229" y="10696"/>
                </a:cubicBezTo>
                <a:close/>
                <a:moveTo>
                  <a:pt x="10914" y="10696"/>
                </a:moveTo>
                <a:cubicBezTo>
                  <a:pt x="10914" y="10696"/>
                  <a:pt x="10887" y="10696"/>
                  <a:pt x="10914" y="10696"/>
                </a:cubicBezTo>
                <a:close/>
                <a:moveTo>
                  <a:pt x="5843" y="10776"/>
                </a:moveTo>
                <a:cubicBezTo>
                  <a:pt x="5980" y="10760"/>
                  <a:pt x="6118" y="10742"/>
                  <a:pt x="6229" y="10696"/>
                </a:cubicBezTo>
                <a:cubicBezTo>
                  <a:pt x="6065" y="10711"/>
                  <a:pt x="5927" y="10742"/>
                  <a:pt x="5843" y="10776"/>
                </a:cubicBezTo>
                <a:close/>
                <a:moveTo>
                  <a:pt x="9647" y="10711"/>
                </a:moveTo>
                <a:cubicBezTo>
                  <a:pt x="9674" y="10711"/>
                  <a:pt x="9674" y="10711"/>
                  <a:pt x="9700" y="10696"/>
                </a:cubicBezTo>
                <a:cubicBezTo>
                  <a:pt x="9674" y="10696"/>
                  <a:pt x="9647" y="10711"/>
                  <a:pt x="9647" y="10711"/>
                </a:cubicBezTo>
                <a:close/>
                <a:moveTo>
                  <a:pt x="10856" y="10711"/>
                </a:moveTo>
                <a:cubicBezTo>
                  <a:pt x="10856" y="10711"/>
                  <a:pt x="10829" y="10711"/>
                  <a:pt x="10856" y="10711"/>
                </a:cubicBezTo>
                <a:close/>
                <a:moveTo>
                  <a:pt x="9563" y="10727"/>
                </a:moveTo>
                <a:cubicBezTo>
                  <a:pt x="9589" y="10727"/>
                  <a:pt x="9647" y="10727"/>
                  <a:pt x="9647" y="10711"/>
                </a:cubicBezTo>
                <a:cubicBezTo>
                  <a:pt x="9589" y="10711"/>
                  <a:pt x="9563" y="10711"/>
                  <a:pt x="9563" y="10727"/>
                </a:cubicBezTo>
                <a:close/>
                <a:moveTo>
                  <a:pt x="10803" y="10727"/>
                </a:moveTo>
                <a:cubicBezTo>
                  <a:pt x="10803" y="10727"/>
                  <a:pt x="10776" y="10727"/>
                  <a:pt x="10803" y="10727"/>
                </a:cubicBezTo>
                <a:close/>
                <a:moveTo>
                  <a:pt x="9509" y="10742"/>
                </a:moveTo>
                <a:cubicBezTo>
                  <a:pt x="9536" y="10742"/>
                  <a:pt x="9563" y="10742"/>
                  <a:pt x="9563" y="10727"/>
                </a:cubicBezTo>
                <a:cubicBezTo>
                  <a:pt x="9536" y="10727"/>
                  <a:pt x="9509" y="10727"/>
                  <a:pt x="9509" y="10742"/>
                </a:cubicBezTo>
                <a:close/>
                <a:moveTo>
                  <a:pt x="9509" y="10742"/>
                </a:moveTo>
                <a:cubicBezTo>
                  <a:pt x="9452" y="10742"/>
                  <a:pt x="9425" y="10742"/>
                  <a:pt x="9425" y="10760"/>
                </a:cubicBezTo>
                <a:cubicBezTo>
                  <a:pt x="9452" y="10760"/>
                  <a:pt x="9509" y="10760"/>
                  <a:pt x="9509" y="10742"/>
                </a:cubicBezTo>
                <a:close/>
                <a:moveTo>
                  <a:pt x="10612" y="10776"/>
                </a:moveTo>
                <a:cubicBezTo>
                  <a:pt x="10612" y="10776"/>
                  <a:pt x="10585" y="10776"/>
                  <a:pt x="10612" y="10776"/>
                </a:cubicBezTo>
                <a:close/>
                <a:moveTo>
                  <a:pt x="10252" y="10872"/>
                </a:moveTo>
                <a:cubicBezTo>
                  <a:pt x="10252" y="10872"/>
                  <a:pt x="10198" y="10872"/>
                  <a:pt x="10252" y="10872"/>
                </a:cubicBezTo>
                <a:close/>
                <a:moveTo>
                  <a:pt x="10140" y="10887"/>
                </a:moveTo>
                <a:cubicBezTo>
                  <a:pt x="10140" y="10887"/>
                  <a:pt x="10172" y="10887"/>
                  <a:pt x="10198" y="10887"/>
                </a:cubicBezTo>
                <a:cubicBezTo>
                  <a:pt x="10172" y="10872"/>
                  <a:pt x="10140" y="10872"/>
                  <a:pt x="10140" y="10887"/>
                </a:cubicBezTo>
                <a:close/>
                <a:moveTo>
                  <a:pt x="3309" y="10952"/>
                </a:moveTo>
                <a:cubicBezTo>
                  <a:pt x="3309" y="10952"/>
                  <a:pt x="3309" y="10936"/>
                  <a:pt x="3309" y="10952"/>
                </a:cubicBezTo>
                <a:close/>
                <a:moveTo>
                  <a:pt x="20336" y="13311"/>
                </a:moveTo>
                <a:lnTo>
                  <a:pt x="20198" y="13326"/>
                </a:lnTo>
                <a:cubicBezTo>
                  <a:pt x="20252" y="13360"/>
                  <a:pt x="20336" y="13311"/>
                  <a:pt x="20336" y="13311"/>
                </a:cubicBezTo>
                <a:close/>
                <a:moveTo>
                  <a:pt x="20363" y="13360"/>
                </a:moveTo>
                <a:cubicBezTo>
                  <a:pt x="20363" y="13360"/>
                  <a:pt x="20363" y="13279"/>
                  <a:pt x="20363" y="13360"/>
                </a:cubicBezTo>
                <a:close/>
                <a:moveTo>
                  <a:pt x="19318" y="13424"/>
                </a:moveTo>
                <a:cubicBezTo>
                  <a:pt x="19260" y="13391"/>
                  <a:pt x="18847" y="13440"/>
                  <a:pt x="18820" y="13440"/>
                </a:cubicBezTo>
                <a:cubicBezTo>
                  <a:pt x="18905" y="13487"/>
                  <a:pt x="19318" y="13424"/>
                  <a:pt x="19318" y="13424"/>
                </a:cubicBezTo>
                <a:close/>
                <a:moveTo>
                  <a:pt x="21052" y="13487"/>
                </a:moveTo>
                <a:lnTo>
                  <a:pt x="21052" y="13505"/>
                </a:lnTo>
                <a:cubicBezTo>
                  <a:pt x="21052" y="13585"/>
                  <a:pt x="21136" y="13440"/>
                  <a:pt x="21052" y="13487"/>
                </a:cubicBezTo>
                <a:close/>
                <a:moveTo>
                  <a:pt x="20998" y="13600"/>
                </a:moveTo>
                <a:cubicBezTo>
                  <a:pt x="20998" y="13600"/>
                  <a:pt x="20914" y="13616"/>
                  <a:pt x="20945" y="13616"/>
                </a:cubicBezTo>
                <a:cubicBezTo>
                  <a:pt x="20945" y="13616"/>
                  <a:pt x="20998" y="13616"/>
                  <a:pt x="20998" y="13600"/>
                </a:cubicBezTo>
                <a:close/>
                <a:moveTo>
                  <a:pt x="19732" y="16570"/>
                </a:moveTo>
                <a:cubicBezTo>
                  <a:pt x="19758" y="16570"/>
                  <a:pt x="19758" y="16552"/>
                  <a:pt x="19758" y="16552"/>
                </a:cubicBezTo>
                <a:cubicBezTo>
                  <a:pt x="19758" y="16552"/>
                  <a:pt x="19758" y="16552"/>
                  <a:pt x="19732" y="16552"/>
                </a:cubicBezTo>
                <a:cubicBezTo>
                  <a:pt x="19732" y="16552"/>
                  <a:pt x="19732" y="16552"/>
                  <a:pt x="19732" y="16570"/>
                </a:cubicBezTo>
                <a:close/>
                <a:moveTo>
                  <a:pt x="19674" y="16586"/>
                </a:moveTo>
                <a:cubicBezTo>
                  <a:pt x="19700" y="16586"/>
                  <a:pt x="19732" y="16586"/>
                  <a:pt x="19732" y="16570"/>
                </a:cubicBezTo>
                <a:cubicBezTo>
                  <a:pt x="19732" y="16570"/>
                  <a:pt x="19700" y="16570"/>
                  <a:pt x="19674" y="16570"/>
                </a:cubicBezTo>
                <a:cubicBezTo>
                  <a:pt x="19674" y="16570"/>
                  <a:pt x="19674" y="16570"/>
                  <a:pt x="19674" y="16586"/>
                </a:cubicBezTo>
                <a:close/>
                <a:moveTo>
                  <a:pt x="19287" y="17147"/>
                </a:moveTo>
                <a:cubicBezTo>
                  <a:pt x="19287" y="17147"/>
                  <a:pt x="19287" y="17114"/>
                  <a:pt x="19287" y="17147"/>
                </a:cubicBezTo>
                <a:close/>
                <a:moveTo>
                  <a:pt x="18958" y="17709"/>
                </a:moveTo>
                <a:cubicBezTo>
                  <a:pt x="18958" y="17709"/>
                  <a:pt x="18958" y="17694"/>
                  <a:pt x="18958" y="17709"/>
                </a:cubicBezTo>
                <a:close/>
                <a:moveTo>
                  <a:pt x="17389" y="18432"/>
                </a:moveTo>
                <a:cubicBezTo>
                  <a:pt x="16340" y="18688"/>
                  <a:pt x="15349" y="18913"/>
                  <a:pt x="14332" y="19169"/>
                </a:cubicBezTo>
                <a:cubicBezTo>
                  <a:pt x="13505" y="19361"/>
                  <a:pt x="12758" y="19555"/>
                  <a:pt x="11878" y="19762"/>
                </a:cubicBezTo>
                <a:cubicBezTo>
                  <a:pt x="11687" y="19811"/>
                  <a:pt x="11407" y="19892"/>
                  <a:pt x="11163" y="19941"/>
                </a:cubicBezTo>
                <a:cubicBezTo>
                  <a:pt x="11163" y="19956"/>
                  <a:pt x="11078" y="19972"/>
                  <a:pt x="11078" y="19972"/>
                </a:cubicBezTo>
                <a:cubicBezTo>
                  <a:pt x="11136" y="20037"/>
                  <a:pt x="11656" y="19892"/>
                  <a:pt x="11740" y="19892"/>
                </a:cubicBezTo>
                <a:cubicBezTo>
                  <a:pt x="11740" y="19843"/>
                  <a:pt x="11852" y="19907"/>
                  <a:pt x="11740" y="19892"/>
                </a:cubicBezTo>
                <a:cubicBezTo>
                  <a:pt x="11603" y="19956"/>
                  <a:pt x="11380" y="19972"/>
                  <a:pt x="11243" y="20037"/>
                </a:cubicBezTo>
                <a:cubicBezTo>
                  <a:pt x="11603" y="20037"/>
                  <a:pt x="12265" y="19858"/>
                  <a:pt x="12647" y="19762"/>
                </a:cubicBezTo>
                <a:cubicBezTo>
                  <a:pt x="13505" y="19555"/>
                  <a:pt x="14300" y="19345"/>
                  <a:pt x="15127" y="19154"/>
                </a:cubicBezTo>
                <a:cubicBezTo>
                  <a:pt x="15598" y="19040"/>
                  <a:pt x="16038" y="18944"/>
                  <a:pt x="16367" y="18833"/>
                </a:cubicBezTo>
                <a:cubicBezTo>
                  <a:pt x="16340" y="18848"/>
                  <a:pt x="16314" y="18815"/>
                  <a:pt x="16340" y="18815"/>
                </a:cubicBezTo>
                <a:cubicBezTo>
                  <a:pt x="16367" y="18799"/>
                  <a:pt x="16505" y="18784"/>
                  <a:pt x="16616" y="18753"/>
                </a:cubicBezTo>
                <a:cubicBezTo>
                  <a:pt x="16674" y="18737"/>
                  <a:pt x="16892" y="18688"/>
                  <a:pt x="16812" y="18672"/>
                </a:cubicBezTo>
                <a:cubicBezTo>
                  <a:pt x="16754" y="18657"/>
                  <a:pt x="16260" y="18799"/>
                  <a:pt x="16643" y="18688"/>
                </a:cubicBezTo>
                <a:cubicBezTo>
                  <a:pt x="16865" y="18623"/>
                  <a:pt x="17087" y="18527"/>
                  <a:pt x="17332" y="18463"/>
                </a:cubicBezTo>
                <a:cubicBezTo>
                  <a:pt x="17443" y="18432"/>
                  <a:pt x="17883" y="18302"/>
                  <a:pt x="17389" y="18432"/>
                </a:cubicBezTo>
                <a:close/>
                <a:moveTo>
                  <a:pt x="16260" y="18784"/>
                </a:moveTo>
                <a:cubicBezTo>
                  <a:pt x="16260" y="18784"/>
                  <a:pt x="16149" y="18768"/>
                  <a:pt x="16260" y="18784"/>
                </a:cubicBezTo>
                <a:close/>
                <a:moveTo>
                  <a:pt x="5954" y="18960"/>
                </a:moveTo>
                <a:cubicBezTo>
                  <a:pt x="5927" y="18944"/>
                  <a:pt x="5816" y="18960"/>
                  <a:pt x="5843" y="18978"/>
                </a:cubicBezTo>
                <a:lnTo>
                  <a:pt x="5954" y="18960"/>
                </a:lnTo>
                <a:close/>
                <a:moveTo>
                  <a:pt x="11189" y="19843"/>
                </a:moveTo>
                <a:cubicBezTo>
                  <a:pt x="11189" y="19843"/>
                  <a:pt x="11243" y="19796"/>
                  <a:pt x="11189" y="19843"/>
                </a:cubicBezTo>
                <a:close/>
                <a:moveTo>
                  <a:pt x="11189" y="19843"/>
                </a:moveTo>
                <a:cubicBezTo>
                  <a:pt x="11189" y="19843"/>
                  <a:pt x="11105" y="19923"/>
                  <a:pt x="11189" y="19843"/>
                </a:cubicBezTo>
                <a:close/>
                <a:moveTo>
                  <a:pt x="11243" y="20037"/>
                </a:moveTo>
                <a:cubicBezTo>
                  <a:pt x="11243" y="20037"/>
                  <a:pt x="11243" y="20083"/>
                  <a:pt x="11243" y="20037"/>
                </a:cubicBezTo>
                <a:close/>
                <a:moveTo>
                  <a:pt x="10060" y="20228"/>
                </a:moveTo>
                <a:cubicBezTo>
                  <a:pt x="10060" y="20228"/>
                  <a:pt x="10060" y="20179"/>
                  <a:pt x="10060" y="20228"/>
                </a:cubicBezTo>
                <a:close/>
                <a:moveTo>
                  <a:pt x="10060" y="20228"/>
                </a:moveTo>
                <a:cubicBezTo>
                  <a:pt x="10060" y="20228"/>
                  <a:pt x="10034" y="20278"/>
                  <a:pt x="10060" y="20228"/>
                </a:cubicBezTo>
                <a:close/>
                <a:moveTo>
                  <a:pt x="9923" y="20259"/>
                </a:moveTo>
                <a:cubicBezTo>
                  <a:pt x="9923" y="20259"/>
                  <a:pt x="9923" y="20213"/>
                  <a:pt x="9923" y="20259"/>
                </a:cubicBezTo>
                <a:close/>
                <a:moveTo>
                  <a:pt x="9865" y="20278"/>
                </a:moveTo>
                <a:cubicBezTo>
                  <a:pt x="9892" y="20278"/>
                  <a:pt x="9892" y="20278"/>
                  <a:pt x="9923" y="20259"/>
                </a:cubicBezTo>
                <a:cubicBezTo>
                  <a:pt x="9865" y="20259"/>
                  <a:pt x="9865" y="20259"/>
                  <a:pt x="9865" y="20278"/>
                </a:cubicBezTo>
                <a:close/>
                <a:moveTo>
                  <a:pt x="9785" y="20293"/>
                </a:moveTo>
                <a:cubicBezTo>
                  <a:pt x="9812" y="20293"/>
                  <a:pt x="9838" y="20293"/>
                  <a:pt x="9865" y="20278"/>
                </a:cubicBezTo>
                <a:cubicBezTo>
                  <a:pt x="9812" y="20278"/>
                  <a:pt x="9785" y="20278"/>
                  <a:pt x="9785" y="20293"/>
                </a:cubicBezTo>
                <a:close/>
                <a:moveTo>
                  <a:pt x="5185" y="20309"/>
                </a:moveTo>
                <a:cubicBezTo>
                  <a:pt x="5185" y="20309"/>
                  <a:pt x="5154" y="20309"/>
                  <a:pt x="5185" y="20309"/>
                </a:cubicBezTo>
                <a:close/>
                <a:moveTo>
                  <a:pt x="9727" y="20309"/>
                </a:moveTo>
                <a:cubicBezTo>
                  <a:pt x="9754" y="20309"/>
                  <a:pt x="9754" y="20309"/>
                  <a:pt x="9785" y="20293"/>
                </a:cubicBezTo>
                <a:cubicBezTo>
                  <a:pt x="9754" y="20293"/>
                  <a:pt x="9727" y="20293"/>
                  <a:pt x="9727" y="20309"/>
                </a:cubicBezTo>
                <a:close/>
                <a:moveTo>
                  <a:pt x="9647" y="20324"/>
                </a:moveTo>
                <a:cubicBezTo>
                  <a:pt x="9674" y="20324"/>
                  <a:pt x="9727" y="20324"/>
                  <a:pt x="9727" y="20309"/>
                </a:cubicBezTo>
                <a:cubicBezTo>
                  <a:pt x="9674" y="20309"/>
                  <a:pt x="9647" y="20309"/>
                  <a:pt x="9647" y="20324"/>
                </a:cubicBezTo>
                <a:close/>
                <a:moveTo>
                  <a:pt x="9589" y="20340"/>
                </a:moveTo>
                <a:cubicBezTo>
                  <a:pt x="9620" y="20340"/>
                  <a:pt x="9647" y="20340"/>
                  <a:pt x="9647" y="20324"/>
                </a:cubicBezTo>
                <a:cubicBezTo>
                  <a:pt x="9620" y="20324"/>
                  <a:pt x="9589" y="20324"/>
                  <a:pt x="9589" y="20340"/>
                </a:cubicBezTo>
                <a:close/>
                <a:moveTo>
                  <a:pt x="4989" y="20340"/>
                </a:moveTo>
                <a:cubicBezTo>
                  <a:pt x="4989" y="20340"/>
                  <a:pt x="4905" y="20358"/>
                  <a:pt x="4936" y="20358"/>
                </a:cubicBezTo>
                <a:cubicBezTo>
                  <a:pt x="4936" y="20358"/>
                  <a:pt x="4989" y="20358"/>
                  <a:pt x="4989" y="20340"/>
                </a:cubicBezTo>
                <a:close/>
                <a:moveTo>
                  <a:pt x="9509" y="20358"/>
                </a:moveTo>
                <a:cubicBezTo>
                  <a:pt x="9536" y="20358"/>
                  <a:pt x="9589" y="20358"/>
                  <a:pt x="9589" y="20340"/>
                </a:cubicBezTo>
                <a:cubicBezTo>
                  <a:pt x="9536" y="20340"/>
                  <a:pt x="9509" y="20340"/>
                  <a:pt x="9509" y="20358"/>
                </a:cubicBezTo>
                <a:close/>
                <a:moveTo>
                  <a:pt x="9372" y="20389"/>
                </a:moveTo>
                <a:cubicBezTo>
                  <a:pt x="9425" y="20389"/>
                  <a:pt x="9483" y="20389"/>
                  <a:pt x="9509" y="20358"/>
                </a:cubicBezTo>
                <a:cubicBezTo>
                  <a:pt x="9425" y="20358"/>
                  <a:pt x="9398" y="20373"/>
                  <a:pt x="9372" y="20389"/>
                </a:cubicBezTo>
                <a:close/>
                <a:moveTo>
                  <a:pt x="9234" y="20420"/>
                </a:moveTo>
                <a:cubicBezTo>
                  <a:pt x="9287" y="20420"/>
                  <a:pt x="9340" y="20420"/>
                  <a:pt x="9372" y="20389"/>
                </a:cubicBezTo>
                <a:cubicBezTo>
                  <a:pt x="9287" y="20389"/>
                  <a:pt x="9260" y="20404"/>
                  <a:pt x="9234" y="20420"/>
                </a:cubicBezTo>
                <a:close/>
                <a:moveTo>
                  <a:pt x="9149" y="20438"/>
                </a:moveTo>
                <a:cubicBezTo>
                  <a:pt x="9176" y="20438"/>
                  <a:pt x="9234" y="20438"/>
                  <a:pt x="9234" y="20420"/>
                </a:cubicBezTo>
                <a:cubicBezTo>
                  <a:pt x="9176" y="20420"/>
                  <a:pt x="9149" y="20420"/>
                  <a:pt x="9149" y="20438"/>
                </a:cubicBezTo>
                <a:close/>
                <a:moveTo>
                  <a:pt x="9012" y="20469"/>
                </a:moveTo>
                <a:cubicBezTo>
                  <a:pt x="9069" y="20469"/>
                  <a:pt x="9123" y="20469"/>
                  <a:pt x="9149" y="20438"/>
                </a:cubicBezTo>
                <a:cubicBezTo>
                  <a:pt x="9069" y="20438"/>
                  <a:pt x="9038" y="20454"/>
                  <a:pt x="9012" y="20469"/>
                </a:cubicBezTo>
                <a:close/>
                <a:moveTo>
                  <a:pt x="9012" y="20469"/>
                </a:moveTo>
                <a:cubicBezTo>
                  <a:pt x="9012" y="20469"/>
                  <a:pt x="9012" y="20518"/>
                  <a:pt x="9012" y="20469"/>
                </a:cubicBezTo>
                <a:close/>
                <a:moveTo>
                  <a:pt x="8874" y="20500"/>
                </a:moveTo>
                <a:cubicBezTo>
                  <a:pt x="8874" y="20500"/>
                  <a:pt x="8874" y="20454"/>
                  <a:pt x="8874" y="20500"/>
                </a:cubicBezTo>
                <a:close/>
                <a:moveTo>
                  <a:pt x="8874" y="20500"/>
                </a:moveTo>
                <a:cubicBezTo>
                  <a:pt x="8874" y="20500"/>
                  <a:pt x="8874" y="20549"/>
                  <a:pt x="8874" y="20500"/>
                </a:cubicBezTo>
                <a:close/>
              </a:path>
            </a:pathLst>
          </a:custGeom>
          <a:solidFill>
            <a:schemeClr val="tx1">
              <a:lumMod val="50000"/>
              <a:lumOff val="50000"/>
            </a:schemeClr>
          </a:solidFill>
          <a:ln w="12700">
            <a:miter lim="400000"/>
          </a:ln>
        </p:spPr>
        <p:txBody>
          <a:bodyPr lIns="22859" rIns="22859" anchor="ctr"/>
          <a:lstStyle/>
          <a:p>
            <a:endParaRPr sz="1800"/>
          </a:p>
        </p:txBody>
      </p:sp>
      <p:sp>
        <p:nvSpPr>
          <p:cNvPr id="1248" name="Shape 1248"/>
          <p:cNvSpPr/>
          <p:nvPr/>
        </p:nvSpPr>
        <p:spPr>
          <a:xfrm>
            <a:off x="7457723" y="1789299"/>
            <a:ext cx="3822065" cy="1676400"/>
          </a:xfrm>
          <a:prstGeom prst="rect">
            <a:avLst/>
          </a:prstGeom>
          <a:ln w="12700">
            <a:miter lim="400000"/>
          </a:ln>
        </p:spPr>
        <p:txBody>
          <a:bodyPr wrap="none" lIns="0" tIns="0" rIns="0" bIns="0" anchor="ctr">
            <a:spAutoFit/>
          </a:bodyPr>
          <a:lstStyle/>
          <a:p>
            <a:pPr algn="r" defTabSz="4572000">
              <a:lnSpc>
                <a:spcPct val="100000"/>
              </a:lnSpc>
              <a:defRPr sz="11000" b="1" spc="500">
                <a:solidFill>
                  <a:srgbClr val="000000"/>
                </a:solidFill>
                <a:latin typeface="Montserrat Semi"/>
                <a:ea typeface="Montserrat Semi"/>
                <a:cs typeface="Montserrat Semi"/>
                <a:sym typeface="Montserrat Semi"/>
              </a:defRPr>
            </a:pPr>
            <a:r>
              <a:rPr sz="5500" dirty="0" err="1">
                <a:solidFill>
                  <a:srgbClr val="0070C0"/>
                </a:solidFill>
                <a:latin typeface="微软雅黑" panose="020B0503020204020204" pitchFamily="34" charset="-122"/>
                <a:ea typeface="微软雅黑" panose="020B0503020204020204" pitchFamily="34" charset="-122"/>
              </a:rPr>
              <a:t>单击此处添</a:t>
            </a:r>
            <a:endParaRPr sz="5500" dirty="0">
              <a:solidFill>
                <a:srgbClr val="0070C0"/>
              </a:solidFill>
              <a:latin typeface="微软雅黑" panose="020B0503020204020204" pitchFamily="34" charset="-122"/>
              <a:ea typeface="微软雅黑" panose="020B0503020204020204" pitchFamily="34" charset="-122"/>
            </a:endParaRPr>
          </a:p>
          <a:p>
            <a:pPr algn="r" defTabSz="4572000">
              <a:lnSpc>
                <a:spcPct val="100000"/>
              </a:lnSpc>
              <a:defRPr sz="11000" b="1" spc="500">
                <a:solidFill>
                  <a:srgbClr val="000000"/>
                </a:solidFill>
                <a:latin typeface="Montserrat Semi"/>
                <a:ea typeface="Montserrat Semi"/>
                <a:cs typeface="Montserrat Semi"/>
                <a:sym typeface="Montserrat Semi"/>
              </a:defRPr>
            </a:pPr>
            <a:r>
              <a:rPr sz="5500" dirty="0" err="1">
                <a:solidFill>
                  <a:srgbClr val="0070C0"/>
                </a:solidFill>
                <a:latin typeface="微软雅黑" panose="020B0503020204020204" pitchFamily="34" charset="-122"/>
                <a:ea typeface="微软雅黑" panose="020B0503020204020204" pitchFamily="34" charset="-122"/>
              </a:rPr>
              <a:t>加标题</a:t>
            </a:r>
            <a:endParaRPr sz="5500" dirty="0">
              <a:solidFill>
                <a:srgbClr val="0070C0"/>
              </a:solidFill>
              <a:latin typeface="微软雅黑" panose="020B0503020204020204" pitchFamily="34" charset="-122"/>
              <a:ea typeface="微软雅黑" panose="020B0503020204020204" pitchFamily="34" charset="-122"/>
            </a:endParaRPr>
          </a:p>
        </p:txBody>
      </p:sp>
      <p:sp>
        <p:nvSpPr>
          <p:cNvPr id="1249" name="Shape 1249"/>
          <p:cNvSpPr/>
          <p:nvPr/>
        </p:nvSpPr>
        <p:spPr>
          <a:xfrm flipV="1">
            <a:off x="7579067" y="3799316"/>
            <a:ext cx="3700722" cy="2149"/>
          </a:xfrm>
          <a:prstGeom prst="line">
            <a:avLst/>
          </a:prstGeom>
          <a:ln>
            <a:solidFill>
              <a:srgbClr val="000000"/>
            </a:solidFill>
            <a:miter/>
          </a:ln>
        </p:spPr>
        <p:txBody>
          <a:bodyPr lIns="22859" rIns="22859"/>
          <a:lstStyle/>
          <a:p>
            <a:endParaRPr sz="1800"/>
          </a:p>
        </p:txBody>
      </p:sp>
      <p:sp>
        <p:nvSpPr>
          <p:cNvPr id="1250" name="Shape 1250"/>
          <p:cNvSpPr/>
          <p:nvPr/>
        </p:nvSpPr>
        <p:spPr>
          <a:xfrm>
            <a:off x="6098188" y="4128925"/>
            <a:ext cx="5299610" cy="1956465"/>
          </a:xfrm>
          <a:prstGeom prst="rect">
            <a:avLst/>
          </a:prstGeom>
          <a:ln w="12700">
            <a:miter lim="400000"/>
          </a:ln>
        </p:spPr>
        <p:txBody>
          <a:bodyPr lIns="54372" tIns="54372" rIns="54372" bIns="54372">
            <a:spAutoFit/>
          </a:bodyPr>
          <a:lstStyle>
            <a:lvl1pPr algn="r" defTabSz="1087120">
              <a:lnSpc>
                <a:spcPts val="3700"/>
              </a:lnSpc>
              <a:spcBef>
                <a:spcPts val="600"/>
              </a:spcBef>
              <a:defRPr sz="2500">
                <a:latin typeface="Poppins Light"/>
                <a:ea typeface="Poppins Light"/>
                <a:cs typeface="Poppins Light"/>
                <a:sym typeface="Poppins Light"/>
              </a:defRPr>
            </a:lvl1pPr>
          </a:lstStyle>
          <a:p>
            <a:pPr>
              <a:lnSpc>
                <a:spcPct val="150000"/>
              </a:lnSpc>
            </a:pPr>
            <a:r>
              <a:rPr sz="16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a:t>
            </a:r>
            <a:r>
              <a:rPr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251" name="lindsey-wixson-by-anthony-maule-for-cr-fashion-book-february-2015-4.jpg"/>
          <p:cNvPicPr>
            <a:picLocks noGrp="1" noChangeAspect="1"/>
          </p:cNvPicPr>
          <p:nvPr>
            <p:ph type="pic" idx="13"/>
          </p:nvPr>
        </p:nvPicPr>
        <p:blipFill>
          <a:blip r:embed="rId1">
            <a:extLst>
              <a:ext uri="{28A0092B-C50C-407E-A947-70E740481C1C}">
                <a14:useLocalDpi xmlns:a14="http://schemas.microsoft.com/office/drawing/2010/main" val="0"/>
              </a:ext>
            </a:extLst>
          </a:blip>
          <a:stretch>
            <a:fillRect/>
          </a:stretch>
        </p:blipFill>
        <p:spPr>
          <a:xfrm>
            <a:off x="1872169" y="968665"/>
            <a:ext cx="3061566" cy="5653314"/>
          </a:xfrm>
          <a:custGeom>
            <a:avLst/>
            <a:gdLst/>
            <a:ahLst/>
            <a:cxnLst>
              <a:cxn ang="0">
                <a:pos x="wd2" y="hd2"/>
              </a:cxn>
              <a:cxn ang="5400000">
                <a:pos x="wd2" y="hd2"/>
              </a:cxn>
              <a:cxn ang="10800000">
                <a:pos x="wd2" y="hd2"/>
              </a:cxn>
              <a:cxn ang="16200000">
                <a:pos x="wd2" y="hd2"/>
              </a:cxn>
            </a:cxnLst>
            <a:rect l="0" t="0" r="r" b="b"/>
            <a:pathLst>
              <a:path w="21599" h="21561" extrusionOk="0">
                <a:moveTo>
                  <a:pt x="11074" y="0"/>
                </a:moveTo>
                <a:cubicBezTo>
                  <a:pt x="11074" y="0"/>
                  <a:pt x="10687" y="0"/>
                  <a:pt x="10579" y="21"/>
                </a:cubicBezTo>
                <a:cubicBezTo>
                  <a:pt x="10456" y="12"/>
                  <a:pt x="10239" y="132"/>
                  <a:pt x="10142" y="179"/>
                </a:cubicBezTo>
                <a:cubicBezTo>
                  <a:pt x="9977" y="229"/>
                  <a:pt x="10195" y="66"/>
                  <a:pt x="10159" y="66"/>
                </a:cubicBezTo>
                <a:cubicBezTo>
                  <a:pt x="10106" y="54"/>
                  <a:pt x="9653" y="410"/>
                  <a:pt x="9611" y="509"/>
                </a:cubicBezTo>
                <a:cubicBezTo>
                  <a:pt x="9578" y="554"/>
                  <a:pt x="9610" y="593"/>
                  <a:pt x="9588" y="623"/>
                </a:cubicBezTo>
                <a:cubicBezTo>
                  <a:pt x="9557" y="665"/>
                  <a:pt x="9429" y="714"/>
                  <a:pt x="9407" y="785"/>
                </a:cubicBezTo>
                <a:cubicBezTo>
                  <a:pt x="9364" y="843"/>
                  <a:pt x="9418" y="854"/>
                  <a:pt x="9397" y="882"/>
                </a:cubicBezTo>
                <a:cubicBezTo>
                  <a:pt x="9343" y="914"/>
                  <a:pt x="9210" y="919"/>
                  <a:pt x="9158" y="989"/>
                </a:cubicBezTo>
                <a:cubicBezTo>
                  <a:pt x="9061" y="1079"/>
                  <a:pt x="8980" y="1280"/>
                  <a:pt x="8833" y="1214"/>
                </a:cubicBezTo>
                <a:cubicBezTo>
                  <a:pt x="8833" y="1214"/>
                  <a:pt x="8800" y="1134"/>
                  <a:pt x="8789" y="1148"/>
                </a:cubicBezTo>
                <a:cubicBezTo>
                  <a:pt x="8657" y="1194"/>
                  <a:pt x="8671" y="1349"/>
                  <a:pt x="8629" y="1448"/>
                </a:cubicBezTo>
                <a:cubicBezTo>
                  <a:pt x="8565" y="1535"/>
                  <a:pt x="8522" y="1509"/>
                  <a:pt x="8522" y="1552"/>
                </a:cubicBezTo>
                <a:cubicBezTo>
                  <a:pt x="8523" y="1634"/>
                  <a:pt x="8742" y="1555"/>
                  <a:pt x="8591" y="1634"/>
                </a:cubicBezTo>
                <a:cubicBezTo>
                  <a:pt x="8537" y="1665"/>
                  <a:pt x="8501" y="1497"/>
                  <a:pt x="8459" y="1596"/>
                </a:cubicBezTo>
                <a:cubicBezTo>
                  <a:pt x="8480" y="1692"/>
                  <a:pt x="8538" y="1706"/>
                  <a:pt x="8427" y="1765"/>
                </a:cubicBezTo>
                <a:cubicBezTo>
                  <a:pt x="8405" y="1752"/>
                  <a:pt x="8363" y="1767"/>
                  <a:pt x="8351" y="1784"/>
                </a:cubicBezTo>
                <a:cubicBezTo>
                  <a:pt x="8298" y="1813"/>
                  <a:pt x="8278" y="1925"/>
                  <a:pt x="8234" y="1942"/>
                </a:cubicBezTo>
                <a:cubicBezTo>
                  <a:pt x="8213" y="1930"/>
                  <a:pt x="8055" y="1877"/>
                  <a:pt x="8045" y="1891"/>
                </a:cubicBezTo>
                <a:cubicBezTo>
                  <a:pt x="7948" y="1898"/>
                  <a:pt x="7844" y="2212"/>
                  <a:pt x="7797" y="2017"/>
                </a:cubicBezTo>
                <a:cubicBezTo>
                  <a:pt x="7761" y="1892"/>
                  <a:pt x="7754" y="2159"/>
                  <a:pt x="7722" y="2160"/>
                </a:cubicBezTo>
                <a:cubicBezTo>
                  <a:pt x="7690" y="2162"/>
                  <a:pt x="7565" y="2024"/>
                  <a:pt x="7590" y="2206"/>
                </a:cubicBezTo>
                <a:cubicBezTo>
                  <a:pt x="7584" y="2306"/>
                  <a:pt x="7452" y="2269"/>
                  <a:pt x="7397" y="2385"/>
                </a:cubicBezTo>
                <a:cubicBezTo>
                  <a:pt x="7377" y="2413"/>
                  <a:pt x="7445" y="2536"/>
                  <a:pt x="7366" y="2510"/>
                </a:cubicBezTo>
                <a:cubicBezTo>
                  <a:pt x="7313" y="2499"/>
                  <a:pt x="7299" y="2387"/>
                  <a:pt x="7299" y="2387"/>
                </a:cubicBezTo>
                <a:cubicBezTo>
                  <a:pt x="7233" y="2392"/>
                  <a:pt x="7245" y="2459"/>
                  <a:pt x="7170" y="2518"/>
                </a:cubicBezTo>
                <a:cubicBezTo>
                  <a:pt x="7126" y="2536"/>
                  <a:pt x="7036" y="2567"/>
                  <a:pt x="7036" y="2567"/>
                </a:cubicBezTo>
                <a:cubicBezTo>
                  <a:pt x="7015" y="2595"/>
                  <a:pt x="7094" y="2621"/>
                  <a:pt x="7073" y="2649"/>
                </a:cubicBezTo>
                <a:lnTo>
                  <a:pt x="6984" y="2637"/>
                </a:lnTo>
                <a:cubicBezTo>
                  <a:pt x="6930" y="2669"/>
                  <a:pt x="6998" y="2752"/>
                  <a:pt x="6865" y="2673"/>
                </a:cubicBezTo>
                <a:cubicBezTo>
                  <a:pt x="6855" y="2687"/>
                  <a:pt x="6888" y="2768"/>
                  <a:pt x="6876" y="2784"/>
                </a:cubicBezTo>
                <a:lnTo>
                  <a:pt x="6801" y="2760"/>
                </a:lnTo>
                <a:cubicBezTo>
                  <a:pt x="6765" y="2760"/>
                  <a:pt x="6780" y="2831"/>
                  <a:pt x="6748" y="2832"/>
                </a:cubicBezTo>
                <a:cubicBezTo>
                  <a:pt x="6702" y="2845"/>
                  <a:pt x="6689" y="2778"/>
                  <a:pt x="6637" y="2808"/>
                </a:cubicBezTo>
                <a:cubicBezTo>
                  <a:pt x="6637" y="2808"/>
                  <a:pt x="6658" y="2864"/>
                  <a:pt x="6647" y="2878"/>
                </a:cubicBezTo>
                <a:cubicBezTo>
                  <a:pt x="6627" y="2906"/>
                  <a:pt x="6573" y="2894"/>
                  <a:pt x="6561" y="2910"/>
                </a:cubicBezTo>
                <a:cubicBezTo>
                  <a:pt x="6561" y="2910"/>
                  <a:pt x="6620" y="3005"/>
                  <a:pt x="6610" y="3019"/>
                </a:cubicBezTo>
                <a:cubicBezTo>
                  <a:pt x="6610" y="3019"/>
                  <a:pt x="6562" y="2951"/>
                  <a:pt x="6530" y="2953"/>
                </a:cubicBezTo>
                <a:lnTo>
                  <a:pt x="6359" y="3143"/>
                </a:lnTo>
                <a:cubicBezTo>
                  <a:pt x="6236" y="3134"/>
                  <a:pt x="6360" y="3183"/>
                  <a:pt x="6259" y="3188"/>
                </a:cubicBezTo>
                <a:cubicBezTo>
                  <a:pt x="6162" y="3194"/>
                  <a:pt x="6285" y="3243"/>
                  <a:pt x="6220" y="3289"/>
                </a:cubicBezTo>
                <a:cubicBezTo>
                  <a:pt x="6220" y="3289"/>
                  <a:pt x="6162" y="3235"/>
                  <a:pt x="6142" y="3263"/>
                </a:cubicBezTo>
                <a:cubicBezTo>
                  <a:pt x="6152" y="3249"/>
                  <a:pt x="6200" y="3317"/>
                  <a:pt x="6188" y="3333"/>
                </a:cubicBezTo>
                <a:cubicBezTo>
                  <a:pt x="6166" y="3404"/>
                  <a:pt x="5996" y="3593"/>
                  <a:pt x="5927" y="3595"/>
                </a:cubicBezTo>
                <a:cubicBezTo>
                  <a:pt x="5895" y="3597"/>
                  <a:pt x="5838" y="3542"/>
                  <a:pt x="5817" y="3570"/>
                </a:cubicBezTo>
                <a:cubicBezTo>
                  <a:pt x="5775" y="3586"/>
                  <a:pt x="5831" y="3683"/>
                  <a:pt x="5798" y="3727"/>
                </a:cubicBezTo>
                <a:cubicBezTo>
                  <a:pt x="5809" y="3713"/>
                  <a:pt x="5699" y="3730"/>
                  <a:pt x="5689" y="3744"/>
                </a:cubicBezTo>
                <a:cubicBezTo>
                  <a:pt x="5614" y="3803"/>
                  <a:pt x="5675" y="4070"/>
                  <a:pt x="5585" y="3933"/>
                </a:cubicBezTo>
                <a:cubicBezTo>
                  <a:pt x="5506" y="3823"/>
                  <a:pt x="5607" y="3987"/>
                  <a:pt x="5575" y="4031"/>
                </a:cubicBezTo>
                <a:cubicBezTo>
                  <a:pt x="5532" y="4089"/>
                  <a:pt x="5486" y="4019"/>
                  <a:pt x="5500" y="4091"/>
                </a:cubicBezTo>
                <a:cubicBezTo>
                  <a:pt x="5500" y="4174"/>
                  <a:pt x="5861" y="4551"/>
                  <a:pt x="6301" y="4913"/>
                </a:cubicBezTo>
                <a:cubicBezTo>
                  <a:pt x="7271" y="5714"/>
                  <a:pt x="8468" y="6516"/>
                  <a:pt x="9741" y="7348"/>
                </a:cubicBezTo>
                <a:cubicBezTo>
                  <a:pt x="10859" y="8088"/>
                  <a:pt x="11795" y="8762"/>
                  <a:pt x="12803" y="9478"/>
                </a:cubicBezTo>
                <a:cubicBezTo>
                  <a:pt x="12902" y="9560"/>
                  <a:pt x="13316" y="9863"/>
                  <a:pt x="13284" y="9908"/>
                </a:cubicBezTo>
                <a:cubicBezTo>
                  <a:pt x="13294" y="9894"/>
                  <a:pt x="13163" y="9897"/>
                  <a:pt x="13142" y="9884"/>
                </a:cubicBezTo>
                <a:cubicBezTo>
                  <a:pt x="12775" y="9816"/>
                  <a:pt x="12311" y="9627"/>
                  <a:pt x="12069" y="9606"/>
                </a:cubicBezTo>
                <a:cubicBezTo>
                  <a:pt x="12376" y="9706"/>
                  <a:pt x="12753" y="9803"/>
                  <a:pt x="13141" y="9927"/>
                </a:cubicBezTo>
                <a:cubicBezTo>
                  <a:pt x="13141" y="9927"/>
                  <a:pt x="13306" y="9921"/>
                  <a:pt x="13263" y="9979"/>
                </a:cubicBezTo>
                <a:cubicBezTo>
                  <a:pt x="13274" y="10006"/>
                  <a:pt x="12987" y="9920"/>
                  <a:pt x="12912" y="9896"/>
                </a:cubicBezTo>
                <a:cubicBezTo>
                  <a:pt x="11951" y="9640"/>
                  <a:pt x="10932" y="9373"/>
                  <a:pt x="9890" y="9052"/>
                </a:cubicBezTo>
                <a:cubicBezTo>
                  <a:pt x="9534" y="8926"/>
                  <a:pt x="9236" y="8855"/>
                  <a:pt x="8892" y="8713"/>
                </a:cubicBezTo>
                <a:cubicBezTo>
                  <a:pt x="8449" y="8497"/>
                  <a:pt x="7930" y="8459"/>
                  <a:pt x="7664" y="8303"/>
                </a:cubicBezTo>
                <a:cubicBezTo>
                  <a:pt x="7266" y="8193"/>
                  <a:pt x="6804" y="8129"/>
                  <a:pt x="6384" y="8090"/>
                </a:cubicBezTo>
                <a:cubicBezTo>
                  <a:pt x="6261" y="8082"/>
                  <a:pt x="6065" y="8090"/>
                  <a:pt x="5985" y="8023"/>
                </a:cubicBezTo>
                <a:cubicBezTo>
                  <a:pt x="5918" y="8023"/>
                  <a:pt x="5555" y="7998"/>
                  <a:pt x="5412" y="8018"/>
                </a:cubicBezTo>
                <a:cubicBezTo>
                  <a:pt x="5336" y="8037"/>
                  <a:pt x="5360" y="8130"/>
                  <a:pt x="5294" y="8052"/>
                </a:cubicBezTo>
                <a:cubicBezTo>
                  <a:pt x="5294" y="8052"/>
                  <a:pt x="5543" y="7930"/>
                  <a:pt x="5496" y="7903"/>
                </a:cubicBezTo>
                <a:cubicBezTo>
                  <a:pt x="5477" y="7892"/>
                  <a:pt x="5317" y="7971"/>
                  <a:pt x="5255" y="7992"/>
                </a:cubicBezTo>
                <a:lnTo>
                  <a:pt x="5236" y="7998"/>
                </a:lnTo>
                <a:cubicBezTo>
                  <a:pt x="5231" y="8005"/>
                  <a:pt x="5231" y="8005"/>
                  <a:pt x="5234" y="8001"/>
                </a:cubicBezTo>
                <a:cubicBezTo>
                  <a:pt x="5203" y="8043"/>
                  <a:pt x="5161" y="8099"/>
                  <a:pt x="5108" y="8130"/>
                </a:cubicBezTo>
                <a:cubicBezTo>
                  <a:pt x="5087" y="8158"/>
                  <a:pt x="5031" y="8149"/>
                  <a:pt x="4986" y="8162"/>
                </a:cubicBezTo>
                <a:cubicBezTo>
                  <a:pt x="4814" y="8269"/>
                  <a:pt x="4587" y="8487"/>
                  <a:pt x="4368" y="8609"/>
                </a:cubicBezTo>
                <a:cubicBezTo>
                  <a:pt x="4239" y="8657"/>
                  <a:pt x="4119" y="8646"/>
                  <a:pt x="4043" y="8749"/>
                </a:cubicBezTo>
                <a:cubicBezTo>
                  <a:pt x="3947" y="8836"/>
                  <a:pt x="3814" y="8842"/>
                  <a:pt x="3738" y="8945"/>
                </a:cubicBezTo>
                <a:cubicBezTo>
                  <a:pt x="3686" y="8974"/>
                  <a:pt x="3674" y="9031"/>
                  <a:pt x="3654" y="9059"/>
                </a:cubicBezTo>
                <a:cubicBezTo>
                  <a:pt x="3537" y="9134"/>
                  <a:pt x="3347" y="9126"/>
                  <a:pt x="3250" y="9174"/>
                </a:cubicBezTo>
                <a:cubicBezTo>
                  <a:pt x="3196" y="9205"/>
                  <a:pt x="3185" y="9262"/>
                  <a:pt x="3142" y="9278"/>
                </a:cubicBezTo>
                <a:cubicBezTo>
                  <a:pt x="3142" y="9278"/>
                  <a:pt x="3042" y="9238"/>
                  <a:pt x="3010" y="9240"/>
                </a:cubicBezTo>
                <a:cubicBezTo>
                  <a:pt x="2977" y="9243"/>
                  <a:pt x="2664" y="9451"/>
                  <a:pt x="2563" y="9455"/>
                </a:cubicBezTo>
                <a:cubicBezTo>
                  <a:pt x="2595" y="9454"/>
                  <a:pt x="2616" y="9383"/>
                  <a:pt x="2584" y="9385"/>
                </a:cubicBezTo>
                <a:cubicBezTo>
                  <a:pt x="2553" y="9386"/>
                  <a:pt x="2552" y="9429"/>
                  <a:pt x="2510" y="9444"/>
                </a:cubicBezTo>
                <a:cubicBezTo>
                  <a:pt x="2474" y="9443"/>
                  <a:pt x="2409" y="9405"/>
                  <a:pt x="2397" y="9422"/>
                </a:cubicBezTo>
                <a:cubicBezTo>
                  <a:pt x="2233" y="9469"/>
                  <a:pt x="2248" y="9582"/>
                  <a:pt x="2105" y="9685"/>
                </a:cubicBezTo>
                <a:cubicBezTo>
                  <a:pt x="2095" y="9699"/>
                  <a:pt x="2019" y="9675"/>
                  <a:pt x="1965" y="9707"/>
                </a:cubicBezTo>
                <a:cubicBezTo>
                  <a:pt x="1919" y="9720"/>
                  <a:pt x="1912" y="9779"/>
                  <a:pt x="1866" y="9792"/>
                </a:cubicBezTo>
                <a:cubicBezTo>
                  <a:pt x="1822" y="9810"/>
                  <a:pt x="1747" y="9786"/>
                  <a:pt x="1669" y="9801"/>
                </a:cubicBezTo>
                <a:cubicBezTo>
                  <a:pt x="1636" y="9804"/>
                  <a:pt x="1604" y="9847"/>
                  <a:pt x="1572" y="9848"/>
                </a:cubicBezTo>
                <a:cubicBezTo>
                  <a:pt x="1503" y="9851"/>
                  <a:pt x="1417" y="9800"/>
                  <a:pt x="1371" y="9813"/>
                </a:cubicBezTo>
                <a:cubicBezTo>
                  <a:pt x="1339" y="9815"/>
                  <a:pt x="1220" y="9891"/>
                  <a:pt x="1167" y="9964"/>
                </a:cubicBezTo>
                <a:cubicBezTo>
                  <a:pt x="1103" y="10050"/>
                  <a:pt x="1029" y="10278"/>
                  <a:pt x="932" y="10241"/>
                </a:cubicBezTo>
                <a:cubicBezTo>
                  <a:pt x="875" y="10228"/>
                  <a:pt x="875" y="10144"/>
                  <a:pt x="918" y="10085"/>
                </a:cubicBezTo>
                <a:cubicBezTo>
                  <a:pt x="928" y="10071"/>
                  <a:pt x="992" y="10069"/>
                  <a:pt x="949" y="10043"/>
                </a:cubicBezTo>
                <a:cubicBezTo>
                  <a:pt x="893" y="9987"/>
                  <a:pt x="685" y="10136"/>
                  <a:pt x="652" y="10180"/>
                </a:cubicBezTo>
                <a:cubicBezTo>
                  <a:pt x="652" y="10180"/>
                  <a:pt x="678" y="10195"/>
                  <a:pt x="690" y="10179"/>
                </a:cubicBezTo>
                <a:cubicBezTo>
                  <a:pt x="632" y="10208"/>
                  <a:pt x="642" y="10194"/>
                  <a:pt x="652" y="10180"/>
                </a:cubicBezTo>
                <a:cubicBezTo>
                  <a:pt x="631" y="10167"/>
                  <a:pt x="587" y="10142"/>
                  <a:pt x="567" y="10170"/>
                </a:cubicBezTo>
                <a:cubicBezTo>
                  <a:pt x="438" y="10302"/>
                  <a:pt x="583" y="10407"/>
                  <a:pt x="533" y="10565"/>
                </a:cubicBezTo>
                <a:cubicBezTo>
                  <a:pt x="512" y="10593"/>
                  <a:pt x="476" y="10552"/>
                  <a:pt x="443" y="10596"/>
                </a:cubicBezTo>
                <a:cubicBezTo>
                  <a:pt x="423" y="10624"/>
                  <a:pt x="469" y="10652"/>
                  <a:pt x="447" y="10682"/>
                </a:cubicBezTo>
                <a:cubicBezTo>
                  <a:pt x="436" y="10696"/>
                  <a:pt x="348" y="10684"/>
                  <a:pt x="325" y="10714"/>
                </a:cubicBezTo>
                <a:cubicBezTo>
                  <a:pt x="294" y="10756"/>
                  <a:pt x="272" y="10787"/>
                  <a:pt x="262" y="10801"/>
                </a:cubicBezTo>
                <a:lnTo>
                  <a:pt x="161" y="10762"/>
                </a:lnTo>
                <a:cubicBezTo>
                  <a:pt x="118" y="10820"/>
                  <a:pt x="187" y="10860"/>
                  <a:pt x="176" y="10917"/>
                </a:cubicBezTo>
                <a:cubicBezTo>
                  <a:pt x="176" y="10917"/>
                  <a:pt x="108" y="10918"/>
                  <a:pt x="98" y="10932"/>
                </a:cubicBezTo>
                <a:cubicBezTo>
                  <a:pt x="26" y="11014"/>
                  <a:pt x="-1" y="11114"/>
                  <a:pt x="0" y="11219"/>
                </a:cubicBezTo>
                <a:cubicBezTo>
                  <a:pt x="1" y="11395"/>
                  <a:pt x="79" y="11584"/>
                  <a:pt x="149" y="11728"/>
                </a:cubicBezTo>
                <a:cubicBezTo>
                  <a:pt x="634" y="12679"/>
                  <a:pt x="1959" y="13956"/>
                  <a:pt x="3073" y="14919"/>
                </a:cubicBezTo>
                <a:cubicBezTo>
                  <a:pt x="3260" y="15092"/>
                  <a:pt x="3477" y="15239"/>
                  <a:pt x="3630" y="15372"/>
                </a:cubicBezTo>
                <a:cubicBezTo>
                  <a:pt x="3642" y="15399"/>
                  <a:pt x="3642" y="15440"/>
                  <a:pt x="3689" y="15468"/>
                </a:cubicBezTo>
                <a:cubicBezTo>
                  <a:pt x="3778" y="15563"/>
                  <a:pt x="3878" y="15602"/>
                  <a:pt x="3922" y="15668"/>
                </a:cubicBezTo>
                <a:cubicBezTo>
                  <a:pt x="3900" y="15655"/>
                  <a:pt x="3848" y="15644"/>
                  <a:pt x="3869" y="15657"/>
                </a:cubicBezTo>
                <a:cubicBezTo>
                  <a:pt x="3969" y="15779"/>
                  <a:pt x="4082" y="15802"/>
                  <a:pt x="4082" y="15885"/>
                </a:cubicBezTo>
                <a:cubicBezTo>
                  <a:pt x="4093" y="15912"/>
                  <a:pt x="3970" y="15820"/>
                  <a:pt x="3927" y="15878"/>
                </a:cubicBezTo>
                <a:cubicBezTo>
                  <a:pt x="3937" y="15864"/>
                  <a:pt x="4027" y="16001"/>
                  <a:pt x="3996" y="16002"/>
                </a:cubicBezTo>
                <a:cubicBezTo>
                  <a:pt x="3931" y="16048"/>
                  <a:pt x="3730" y="15930"/>
                  <a:pt x="3645" y="15960"/>
                </a:cubicBezTo>
                <a:cubicBezTo>
                  <a:pt x="3687" y="15945"/>
                  <a:pt x="3656" y="16030"/>
                  <a:pt x="3645" y="16044"/>
                </a:cubicBezTo>
                <a:cubicBezTo>
                  <a:pt x="3656" y="16030"/>
                  <a:pt x="3677" y="16043"/>
                  <a:pt x="3677" y="16043"/>
                </a:cubicBezTo>
                <a:lnTo>
                  <a:pt x="3645" y="16044"/>
                </a:lnTo>
                <a:cubicBezTo>
                  <a:pt x="3625" y="16072"/>
                  <a:pt x="3502" y="15980"/>
                  <a:pt x="3559" y="16077"/>
                </a:cubicBezTo>
                <a:cubicBezTo>
                  <a:pt x="3596" y="16202"/>
                  <a:pt x="3713" y="16084"/>
                  <a:pt x="3750" y="16209"/>
                </a:cubicBezTo>
                <a:cubicBezTo>
                  <a:pt x="3735" y="16181"/>
                  <a:pt x="3672" y="16183"/>
                  <a:pt x="3628" y="16201"/>
                </a:cubicBezTo>
                <a:cubicBezTo>
                  <a:pt x="3639" y="16228"/>
                  <a:pt x="3628" y="16284"/>
                  <a:pt x="3628" y="16284"/>
                </a:cubicBezTo>
                <a:cubicBezTo>
                  <a:pt x="3586" y="16340"/>
                  <a:pt x="3277" y="16242"/>
                  <a:pt x="3510" y="16359"/>
                </a:cubicBezTo>
                <a:cubicBezTo>
                  <a:pt x="3697" y="16449"/>
                  <a:pt x="3411" y="16361"/>
                  <a:pt x="3378" y="16365"/>
                </a:cubicBezTo>
                <a:cubicBezTo>
                  <a:pt x="3224" y="16315"/>
                  <a:pt x="3133" y="16305"/>
                  <a:pt x="3356" y="16393"/>
                </a:cubicBezTo>
                <a:cubicBezTo>
                  <a:pt x="3388" y="16392"/>
                  <a:pt x="3457" y="16432"/>
                  <a:pt x="3447" y="16446"/>
                </a:cubicBezTo>
                <a:cubicBezTo>
                  <a:pt x="3457" y="16516"/>
                  <a:pt x="2772" y="16277"/>
                  <a:pt x="3005" y="16478"/>
                </a:cubicBezTo>
                <a:cubicBezTo>
                  <a:pt x="3153" y="16585"/>
                  <a:pt x="2910" y="16482"/>
                  <a:pt x="2862" y="16497"/>
                </a:cubicBezTo>
                <a:cubicBezTo>
                  <a:pt x="2862" y="16497"/>
                  <a:pt x="2824" y="16599"/>
                  <a:pt x="2724" y="16560"/>
                </a:cubicBezTo>
                <a:cubicBezTo>
                  <a:pt x="2532" y="16470"/>
                  <a:pt x="2703" y="16672"/>
                  <a:pt x="2724" y="16685"/>
                </a:cubicBezTo>
                <a:cubicBezTo>
                  <a:pt x="2691" y="16688"/>
                  <a:pt x="2505" y="16556"/>
                  <a:pt x="2457" y="16571"/>
                </a:cubicBezTo>
                <a:cubicBezTo>
                  <a:pt x="2425" y="16572"/>
                  <a:pt x="2409" y="16686"/>
                  <a:pt x="2308" y="16690"/>
                </a:cubicBezTo>
                <a:cubicBezTo>
                  <a:pt x="2276" y="16692"/>
                  <a:pt x="2250" y="16636"/>
                  <a:pt x="2207" y="16652"/>
                </a:cubicBezTo>
                <a:cubicBezTo>
                  <a:pt x="2218" y="16638"/>
                  <a:pt x="2187" y="16680"/>
                  <a:pt x="2175" y="16696"/>
                </a:cubicBezTo>
                <a:cubicBezTo>
                  <a:pt x="2209" y="16692"/>
                  <a:pt x="2351" y="16716"/>
                  <a:pt x="2388" y="16798"/>
                </a:cubicBezTo>
                <a:cubicBezTo>
                  <a:pt x="2367" y="16748"/>
                  <a:pt x="2279" y="16749"/>
                  <a:pt x="2242" y="16751"/>
                </a:cubicBezTo>
                <a:cubicBezTo>
                  <a:pt x="2252" y="16760"/>
                  <a:pt x="2263" y="16793"/>
                  <a:pt x="2255" y="16804"/>
                </a:cubicBezTo>
                <a:cubicBezTo>
                  <a:pt x="2255" y="16804"/>
                  <a:pt x="2165" y="16751"/>
                  <a:pt x="2164" y="16794"/>
                </a:cubicBezTo>
                <a:cubicBezTo>
                  <a:pt x="2164" y="16794"/>
                  <a:pt x="2165" y="16794"/>
                  <a:pt x="2190" y="16809"/>
                </a:cubicBezTo>
                <a:cubicBezTo>
                  <a:pt x="2154" y="16808"/>
                  <a:pt x="2154" y="16808"/>
                  <a:pt x="2122" y="16809"/>
                </a:cubicBezTo>
                <a:cubicBezTo>
                  <a:pt x="1978" y="16788"/>
                  <a:pt x="2192" y="16890"/>
                  <a:pt x="2181" y="16947"/>
                </a:cubicBezTo>
                <a:cubicBezTo>
                  <a:pt x="2371" y="17038"/>
                  <a:pt x="2048" y="16952"/>
                  <a:pt x="2181" y="16947"/>
                </a:cubicBezTo>
                <a:cubicBezTo>
                  <a:pt x="2059" y="16895"/>
                  <a:pt x="1958" y="16816"/>
                  <a:pt x="1839" y="16850"/>
                </a:cubicBezTo>
                <a:cubicBezTo>
                  <a:pt x="1728" y="16868"/>
                  <a:pt x="1883" y="16876"/>
                  <a:pt x="1850" y="16920"/>
                </a:cubicBezTo>
                <a:cubicBezTo>
                  <a:pt x="1850" y="16920"/>
                  <a:pt x="1740" y="16936"/>
                  <a:pt x="1750" y="16922"/>
                </a:cubicBezTo>
                <a:cubicBezTo>
                  <a:pt x="1696" y="16954"/>
                  <a:pt x="1743" y="16981"/>
                  <a:pt x="1733" y="16995"/>
                </a:cubicBezTo>
                <a:cubicBezTo>
                  <a:pt x="1697" y="16994"/>
                  <a:pt x="1664" y="16955"/>
                  <a:pt x="1654" y="16969"/>
                </a:cubicBezTo>
                <a:cubicBezTo>
                  <a:pt x="1599" y="17000"/>
                  <a:pt x="1644" y="17067"/>
                  <a:pt x="1610" y="17070"/>
                </a:cubicBezTo>
                <a:cubicBezTo>
                  <a:pt x="1578" y="17072"/>
                  <a:pt x="1510" y="16947"/>
                  <a:pt x="1488" y="17019"/>
                </a:cubicBezTo>
                <a:cubicBezTo>
                  <a:pt x="1468" y="17047"/>
                  <a:pt x="1648" y="17193"/>
                  <a:pt x="1604" y="17211"/>
                </a:cubicBezTo>
                <a:cubicBezTo>
                  <a:pt x="1604" y="17211"/>
                  <a:pt x="1359" y="17067"/>
                  <a:pt x="1324" y="17066"/>
                </a:cubicBezTo>
                <a:cubicBezTo>
                  <a:pt x="1292" y="17068"/>
                  <a:pt x="1185" y="17255"/>
                  <a:pt x="1210" y="17270"/>
                </a:cubicBezTo>
                <a:cubicBezTo>
                  <a:pt x="1233" y="17323"/>
                  <a:pt x="1365" y="17318"/>
                  <a:pt x="1397" y="17400"/>
                </a:cubicBezTo>
                <a:cubicBezTo>
                  <a:pt x="1430" y="17356"/>
                  <a:pt x="1477" y="17467"/>
                  <a:pt x="1397" y="17400"/>
                </a:cubicBezTo>
                <a:cubicBezTo>
                  <a:pt x="1401" y="17486"/>
                  <a:pt x="1323" y="17377"/>
                  <a:pt x="1279" y="17351"/>
                </a:cubicBezTo>
                <a:cubicBezTo>
                  <a:pt x="1190" y="17298"/>
                  <a:pt x="1069" y="17371"/>
                  <a:pt x="1079" y="17357"/>
                </a:cubicBezTo>
                <a:cubicBezTo>
                  <a:pt x="1090" y="17384"/>
                  <a:pt x="1291" y="17461"/>
                  <a:pt x="1360" y="17542"/>
                </a:cubicBezTo>
                <a:cubicBezTo>
                  <a:pt x="1121" y="17342"/>
                  <a:pt x="1657" y="17657"/>
                  <a:pt x="1360" y="17542"/>
                </a:cubicBezTo>
                <a:cubicBezTo>
                  <a:pt x="1370" y="17612"/>
                  <a:pt x="1036" y="17332"/>
                  <a:pt x="992" y="17349"/>
                </a:cubicBezTo>
                <a:cubicBezTo>
                  <a:pt x="914" y="17364"/>
                  <a:pt x="1073" y="17581"/>
                  <a:pt x="1039" y="17585"/>
                </a:cubicBezTo>
                <a:cubicBezTo>
                  <a:pt x="965" y="17602"/>
                  <a:pt x="828" y="17397"/>
                  <a:pt x="786" y="17412"/>
                </a:cubicBezTo>
                <a:cubicBezTo>
                  <a:pt x="749" y="17414"/>
                  <a:pt x="717" y="17416"/>
                  <a:pt x="717" y="17416"/>
                </a:cubicBezTo>
                <a:cubicBezTo>
                  <a:pt x="738" y="17428"/>
                  <a:pt x="807" y="17425"/>
                  <a:pt x="849" y="17494"/>
                </a:cubicBezTo>
                <a:cubicBezTo>
                  <a:pt x="849" y="17494"/>
                  <a:pt x="864" y="17606"/>
                  <a:pt x="875" y="17632"/>
                </a:cubicBezTo>
                <a:cubicBezTo>
                  <a:pt x="923" y="17701"/>
                  <a:pt x="1045" y="17752"/>
                  <a:pt x="969" y="17771"/>
                </a:cubicBezTo>
                <a:cubicBezTo>
                  <a:pt x="858" y="17789"/>
                  <a:pt x="1002" y="17727"/>
                  <a:pt x="822" y="17705"/>
                </a:cubicBezTo>
                <a:cubicBezTo>
                  <a:pt x="854" y="17704"/>
                  <a:pt x="849" y="17760"/>
                  <a:pt x="849" y="17760"/>
                </a:cubicBezTo>
                <a:cubicBezTo>
                  <a:pt x="768" y="17737"/>
                  <a:pt x="790" y="17706"/>
                  <a:pt x="758" y="17667"/>
                </a:cubicBezTo>
                <a:cubicBezTo>
                  <a:pt x="769" y="17694"/>
                  <a:pt x="679" y="17641"/>
                  <a:pt x="689" y="17627"/>
                </a:cubicBezTo>
                <a:cubicBezTo>
                  <a:pt x="647" y="17642"/>
                  <a:pt x="535" y="17661"/>
                  <a:pt x="525" y="17675"/>
                </a:cubicBezTo>
                <a:cubicBezTo>
                  <a:pt x="513" y="17691"/>
                  <a:pt x="572" y="17702"/>
                  <a:pt x="582" y="17772"/>
                </a:cubicBezTo>
                <a:cubicBezTo>
                  <a:pt x="583" y="17812"/>
                  <a:pt x="551" y="17857"/>
                  <a:pt x="608" y="17911"/>
                </a:cubicBezTo>
                <a:cubicBezTo>
                  <a:pt x="597" y="17884"/>
                  <a:pt x="843" y="18068"/>
                  <a:pt x="745" y="18075"/>
                </a:cubicBezTo>
                <a:cubicBezTo>
                  <a:pt x="657" y="18063"/>
                  <a:pt x="385" y="17780"/>
                  <a:pt x="354" y="17781"/>
                </a:cubicBezTo>
                <a:cubicBezTo>
                  <a:pt x="322" y="17782"/>
                  <a:pt x="332" y="17936"/>
                  <a:pt x="380" y="18004"/>
                </a:cubicBezTo>
                <a:cubicBezTo>
                  <a:pt x="368" y="17978"/>
                  <a:pt x="544" y="18040"/>
                  <a:pt x="480" y="18043"/>
                </a:cubicBezTo>
                <a:cubicBezTo>
                  <a:pt x="400" y="18060"/>
                  <a:pt x="343" y="17963"/>
                  <a:pt x="267" y="17982"/>
                </a:cubicBezTo>
                <a:cubicBezTo>
                  <a:pt x="267" y="17982"/>
                  <a:pt x="301" y="18021"/>
                  <a:pt x="326" y="18036"/>
                </a:cubicBezTo>
                <a:cubicBezTo>
                  <a:pt x="301" y="18021"/>
                  <a:pt x="183" y="18055"/>
                  <a:pt x="205" y="18109"/>
                </a:cubicBezTo>
                <a:cubicBezTo>
                  <a:pt x="241" y="18193"/>
                  <a:pt x="262" y="18122"/>
                  <a:pt x="337" y="18146"/>
                </a:cubicBezTo>
                <a:cubicBezTo>
                  <a:pt x="316" y="18133"/>
                  <a:pt x="353" y="18216"/>
                  <a:pt x="384" y="18258"/>
                </a:cubicBezTo>
                <a:cubicBezTo>
                  <a:pt x="316" y="18217"/>
                  <a:pt x="229" y="18167"/>
                  <a:pt x="209" y="18195"/>
                </a:cubicBezTo>
                <a:cubicBezTo>
                  <a:pt x="151" y="18224"/>
                  <a:pt x="417" y="18296"/>
                  <a:pt x="384" y="18341"/>
                </a:cubicBezTo>
                <a:cubicBezTo>
                  <a:pt x="374" y="18355"/>
                  <a:pt x="219" y="18264"/>
                  <a:pt x="252" y="18304"/>
                </a:cubicBezTo>
                <a:cubicBezTo>
                  <a:pt x="310" y="18358"/>
                  <a:pt x="633" y="18527"/>
                  <a:pt x="688" y="18496"/>
                </a:cubicBezTo>
                <a:cubicBezTo>
                  <a:pt x="654" y="18499"/>
                  <a:pt x="533" y="18405"/>
                  <a:pt x="553" y="18377"/>
                </a:cubicBezTo>
                <a:cubicBezTo>
                  <a:pt x="553" y="18377"/>
                  <a:pt x="915" y="18446"/>
                  <a:pt x="984" y="18443"/>
                </a:cubicBezTo>
                <a:cubicBezTo>
                  <a:pt x="949" y="18442"/>
                  <a:pt x="926" y="18389"/>
                  <a:pt x="958" y="18387"/>
                </a:cubicBezTo>
                <a:cubicBezTo>
                  <a:pt x="1012" y="18356"/>
                  <a:pt x="1074" y="18495"/>
                  <a:pt x="1070" y="18409"/>
                </a:cubicBezTo>
                <a:cubicBezTo>
                  <a:pt x="1059" y="18383"/>
                  <a:pt x="947" y="18360"/>
                  <a:pt x="959" y="18344"/>
                </a:cubicBezTo>
                <a:cubicBezTo>
                  <a:pt x="937" y="18331"/>
                  <a:pt x="990" y="18302"/>
                  <a:pt x="990" y="18302"/>
                </a:cubicBezTo>
                <a:cubicBezTo>
                  <a:pt x="957" y="18263"/>
                  <a:pt x="932" y="18248"/>
                  <a:pt x="910" y="18235"/>
                </a:cubicBezTo>
                <a:cubicBezTo>
                  <a:pt x="932" y="18248"/>
                  <a:pt x="969" y="18246"/>
                  <a:pt x="991" y="18259"/>
                </a:cubicBezTo>
                <a:cubicBezTo>
                  <a:pt x="1022" y="18257"/>
                  <a:pt x="1076" y="18269"/>
                  <a:pt x="1087" y="18255"/>
                </a:cubicBezTo>
                <a:cubicBezTo>
                  <a:pt x="1087" y="18212"/>
                  <a:pt x="867" y="18210"/>
                  <a:pt x="878" y="18153"/>
                </a:cubicBezTo>
                <a:cubicBezTo>
                  <a:pt x="863" y="18124"/>
                  <a:pt x="1109" y="18225"/>
                  <a:pt x="1166" y="18238"/>
                </a:cubicBezTo>
                <a:cubicBezTo>
                  <a:pt x="1198" y="18237"/>
                  <a:pt x="1341" y="18217"/>
                  <a:pt x="1341" y="18217"/>
                </a:cubicBezTo>
                <a:cubicBezTo>
                  <a:pt x="1351" y="18203"/>
                  <a:pt x="1341" y="18133"/>
                  <a:pt x="1426" y="18143"/>
                </a:cubicBezTo>
                <a:cubicBezTo>
                  <a:pt x="1492" y="18138"/>
                  <a:pt x="1660" y="18218"/>
                  <a:pt x="1846" y="18266"/>
                </a:cubicBezTo>
                <a:cubicBezTo>
                  <a:pt x="2202" y="18349"/>
                  <a:pt x="2666" y="18497"/>
                  <a:pt x="3079" y="18636"/>
                </a:cubicBezTo>
                <a:cubicBezTo>
                  <a:pt x="3610" y="18824"/>
                  <a:pt x="4238" y="19005"/>
                  <a:pt x="4736" y="19154"/>
                </a:cubicBezTo>
                <a:cubicBezTo>
                  <a:pt x="6432" y="19672"/>
                  <a:pt x="8669" y="20280"/>
                  <a:pt x="10459" y="20753"/>
                </a:cubicBezTo>
                <a:cubicBezTo>
                  <a:pt x="10948" y="20872"/>
                  <a:pt x="11399" y="20994"/>
                  <a:pt x="11888" y="21114"/>
                </a:cubicBezTo>
                <a:cubicBezTo>
                  <a:pt x="12052" y="21150"/>
                  <a:pt x="12206" y="21157"/>
                  <a:pt x="12340" y="21192"/>
                </a:cubicBezTo>
                <a:cubicBezTo>
                  <a:pt x="12541" y="21269"/>
                  <a:pt x="12653" y="21376"/>
                  <a:pt x="12784" y="21373"/>
                </a:cubicBezTo>
                <a:cubicBezTo>
                  <a:pt x="12784" y="21373"/>
                  <a:pt x="12773" y="21346"/>
                  <a:pt x="12795" y="21359"/>
                </a:cubicBezTo>
                <a:cubicBezTo>
                  <a:pt x="12850" y="21368"/>
                  <a:pt x="12982" y="21489"/>
                  <a:pt x="13051" y="21486"/>
                </a:cubicBezTo>
                <a:cubicBezTo>
                  <a:pt x="13083" y="21485"/>
                  <a:pt x="13036" y="21417"/>
                  <a:pt x="13083" y="21401"/>
                </a:cubicBezTo>
                <a:cubicBezTo>
                  <a:pt x="13071" y="21417"/>
                  <a:pt x="13236" y="21410"/>
                  <a:pt x="13270" y="21407"/>
                </a:cubicBezTo>
                <a:cubicBezTo>
                  <a:pt x="13545" y="21425"/>
                  <a:pt x="14054" y="21600"/>
                  <a:pt x="14151" y="21553"/>
                </a:cubicBezTo>
                <a:cubicBezTo>
                  <a:pt x="13986" y="21476"/>
                  <a:pt x="13922" y="21522"/>
                  <a:pt x="13786" y="21482"/>
                </a:cubicBezTo>
                <a:cubicBezTo>
                  <a:pt x="13732" y="21471"/>
                  <a:pt x="13630" y="21434"/>
                  <a:pt x="13642" y="21418"/>
                </a:cubicBezTo>
                <a:cubicBezTo>
                  <a:pt x="13630" y="21434"/>
                  <a:pt x="13774" y="21331"/>
                  <a:pt x="13774" y="21331"/>
                </a:cubicBezTo>
                <a:cubicBezTo>
                  <a:pt x="13860" y="21298"/>
                  <a:pt x="14295" y="21491"/>
                  <a:pt x="14248" y="21339"/>
                </a:cubicBezTo>
                <a:cubicBezTo>
                  <a:pt x="14259" y="21365"/>
                  <a:pt x="14135" y="21316"/>
                  <a:pt x="14179" y="21298"/>
                </a:cubicBezTo>
                <a:cubicBezTo>
                  <a:pt x="14236" y="21312"/>
                  <a:pt x="14379" y="21376"/>
                  <a:pt x="14455" y="21357"/>
                </a:cubicBezTo>
                <a:cubicBezTo>
                  <a:pt x="14544" y="21369"/>
                  <a:pt x="14562" y="21296"/>
                  <a:pt x="14630" y="21296"/>
                </a:cubicBezTo>
                <a:cubicBezTo>
                  <a:pt x="14663" y="21292"/>
                  <a:pt x="14940" y="21350"/>
                  <a:pt x="14917" y="21297"/>
                </a:cubicBezTo>
                <a:cubicBezTo>
                  <a:pt x="14916" y="21256"/>
                  <a:pt x="14684" y="21264"/>
                  <a:pt x="14662" y="21211"/>
                </a:cubicBezTo>
                <a:cubicBezTo>
                  <a:pt x="14669" y="21152"/>
                  <a:pt x="14785" y="21259"/>
                  <a:pt x="14791" y="21203"/>
                </a:cubicBezTo>
                <a:cubicBezTo>
                  <a:pt x="14769" y="21190"/>
                  <a:pt x="14726" y="21165"/>
                  <a:pt x="14736" y="21151"/>
                </a:cubicBezTo>
                <a:cubicBezTo>
                  <a:pt x="14831" y="21095"/>
                  <a:pt x="15014" y="21189"/>
                  <a:pt x="15133" y="21174"/>
                </a:cubicBezTo>
                <a:lnTo>
                  <a:pt x="15166" y="21164"/>
                </a:lnTo>
                <a:lnTo>
                  <a:pt x="15159" y="21160"/>
                </a:lnTo>
                <a:cubicBezTo>
                  <a:pt x="15137" y="21141"/>
                  <a:pt x="15112" y="21075"/>
                  <a:pt x="15120" y="21065"/>
                </a:cubicBezTo>
                <a:cubicBezTo>
                  <a:pt x="15132" y="21048"/>
                  <a:pt x="15274" y="21072"/>
                  <a:pt x="15328" y="21040"/>
                </a:cubicBezTo>
                <a:cubicBezTo>
                  <a:pt x="15360" y="21039"/>
                  <a:pt x="15381" y="21011"/>
                  <a:pt x="15349" y="21012"/>
                </a:cubicBezTo>
                <a:cubicBezTo>
                  <a:pt x="15436" y="20979"/>
                  <a:pt x="15402" y="20940"/>
                  <a:pt x="15477" y="20880"/>
                </a:cubicBezTo>
                <a:cubicBezTo>
                  <a:pt x="15392" y="20870"/>
                  <a:pt x="15410" y="20797"/>
                  <a:pt x="15488" y="20866"/>
                </a:cubicBezTo>
                <a:cubicBezTo>
                  <a:pt x="15500" y="20850"/>
                  <a:pt x="15521" y="20863"/>
                  <a:pt x="15546" y="20877"/>
                </a:cubicBezTo>
                <a:cubicBezTo>
                  <a:pt x="15557" y="20863"/>
                  <a:pt x="15579" y="20876"/>
                  <a:pt x="15568" y="20890"/>
                </a:cubicBezTo>
                <a:cubicBezTo>
                  <a:pt x="15611" y="20875"/>
                  <a:pt x="15679" y="20915"/>
                  <a:pt x="15743" y="20912"/>
                </a:cubicBezTo>
                <a:cubicBezTo>
                  <a:pt x="15776" y="20908"/>
                  <a:pt x="15775" y="20867"/>
                  <a:pt x="15775" y="20867"/>
                </a:cubicBezTo>
                <a:lnTo>
                  <a:pt x="15818" y="20893"/>
                </a:lnTo>
                <a:cubicBezTo>
                  <a:pt x="15940" y="20861"/>
                  <a:pt x="15796" y="20840"/>
                  <a:pt x="15818" y="20809"/>
                </a:cubicBezTo>
                <a:cubicBezTo>
                  <a:pt x="15872" y="20737"/>
                  <a:pt x="15982" y="20846"/>
                  <a:pt x="15993" y="20789"/>
                </a:cubicBezTo>
                <a:cubicBezTo>
                  <a:pt x="16026" y="20744"/>
                  <a:pt x="15850" y="20767"/>
                  <a:pt x="15849" y="20683"/>
                </a:cubicBezTo>
                <a:cubicBezTo>
                  <a:pt x="15860" y="20669"/>
                  <a:pt x="16025" y="20703"/>
                  <a:pt x="15999" y="20648"/>
                </a:cubicBezTo>
                <a:cubicBezTo>
                  <a:pt x="15989" y="20578"/>
                  <a:pt x="16100" y="20644"/>
                  <a:pt x="16155" y="20612"/>
                </a:cubicBezTo>
                <a:cubicBezTo>
                  <a:pt x="16142" y="20628"/>
                  <a:pt x="16100" y="20560"/>
                  <a:pt x="16111" y="20546"/>
                </a:cubicBezTo>
                <a:cubicBezTo>
                  <a:pt x="16175" y="20500"/>
                  <a:pt x="16254" y="20610"/>
                  <a:pt x="16383" y="20562"/>
                </a:cubicBezTo>
                <a:cubicBezTo>
                  <a:pt x="16383" y="20562"/>
                  <a:pt x="16424" y="20463"/>
                  <a:pt x="16436" y="20446"/>
                </a:cubicBezTo>
                <a:cubicBezTo>
                  <a:pt x="16547" y="20387"/>
                  <a:pt x="16583" y="20512"/>
                  <a:pt x="16600" y="20398"/>
                </a:cubicBezTo>
                <a:cubicBezTo>
                  <a:pt x="16611" y="20341"/>
                  <a:pt x="16526" y="20415"/>
                  <a:pt x="16468" y="20361"/>
                </a:cubicBezTo>
                <a:cubicBezTo>
                  <a:pt x="16468" y="20361"/>
                  <a:pt x="16499" y="20319"/>
                  <a:pt x="16511" y="20303"/>
                </a:cubicBezTo>
                <a:cubicBezTo>
                  <a:pt x="16500" y="20276"/>
                  <a:pt x="16398" y="20156"/>
                  <a:pt x="16564" y="20190"/>
                </a:cubicBezTo>
                <a:lnTo>
                  <a:pt x="16787" y="20237"/>
                </a:lnTo>
                <a:cubicBezTo>
                  <a:pt x="16861" y="20220"/>
                  <a:pt x="16771" y="20168"/>
                  <a:pt x="16872" y="20163"/>
                </a:cubicBezTo>
                <a:cubicBezTo>
                  <a:pt x="16894" y="20176"/>
                  <a:pt x="16905" y="20202"/>
                  <a:pt x="16937" y="20201"/>
                </a:cubicBezTo>
                <a:cubicBezTo>
                  <a:pt x="16969" y="20200"/>
                  <a:pt x="17069" y="20196"/>
                  <a:pt x="17080" y="20182"/>
                </a:cubicBezTo>
                <a:cubicBezTo>
                  <a:pt x="17069" y="20196"/>
                  <a:pt x="16990" y="20129"/>
                  <a:pt x="16990" y="20129"/>
                </a:cubicBezTo>
                <a:cubicBezTo>
                  <a:pt x="17055" y="20084"/>
                  <a:pt x="17122" y="20166"/>
                  <a:pt x="17144" y="20095"/>
                </a:cubicBezTo>
                <a:cubicBezTo>
                  <a:pt x="17165" y="20024"/>
                  <a:pt x="16999" y="19990"/>
                  <a:pt x="17042" y="19932"/>
                </a:cubicBezTo>
                <a:cubicBezTo>
                  <a:pt x="17053" y="19918"/>
                  <a:pt x="17288" y="20033"/>
                  <a:pt x="17087" y="19914"/>
                </a:cubicBezTo>
                <a:cubicBezTo>
                  <a:pt x="16916" y="19838"/>
                  <a:pt x="17193" y="19897"/>
                  <a:pt x="17150" y="19872"/>
                </a:cubicBezTo>
                <a:cubicBezTo>
                  <a:pt x="17230" y="19895"/>
                  <a:pt x="17150" y="19912"/>
                  <a:pt x="17283" y="19906"/>
                </a:cubicBezTo>
                <a:cubicBezTo>
                  <a:pt x="17337" y="19918"/>
                  <a:pt x="17282" y="19866"/>
                  <a:pt x="17314" y="19865"/>
                </a:cubicBezTo>
                <a:cubicBezTo>
                  <a:pt x="17314" y="19865"/>
                  <a:pt x="17382" y="19904"/>
                  <a:pt x="17393" y="19890"/>
                </a:cubicBezTo>
                <a:cubicBezTo>
                  <a:pt x="17436" y="19873"/>
                  <a:pt x="17411" y="19817"/>
                  <a:pt x="17501" y="19827"/>
                </a:cubicBezTo>
                <a:cubicBezTo>
                  <a:pt x="17634" y="19821"/>
                  <a:pt x="17712" y="19891"/>
                  <a:pt x="17665" y="19780"/>
                </a:cubicBezTo>
                <a:cubicBezTo>
                  <a:pt x="17618" y="19668"/>
                  <a:pt x="17719" y="19791"/>
                  <a:pt x="17777" y="19761"/>
                </a:cubicBezTo>
                <a:cubicBezTo>
                  <a:pt x="17884" y="19700"/>
                  <a:pt x="17798" y="19733"/>
                  <a:pt x="17629" y="19654"/>
                </a:cubicBezTo>
                <a:cubicBezTo>
                  <a:pt x="17586" y="19712"/>
                  <a:pt x="17539" y="19601"/>
                  <a:pt x="17629" y="19654"/>
                </a:cubicBezTo>
                <a:cubicBezTo>
                  <a:pt x="17708" y="19680"/>
                  <a:pt x="17640" y="19597"/>
                  <a:pt x="17725" y="19607"/>
                </a:cubicBezTo>
                <a:cubicBezTo>
                  <a:pt x="17735" y="19593"/>
                  <a:pt x="17815" y="19660"/>
                  <a:pt x="17840" y="19675"/>
                </a:cubicBezTo>
                <a:cubicBezTo>
                  <a:pt x="17915" y="19699"/>
                  <a:pt x="18070" y="19706"/>
                  <a:pt x="18114" y="19688"/>
                </a:cubicBezTo>
                <a:cubicBezTo>
                  <a:pt x="18081" y="19692"/>
                  <a:pt x="18059" y="19637"/>
                  <a:pt x="18070" y="19623"/>
                </a:cubicBezTo>
                <a:cubicBezTo>
                  <a:pt x="18134" y="19577"/>
                  <a:pt x="18177" y="19645"/>
                  <a:pt x="18166" y="19534"/>
                </a:cubicBezTo>
                <a:cubicBezTo>
                  <a:pt x="18140" y="19395"/>
                  <a:pt x="18411" y="19635"/>
                  <a:pt x="18384" y="19456"/>
                </a:cubicBezTo>
                <a:cubicBezTo>
                  <a:pt x="18348" y="19330"/>
                  <a:pt x="18460" y="19477"/>
                  <a:pt x="18512" y="19407"/>
                </a:cubicBezTo>
                <a:cubicBezTo>
                  <a:pt x="18512" y="19407"/>
                  <a:pt x="18448" y="19369"/>
                  <a:pt x="18413" y="19325"/>
                </a:cubicBezTo>
                <a:cubicBezTo>
                  <a:pt x="18438" y="19340"/>
                  <a:pt x="18479" y="19284"/>
                  <a:pt x="18479" y="19284"/>
                </a:cubicBezTo>
                <a:cubicBezTo>
                  <a:pt x="18513" y="19281"/>
                  <a:pt x="18570" y="19377"/>
                  <a:pt x="18667" y="19371"/>
                </a:cubicBezTo>
                <a:cubicBezTo>
                  <a:pt x="18713" y="19358"/>
                  <a:pt x="18624" y="19305"/>
                  <a:pt x="18666" y="19290"/>
                </a:cubicBezTo>
                <a:cubicBezTo>
                  <a:pt x="18678" y="19274"/>
                  <a:pt x="18799" y="19368"/>
                  <a:pt x="18820" y="19297"/>
                </a:cubicBezTo>
                <a:cubicBezTo>
                  <a:pt x="18821" y="19254"/>
                  <a:pt x="18656" y="19261"/>
                  <a:pt x="18641" y="19232"/>
                </a:cubicBezTo>
                <a:cubicBezTo>
                  <a:pt x="18666" y="19247"/>
                  <a:pt x="18748" y="19087"/>
                  <a:pt x="18573" y="19108"/>
                </a:cubicBezTo>
                <a:cubicBezTo>
                  <a:pt x="18497" y="19127"/>
                  <a:pt x="18474" y="19074"/>
                  <a:pt x="18604" y="19066"/>
                </a:cubicBezTo>
                <a:cubicBezTo>
                  <a:pt x="18673" y="19063"/>
                  <a:pt x="18715" y="19131"/>
                  <a:pt x="18705" y="19062"/>
                </a:cubicBezTo>
                <a:cubicBezTo>
                  <a:pt x="18693" y="18994"/>
                  <a:pt x="18486" y="19057"/>
                  <a:pt x="18417" y="18977"/>
                </a:cubicBezTo>
                <a:cubicBezTo>
                  <a:pt x="18396" y="18964"/>
                  <a:pt x="18481" y="18890"/>
                  <a:pt x="18513" y="18889"/>
                </a:cubicBezTo>
                <a:cubicBezTo>
                  <a:pt x="18470" y="18864"/>
                  <a:pt x="18344" y="18726"/>
                  <a:pt x="18344" y="18726"/>
                </a:cubicBezTo>
                <a:cubicBezTo>
                  <a:pt x="18344" y="18726"/>
                  <a:pt x="18377" y="18725"/>
                  <a:pt x="18387" y="18711"/>
                </a:cubicBezTo>
                <a:cubicBezTo>
                  <a:pt x="18387" y="18711"/>
                  <a:pt x="18312" y="18687"/>
                  <a:pt x="18322" y="18673"/>
                </a:cubicBezTo>
                <a:cubicBezTo>
                  <a:pt x="18312" y="18644"/>
                  <a:pt x="18343" y="18602"/>
                  <a:pt x="18307" y="18561"/>
                </a:cubicBezTo>
                <a:cubicBezTo>
                  <a:pt x="18265" y="18492"/>
                  <a:pt x="18075" y="18400"/>
                  <a:pt x="18032" y="18375"/>
                </a:cubicBezTo>
                <a:cubicBezTo>
                  <a:pt x="18006" y="18360"/>
                  <a:pt x="17952" y="18308"/>
                  <a:pt x="17984" y="18307"/>
                </a:cubicBezTo>
                <a:cubicBezTo>
                  <a:pt x="18016" y="18305"/>
                  <a:pt x="18197" y="18452"/>
                  <a:pt x="18318" y="18503"/>
                </a:cubicBezTo>
                <a:cubicBezTo>
                  <a:pt x="18286" y="18464"/>
                  <a:pt x="18303" y="18391"/>
                  <a:pt x="18303" y="18391"/>
                </a:cubicBezTo>
                <a:cubicBezTo>
                  <a:pt x="18248" y="18339"/>
                  <a:pt x="18116" y="18344"/>
                  <a:pt x="18181" y="18299"/>
                </a:cubicBezTo>
                <a:cubicBezTo>
                  <a:pt x="17905" y="18281"/>
                  <a:pt x="17655" y="17970"/>
                  <a:pt x="17347" y="17870"/>
                </a:cubicBezTo>
                <a:cubicBezTo>
                  <a:pt x="17267" y="17846"/>
                  <a:pt x="17936" y="18238"/>
                  <a:pt x="17926" y="18253"/>
                </a:cubicBezTo>
                <a:cubicBezTo>
                  <a:pt x="17926" y="18253"/>
                  <a:pt x="17848" y="18192"/>
                  <a:pt x="17825" y="18215"/>
                </a:cubicBezTo>
                <a:lnTo>
                  <a:pt x="17820" y="18226"/>
                </a:lnTo>
                <a:lnTo>
                  <a:pt x="17832" y="18232"/>
                </a:lnTo>
                <a:cubicBezTo>
                  <a:pt x="17864" y="18254"/>
                  <a:pt x="17941" y="18322"/>
                  <a:pt x="17941" y="18322"/>
                </a:cubicBezTo>
                <a:cubicBezTo>
                  <a:pt x="17929" y="18339"/>
                  <a:pt x="17362" y="17982"/>
                  <a:pt x="17415" y="18036"/>
                </a:cubicBezTo>
                <a:cubicBezTo>
                  <a:pt x="17452" y="18078"/>
                  <a:pt x="17920" y="18310"/>
                  <a:pt x="17994" y="18377"/>
                </a:cubicBezTo>
                <a:lnTo>
                  <a:pt x="18063" y="18457"/>
                </a:lnTo>
                <a:cubicBezTo>
                  <a:pt x="18032" y="18459"/>
                  <a:pt x="17171" y="17934"/>
                  <a:pt x="16862" y="17752"/>
                </a:cubicBezTo>
                <a:cubicBezTo>
                  <a:pt x="16481" y="17528"/>
                  <a:pt x="15892" y="17202"/>
                  <a:pt x="15679" y="17057"/>
                </a:cubicBezTo>
                <a:cubicBezTo>
                  <a:pt x="14105" y="16068"/>
                  <a:pt x="12108" y="14751"/>
                  <a:pt x="11111" y="13978"/>
                </a:cubicBezTo>
                <a:cubicBezTo>
                  <a:pt x="11047" y="13940"/>
                  <a:pt x="10891" y="13893"/>
                  <a:pt x="10844" y="13782"/>
                </a:cubicBezTo>
                <a:cubicBezTo>
                  <a:pt x="10866" y="13794"/>
                  <a:pt x="10887" y="13723"/>
                  <a:pt x="10897" y="13709"/>
                </a:cubicBezTo>
                <a:cubicBezTo>
                  <a:pt x="10919" y="13722"/>
                  <a:pt x="11010" y="13732"/>
                  <a:pt x="10920" y="13679"/>
                </a:cubicBezTo>
                <a:cubicBezTo>
                  <a:pt x="12598" y="13962"/>
                  <a:pt x="14065" y="14222"/>
                  <a:pt x="15448" y="14080"/>
                </a:cubicBezTo>
                <a:cubicBezTo>
                  <a:pt x="15996" y="14028"/>
                  <a:pt x="16358" y="13929"/>
                  <a:pt x="16780" y="13658"/>
                </a:cubicBezTo>
                <a:cubicBezTo>
                  <a:pt x="16900" y="13585"/>
                  <a:pt x="17019" y="13508"/>
                  <a:pt x="17147" y="13419"/>
                </a:cubicBezTo>
                <a:cubicBezTo>
                  <a:pt x="17311" y="13328"/>
                  <a:pt x="17519" y="13263"/>
                  <a:pt x="17669" y="13143"/>
                </a:cubicBezTo>
                <a:cubicBezTo>
                  <a:pt x="17690" y="13115"/>
                  <a:pt x="17713" y="13085"/>
                  <a:pt x="17734" y="13057"/>
                </a:cubicBezTo>
                <a:cubicBezTo>
                  <a:pt x="17896" y="12928"/>
                  <a:pt x="18093" y="12877"/>
                  <a:pt x="18285" y="12742"/>
                </a:cubicBezTo>
                <a:cubicBezTo>
                  <a:pt x="18339" y="12710"/>
                  <a:pt x="18359" y="12642"/>
                  <a:pt x="18424" y="12596"/>
                </a:cubicBezTo>
                <a:cubicBezTo>
                  <a:pt x="18556" y="12507"/>
                  <a:pt x="18821" y="12498"/>
                  <a:pt x="18882" y="12366"/>
                </a:cubicBezTo>
                <a:cubicBezTo>
                  <a:pt x="18893" y="12309"/>
                  <a:pt x="18807" y="12343"/>
                  <a:pt x="18882" y="12283"/>
                </a:cubicBezTo>
                <a:cubicBezTo>
                  <a:pt x="18882" y="12283"/>
                  <a:pt x="18892" y="12353"/>
                  <a:pt x="18929" y="12351"/>
                </a:cubicBezTo>
                <a:cubicBezTo>
                  <a:pt x="19003" y="12334"/>
                  <a:pt x="19074" y="12064"/>
                  <a:pt x="19181" y="11960"/>
                </a:cubicBezTo>
                <a:cubicBezTo>
                  <a:pt x="19202" y="11932"/>
                  <a:pt x="19303" y="11928"/>
                  <a:pt x="19356" y="11899"/>
                </a:cubicBezTo>
                <a:cubicBezTo>
                  <a:pt x="19378" y="11868"/>
                  <a:pt x="19387" y="11813"/>
                  <a:pt x="19421" y="11810"/>
                </a:cubicBezTo>
                <a:cubicBezTo>
                  <a:pt x="19484" y="11766"/>
                  <a:pt x="19553" y="11764"/>
                  <a:pt x="19595" y="11749"/>
                </a:cubicBezTo>
                <a:cubicBezTo>
                  <a:pt x="19585" y="11763"/>
                  <a:pt x="19537" y="11694"/>
                  <a:pt x="19537" y="11694"/>
                </a:cubicBezTo>
                <a:cubicBezTo>
                  <a:pt x="19538" y="11654"/>
                  <a:pt x="19690" y="11635"/>
                  <a:pt x="19717" y="11655"/>
                </a:cubicBezTo>
                <a:cubicBezTo>
                  <a:pt x="19698" y="11664"/>
                  <a:pt x="19655" y="11744"/>
                  <a:pt x="19627" y="11747"/>
                </a:cubicBezTo>
                <a:cubicBezTo>
                  <a:pt x="19728" y="11743"/>
                  <a:pt x="19825" y="11612"/>
                  <a:pt x="19909" y="11582"/>
                </a:cubicBezTo>
                <a:cubicBezTo>
                  <a:pt x="20054" y="11519"/>
                  <a:pt x="20522" y="11443"/>
                  <a:pt x="20607" y="11285"/>
                </a:cubicBezTo>
                <a:cubicBezTo>
                  <a:pt x="20618" y="11271"/>
                  <a:pt x="20574" y="11246"/>
                  <a:pt x="20586" y="11229"/>
                </a:cubicBezTo>
                <a:cubicBezTo>
                  <a:pt x="20607" y="11201"/>
                  <a:pt x="20693" y="11168"/>
                  <a:pt x="20735" y="11153"/>
                </a:cubicBezTo>
                <a:cubicBezTo>
                  <a:pt x="20745" y="11139"/>
                  <a:pt x="20758" y="11123"/>
                  <a:pt x="20758" y="11123"/>
                </a:cubicBezTo>
                <a:cubicBezTo>
                  <a:pt x="20758" y="11123"/>
                  <a:pt x="20758" y="11123"/>
                  <a:pt x="20815" y="11136"/>
                </a:cubicBezTo>
                <a:cubicBezTo>
                  <a:pt x="21012" y="11128"/>
                  <a:pt x="21444" y="10800"/>
                  <a:pt x="21582" y="10530"/>
                </a:cubicBezTo>
                <a:cubicBezTo>
                  <a:pt x="21593" y="10494"/>
                  <a:pt x="21597" y="10445"/>
                  <a:pt x="21598" y="10389"/>
                </a:cubicBezTo>
                <a:cubicBezTo>
                  <a:pt x="21599" y="10332"/>
                  <a:pt x="21596" y="10269"/>
                  <a:pt x="21594" y="10206"/>
                </a:cubicBezTo>
                <a:cubicBezTo>
                  <a:pt x="21557" y="9913"/>
                  <a:pt x="21520" y="9747"/>
                  <a:pt x="21347" y="9458"/>
                </a:cubicBezTo>
                <a:cubicBezTo>
                  <a:pt x="21060" y="8938"/>
                  <a:pt x="20473" y="8302"/>
                  <a:pt x="19904" y="7781"/>
                </a:cubicBezTo>
                <a:cubicBezTo>
                  <a:pt x="19699" y="7577"/>
                  <a:pt x="19453" y="7392"/>
                  <a:pt x="19210" y="7205"/>
                </a:cubicBezTo>
                <a:cubicBezTo>
                  <a:pt x="18657" y="6780"/>
                  <a:pt x="18212" y="6392"/>
                  <a:pt x="17661" y="6008"/>
                </a:cubicBezTo>
                <a:cubicBezTo>
                  <a:pt x="17374" y="5796"/>
                  <a:pt x="17002" y="5517"/>
                  <a:pt x="16789" y="5372"/>
                </a:cubicBezTo>
                <a:cubicBezTo>
                  <a:pt x="16600" y="5237"/>
                  <a:pt x="16424" y="5134"/>
                  <a:pt x="16455" y="5092"/>
                </a:cubicBezTo>
                <a:cubicBezTo>
                  <a:pt x="16453" y="5047"/>
                  <a:pt x="16663" y="5111"/>
                  <a:pt x="16785" y="5078"/>
                </a:cubicBezTo>
                <a:cubicBezTo>
                  <a:pt x="16861" y="5059"/>
                  <a:pt x="16738" y="5051"/>
                  <a:pt x="16849" y="5032"/>
                </a:cubicBezTo>
                <a:cubicBezTo>
                  <a:pt x="17078" y="5023"/>
                  <a:pt x="17322" y="5083"/>
                  <a:pt x="17456" y="5034"/>
                </a:cubicBezTo>
                <a:cubicBezTo>
                  <a:pt x="17312" y="5013"/>
                  <a:pt x="16925" y="5014"/>
                  <a:pt x="17200" y="4991"/>
                </a:cubicBezTo>
                <a:cubicBezTo>
                  <a:pt x="17398" y="4980"/>
                  <a:pt x="17849" y="4977"/>
                  <a:pt x="18014" y="4971"/>
                </a:cubicBezTo>
                <a:cubicBezTo>
                  <a:pt x="18168" y="4978"/>
                  <a:pt x="18190" y="4990"/>
                  <a:pt x="18311" y="4958"/>
                </a:cubicBezTo>
                <a:cubicBezTo>
                  <a:pt x="18594" y="4833"/>
                  <a:pt x="17839" y="4991"/>
                  <a:pt x="17867" y="4821"/>
                </a:cubicBezTo>
                <a:cubicBezTo>
                  <a:pt x="17898" y="4779"/>
                  <a:pt x="18174" y="4837"/>
                  <a:pt x="18153" y="4781"/>
                </a:cubicBezTo>
                <a:cubicBezTo>
                  <a:pt x="18141" y="4714"/>
                  <a:pt x="17767" y="4782"/>
                  <a:pt x="17787" y="4713"/>
                </a:cubicBezTo>
                <a:cubicBezTo>
                  <a:pt x="17819" y="4668"/>
                  <a:pt x="18175" y="4710"/>
                  <a:pt x="18239" y="4708"/>
                </a:cubicBezTo>
                <a:cubicBezTo>
                  <a:pt x="18270" y="4706"/>
                  <a:pt x="18468" y="4655"/>
                  <a:pt x="18568" y="4653"/>
                </a:cubicBezTo>
                <a:cubicBezTo>
                  <a:pt x="18580" y="4637"/>
                  <a:pt x="18680" y="4675"/>
                  <a:pt x="18665" y="4647"/>
                </a:cubicBezTo>
                <a:cubicBezTo>
                  <a:pt x="18643" y="4593"/>
                  <a:pt x="18038" y="4630"/>
                  <a:pt x="18058" y="4518"/>
                </a:cubicBezTo>
                <a:cubicBezTo>
                  <a:pt x="18079" y="4490"/>
                  <a:pt x="18335" y="4493"/>
                  <a:pt x="18388" y="4504"/>
                </a:cubicBezTo>
                <a:cubicBezTo>
                  <a:pt x="18585" y="4496"/>
                  <a:pt x="18664" y="4480"/>
                  <a:pt x="18851" y="4485"/>
                </a:cubicBezTo>
                <a:cubicBezTo>
                  <a:pt x="19069" y="4490"/>
                  <a:pt x="18803" y="4417"/>
                  <a:pt x="18638" y="4424"/>
                </a:cubicBezTo>
                <a:cubicBezTo>
                  <a:pt x="18638" y="4424"/>
                  <a:pt x="18628" y="4438"/>
                  <a:pt x="18606" y="4425"/>
                </a:cubicBezTo>
                <a:cubicBezTo>
                  <a:pt x="18606" y="4425"/>
                  <a:pt x="18596" y="4439"/>
                  <a:pt x="18575" y="4427"/>
                </a:cubicBezTo>
                <a:cubicBezTo>
                  <a:pt x="18575" y="4427"/>
                  <a:pt x="18562" y="4443"/>
                  <a:pt x="18541" y="4430"/>
                </a:cubicBezTo>
                <a:cubicBezTo>
                  <a:pt x="18510" y="4472"/>
                  <a:pt x="18463" y="4361"/>
                  <a:pt x="18541" y="4430"/>
                </a:cubicBezTo>
                <a:cubicBezTo>
                  <a:pt x="18553" y="4414"/>
                  <a:pt x="18553" y="4414"/>
                  <a:pt x="18575" y="4427"/>
                </a:cubicBezTo>
                <a:cubicBezTo>
                  <a:pt x="18585" y="4413"/>
                  <a:pt x="18585" y="4413"/>
                  <a:pt x="18606" y="4425"/>
                </a:cubicBezTo>
                <a:cubicBezTo>
                  <a:pt x="18617" y="4411"/>
                  <a:pt x="18617" y="4411"/>
                  <a:pt x="18638" y="4424"/>
                </a:cubicBezTo>
                <a:cubicBezTo>
                  <a:pt x="18718" y="4407"/>
                  <a:pt x="18803" y="4417"/>
                  <a:pt x="18883" y="4400"/>
                </a:cubicBezTo>
                <a:cubicBezTo>
                  <a:pt x="18638" y="4340"/>
                  <a:pt x="18670" y="4339"/>
                  <a:pt x="18452" y="4335"/>
                </a:cubicBezTo>
                <a:cubicBezTo>
                  <a:pt x="18010" y="4326"/>
                  <a:pt x="18539" y="4301"/>
                  <a:pt x="18648" y="4286"/>
                </a:cubicBezTo>
                <a:cubicBezTo>
                  <a:pt x="18867" y="4247"/>
                  <a:pt x="18405" y="4223"/>
                  <a:pt x="18251" y="4216"/>
                </a:cubicBezTo>
                <a:cubicBezTo>
                  <a:pt x="18251" y="4216"/>
                  <a:pt x="17820" y="4234"/>
                  <a:pt x="17799" y="4178"/>
                </a:cubicBezTo>
                <a:cubicBezTo>
                  <a:pt x="17788" y="4152"/>
                  <a:pt x="18394" y="4197"/>
                  <a:pt x="18479" y="4207"/>
                </a:cubicBezTo>
                <a:cubicBezTo>
                  <a:pt x="18701" y="4213"/>
                  <a:pt x="18358" y="4155"/>
                  <a:pt x="18304" y="4144"/>
                </a:cubicBezTo>
                <a:cubicBezTo>
                  <a:pt x="18214" y="4134"/>
                  <a:pt x="18086" y="4139"/>
                  <a:pt x="18049" y="4098"/>
                </a:cubicBezTo>
                <a:cubicBezTo>
                  <a:pt x="18071" y="4110"/>
                  <a:pt x="18235" y="4063"/>
                  <a:pt x="18171" y="4066"/>
                </a:cubicBezTo>
                <a:cubicBezTo>
                  <a:pt x="18235" y="4063"/>
                  <a:pt x="18677" y="4071"/>
                  <a:pt x="18808" y="4068"/>
                </a:cubicBezTo>
                <a:cubicBezTo>
                  <a:pt x="18937" y="4060"/>
                  <a:pt x="18863" y="4037"/>
                  <a:pt x="18709" y="3987"/>
                </a:cubicBezTo>
                <a:cubicBezTo>
                  <a:pt x="18364" y="3888"/>
                  <a:pt x="17625" y="3849"/>
                  <a:pt x="17338" y="3804"/>
                </a:cubicBezTo>
                <a:cubicBezTo>
                  <a:pt x="16918" y="3724"/>
                  <a:pt x="17613" y="3738"/>
                  <a:pt x="17645" y="3737"/>
                </a:cubicBezTo>
                <a:cubicBezTo>
                  <a:pt x="17853" y="3755"/>
                  <a:pt x="17986" y="3793"/>
                  <a:pt x="18129" y="3773"/>
                </a:cubicBezTo>
                <a:cubicBezTo>
                  <a:pt x="17778" y="3691"/>
                  <a:pt x="18326" y="3722"/>
                  <a:pt x="18426" y="3720"/>
                </a:cubicBezTo>
                <a:cubicBezTo>
                  <a:pt x="18635" y="3736"/>
                  <a:pt x="18810" y="3759"/>
                  <a:pt x="18868" y="3729"/>
                </a:cubicBezTo>
                <a:cubicBezTo>
                  <a:pt x="18689" y="3664"/>
                  <a:pt x="18580" y="3727"/>
                  <a:pt x="18426" y="3677"/>
                </a:cubicBezTo>
                <a:cubicBezTo>
                  <a:pt x="18401" y="3662"/>
                  <a:pt x="18369" y="3623"/>
                  <a:pt x="18337" y="3624"/>
                </a:cubicBezTo>
                <a:cubicBezTo>
                  <a:pt x="18082" y="3578"/>
                  <a:pt x="17774" y="3605"/>
                  <a:pt x="17477" y="3574"/>
                </a:cubicBezTo>
                <a:cubicBezTo>
                  <a:pt x="17365" y="3552"/>
                  <a:pt x="17210" y="3545"/>
                  <a:pt x="17093" y="3536"/>
                </a:cubicBezTo>
                <a:cubicBezTo>
                  <a:pt x="16849" y="3476"/>
                  <a:pt x="17158" y="3490"/>
                  <a:pt x="17211" y="3502"/>
                </a:cubicBezTo>
                <a:cubicBezTo>
                  <a:pt x="17574" y="3527"/>
                  <a:pt x="17993" y="3566"/>
                  <a:pt x="18325" y="3597"/>
                </a:cubicBezTo>
                <a:cubicBezTo>
                  <a:pt x="18502" y="3617"/>
                  <a:pt x="18598" y="3654"/>
                  <a:pt x="18763" y="3647"/>
                </a:cubicBezTo>
                <a:cubicBezTo>
                  <a:pt x="18799" y="3648"/>
                  <a:pt x="18831" y="3604"/>
                  <a:pt x="18927" y="3600"/>
                </a:cubicBezTo>
                <a:cubicBezTo>
                  <a:pt x="18927" y="3600"/>
                  <a:pt x="19061" y="3635"/>
                  <a:pt x="19050" y="3608"/>
                </a:cubicBezTo>
                <a:cubicBezTo>
                  <a:pt x="19039" y="3581"/>
                  <a:pt x="18695" y="3524"/>
                  <a:pt x="18663" y="3525"/>
                </a:cubicBezTo>
                <a:cubicBezTo>
                  <a:pt x="18433" y="3494"/>
                  <a:pt x="18369" y="3539"/>
                  <a:pt x="18179" y="3447"/>
                </a:cubicBezTo>
                <a:cubicBezTo>
                  <a:pt x="18099" y="3464"/>
                  <a:pt x="17870" y="3474"/>
                  <a:pt x="17848" y="3421"/>
                </a:cubicBezTo>
                <a:cubicBezTo>
                  <a:pt x="17848" y="3421"/>
                  <a:pt x="18189" y="3433"/>
                  <a:pt x="18179" y="3447"/>
                </a:cubicBezTo>
                <a:cubicBezTo>
                  <a:pt x="18274" y="3443"/>
                  <a:pt x="18551" y="3459"/>
                  <a:pt x="18716" y="3452"/>
                </a:cubicBezTo>
                <a:cubicBezTo>
                  <a:pt x="18881" y="3445"/>
                  <a:pt x="18322" y="3428"/>
                  <a:pt x="18253" y="3388"/>
                </a:cubicBezTo>
                <a:cubicBezTo>
                  <a:pt x="18253" y="3388"/>
                  <a:pt x="18253" y="3347"/>
                  <a:pt x="18195" y="3334"/>
                </a:cubicBezTo>
                <a:cubicBezTo>
                  <a:pt x="18164" y="3335"/>
                  <a:pt x="18001" y="3387"/>
                  <a:pt x="17987" y="3315"/>
                </a:cubicBezTo>
                <a:cubicBezTo>
                  <a:pt x="18009" y="3244"/>
                  <a:pt x="18307" y="3316"/>
                  <a:pt x="18406" y="3314"/>
                </a:cubicBezTo>
                <a:cubicBezTo>
                  <a:pt x="18539" y="3308"/>
                  <a:pt x="18249" y="3261"/>
                  <a:pt x="18195" y="3250"/>
                </a:cubicBezTo>
                <a:cubicBezTo>
                  <a:pt x="18051" y="3229"/>
                  <a:pt x="17999" y="3258"/>
                  <a:pt x="17909" y="3205"/>
                </a:cubicBezTo>
                <a:cubicBezTo>
                  <a:pt x="17840" y="3165"/>
                  <a:pt x="17775" y="3170"/>
                  <a:pt x="17621" y="3163"/>
                </a:cubicBezTo>
                <a:cubicBezTo>
                  <a:pt x="17535" y="3153"/>
                  <a:pt x="17323" y="3132"/>
                  <a:pt x="17366" y="3117"/>
                </a:cubicBezTo>
                <a:cubicBezTo>
                  <a:pt x="17334" y="3118"/>
                  <a:pt x="17590" y="3121"/>
                  <a:pt x="17590" y="3121"/>
                </a:cubicBezTo>
                <a:cubicBezTo>
                  <a:pt x="17553" y="3080"/>
                  <a:pt x="16994" y="3062"/>
                  <a:pt x="16903" y="2969"/>
                </a:cubicBezTo>
                <a:cubicBezTo>
                  <a:pt x="16882" y="2956"/>
                  <a:pt x="16957" y="2937"/>
                  <a:pt x="16957" y="2937"/>
                </a:cubicBezTo>
                <a:cubicBezTo>
                  <a:pt x="16776" y="2875"/>
                  <a:pt x="16558" y="2870"/>
                  <a:pt x="16350" y="2852"/>
                </a:cubicBezTo>
                <a:cubicBezTo>
                  <a:pt x="15830" y="2774"/>
                  <a:pt x="15279" y="2697"/>
                  <a:pt x="14693" y="2584"/>
                </a:cubicBezTo>
                <a:cubicBezTo>
                  <a:pt x="14726" y="2580"/>
                  <a:pt x="14550" y="2561"/>
                  <a:pt x="14539" y="2534"/>
                </a:cubicBezTo>
                <a:cubicBezTo>
                  <a:pt x="14559" y="2506"/>
                  <a:pt x="14725" y="2540"/>
                  <a:pt x="14736" y="2526"/>
                </a:cubicBezTo>
                <a:cubicBezTo>
                  <a:pt x="14736" y="2526"/>
                  <a:pt x="14724" y="2499"/>
                  <a:pt x="14746" y="2512"/>
                </a:cubicBezTo>
                <a:cubicBezTo>
                  <a:pt x="14847" y="2508"/>
                  <a:pt x="15066" y="2552"/>
                  <a:pt x="15267" y="2587"/>
                </a:cubicBezTo>
                <a:cubicBezTo>
                  <a:pt x="15442" y="2609"/>
                  <a:pt x="15672" y="2597"/>
                  <a:pt x="15762" y="2650"/>
                </a:cubicBezTo>
                <a:cubicBezTo>
                  <a:pt x="15762" y="2650"/>
                  <a:pt x="15740" y="2681"/>
                  <a:pt x="15761" y="2694"/>
                </a:cubicBezTo>
                <a:cubicBezTo>
                  <a:pt x="15761" y="2694"/>
                  <a:pt x="15804" y="2635"/>
                  <a:pt x="15830" y="2650"/>
                </a:cubicBezTo>
                <a:cubicBezTo>
                  <a:pt x="15895" y="2645"/>
                  <a:pt x="15985" y="2697"/>
                  <a:pt x="16070" y="2707"/>
                </a:cubicBezTo>
                <a:cubicBezTo>
                  <a:pt x="16558" y="2787"/>
                  <a:pt x="17097" y="2832"/>
                  <a:pt x="17605" y="2883"/>
                </a:cubicBezTo>
                <a:cubicBezTo>
                  <a:pt x="17393" y="2822"/>
                  <a:pt x="17393" y="2822"/>
                  <a:pt x="17615" y="2828"/>
                </a:cubicBezTo>
                <a:cubicBezTo>
                  <a:pt x="17526" y="2816"/>
                  <a:pt x="17404" y="2765"/>
                  <a:pt x="17537" y="2760"/>
                </a:cubicBezTo>
                <a:cubicBezTo>
                  <a:pt x="17447" y="2707"/>
                  <a:pt x="17414" y="2751"/>
                  <a:pt x="17346" y="2711"/>
                </a:cubicBezTo>
                <a:cubicBezTo>
                  <a:pt x="17315" y="2753"/>
                  <a:pt x="17270" y="2646"/>
                  <a:pt x="17346" y="2711"/>
                </a:cubicBezTo>
                <a:cubicBezTo>
                  <a:pt x="17754" y="2723"/>
                  <a:pt x="18526" y="2885"/>
                  <a:pt x="19046" y="2879"/>
                </a:cubicBezTo>
                <a:cubicBezTo>
                  <a:pt x="19286" y="2897"/>
                  <a:pt x="18946" y="2841"/>
                  <a:pt x="18855" y="2831"/>
                </a:cubicBezTo>
                <a:cubicBezTo>
                  <a:pt x="18670" y="2823"/>
                  <a:pt x="18615" y="2814"/>
                  <a:pt x="18461" y="2764"/>
                </a:cubicBezTo>
                <a:cubicBezTo>
                  <a:pt x="18403" y="2793"/>
                  <a:pt x="18329" y="2769"/>
                  <a:pt x="18218" y="2745"/>
                </a:cubicBezTo>
                <a:cubicBezTo>
                  <a:pt x="18149" y="2748"/>
                  <a:pt x="17876" y="2691"/>
                  <a:pt x="18027" y="2696"/>
                </a:cubicBezTo>
                <a:cubicBezTo>
                  <a:pt x="18181" y="2703"/>
                  <a:pt x="18360" y="2768"/>
                  <a:pt x="18461" y="2764"/>
                </a:cubicBezTo>
                <a:cubicBezTo>
                  <a:pt x="18558" y="2757"/>
                  <a:pt x="18627" y="2798"/>
                  <a:pt x="18755" y="2793"/>
                </a:cubicBezTo>
                <a:cubicBezTo>
                  <a:pt x="18812" y="2806"/>
                  <a:pt x="19032" y="2808"/>
                  <a:pt x="18999" y="2769"/>
                </a:cubicBezTo>
                <a:cubicBezTo>
                  <a:pt x="18956" y="2743"/>
                  <a:pt x="18559" y="2757"/>
                  <a:pt x="18482" y="2736"/>
                </a:cubicBezTo>
                <a:cubicBezTo>
                  <a:pt x="18271" y="2715"/>
                  <a:pt x="18095" y="2695"/>
                  <a:pt x="17962" y="2658"/>
                </a:cubicBezTo>
                <a:cubicBezTo>
                  <a:pt x="17931" y="2659"/>
                  <a:pt x="17899" y="2660"/>
                  <a:pt x="17873" y="2646"/>
                </a:cubicBezTo>
                <a:cubicBezTo>
                  <a:pt x="17840" y="2649"/>
                  <a:pt x="17807" y="2651"/>
                  <a:pt x="17786" y="2638"/>
                </a:cubicBezTo>
                <a:cubicBezTo>
                  <a:pt x="17754" y="2639"/>
                  <a:pt x="17754" y="2640"/>
                  <a:pt x="17729" y="2625"/>
                </a:cubicBezTo>
                <a:cubicBezTo>
                  <a:pt x="17718" y="2639"/>
                  <a:pt x="17675" y="2614"/>
                  <a:pt x="17729" y="2625"/>
                </a:cubicBezTo>
                <a:cubicBezTo>
                  <a:pt x="17739" y="2611"/>
                  <a:pt x="17739" y="2611"/>
                  <a:pt x="17786" y="2638"/>
                </a:cubicBezTo>
                <a:cubicBezTo>
                  <a:pt x="17796" y="2624"/>
                  <a:pt x="17830" y="2620"/>
                  <a:pt x="17873" y="2646"/>
                </a:cubicBezTo>
                <a:cubicBezTo>
                  <a:pt x="17884" y="2632"/>
                  <a:pt x="17919" y="2632"/>
                  <a:pt x="17962" y="2658"/>
                </a:cubicBezTo>
                <a:cubicBezTo>
                  <a:pt x="18214" y="2658"/>
                  <a:pt x="18579" y="2729"/>
                  <a:pt x="18877" y="2717"/>
                </a:cubicBezTo>
                <a:cubicBezTo>
                  <a:pt x="19163" y="2721"/>
                  <a:pt x="18525" y="2677"/>
                  <a:pt x="18414" y="2653"/>
                </a:cubicBezTo>
                <a:cubicBezTo>
                  <a:pt x="17904" y="2604"/>
                  <a:pt x="17224" y="2492"/>
                  <a:pt x="16778" y="2397"/>
                </a:cubicBezTo>
                <a:cubicBezTo>
                  <a:pt x="16768" y="2411"/>
                  <a:pt x="16746" y="2399"/>
                  <a:pt x="16724" y="2386"/>
                </a:cubicBezTo>
                <a:cubicBezTo>
                  <a:pt x="16680" y="2404"/>
                  <a:pt x="16624" y="2391"/>
                  <a:pt x="16580" y="2365"/>
                </a:cubicBezTo>
                <a:cubicBezTo>
                  <a:pt x="16570" y="2379"/>
                  <a:pt x="16548" y="2366"/>
                  <a:pt x="16523" y="2351"/>
                </a:cubicBezTo>
                <a:cubicBezTo>
                  <a:pt x="16513" y="2365"/>
                  <a:pt x="16513" y="2365"/>
                  <a:pt x="16491" y="2353"/>
                </a:cubicBezTo>
                <a:cubicBezTo>
                  <a:pt x="16481" y="2367"/>
                  <a:pt x="16460" y="2354"/>
                  <a:pt x="16438" y="2341"/>
                </a:cubicBezTo>
                <a:cubicBezTo>
                  <a:pt x="16426" y="2358"/>
                  <a:pt x="16404" y="2345"/>
                  <a:pt x="16383" y="2332"/>
                </a:cubicBezTo>
                <a:cubicBezTo>
                  <a:pt x="16395" y="2316"/>
                  <a:pt x="16417" y="2329"/>
                  <a:pt x="16438" y="2341"/>
                </a:cubicBezTo>
                <a:cubicBezTo>
                  <a:pt x="16449" y="2327"/>
                  <a:pt x="16470" y="2340"/>
                  <a:pt x="16491" y="2353"/>
                </a:cubicBezTo>
                <a:cubicBezTo>
                  <a:pt x="16502" y="2339"/>
                  <a:pt x="16502" y="2339"/>
                  <a:pt x="16523" y="2351"/>
                </a:cubicBezTo>
                <a:cubicBezTo>
                  <a:pt x="16533" y="2337"/>
                  <a:pt x="16559" y="2353"/>
                  <a:pt x="16580" y="2365"/>
                </a:cubicBezTo>
                <a:cubicBezTo>
                  <a:pt x="16624" y="2348"/>
                  <a:pt x="16681" y="2361"/>
                  <a:pt x="16724" y="2386"/>
                </a:cubicBezTo>
                <a:cubicBezTo>
                  <a:pt x="16735" y="2372"/>
                  <a:pt x="16757" y="2385"/>
                  <a:pt x="16778" y="2397"/>
                </a:cubicBezTo>
                <a:cubicBezTo>
                  <a:pt x="17155" y="2452"/>
                  <a:pt x="17596" y="2463"/>
                  <a:pt x="18037" y="2515"/>
                </a:cubicBezTo>
                <a:cubicBezTo>
                  <a:pt x="18172" y="2534"/>
                  <a:pt x="18313" y="2576"/>
                  <a:pt x="18409" y="2544"/>
                </a:cubicBezTo>
                <a:cubicBezTo>
                  <a:pt x="18364" y="2539"/>
                  <a:pt x="18281" y="2480"/>
                  <a:pt x="18409" y="2486"/>
                </a:cubicBezTo>
                <a:cubicBezTo>
                  <a:pt x="18772" y="2552"/>
                  <a:pt x="19239" y="2618"/>
                  <a:pt x="19579" y="2590"/>
                </a:cubicBezTo>
                <a:cubicBezTo>
                  <a:pt x="19776" y="2582"/>
                  <a:pt x="19346" y="2557"/>
                  <a:pt x="19292" y="2546"/>
                </a:cubicBezTo>
                <a:cubicBezTo>
                  <a:pt x="19233" y="2535"/>
                  <a:pt x="18957" y="2476"/>
                  <a:pt x="18957" y="2433"/>
                </a:cubicBezTo>
                <a:cubicBezTo>
                  <a:pt x="18978" y="2405"/>
                  <a:pt x="19224" y="2505"/>
                  <a:pt x="19289" y="2460"/>
                </a:cubicBezTo>
                <a:cubicBezTo>
                  <a:pt x="19155" y="2425"/>
                  <a:pt x="19101" y="2413"/>
                  <a:pt x="18925" y="2394"/>
                </a:cubicBezTo>
                <a:cubicBezTo>
                  <a:pt x="18781" y="2372"/>
                  <a:pt x="18437" y="2314"/>
                  <a:pt x="18746" y="2329"/>
                </a:cubicBezTo>
                <a:cubicBezTo>
                  <a:pt x="18771" y="2343"/>
                  <a:pt x="19187" y="2380"/>
                  <a:pt x="19166" y="2368"/>
                </a:cubicBezTo>
                <a:cubicBezTo>
                  <a:pt x="19155" y="2341"/>
                  <a:pt x="18725" y="2316"/>
                  <a:pt x="18703" y="2303"/>
                </a:cubicBezTo>
                <a:cubicBezTo>
                  <a:pt x="18602" y="2308"/>
                  <a:pt x="18501" y="2269"/>
                  <a:pt x="18357" y="2248"/>
                </a:cubicBezTo>
                <a:cubicBezTo>
                  <a:pt x="18017" y="2192"/>
                  <a:pt x="18670" y="2264"/>
                  <a:pt x="18799" y="2256"/>
                </a:cubicBezTo>
                <a:cubicBezTo>
                  <a:pt x="18766" y="2260"/>
                  <a:pt x="18699" y="2177"/>
                  <a:pt x="18724" y="2192"/>
                </a:cubicBezTo>
                <a:cubicBezTo>
                  <a:pt x="18609" y="2124"/>
                  <a:pt x="18688" y="2191"/>
                  <a:pt x="18544" y="2170"/>
                </a:cubicBezTo>
                <a:cubicBezTo>
                  <a:pt x="18443" y="2131"/>
                  <a:pt x="18368" y="2107"/>
                  <a:pt x="18288" y="2084"/>
                </a:cubicBezTo>
                <a:cubicBezTo>
                  <a:pt x="17880" y="2028"/>
                  <a:pt x="18411" y="2091"/>
                  <a:pt x="18422" y="2034"/>
                </a:cubicBezTo>
                <a:cubicBezTo>
                  <a:pt x="18410" y="2051"/>
                  <a:pt x="18099" y="1949"/>
                  <a:pt x="18320" y="1998"/>
                </a:cubicBezTo>
                <a:cubicBezTo>
                  <a:pt x="18555" y="2029"/>
                  <a:pt x="18862" y="2046"/>
                  <a:pt x="19123" y="2075"/>
                </a:cubicBezTo>
                <a:cubicBezTo>
                  <a:pt x="19458" y="2104"/>
                  <a:pt x="18938" y="2027"/>
                  <a:pt x="18851" y="2019"/>
                </a:cubicBezTo>
                <a:cubicBezTo>
                  <a:pt x="18794" y="2006"/>
                  <a:pt x="18518" y="1947"/>
                  <a:pt x="18518" y="1947"/>
                </a:cubicBezTo>
                <a:cubicBezTo>
                  <a:pt x="18538" y="1919"/>
                  <a:pt x="18981" y="2012"/>
                  <a:pt x="19016" y="2012"/>
                </a:cubicBezTo>
                <a:cubicBezTo>
                  <a:pt x="19048" y="2011"/>
                  <a:pt x="19059" y="1994"/>
                  <a:pt x="19070" y="1980"/>
                </a:cubicBezTo>
                <a:cubicBezTo>
                  <a:pt x="19277" y="1958"/>
                  <a:pt x="19566" y="2084"/>
                  <a:pt x="19676" y="2025"/>
                </a:cubicBezTo>
                <a:cubicBezTo>
                  <a:pt x="19676" y="2025"/>
                  <a:pt x="19464" y="1964"/>
                  <a:pt x="19650" y="1969"/>
                </a:cubicBezTo>
                <a:cubicBezTo>
                  <a:pt x="19959" y="1984"/>
                  <a:pt x="19405" y="1826"/>
                  <a:pt x="19362" y="1801"/>
                </a:cubicBezTo>
                <a:cubicBezTo>
                  <a:pt x="19384" y="1813"/>
                  <a:pt x="19438" y="1782"/>
                  <a:pt x="19438" y="1782"/>
                </a:cubicBezTo>
                <a:cubicBezTo>
                  <a:pt x="19317" y="1730"/>
                  <a:pt x="18917" y="1663"/>
                  <a:pt x="18656" y="1634"/>
                </a:cubicBezTo>
                <a:cubicBezTo>
                  <a:pt x="18545" y="1609"/>
                  <a:pt x="18401" y="1587"/>
                  <a:pt x="18257" y="1566"/>
                </a:cubicBezTo>
                <a:cubicBezTo>
                  <a:pt x="18200" y="1553"/>
                  <a:pt x="17870" y="1483"/>
                  <a:pt x="17849" y="1470"/>
                </a:cubicBezTo>
                <a:lnTo>
                  <a:pt x="17923" y="1454"/>
                </a:lnTo>
                <a:cubicBezTo>
                  <a:pt x="17615" y="1313"/>
                  <a:pt x="17040" y="1266"/>
                  <a:pt x="16707" y="1194"/>
                </a:cubicBezTo>
                <a:cubicBezTo>
                  <a:pt x="16345" y="1126"/>
                  <a:pt x="16775" y="1194"/>
                  <a:pt x="16887" y="1216"/>
                </a:cubicBezTo>
                <a:cubicBezTo>
                  <a:pt x="17041" y="1223"/>
                  <a:pt x="17084" y="1249"/>
                  <a:pt x="17217" y="1243"/>
                </a:cubicBezTo>
                <a:cubicBezTo>
                  <a:pt x="17094" y="1194"/>
                  <a:pt x="16983" y="1212"/>
                  <a:pt x="16861" y="1161"/>
                </a:cubicBezTo>
                <a:cubicBezTo>
                  <a:pt x="16829" y="1162"/>
                  <a:pt x="16772" y="1149"/>
                  <a:pt x="16729" y="1124"/>
                </a:cubicBezTo>
                <a:cubicBezTo>
                  <a:pt x="16718" y="1138"/>
                  <a:pt x="16685" y="1141"/>
                  <a:pt x="16675" y="1112"/>
                </a:cubicBezTo>
                <a:cubicBezTo>
                  <a:pt x="16441" y="1122"/>
                  <a:pt x="16451" y="1024"/>
                  <a:pt x="16675" y="1112"/>
                </a:cubicBezTo>
                <a:cubicBezTo>
                  <a:pt x="16675" y="1112"/>
                  <a:pt x="16707" y="1111"/>
                  <a:pt x="16729" y="1124"/>
                </a:cubicBezTo>
                <a:cubicBezTo>
                  <a:pt x="16761" y="1122"/>
                  <a:pt x="16818" y="1136"/>
                  <a:pt x="16861" y="1161"/>
                </a:cubicBezTo>
                <a:cubicBezTo>
                  <a:pt x="16994" y="1155"/>
                  <a:pt x="17138" y="1176"/>
                  <a:pt x="17260" y="1228"/>
                </a:cubicBezTo>
                <a:cubicBezTo>
                  <a:pt x="17270" y="1214"/>
                  <a:pt x="17301" y="1212"/>
                  <a:pt x="17313" y="1239"/>
                </a:cubicBezTo>
                <a:cubicBezTo>
                  <a:pt x="17355" y="1224"/>
                  <a:pt x="17414" y="1235"/>
                  <a:pt x="17457" y="1260"/>
                </a:cubicBezTo>
                <a:cubicBezTo>
                  <a:pt x="17514" y="1233"/>
                  <a:pt x="17588" y="1257"/>
                  <a:pt x="17657" y="1298"/>
                </a:cubicBezTo>
                <a:cubicBezTo>
                  <a:pt x="17669" y="1281"/>
                  <a:pt x="17700" y="1280"/>
                  <a:pt x="17712" y="1306"/>
                </a:cubicBezTo>
                <a:cubicBezTo>
                  <a:pt x="17779" y="1306"/>
                  <a:pt x="17966" y="1312"/>
                  <a:pt x="18078" y="1334"/>
                </a:cubicBezTo>
                <a:cubicBezTo>
                  <a:pt x="18231" y="1344"/>
                  <a:pt x="17775" y="1263"/>
                  <a:pt x="17743" y="1264"/>
                </a:cubicBezTo>
                <a:cubicBezTo>
                  <a:pt x="17126" y="1150"/>
                  <a:pt x="16505" y="1035"/>
                  <a:pt x="15899" y="907"/>
                </a:cubicBezTo>
                <a:cubicBezTo>
                  <a:pt x="14917" y="722"/>
                  <a:pt x="13822" y="473"/>
                  <a:pt x="12849" y="317"/>
                </a:cubicBezTo>
                <a:cubicBezTo>
                  <a:pt x="12839" y="331"/>
                  <a:pt x="12839" y="331"/>
                  <a:pt x="12818" y="318"/>
                </a:cubicBezTo>
                <a:cubicBezTo>
                  <a:pt x="12785" y="363"/>
                  <a:pt x="12738" y="251"/>
                  <a:pt x="12818" y="318"/>
                </a:cubicBezTo>
                <a:cubicBezTo>
                  <a:pt x="12828" y="304"/>
                  <a:pt x="12828" y="304"/>
                  <a:pt x="12849" y="317"/>
                </a:cubicBezTo>
                <a:cubicBezTo>
                  <a:pt x="12860" y="303"/>
                  <a:pt x="12881" y="316"/>
                  <a:pt x="12892" y="302"/>
                </a:cubicBezTo>
                <a:cubicBezTo>
                  <a:pt x="12440" y="180"/>
                  <a:pt x="11813" y="123"/>
                  <a:pt x="11371" y="114"/>
                </a:cubicBezTo>
                <a:cubicBezTo>
                  <a:pt x="11271" y="116"/>
                  <a:pt x="11185" y="149"/>
                  <a:pt x="11075" y="124"/>
                </a:cubicBezTo>
                <a:cubicBezTo>
                  <a:pt x="11132" y="138"/>
                  <a:pt x="11074" y="84"/>
                  <a:pt x="11052" y="71"/>
                </a:cubicBezTo>
                <a:cubicBezTo>
                  <a:pt x="11030" y="59"/>
                  <a:pt x="10956" y="118"/>
                  <a:pt x="10963" y="59"/>
                </a:cubicBezTo>
                <a:cubicBezTo>
                  <a:pt x="11004" y="3"/>
                  <a:pt x="11260" y="89"/>
                  <a:pt x="11074" y="0"/>
                </a:cubicBezTo>
                <a:close/>
                <a:moveTo>
                  <a:pt x="12892" y="302"/>
                </a:moveTo>
                <a:cubicBezTo>
                  <a:pt x="12939" y="329"/>
                  <a:pt x="12992" y="340"/>
                  <a:pt x="13036" y="323"/>
                </a:cubicBezTo>
                <a:cubicBezTo>
                  <a:pt x="13014" y="310"/>
                  <a:pt x="12991" y="301"/>
                  <a:pt x="12966" y="297"/>
                </a:cubicBezTo>
                <a:cubicBezTo>
                  <a:pt x="12941" y="293"/>
                  <a:pt x="12916" y="294"/>
                  <a:pt x="12892" y="302"/>
                </a:cubicBezTo>
                <a:close/>
                <a:moveTo>
                  <a:pt x="13036" y="323"/>
                </a:moveTo>
                <a:cubicBezTo>
                  <a:pt x="13061" y="337"/>
                  <a:pt x="13083" y="351"/>
                  <a:pt x="13093" y="337"/>
                </a:cubicBezTo>
                <a:cubicBezTo>
                  <a:pt x="13082" y="330"/>
                  <a:pt x="13071" y="323"/>
                  <a:pt x="13061" y="320"/>
                </a:cubicBezTo>
                <a:cubicBezTo>
                  <a:pt x="13050" y="316"/>
                  <a:pt x="13041" y="316"/>
                  <a:pt x="13036" y="323"/>
                </a:cubicBezTo>
                <a:close/>
                <a:moveTo>
                  <a:pt x="13093" y="337"/>
                </a:moveTo>
                <a:cubicBezTo>
                  <a:pt x="13136" y="362"/>
                  <a:pt x="13172" y="363"/>
                  <a:pt x="13182" y="349"/>
                </a:cubicBezTo>
                <a:cubicBezTo>
                  <a:pt x="13159" y="335"/>
                  <a:pt x="13139" y="328"/>
                  <a:pt x="13124" y="327"/>
                </a:cubicBezTo>
                <a:cubicBezTo>
                  <a:pt x="13109" y="326"/>
                  <a:pt x="13098" y="330"/>
                  <a:pt x="13093" y="337"/>
                </a:cubicBezTo>
                <a:close/>
                <a:moveTo>
                  <a:pt x="13182" y="349"/>
                </a:moveTo>
                <a:cubicBezTo>
                  <a:pt x="13204" y="361"/>
                  <a:pt x="13225" y="374"/>
                  <a:pt x="13237" y="357"/>
                </a:cubicBezTo>
                <a:cubicBezTo>
                  <a:pt x="13226" y="351"/>
                  <a:pt x="13216" y="345"/>
                  <a:pt x="13206" y="342"/>
                </a:cubicBezTo>
                <a:cubicBezTo>
                  <a:pt x="13196" y="340"/>
                  <a:pt x="13188" y="340"/>
                  <a:pt x="13182" y="349"/>
                </a:cubicBezTo>
                <a:close/>
                <a:moveTo>
                  <a:pt x="17712" y="1306"/>
                </a:moveTo>
                <a:cubicBezTo>
                  <a:pt x="17712" y="1306"/>
                  <a:pt x="17712" y="1306"/>
                  <a:pt x="17700" y="1323"/>
                </a:cubicBezTo>
                <a:cubicBezTo>
                  <a:pt x="17733" y="1319"/>
                  <a:pt x="17712" y="1306"/>
                  <a:pt x="17712" y="1306"/>
                </a:cubicBezTo>
                <a:close/>
                <a:moveTo>
                  <a:pt x="17700" y="1323"/>
                </a:moveTo>
                <a:cubicBezTo>
                  <a:pt x="17678" y="1310"/>
                  <a:pt x="17678" y="1310"/>
                  <a:pt x="17657" y="1298"/>
                </a:cubicBezTo>
                <a:cubicBezTo>
                  <a:pt x="17657" y="1298"/>
                  <a:pt x="17656" y="1297"/>
                  <a:pt x="17646" y="1311"/>
                </a:cubicBezTo>
                <a:cubicBezTo>
                  <a:pt x="17668" y="1324"/>
                  <a:pt x="17700" y="1323"/>
                  <a:pt x="17700" y="1323"/>
                </a:cubicBezTo>
                <a:close/>
                <a:moveTo>
                  <a:pt x="17646" y="1311"/>
                </a:moveTo>
                <a:cubicBezTo>
                  <a:pt x="17640" y="1298"/>
                  <a:pt x="17635" y="1295"/>
                  <a:pt x="17630" y="1297"/>
                </a:cubicBezTo>
                <a:cubicBezTo>
                  <a:pt x="17625" y="1299"/>
                  <a:pt x="17619" y="1306"/>
                  <a:pt x="17614" y="1313"/>
                </a:cubicBezTo>
                <a:cubicBezTo>
                  <a:pt x="17636" y="1325"/>
                  <a:pt x="17646" y="1311"/>
                  <a:pt x="17646" y="1311"/>
                </a:cubicBezTo>
                <a:close/>
                <a:moveTo>
                  <a:pt x="17614" y="1313"/>
                </a:moveTo>
                <a:cubicBezTo>
                  <a:pt x="17607" y="1298"/>
                  <a:pt x="17596" y="1292"/>
                  <a:pt x="17585" y="1290"/>
                </a:cubicBezTo>
                <a:cubicBezTo>
                  <a:pt x="17573" y="1289"/>
                  <a:pt x="17562" y="1293"/>
                  <a:pt x="17557" y="1300"/>
                </a:cubicBezTo>
                <a:cubicBezTo>
                  <a:pt x="17579" y="1312"/>
                  <a:pt x="17614" y="1313"/>
                  <a:pt x="17614" y="1313"/>
                </a:cubicBezTo>
                <a:close/>
                <a:moveTo>
                  <a:pt x="17557" y="1300"/>
                </a:moveTo>
                <a:cubicBezTo>
                  <a:pt x="17524" y="1260"/>
                  <a:pt x="17504" y="1288"/>
                  <a:pt x="17457" y="1260"/>
                </a:cubicBezTo>
                <a:cubicBezTo>
                  <a:pt x="17445" y="1277"/>
                  <a:pt x="17423" y="1264"/>
                  <a:pt x="17413" y="1278"/>
                </a:cubicBezTo>
                <a:cubicBezTo>
                  <a:pt x="17470" y="1292"/>
                  <a:pt x="17513" y="1317"/>
                  <a:pt x="17557" y="1300"/>
                </a:cubicBezTo>
                <a:close/>
                <a:moveTo>
                  <a:pt x="17413" y="1278"/>
                </a:moveTo>
                <a:cubicBezTo>
                  <a:pt x="17380" y="1239"/>
                  <a:pt x="17359" y="1266"/>
                  <a:pt x="17313" y="1239"/>
                </a:cubicBezTo>
                <a:cubicBezTo>
                  <a:pt x="17313" y="1239"/>
                  <a:pt x="17281" y="1240"/>
                  <a:pt x="17260" y="1228"/>
                </a:cubicBezTo>
                <a:cubicBezTo>
                  <a:pt x="17249" y="1242"/>
                  <a:pt x="17228" y="1229"/>
                  <a:pt x="17217" y="1243"/>
                </a:cubicBezTo>
                <a:cubicBezTo>
                  <a:pt x="17292" y="1267"/>
                  <a:pt x="17371" y="1293"/>
                  <a:pt x="17413" y="1278"/>
                </a:cubicBezTo>
                <a:close/>
                <a:moveTo>
                  <a:pt x="18409" y="2544"/>
                </a:moveTo>
                <a:cubicBezTo>
                  <a:pt x="18419" y="2545"/>
                  <a:pt x="18427" y="2544"/>
                  <a:pt x="18431" y="2539"/>
                </a:cubicBezTo>
                <a:cubicBezTo>
                  <a:pt x="18425" y="2542"/>
                  <a:pt x="18416" y="2541"/>
                  <a:pt x="18409" y="2544"/>
                </a:cubicBezTo>
                <a:close/>
                <a:moveTo>
                  <a:pt x="17615" y="2828"/>
                </a:moveTo>
                <a:cubicBezTo>
                  <a:pt x="17637" y="2841"/>
                  <a:pt x="17670" y="2837"/>
                  <a:pt x="17702" y="2836"/>
                </a:cubicBezTo>
                <a:cubicBezTo>
                  <a:pt x="17680" y="2823"/>
                  <a:pt x="17662" y="2818"/>
                  <a:pt x="17647" y="2817"/>
                </a:cubicBezTo>
                <a:cubicBezTo>
                  <a:pt x="17632" y="2816"/>
                  <a:pt x="17621" y="2820"/>
                  <a:pt x="17615" y="2828"/>
                </a:cubicBezTo>
                <a:close/>
                <a:moveTo>
                  <a:pt x="17702" y="2836"/>
                </a:moveTo>
                <a:cubicBezTo>
                  <a:pt x="17723" y="2849"/>
                  <a:pt x="17759" y="2850"/>
                  <a:pt x="17791" y="2849"/>
                </a:cubicBezTo>
                <a:cubicBezTo>
                  <a:pt x="17767" y="2835"/>
                  <a:pt x="17748" y="2828"/>
                  <a:pt x="17733" y="2827"/>
                </a:cubicBezTo>
                <a:cubicBezTo>
                  <a:pt x="17718" y="2825"/>
                  <a:pt x="17707" y="2829"/>
                  <a:pt x="17702" y="2836"/>
                </a:cubicBezTo>
                <a:close/>
                <a:moveTo>
                  <a:pt x="17791" y="2849"/>
                </a:moveTo>
                <a:cubicBezTo>
                  <a:pt x="17812" y="2861"/>
                  <a:pt x="17846" y="2858"/>
                  <a:pt x="17878" y="2856"/>
                </a:cubicBezTo>
                <a:cubicBezTo>
                  <a:pt x="17856" y="2843"/>
                  <a:pt x="17837" y="2837"/>
                  <a:pt x="17823" y="2837"/>
                </a:cubicBezTo>
                <a:cubicBezTo>
                  <a:pt x="17808" y="2836"/>
                  <a:pt x="17797" y="2840"/>
                  <a:pt x="17791" y="2849"/>
                </a:cubicBezTo>
                <a:close/>
                <a:moveTo>
                  <a:pt x="17605" y="2883"/>
                </a:moveTo>
                <a:cubicBezTo>
                  <a:pt x="17627" y="2896"/>
                  <a:pt x="17659" y="2895"/>
                  <a:pt x="17691" y="2893"/>
                </a:cubicBezTo>
                <a:cubicBezTo>
                  <a:pt x="17669" y="2881"/>
                  <a:pt x="17650" y="2875"/>
                  <a:pt x="17635" y="2874"/>
                </a:cubicBezTo>
                <a:cubicBezTo>
                  <a:pt x="17621" y="2873"/>
                  <a:pt x="17610" y="2876"/>
                  <a:pt x="17605" y="2883"/>
                </a:cubicBezTo>
                <a:close/>
                <a:moveTo>
                  <a:pt x="17691" y="2893"/>
                </a:moveTo>
                <a:cubicBezTo>
                  <a:pt x="17716" y="2908"/>
                  <a:pt x="17748" y="2906"/>
                  <a:pt x="17782" y="2903"/>
                </a:cubicBezTo>
                <a:cubicBezTo>
                  <a:pt x="17760" y="2890"/>
                  <a:pt x="17740" y="2884"/>
                  <a:pt x="17724" y="2883"/>
                </a:cubicBezTo>
                <a:cubicBezTo>
                  <a:pt x="17708" y="2882"/>
                  <a:pt x="17696" y="2886"/>
                  <a:pt x="17691" y="2893"/>
                </a:cubicBezTo>
                <a:close/>
                <a:moveTo>
                  <a:pt x="17782" y="2903"/>
                </a:moveTo>
                <a:cubicBezTo>
                  <a:pt x="17803" y="2915"/>
                  <a:pt x="17803" y="2915"/>
                  <a:pt x="17835" y="2914"/>
                </a:cubicBezTo>
                <a:cubicBezTo>
                  <a:pt x="17813" y="2901"/>
                  <a:pt x="17802" y="2895"/>
                  <a:pt x="17796" y="2894"/>
                </a:cubicBezTo>
                <a:cubicBezTo>
                  <a:pt x="17789" y="2893"/>
                  <a:pt x="17787" y="2896"/>
                  <a:pt x="17782" y="2903"/>
                </a:cubicBezTo>
                <a:close/>
                <a:moveTo>
                  <a:pt x="17835" y="2914"/>
                </a:moveTo>
                <a:cubicBezTo>
                  <a:pt x="17835" y="2914"/>
                  <a:pt x="17856" y="2927"/>
                  <a:pt x="17866" y="2913"/>
                </a:cubicBezTo>
                <a:cubicBezTo>
                  <a:pt x="17856" y="2907"/>
                  <a:pt x="17848" y="2907"/>
                  <a:pt x="17842" y="2909"/>
                </a:cubicBezTo>
                <a:cubicBezTo>
                  <a:pt x="17837" y="2911"/>
                  <a:pt x="17835" y="2914"/>
                  <a:pt x="17835" y="2914"/>
                </a:cubicBezTo>
                <a:close/>
                <a:moveTo>
                  <a:pt x="14746" y="2512"/>
                </a:moveTo>
                <a:cubicBezTo>
                  <a:pt x="14746" y="2512"/>
                  <a:pt x="14746" y="2512"/>
                  <a:pt x="14736" y="2526"/>
                </a:cubicBezTo>
                <a:cubicBezTo>
                  <a:pt x="14768" y="2525"/>
                  <a:pt x="14767" y="2525"/>
                  <a:pt x="14746" y="2512"/>
                </a:cubicBezTo>
                <a:close/>
                <a:moveTo>
                  <a:pt x="18868" y="3729"/>
                </a:moveTo>
                <a:cubicBezTo>
                  <a:pt x="18911" y="3754"/>
                  <a:pt x="18943" y="3752"/>
                  <a:pt x="18953" y="3738"/>
                </a:cubicBezTo>
                <a:cubicBezTo>
                  <a:pt x="18942" y="3732"/>
                  <a:pt x="18929" y="3729"/>
                  <a:pt x="18914" y="3728"/>
                </a:cubicBezTo>
                <a:cubicBezTo>
                  <a:pt x="18900" y="3727"/>
                  <a:pt x="18884" y="3728"/>
                  <a:pt x="18868" y="3729"/>
                </a:cubicBezTo>
                <a:close/>
                <a:moveTo>
                  <a:pt x="18129" y="3773"/>
                </a:moveTo>
                <a:cubicBezTo>
                  <a:pt x="18151" y="3786"/>
                  <a:pt x="18150" y="3786"/>
                  <a:pt x="18162" y="3769"/>
                </a:cubicBezTo>
                <a:cubicBezTo>
                  <a:pt x="18162" y="3769"/>
                  <a:pt x="18157" y="3766"/>
                  <a:pt x="18150" y="3765"/>
                </a:cubicBezTo>
                <a:cubicBezTo>
                  <a:pt x="18143" y="3764"/>
                  <a:pt x="18135" y="3765"/>
                  <a:pt x="18129" y="3773"/>
                </a:cubicBezTo>
                <a:close/>
                <a:moveTo>
                  <a:pt x="18162" y="3769"/>
                </a:moveTo>
                <a:cubicBezTo>
                  <a:pt x="18187" y="3784"/>
                  <a:pt x="18188" y="3784"/>
                  <a:pt x="18198" y="3770"/>
                </a:cubicBezTo>
                <a:cubicBezTo>
                  <a:pt x="18198" y="3770"/>
                  <a:pt x="18192" y="3767"/>
                  <a:pt x="18184" y="3765"/>
                </a:cubicBezTo>
                <a:cubicBezTo>
                  <a:pt x="18177" y="3763"/>
                  <a:pt x="18167" y="3762"/>
                  <a:pt x="18162" y="3769"/>
                </a:cubicBezTo>
                <a:close/>
                <a:moveTo>
                  <a:pt x="18198" y="3770"/>
                </a:moveTo>
                <a:cubicBezTo>
                  <a:pt x="18241" y="3795"/>
                  <a:pt x="18241" y="3795"/>
                  <a:pt x="18251" y="3781"/>
                </a:cubicBezTo>
                <a:cubicBezTo>
                  <a:pt x="18230" y="3769"/>
                  <a:pt x="18230" y="3769"/>
                  <a:pt x="18198" y="3770"/>
                </a:cubicBezTo>
                <a:close/>
                <a:moveTo>
                  <a:pt x="17456" y="5034"/>
                </a:moveTo>
                <a:cubicBezTo>
                  <a:pt x="17466" y="5063"/>
                  <a:pt x="17478" y="5047"/>
                  <a:pt x="17489" y="5033"/>
                </a:cubicBezTo>
                <a:cubicBezTo>
                  <a:pt x="17478" y="5027"/>
                  <a:pt x="17470" y="5027"/>
                  <a:pt x="17465" y="5029"/>
                </a:cubicBezTo>
                <a:cubicBezTo>
                  <a:pt x="17459" y="5031"/>
                  <a:pt x="17456" y="5034"/>
                  <a:pt x="17456" y="5034"/>
                </a:cubicBezTo>
                <a:close/>
                <a:moveTo>
                  <a:pt x="17489" y="5033"/>
                </a:moveTo>
                <a:cubicBezTo>
                  <a:pt x="17553" y="5071"/>
                  <a:pt x="17599" y="5058"/>
                  <a:pt x="17641" y="5042"/>
                </a:cubicBezTo>
                <a:cubicBezTo>
                  <a:pt x="17624" y="5032"/>
                  <a:pt x="17609" y="5027"/>
                  <a:pt x="17596" y="5025"/>
                </a:cubicBezTo>
                <a:cubicBezTo>
                  <a:pt x="17556" y="5020"/>
                  <a:pt x="17529" y="5041"/>
                  <a:pt x="17489" y="5033"/>
                </a:cubicBezTo>
                <a:close/>
                <a:moveTo>
                  <a:pt x="17641" y="5042"/>
                </a:moveTo>
                <a:cubicBezTo>
                  <a:pt x="17652" y="5069"/>
                  <a:pt x="17663" y="5055"/>
                  <a:pt x="17675" y="5039"/>
                </a:cubicBezTo>
                <a:cubicBezTo>
                  <a:pt x="17664" y="5032"/>
                  <a:pt x="17655" y="5034"/>
                  <a:pt x="17650" y="5036"/>
                </a:cubicBezTo>
                <a:cubicBezTo>
                  <a:pt x="17644" y="5039"/>
                  <a:pt x="17641" y="5042"/>
                  <a:pt x="17641" y="5042"/>
                </a:cubicBezTo>
                <a:close/>
                <a:moveTo>
                  <a:pt x="17820" y="18226"/>
                </a:moveTo>
                <a:lnTo>
                  <a:pt x="17820" y="18226"/>
                </a:lnTo>
                <a:cubicBezTo>
                  <a:pt x="17817" y="18225"/>
                  <a:pt x="17817" y="18226"/>
                  <a:pt x="17819" y="18230"/>
                </a:cubicBezTo>
                <a:lnTo>
                  <a:pt x="17820" y="18226"/>
                </a:lnTo>
                <a:close/>
                <a:moveTo>
                  <a:pt x="18318" y="18503"/>
                </a:moveTo>
                <a:cubicBezTo>
                  <a:pt x="18324" y="18517"/>
                  <a:pt x="18329" y="18520"/>
                  <a:pt x="18337" y="18520"/>
                </a:cubicBezTo>
                <a:lnTo>
                  <a:pt x="18347" y="18518"/>
                </a:lnTo>
                <a:lnTo>
                  <a:pt x="18318" y="18503"/>
                </a:lnTo>
                <a:close/>
                <a:moveTo>
                  <a:pt x="18347" y="18518"/>
                </a:moveTo>
                <a:lnTo>
                  <a:pt x="18349" y="18519"/>
                </a:lnTo>
                <a:cubicBezTo>
                  <a:pt x="18358" y="18522"/>
                  <a:pt x="18366" y="18522"/>
                  <a:pt x="18371" y="18515"/>
                </a:cubicBezTo>
                <a:lnTo>
                  <a:pt x="18347" y="18518"/>
                </a:lnTo>
                <a:close/>
                <a:moveTo>
                  <a:pt x="15568" y="20890"/>
                </a:moveTo>
                <a:cubicBezTo>
                  <a:pt x="15568" y="20890"/>
                  <a:pt x="15568" y="20890"/>
                  <a:pt x="15546" y="20877"/>
                </a:cubicBezTo>
                <a:cubicBezTo>
                  <a:pt x="15546" y="20877"/>
                  <a:pt x="15546" y="20877"/>
                  <a:pt x="15534" y="20894"/>
                </a:cubicBezTo>
                <a:cubicBezTo>
                  <a:pt x="15556" y="20906"/>
                  <a:pt x="15568" y="20890"/>
                  <a:pt x="15568" y="20890"/>
                </a:cubicBezTo>
                <a:close/>
                <a:moveTo>
                  <a:pt x="15534" y="20894"/>
                </a:moveTo>
                <a:cubicBezTo>
                  <a:pt x="15534" y="20894"/>
                  <a:pt x="15509" y="20879"/>
                  <a:pt x="15488" y="20866"/>
                </a:cubicBezTo>
                <a:cubicBezTo>
                  <a:pt x="15488" y="20866"/>
                  <a:pt x="15488" y="20866"/>
                  <a:pt x="15477" y="20880"/>
                </a:cubicBezTo>
                <a:cubicBezTo>
                  <a:pt x="15499" y="20893"/>
                  <a:pt x="15524" y="20908"/>
                  <a:pt x="15534" y="20894"/>
                </a:cubicBezTo>
                <a:close/>
                <a:moveTo>
                  <a:pt x="15166" y="21164"/>
                </a:moveTo>
                <a:lnTo>
                  <a:pt x="15169" y="21165"/>
                </a:lnTo>
                <a:cubicBezTo>
                  <a:pt x="15173" y="21165"/>
                  <a:pt x="15176" y="21164"/>
                  <a:pt x="15179" y="21160"/>
                </a:cubicBezTo>
                <a:lnTo>
                  <a:pt x="15166" y="21164"/>
                </a:lnTo>
                <a:close/>
                <a:moveTo>
                  <a:pt x="7664" y="8303"/>
                </a:moveTo>
                <a:cubicBezTo>
                  <a:pt x="7729" y="8341"/>
                  <a:pt x="7787" y="8355"/>
                  <a:pt x="7852" y="8350"/>
                </a:cubicBezTo>
                <a:cubicBezTo>
                  <a:pt x="7762" y="8297"/>
                  <a:pt x="7718" y="8315"/>
                  <a:pt x="7664" y="8303"/>
                </a:cubicBezTo>
                <a:close/>
                <a:moveTo>
                  <a:pt x="7852" y="8350"/>
                </a:moveTo>
                <a:cubicBezTo>
                  <a:pt x="7862" y="8379"/>
                  <a:pt x="7899" y="8377"/>
                  <a:pt x="7909" y="8363"/>
                </a:cubicBezTo>
                <a:cubicBezTo>
                  <a:pt x="7884" y="8348"/>
                  <a:pt x="7852" y="8350"/>
                  <a:pt x="7852" y="8350"/>
                </a:cubicBezTo>
                <a:close/>
                <a:moveTo>
                  <a:pt x="7909" y="8363"/>
                </a:moveTo>
                <a:cubicBezTo>
                  <a:pt x="7974" y="8401"/>
                  <a:pt x="8027" y="8413"/>
                  <a:pt x="8094" y="8412"/>
                </a:cubicBezTo>
                <a:cubicBezTo>
                  <a:pt x="8005" y="8359"/>
                  <a:pt x="7963" y="8374"/>
                  <a:pt x="7909" y="8363"/>
                </a:cubicBezTo>
                <a:close/>
                <a:moveTo>
                  <a:pt x="8094" y="8412"/>
                </a:moveTo>
                <a:cubicBezTo>
                  <a:pt x="8106" y="8439"/>
                  <a:pt x="8149" y="8464"/>
                  <a:pt x="8170" y="8436"/>
                </a:cubicBezTo>
                <a:cubicBezTo>
                  <a:pt x="8148" y="8423"/>
                  <a:pt x="8132" y="8414"/>
                  <a:pt x="8120" y="8409"/>
                </a:cubicBezTo>
                <a:cubicBezTo>
                  <a:pt x="8108" y="8404"/>
                  <a:pt x="8100" y="8405"/>
                  <a:pt x="8094" y="8412"/>
                </a:cubicBezTo>
                <a:close/>
                <a:moveTo>
                  <a:pt x="12069" y="9606"/>
                </a:moveTo>
                <a:cubicBezTo>
                  <a:pt x="12037" y="9587"/>
                  <a:pt x="12015" y="9573"/>
                  <a:pt x="11995" y="9567"/>
                </a:cubicBezTo>
                <a:cubicBezTo>
                  <a:pt x="11975" y="9560"/>
                  <a:pt x="11958" y="9560"/>
                  <a:pt x="11937" y="9568"/>
                </a:cubicBezTo>
                <a:cubicBezTo>
                  <a:pt x="11984" y="9595"/>
                  <a:pt x="12037" y="9607"/>
                  <a:pt x="12069" y="9606"/>
                </a:cubicBezTo>
                <a:close/>
                <a:moveTo>
                  <a:pt x="11937" y="9568"/>
                </a:moveTo>
                <a:cubicBezTo>
                  <a:pt x="11915" y="9555"/>
                  <a:pt x="11898" y="9545"/>
                  <a:pt x="11885" y="9540"/>
                </a:cubicBezTo>
                <a:cubicBezTo>
                  <a:pt x="11872" y="9535"/>
                  <a:pt x="11864" y="9535"/>
                  <a:pt x="11859" y="9542"/>
                </a:cubicBezTo>
                <a:cubicBezTo>
                  <a:pt x="11884" y="9557"/>
                  <a:pt x="11927" y="9582"/>
                  <a:pt x="11937" y="9568"/>
                </a:cubicBezTo>
                <a:close/>
                <a:moveTo>
                  <a:pt x="11859" y="9542"/>
                </a:moveTo>
                <a:cubicBezTo>
                  <a:pt x="11848" y="9536"/>
                  <a:pt x="11836" y="9530"/>
                  <a:pt x="11827" y="9527"/>
                </a:cubicBezTo>
                <a:cubicBezTo>
                  <a:pt x="11817" y="9524"/>
                  <a:pt x="11809" y="9525"/>
                  <a:pt x="11803" y="9533"/>
                </a:cubicBezTo>
                <a:cubicBezTo>
                  <a:pt x="11824" y="9546"/>
                  <a:pt x="11847" y="9559"/>
                  <a:pt x="11859" y="9542"/>
                </a:cubicBezTo>
                <a:close/>
                <a:moveTo>
                  <a:pt x="11803" y="9533"/>
                </a:moveTo>
                <a:cubicBezTo>
                  <a:pt x="11781" y="9521"/>
                  <a:pt x="11765" y="9511"/>
                  <a:pt x="11753" y="9506"/>
                </a:cubicBezTo>
                <a:cubicBezTo>
                  <a:pt x="11741" y="9502"/>
                  <a:pt x="11733" y="9502"/>
                  <a:pt x="11728" y="9509"/>
                </a:cubicBezTo>
                <a:cubicBezTo>
                  <a:pt x="11749" y="9522"/>
                  <a:pt x="11792" y="9547"/>
                  <a:pt x="11803" y="9533"/>
                </a:cubicBezTo>
                <a:close/>
                <a:moveTo>
                  <a:pt x="8459" y="1596"/>
                </a:moveTo>
                <a:cubicBezTo>
                  <a:pt x="8430" y="1558"/>
                  <a:pt x="8407" y="1546"/>
                  <a:pt x="8390" y="1547"/>
                </a:cubicBezTo>
                <a:cubicBezTo>
                  <a:pt x="8338" y="1552"/>
                  <a:pt x="8340" y="1688"/>
                  <a:pt x="8383" y="1698"/>
                </a:cubicBezTo>
                <a:cubicBezTo>
                  <a:pt x="8416" y="1695"/>
                  <a:pt x="8347" y="1573"/>
                  <a:pt x="8459" y="1596"/>
                </a:cubicBezTo>
                <a:close/>
                <a:moveTo>
                  <a:pt x="10033" y="202"/>
                </a:moveTo>
                <a:cubicBezTo>
                  <a:pt x="10041" y="202"/>
                  <a:pt x="10040" y="228"/>
                  <a:pt x="10032" y="238"/>
                </a:cubicBezTo>
                <a:cubicBezTo>
                  <a:pt x="9988" y="256"/>
                  <a:pt x="9989" y="212"/>
                  <a:pt x="10021" y="211"/>
                </a:cubicBezTo>
                <a:cubicBezTo>
                  <a:pt x="10026" y="204"/>
                  <a:pt x="10030" y="202"/>
                  <a:pt x="10033" y="202"/>
                </a:cubicBezTo>
                <a:close/>
                <a:moveTo>
                  <a:pt x="9823" y="456"/>
                </a:moveTo>
                <a:cubicBezTo>
                  <a:pt x="9851" y="462"/>
                  <a:pt x="9815" y="569"/>
                  <a:pt x="9775" y="545"/>
                </a:cubicBezTo>
                <a:cubicBezTo>
                  <a:pt x="9731" y="520"/>
                  <a:pt x="9764" y="475"/>
                  <a:pt x="9806" y="460"/>
                </a:cubicBezTo>
                <a:cubicBezTo>
                  <a:pt x="9813" y="456"/>
                  <a:pt x="9819" y="455"/>
                  <a:pt x="9823" y="456"/>
                </a:cubicBezTo>
                <a:close/>
                <a:moveTo>
                  <a:pt x="9467" y="488"/>
                </a:moveTo>
                <a:cubicBezTo>
                  <a:pt x="9370" y="535"/>
                  <a:pt x="9370" y="619"/>
                  <a:pt x="9381" y="645"/>
                </a:cubicBezTo>
                <a:cubicBezTo>
                  <a:pt x="9353" y="816"/>
                  <a:pt x="9531" y="442"/>
                  <a:pt x="9467" y="488"/>
                </a:cubicBezTo>
                <a:close/>
                <a:moveTo>
                  <a:pt x="9536" y="816"/>
                </a:moveTo>
                <a:cubicBezTo>
                  <a:pt x="9543" y="814"/>
                  <a:pt x="9579" y="822"/>
                  <a:pt x="9595" y="831"/>
                </a:cubicBezTo>
                <a:cubicBezTo>
                  <a:pt x="9583" y="848"/>
                  <a:pt x="9539" y="822"/>
                  <a:pt x="9539" y="822"/>
                </a:cubicBezTo>
                <a:cubicBezTo>
                  <a:pt x="9534" y="819"/>
                  <a:pt x="9533" y="817"/>
                  <a:pt x="9536" y="816"/>
                </a:cubicBezTo>
                <a:close/>
                <a:moveTo>
                  <a:pt x="17853" y="1332"/>
                </a:moveTo>
                <a:cubicBezTo>
                  <a:pt x="17856" y="1328"/>
                  <a:pt x="17844" y="1344"/>
                  <a:pt x="17844" y="1344"/>
                </a:cubicBezTo>
                <a:cubicBezTo>
                  <a:pt x="17849" y="1337"/>
                  <a:pt x="17852" y="1334"/>
                  <a:pt x="17853" y="1332"/>
                </a:cubicBezTo>
                <a:close/>
                <a:moveTo>
                  <a:pt x="17950" y="1356"/>
                </a:moveTo>
                <a:cubicBezTo>
                  <a:pt x="17951" y="1358"/>
                  <a:pt x="17952" y="1362"/>
                  <a:pt x="17955" y="1369"/>
                </a:cubicBezTo>
                <a:cubicBezTo>
                  <a:pt x="17955" y="1369"/>
                  <a:pt x="17949" y="1352"/>
                  <a:pt x="17950" y="1356"/>
                </a:cubicBezTo>
                <a:close/>
                <a:moveTo>
                  <a:pt x="8723" y="1405"/>
                </a:moveTo>
                <a:cubicBezTo>
                  <a:pt x="8739" y="1402"/>
                  <a:pt x="8786" y="1421"/>
                  <a:pt x="8794" y="1441"/>
                </a:cubicBezTo>
                <a:lnTo>
                  <a:pt x="8719" y="1417"/>
                </a:lnTo>
                <a:cubicBezTo>
                  <a:pt x="8715" y="1410"/>
                  <a:pt x="8717" y="1407"/>
                  <a:pt x="8723" y="1405"/>
                </a:cubicBezTo>
                <a:close/>
                <a:moveTo>
                  <a:pt x="13358" y="2314"/>
                </a:moveTo>
                <a:cubicBezTo>
                  <a:pt x="13398" y="2314"/>
                  <a:pt x="13494" y="2325"/>
                  <a:pt x="13566" y="2337"/>
                </a:cubicBezTo>
                <a:cubicBezTo>
                  <a:pt x="13854" y="2379"/>
                  <a:pt x="13928" y="2363"/>
                  <a:pt x="14183" y="2409"/>
                </a:cubicBezTo>
                <a:cubicBezTo>
                  <a:pt x="14295" y="2431"/>
                  <a:pt x="14614" y="2474"/>
                  <a:pt x="14364" y="2471"/>
                </a:cubicBezTo>
                <a:cubicBezTo>
                  <a:pt x="14518" y="2562"/>
                  <a:pt x="14220" y="2491"/>
                  <a:pt x="14162" y="2480"/>
                </a:cubicBezTo>
                <a:cubicBezTo>
                  <a:pt x="13998" y="2444"/>
                  <a:pt x="13655" y="2390"/>
                  <a:pt x="13491" y="2354"/>
                </a:cubicBezTo>
                <a:cubicBezTo>
                  <a:pt x="13335" y="2324"/>
                  <a:pt x="13318" y="2314"/>
                  <a:pt x="13358" y="2314"/>
                </a:cubicBezTo>
                <a:close/>
                <a:moveTo>
                  <a:pt x="14364" y="2471"/>
                </a:moveTo>
                <a:cubicBezTo>
                  <a:pt x="14356" y="2457"/>
                  <a:pt x="14350" y="2453"/>
                  <a:pt x="14341" y="2453"/>
                </a:cubicBezTo>
                <a:cubicBezTo>
                  <a:pt x="14332" y="2454"/>
                  <a:pt x="14321" y="2459"/>
                  <a:pt x="14304" y="2460"/>
                </a:cubicBezTo>
                <a:cubicBezTo>
                  <a:pt x="14351" y="2488"/>
                  <a:pt x="14364" y="2471"/>
                  <a:pt x="14364" y="2471"/>
                </a:cubicBezTo>
                <a:close/>
                <a:moveTo>
                  <a:pt x="6618" y="2931"/>
                </a:moveTo>
                <a:cubicBezTo>
                  <a:pt x="6636" y="2932"/>
                  <a:pt x="6660" y="2951"/>
                  <a:pt x="6651" y="2963"/>
                </a:cubicBezTo>
                <a:cubicBezTo>
                  <a:pt x="6641" y="2977"/>
                  <a:pt x="6604" y="2936"/>
                  <a:pt x="6604" y="2936"/>
                </a:cubicBezTo>
                <a:cubicBezTo>
                  <a:pt x="6607" y="2931"/>
                  <a:pt x="6613" y="2930"/>
                  <a:pt x="6618" y="2931"/>
                </a:cubicBezTo>
                <a:close/>
                <a:moveTo>
                  <a:pt x="17704" y="4170"/>
                </a:moveTo>
                <a:cubicBezTo>
                  <a:pt x="17716" y="4167"/>
                  <a:pt x="17726" y="4168"/>
                  <a:pt x="17735" y="4170"/>
                </a:cubicBezTo>
                <a:cubicBezTo>
                  <a:pt x="17790" y="4179"/>
                  <a:pt x="17793" y="4243"/>
                  <a:pt x="17667" y="4184"/>
                </a:cubicBezTo>
                <a:cubicBezTo>
                  <a:pt x="17667" y="4184"/>
                  <a:pt x="17656" y="4198"/>
                  <a:pt x="17634" y="4185"/>
                </a:cubicBezTo>
                <a:cubicBezTo>
                  <a:pt x="17644" y="4171"/>
                  <a:pt x="17667" y="4184"/>
                  <a:pt x="17667" y="4184"/>
                </a:cubicBezTo>
                <a:cubicBezTo>
                  <a:pt x="17680" y="4176"/>
                  <a:pt x="17692" y="4172"/>
                  <a:pt x="17704" y="4170"/>
                </a:cubicBezTo>
                <a:close/>
                <a:moveTo>
                  <a:pt x="11733" y="4524"/>
                </a:moveTo>
                <a:cubicBezTo>
                  <a:pt x="11776" y="4526"/>
                  <a:pt x="11834" y="4534"/>
                  <a:pt x="11901" y="4551"/>
                </a:cubicBezTo>
                <a:cubicBezTo>
                  <a:pt x="11901" y="4551"/>
                  <a:pt x="11911" y="4538"/>
                  <a:pt x="11933" y="4550"/>
                </a:cubicBezTo>
                <a:cubicBezTo>
                  <a:pt x="13027" y="5317"/>
                  <a:pt x="14231" y="6067"/>
                  <a:pt x="15318" y="6850"/>
                </a:cubicBezTo>
                <a:cubicBezTo>
                  <a:pt x="15663" y="7116"/>
                  <a:pt x="16066" y="7353"/>
                  <a:pt x="16380" y="7618"/>
                </a:cubicBezTo>
                <a:cubicBezTo>
                  <a:pt x="16412" y="7660"/>
                  <a:pt x="16459" y="7728"/>
                  <a:pt x="16492" y="7767"/>
                </a:cubicBezTo>
                <a:cubicBezTo>
                  <a:pt x="16618" y="7904"/>
                  <a:pt x="16793" y="8008"/>
                  <a:pt x="16953" y="8141"/>
                </a:cubicBezTo>
                <a:cubicBezTo>
                  <a:pt x="17669" y="8770"/>
                  <a:pt x="18363" y="9345"/>
                  <a:pt x="18930" y="10009"/>
                </a:cubicBezTo>
                <a:cubicBezTo>
                  <a:pt x="18996" y="10088"/>
                  <a:pt x="19483" y="10685"/>
                  <a:pt x="19429" y="10757"/>
                </a:cubicBezTo>
                <a:cubicBezTo>
                  <a:pt x="19407" y="10788"/>
                  <a:pt x="19292" y="10553"/>
                  <a:pt x="19259" y="10513"/>
                </a:cubicBezTo>
                <a:cubicBezTo>
                  <a:pt x="19101" y="10253"/>
                  <a:pt x="18851" y="9983"/>
                  <a:pt x="18617" y="9742"/>
                </a:cubicBezTo>
                <a:cubicBezTo>
                  <a:pt x="18267" y="9392"/>
                  <a:pt x="17917" y="8999"/>
                  <a:pt x="17604" y="8732"/>
                </a:cubicBezTo>
                <a:cubicBezTo>
                  <a:pt x="17503" y="8652"/>
                  <a:pt x="17392" y="8587"/>
                  <a:pt x="17291" y="8507"/>
                </a:cubicBezTo>
                <a:cubicBezTo>
                  <a:pt x="17190" y="8428"/>
                  <a:pt x="17123" y="8345"/>
                  <a:pt x="17011" y="8279"/>
                </a:cubicBezTo>
                <a:cubicBezTo>
                  <a:pt x="16990" y="8267"/>
                  <a:pt x="16855" y="8231"/>
                  <a:pt x="16877" y="8244"/>
                </a:cubicBezTo>
                <a:cubicBezTo>
                  <a:pt x="16734" y="8180"/>
                  <a:pt x="16518" y="7990"/>
                  <a:pt x="16341" y="7846"/>
                </a:cubicBezTo>
                <a:cubicBezTo>
                  <a:pt x="15301" y="7047"/>
                  <a:pt x="13567" y="5885"/>
                  <a:pt x="12505" y="5158"/>
                </a:cubicBezTo>
                <a:cubicBezTo>
                  <a:pt x="12250" y="4987"/>
                  <a:pt x="11974" y="4845"/>
                  <a:pt x="11747" y="4628"/>
                </a:cubicBezTo>
                <a:cubicBezTo>
                  <a:pt x="11872" y="4766"/>
                  <a:pt x="11625" y="4577"/>
                  <a:pt x="11657" y="4533"/>
                </a:cubicBezTo>
                <a:cubicBezTo>
                  <a:pt x="11662" y="4526"/>
                  <a:pt x="11690" y="4522"/>
                  <a:pt x="11733" y="4524"/>
                </a:cubicBezTo>
                <a:close/>
                <a:moveTo>
                  <a:pt x="11387" y="4597"/>
                </a:moveTo>
                <a:cubicBezTo>
                  <a:pt x="11392" y="4596"/>
                  <a:pt x="11421" y="4607"/>
                  <a:pt x="11486" y="4639"/>
                </a:cubicBezTo>
                <a:cubicBezTo>
                  <a:pt x="11731" y="4783"/>
                  <a:pt x="11975" y="4969"/>
                  <a:pt x="12198" y="5100"/>
                </a:cubicBezTo>
                <a:cubicBezTo>
                  <a:pt x="13572" y="5968"/>
                  <a:pt x="14877" y="6882"/>
                  <a:pt x="16075" y="7773"/>
                </a:cubicBezTo>
                <a:cubicBezTo>
                  <a:pt x="16490" y="8077"/>
                  <a:pt x="17150" y="8609"/>
                  <a:pt x="17419" y="8894"/>
                </a:cubicBezTo>
                <a:cubicBezTo>
                  <a:pt x="17934" y="9320"/>
                  <a:pt x="18405" y="9764"/>
                  <a:pt x="18691" y="10200"/>
                </a:cubicBezTo>
                <a:cubicBezTo>
                  <a:pt x="18771" y="10267"/>
                  <a:pt x="18994" y="10482"/>
                  <a:pt x="18972" y="10512"/>
                </a:cubicBezTo>
                <a:cubicBezTo>
                  <a:pt x="18961" y="10526"/>
                  <a:pt x="18649" y="10215"/>
                  <a:pt x="18691" y="10200"/>
                </a:cubicBezTo>
                <a:cubicBezTo>
                  <a:pt x="18287" y="9755"/>
                  <a:pt x="17870" y="9323"/>
                  <a:pt x="17419" y="8894"/>
                </a:cubicBezTo>
                <a:cubicBezTo>
                  <a:pt x="15781" y="7473"/>
                  <a:pt x="13629" y="6149"/>
                  <a:pt x="11597" y="4747"/>
                </a:cubicBezTo>
                <a:cubicBezTo>
                  <a:pt x="11562" y="4727"/>
                  <a:pt x="11370" y="4603"/>
                  <a:pt x="11387" y="4597"/>
                </a:cubicBezTo>
                <a:close/>
                <a:moveTo>
                  <a:pt x="12318" y="4653"/>
                </a:moveTo>
                <a:cubicBezTo>
                  <a:pt x="12334" y="4652"/>
                  <a:pt x="12622" y="4837"/>
                  <a:pt x="12698" y="4896"/>
                </a:cubicBezTo>
                <a:cubicBezTo>
                  <a:pt x="14821" y="6267"/>
                  <a:pt x="16719" y="7550"/>
                  <a:pt x="18221" y="8930"/>
                </a:cubicBezTo>
                <a:cubicBezTo>
                  <a:pt x="18257" y="8972"/>
                  <a:pt x="18527" y="9214"/>
                  <a:pt x="18527" y="9214"/>
                </a:cubicBezTo>
                <a:cubicBezTo>
                  <a:pt x="18496" y="9299"/>
                  <a:pt x="17585" y="8493"/>
                  <a:pt x="18391" y="9133"/>
                </a:cubicBezTo>
                <a:cubicBezTo>
                  <a:pt x="18068" y="8880"/>
                  <a:pt x="17685" y="8448"/>
                  <a:pt x="17405" y="8263"/>
                </a:cubicBezTo>
                <a:cubicBezTo>
                  <a:pt x="17352" y="8292"/>
                  <a:pt x="17303" y="8183"/>
                  <a:pt x="17405" y="8263"/>
                </a:cubicBezTo>
                <a:cubicBezTo>
                  <a:pt x="17415" y="8249"/>
                  <a:pt x="17350" y="8211"/>
                  <a:pt x="17325" y="8196"/>
                </a:cubicBezTo>
                <a:cubicBezTo>
                  <a:pt x="17329" y="8239"/>
                  <a:pt x="17193" y="8159"/>
                  <a:pt x="17239" y="8146"/>
                </a:cubicBezTo>
                <a:cubicBezTo>
                  <a:pt x="15972" y="7131"/>
                  <a:pt x="14720" y="6271"/>
                  <a:pt x="13270" y="5295"/>
                </a:cubicBezTo>
                <a:cubicBezTo>
                  <a:pt x="13047" y="5164"/>
                  <a:pt x="12613" y="4886"/>
                  <a:pt x="12411" y="4727"/>
                </a:cubicBezTo>
                <a:cubicBezTo>
                  <a:pt x="12338" y="4674"/>
                  <a:pt x="12313" y="4653"/>
                  <a:pt x="12318" y="4653"/>
                </a:cubicBezTo>
                <a:close/>
                <a:moveTo>
                  <a:pt x="17239" y="8146"/>
                </a:moveTo>
                <a:cubicBezTo>
                  <a:pt x="17260" y="8158"/>
                  <a:pt x="17303" y="8183"/>
                  <a:pt x="17325" y="8196"/>
                </a:cubicBezTo>
                <a:cubicBezTo>
                  <a:pt x="17337" y="8180"/>
                  <a:pt x="17272" y="8142"/>
                  <a:pt x="17251" y="8129"/>
                </a:cubicBezTo>
                <a:cubicBezTo>
                  <a:pt x="17238" y="8146"/>
                  <a:pt x="17239" y="8146"/>
                  <a:pt x="17239" y="8146"/>
                </a:cubicBezTo>
                <a:close/>
                <a:moveTo>
                  <a:pt x="12529" y="4696"/>
                </a:moveTo>
                <a:cubicBezTo>
                  <a:pt x="12528" y="4693"/>
                  <a:pt x="12547" y="4703"/>
                  <a:pt x="12597" y="4733"/>
                </a:cubicBezTo>
                <a:cubicBezTo>
                  <a:pt x="12809" y="4837"/>
                  <a:pt x="12777" y="4838"/>
                  <a:pt x="12965" y="4969"/>
                </a:cubicBezTo>
                <a:cubicBezTo>
                  <a:pt x="13425" y="5259"/>
                  <a:pt x="14068" y="5680"/>
                  <a:pt x="14338" y="5879"/>
                </a:cubicBezTo>
                <a:cubicBezTo>
                  <a:pt x="14375" y="5921"/>
                  <a:pt x="14428" y="5932"/>
                  <a:pt x="14472" y="5957"/>
                </a:cubicBezTo>
                <a:cubicBezTo>
                  <a:pt x="14709" y="6117"/>
                  <a:pt x="14395" y="5977"/>
                  <a:pt x="14338" y="5879"/>
                </a:cubicBezTo>
                <a:cubicBezTo>
                  <a:pt x="14062" y="5737"/>
                  <a:pt x="13803" y="5565"/>
                  <a:pt x="13367" y="5289"/>
                </a:cubicBezTo>
                <a:cubicBezTo>
                  <a:pt x="13154" y="5144"/>
                  <a:pt x="12942" y="4999"/>
                  <a:pt x="12731" y="4851"/>
                </a:cubicBezTo>
                <a:cubicBezTo>
                  <a:pt x="12706" y="4822"/>
                  <a:pt x="12530" y="4703"/>
                  <a:pt x="12529" y="4696"/>
                </a:cubicBezTo>
                <a:close/>
                <a:moveTo>
                  <a:pt x="13257" y="4789"/>
                </a:moveTo>
                <a:cubicBezTo>
                  <a:pt x="13390" y="4784"/>
                  <a:pt x="13770" y="5091"/>
                  <a:pt x="13893" y="5183"/>
                </a:cubicBezTo>
                <a:cubicBezTo>
                  <a:pt x="15649" y="6358"/>
                  <a:pt x="17370" y="7577"/>
                  <a:pt x="18593" y="8734"/>
                </a:cubicBezTo>
                <a:cubicBezTo>
                  <a:pt x="18828" y="8932"/>
                  <a:pt x="19018" y="9107"/>
                  <a:pt x="19198" y="9296"/>
                </a:cubicBezTo>
                <a:cubicBezTo>
                  <a:pt x="19256" y="9351"/>
                  <a:pt x="19427" y="9595"/>
                  <a:pt x="19268" y="9418"/>
                </a:cubicBezTo>
                <a:cubicBezTo>
                  <a:pt x="19065" y="9218"/>
                  <a:pt x="18741" y="8924"/>
                  <a:pt x="18593" y="8734"/>
                </a:cubicBezTo>
                <a:cubicBezTo>
                  <a:pt x="18313" y="8506"/>
                  <a:pt x="18154" y="8372"/>
                  <a:pt x="17942" y="8184"/>
                </a:cubicBezTo>
                <a:cubicBezTo>
                  <a:pt x="17251" y="7654"/>
                  <a:pt x="16599" y="7147"/>
                  <a:pt x="15818" y="6605"/>
                </a:cubicBezTo>
                <a:cubicBezTo>
                  <a:pt x="15066" y="6060"/>
                  <a:pt x="14323" y="5559"/>
                  <a:pt x="13527" y="5031"/>
                </a:cubicBezTo>
                <a:cubicBezTo>
                  <a:pt x="13316" y="4884"/>
                  <a:pt x="13128" y="4797"/>
                  <a:pt x="13257" y="4789"/>
                </a:cubicBezTo>
                <a:close/>
                <a:moveTo>
                  <a:pt x="14572" y="4926"/>
                </a:moveTo>
                <a:cubicBezTo>
                  <a:pt x="14673" y="4943"/>
                  <a:pt x="14855" y="5085"/>
                  <a:pt x="14903" y="5114"/>
                </a:cubicBezTo>
                <a:cubicBezTo>
                  <a:pt x="16568" y="6196"/>
                  <a:pt x="17923" y="7260"/>
                  <a:pt x="19079" y="8333"/>
                </a:cubicBezTo>
                <a:cubicBezTo>
                  <a:pt x="19618" y="8818"/>
                  <a:pt x="20235" y="9407"/>
                  <a:pt x="20410" y="9861"/>
                </a:cubicBezTo>
                <a:cubicBezTo>
                  <a:pt x="20510" y="9900"/>
                  <a:pt x="20377" y="9905"/>
                  <a:pt x="20410" y="9861"/>
                </a:cubicBezTo>
                <a:cubicBezTo>
                  <a:pt x="20185" y="9649"/>
                  <a:pt x="20113" y="9439"/>
                  <a:pt x="19922" y="9223"/>
                </a:cubicBezTo>
                <a:cubicBezTo>
                  <a:pt x="19912" y="9237"/>
                  <a:pt x="19926" y="9266"/>
                  <a:pt x="19926" y="9266"/>
                </a:cubicBezTo>
                <a:cubicBezTo>
                  <a:pt x="20013" y="9317"/>
                  <a:pt x="19894" y="9311"/>
                  <a:pt x="19926" y="9266"/>
                </a:cubicBezTo>
                <a:cubicBezTo>
                  <a:pt x="19471" y="8751"/>
                  <a:pt x="19069" y="8347"/>
                  <a:pt x="18410" y="7856"/>
                </a:cubicBezTo>
                <a:cubicBezTo>
                  <a:pt x="17881" y="7442"/>
                  <a:pt x="17423" y="7029"/>
                  <a:pt x="16873" y="6643"/>
                </a:cubicBezTo>
                <a:cubicBezTo>
                  <a:pt x="16336" y="6246"/>
                  <a:pt x="15778" y="5835"/>
                  <a:pt x="15175" y="5438"/>
                </a:cubicBezTo>
                <a:cubicBezTo>
                  <a:pt x="15031" y="5333"/>
                  <a:pt x="14485" y="5032"/>
                  <a:pt x="14506" y="4961"/>
                </a:cubicBezTo>
                <a:cubicBezTo>
                  <a:pt x="14514" y="4930"/>
                  <a:pt x="14538" y="4921"/>
                  <a:pt x="14572" y="4926"/>
                </a:cubicBezTo>
                <a:close/>
                <a:moveTo>
                  <a:pt x="19922" y="9223"/>
                </a:moveTo>
                <a:cubicBezTo>
                  <a:pt x="19871" y="9130"/>
                  <a:pt x="19745" y="8993"/>
                  <a:pt x="19756" y="9017"/>
                </a:cubicBezTo>
                <a:cubicBezTo>
                  <a:pt x="19760" y="9024"/>
                  <a:pt x="19780" y="9050"/>
                  <a:pt x="19822" y="9101"/>
                </a:cubicBezTo>
                <a:cubicBezTo>
                  <a:pt x="19855" y="9140"/>
                  <a:pt x="19869" y="9212"/>
                  <a:pt x="19922" y="9223"/>
                </a:cubicBezTo>
                <a:close/>
                <a:moveTo>
                  <a:pt x="14823" y="4972"/>
                </a:moveTo>
                <a:cubicBezTo>
                  <a:pt x="14871" y="4980"/>
                  <a:pt x="15066" y="5126"/>
                  <a:pt x="15126" y="5161"/>
                </a:cubicBezTo>
                <a:cubicBezTo>
                  <a:pt x="16937" y="6388"/>
                  <a:pt x="18767" y="7631"/>
                  <a:pt x="19806" y="8864"/>
                </a:cubicBezTo>
                <a:cubicBezTo>
                  <a:pt x="19906" y="8903"/>
                  <a:pt x="19773" y="8908"/>
                  <a:pt x="19806" y="8864"/>
                </a:cubicBezTo>
                <a:cubicBezTo>
                  <a:pt x="19684" y="8729"/>
                  <a:pt x="19514" y="8569"/>
                  <a:pt x="19323" y="8393"/>
                </a:cubicBezTo>
                <a:cubicBezTo>
                  <a:pt x="19221" y="8273"/>
                  <a:pt x="18940" y="8004"/>
                  <a:pt x="18829" y="7939"/>
                </a:cubicBezTo>
                <a:cubicBezTo>
                  <a:pt x="18717" y="7873"/>
                  <a:pt x="18830" y="7980"/>
                  <a:pt x="18783" y="7952"/>
                </a:cubicBezTo>
                <a:cubicBezTo>
                  <a:pt x="18494" y="7742"/>
                  <a:pt x="18225" y="7457"/>
                  <a:pt x="17897" y="7204"/>
                </a:cubicBezTo>
                <a:cubicBezTo>
                  <a:pt x="17091" y="6564"/>
                  <a:pt x="16278" y="5982"/>
                  <a:pt x="15361" y="5359"/>
                </a:cubicBezTo>
                <a:cubicBezTo>
                  <a:pt x="15260" y="5280"/>
                  <a:pt x="14814" y="5018"/>
                  <a:pt x="14813" y="4977"/>
                </a:cubicBezTo>
                <a:cubicBezTo>
                  <a:pt x="14813" y="4972"/>
                  <a:pt x="14817" y="4971"/>
                  <a:pt x="14823" y="4972"/>
                </a:cubicBezTo>
                <a:close/>
                <a:moveTo>
                  <a:pt x="14303" y="5015"/>
                </a:moveTo>
                <a:cubicBezTo>
                  <a:pt x="14321" y="5012"/>
                  <a:pt x="14366" y="5031"/>
                  <a:pt x="14377" y="5052"/>
                </a:cubicBezTo>
                <a:lnTo>
                  <a:pt x="14298" y="5026"/>
                </a:lnTo>
                <a:cubicBezTo>
                  <a:pt x="14295" y="5019"/>
                  <a:pt x="14298" y="5016"/>
                  <a:pt x="14303" y="5015"/>
                </a:cubicBezTo>
                <a:close/>
                <a:moveTo>
                  <a:pt x="16290" y="5099"/>
                </a:moveTo>
                <a:cubicBezTo>
                  <a:pt x="16322" y="5098"/>
                  <a:pt x="16749" y="5428"/>
                  <a:pt x="16871" y="5520"/>
                </a:cubicBezTo>
                <a:cubicBezTo>
                  <a:pt x="17475" y="5959"/>
                  <a:pt x="18159" y="6464"/>
                  <a:pt x="18652" y="6878"/>
                </a:cubicBezTo>
                <a:cubicBezTo>
                  <a:pt x="19289" y="7356"/>
                  <a:pt x="19883" y="7893"/>
                  <a:pt x="20345" y="8391"/>
                </a:cubicBezTo>
                <a:cubicBezTo>
                  <a:pt x="20376" y="8433"/>
                  <a:pt x="20841" y="8893"/>
                  <a:pt x="20820" y="8921"/>
                </a:cubicBezTo>
                <a:cubicBezTo>
                  <a:pt x="20800" y="8949"/>
                  <a:pt x="20719" y="8842"/>
                  <a:pt x="20694" y="8827"/>
                </a:cubicBezTo>
                <a:cubicBezTo>
                  <a:pt x="20100" y="8207"/>
                  <a:pt x="19347" y="7453"/>
                  <a:pt x="18652" y="6878"/>
                </a:cubicBezTo>
                <a:cubicBezTo>
                  <a:pt x="18192" y="6588"/>
                  <a:pt x="17911" y="6319"/>
                  <a:pt x="17363" y="5937"/>
                </a:cubicBezTo>
                <a:cubicBezTo>
                  <a:pt x="17172" y="5804"/>
                  <a:pt x="16918" y="5632"/>
                  <a:pt x="16748" y="5512"/>
                </a:cubicBezTo>
                <a:cubicBezTo>
                  <a:pt x="16727" y="5499"/>
                  <a:pt x="16169" y="5088"/>
                  <a:pt x="16290" y="5099"/>
                </a:cubicBezTo>
                <a:close/>
                <a:moveTo>
                  <a:pt x="14586" y="6068"/>
                </a:moveTo>
                <a:cubicBezTo>
                  <a:pt x="14597" y="6095"/>
                  <a:pt x="14763" y="6129"/>
                  <a:pt x="14796" y="6168"/>
                </a:cubicBezTo>
                <a:cubicBezTo>
                  <a:pt x="14796" y="6168"/>
                  <a:pt x="14598" y="6136"/>
                  <a:pt x="14586" y="6068"/>
                </a:cubicBezTo>
                <a:close/>
                <a:moveTo>
                  <a:pt x="14825" y="6211"/>
                </a:moveTo>
                <a:cubicBezTo>
                  <a:pt x="14817" y="6201"/>
                  <a:pt x="15162" y="6432"/>
                  <a:pt x="15187" y="6462"/>
                </a:cubicBezTo>
                <a:cubicBezTo>
                  <a:pt x="15442" y="6591"/>
                  <a:pt x="15309" y="6597"/>
                  <a:pt x="15187" y="6462"/>
                </a:cubicBezTo>
                <a:cubicBezTo>
                  <a:pt x="15065" y="6410"/>
                  <a:pt x="15011" y="6358"/>
                  <a:pt x="14974" y="6317"/>
                </a:cubicBezTo>
                <a:cubicBezTo>
                  <a:pt x="14869" y="6244"/>
                  <a:pt x="14827" y="6214"/>
                  <a:pt x="14825" y="6211"/>
                </a:cubicBezTo>
                <a:close/>
                <a:moveTo>
                  <a:pt x="15372" y="6605"/>
                </a:moveTo>
                <a:cubicBezTo>
                  <a:pt x="15419" y="6623"/>
                  <a:pt x="15688" y="6796"/>
                  <a:pt x="15436" y="6648"/>
                </a:cubicBezTo>
                <a:cubicBezTo>
                  <a:pt x="15436" y="6648"/>
                  <a:pt x="15356" y="6624"/>
                  <a:pt x="15368" y="6608"/>
                </a:cubicBezTo>
                <a:cubicBezTo>
                  <a:pt x="15363" y="6603"/>
                  <a:pt x="15365" y="6602"/>
                  <a:pt x="15372" y="6605"/>
                </a:cubicBezTo>
                <a:close/>
                <a:moveTo>
                  <a:pt x="15579" y="6755"/>
                </a:moveTo>
                <a:lnTo>
                  <a:pt x="15634" y="6764"/>
                </a:lnTo>
                <a:cubicBezTo>
                  <a:pt x="15644" y="6793"/>
                  <a:pt x="15590" y="6782"/>
                  <a:pt x="15579" y="6755"/>
                </a:cubicBezTo>
                <a:close/>
                <a:moveTo>
                  <a:pt x="16742" y="7603"/>
                </a:moveTo>
                <a:lnTo>
                  <a:pt x="16796" y="7614"/>
                </a:lnTo>
                <a:cubicBezTo>
                  <a:pt x="16811" y="7643"/>
                  <a:pt x="16730" y="7619"/>
                  <a:pt x="16742" y="7603"/>
                </a:cubicBezTo>
                <a:close/>
                <a:moveTo>
                  <a:pt x="16842" y="7684"/>
                </a:moveTo>
                <a:cubicBezTo>
                  <a:pt x="16842" y="7684"/>
                  <a:pt x="16922" y="7708"/>
                  <a:pt x="16943" y="7721"/>
                </a:cubicBezTo>
                <a:cubicBezTo>
                  <a:pt x="16953" y="7750"/>
                  <a:pt x="16853" y="7711"/>
                  <a:pt x="16842" y="7684"/>
                </a:cubicBezTo>
                <a:close/>
                <a:moveTo>
                  <a:pt x="17047" y="7842"/>
                </a:moveTo>
                <a:cubicBezTo>
                  <a:pt x="17067" y="7849"/>
                  <a:pt x="17128" y="7873"/>
                  <a:pt x="17144" y="7882"/>
                </a:cubicBezTo>
                <a:cubicBezTo>
                  <a:pt x="17134" y="7896"/>
                  <a:pt x="17055" y="7870"/>
                  <a:pt x="17044" y="7844"/>
                </a:cubicBezTo>
                <a:cubicBezTo>
                  <a:pt x="17038" y="7841"/>
                  <a:pt x="17040" y="7840"/>
                  <a:pt x="17047" y="7842"/>
                </a:cubicBezTo>
                <a:close/>
                <a:moveTo>
                  <a:pt x="17081" y="8006"/>
                </a:moveTo>
                <a:cubicBezTo>
                  <a:pt x="17077" y="8006"/>
                  <a:pt x="17076" y="8006"/>
                  <a:pt x="17081" y="8009"/>
                </a:cubicBezTo>
                <a:cubicBezTo>
                  <a:pt x="17071" y="8024"/>
                  <a:pt x="17149" y="8049"/>
                  <a:pt x="17159" y="8035"/>
                </a:cubicBezTo>
                <a:cubicBezTo>
                  <a:pt x="17141" y="8024"/>
                  <a:pt x="17094" y="8008"/>
                  <a:pt x="17081" y="8006"/>
                </a:cubicBezTo>
                <a:close/>
                <a:moveTo>
                  <a:pt x="17515" y="8204"/>
                </a:moveTo>
                <a:cubicBezTo>
                  <a:pt x="17526" y="8231"/>
                  <a:pt x="17638" y="8253"/>
                  <a:pt x="17616" y="8284"/>
                </a:cubicBezTo>
                <a:cubicBezTo>
                  <a:pt x="17702" y="8334"/>
                  <a:pt x="17728" y="8390"/>
                  <a:pt x="17793" y="8428"/>
                </a:cubicBezTo>
                <a:cubicBezTo>
                  <a:pt x="18121" y="8724"/>
                  <a:pt x="17595" y="8312"/>
                  <a:pt x="17616" y="8284"/>
                </a:cubicBezTo>
                <a:cubicBezTo>
                  <a:pt x="17569" y="8256"/>
                  <a:pt x="17484" y="8246"/>
                  <a:pt x="17515" y="8204"/>
                </a:cubicBezTo>
                <a:close/>
                <a:moveTo>
                  <a:pt x="8250" y="8460"/>
                </a:moveTo>
                <a:cubicBezTo>
                  <a:pt x="8238" y="8476"/>
                  <a:pt x="8250" y="8460"/>
                  <a:pt x="8250" y="8460"/>
                </a:cubicBezTo>
                <a:close/>
                <a:moveTo>
                  <a:pt x="8301" y="8466"/>
                </a:moveTo>
                <a:cubicBezTo>
                  <a:pt x="8298" y="8467"/>
                  <a:pt x="8298" y="8468"/>
                  <a:pt x="8303" y="8471"/>
                </a:cubicBezTo>
                <a:cubicBezTo>
                  <a:pt x="8293" y="8485"/>
                  <a:pt x="8350" y="8499"/>
                  <a:pt x="8361" y="8485"/>
                </a:cubicBezTo>
                <a:cubicBezTo>
                  <a:pt x="8344" y="8475"/>
                  <a:pt x="8309" y="8465"/>
                  <a:pt x="8301" y="8466"/>
                </a:cubicBezTo>
                <a:close/>
                <a:moveTo>
                  <a:pt x="18109" y="8697"/>
                </a:moveTo>
                <a:cubicBezTo>
                  <a:pt x="18131" y="8710"/>
                  <a:pt x="18152" y="8723"/>
                  <a:pt x="18164" y="8749"/>
                </a:cubicBezTo>
                <a:cubicBezTo>
                  <a:pt x="18185" y="8762"/>
                  <a:pt x="18232" y="8790"/>
                  <a:pt x="18243" y="8816"/>
                </a:cubicBezTo>
                <a:cubicBezTo>
                  <a:pt x="18344" y="8855"/>
                  <a:pt x="18211" y="8861"/>
                  <a:pt x="18243" y="8816"/>
                </a:cubicBezTo>
                <a:cubicBezTo>
                  <a:pt x="18200" y="8791"/>
                  <a:pt x="18141" y="8780"/>
                  <a:pt x="18164" y="8749"/>
                </a:cubicBezTo>
                <a:cubicBezTo>
                  <a:pt x="18121" y="8724"/>
                  <a:pt x="18099" y="8711"/>
                  <a:pt x="18109" y="8697"/>
                </a:cubicBezTo>
                <a:close/>
                <a:moveTo>
                  <a:pt x="9197" y="8713"/>
                </a:moveTo>
                <a:cubicBezTo>
                  <a:pt x="9185" y="8709"/>
                  <a:pt x="9169" y="8710"/>
                  <a:pt x="9147" y="8719"/>
                </a:cubicBezTo>
                <a:cubicBezTo>
                  <a:pt x="9190" y="8744"/>
                  <a:pt x="9211" y="8757"/>
                  <a:pt x="9222" y="8743"/>
                </a:cubicBezTo>
                <a:cubicBezTo>
                  <a:pt x="9217" y="8729"/>
                  <a:pt x="9209" y="8718"/>
                  <a:pt x="9197" y="8713"/>
                </a:cubicBezTo>
                <a:close/>
                <a:moveTo>
                  <a:pt x="7141" y="8722"/>
                </a:moveTo>
                <a:cubicBezTo>
                  <a:pt x="7147" y="8722"/>
                  <a:pt x="7160" y="8728"/>
                  <a:pt x="7180" y="8744"/>
                </a:cubicBezTo>
                <a:cubicBezTo>
                  <a:pt x="7409" y="8775"/>
                  <a:pt x="7674" y="8891"/>
                  <a:pt x="7929" y="8937"/>
                </a:cubicBezTo>
                <a:cubicBezTo>
                  <a:pt x="8063" y="8972"/>
                  <a:pt x="8196" y="8967"/>
                  <a:pt x="8338" y="8990"/>
                </a:cubicBezTo>
                <a:cubicBezTo>
                  <a:pt x="8725" y="9074"/>
                  <a:pt x="9167" y="9250"/>
                  <a:pt x="9592" y="9372"/>
                </a:cubicBezTo>
                <a:cubicBezTo>
                  <a:pt x="9789" y="9448"/>
                  <a:pt x="10012" y="9495"/>
                  <a:pt x="10209" y="9571"/>
                </a:cubicBezTo>
                <a:cubicBezTo>
                  <a:pt x="11286" y="9892"/>
                  <a:pt x="12424" y="10166"/>
                  <a:pt x="13422" y="10461"/>
                </a:cubicBezTo>
                <a:cubicBezTo>
                  <a:pt x="13586" y="10497"/>
                  <a:pt x="14192" y="10585"/>
                  <a:pt x="14224" y="10667"/>
                </a:cubicBezTo>
                <a:cubicBezTo>
                  <a:pt x="14224" y="10667"/>
                  <a:pt x="14202" y="10654"/>
                  <a:pt x="14192" y="10668"/>
                </a:cubicBezTo>
                <a:cubicBezTo>
                  <a:pt x="14372" y="10774"/>
                  <a:pt x="13852" y="10653"/>
                  <a:pt x="13688" y="10617"/>
                </a:cubicBezTo>
                <a:cubicBezTo>
                  <a:pt x="12317" y="10310"/>
                  <a:pt x="10777" y="9841"/>
                  <a:pt x="9481" y="9474"/>
                </a:cubicBezTo>
                <a:cubicBezTo>
                  <a:pt x="10744" y="9885"/>
                  <a:pt x="11972" y="10255"/>
                  <a:pt x="13204" y="10540"/>
                </a:cubicBezTo>
                <a:cubicBezTo>
                  <a:pt x="13421" y="10588"/>
                  <a:pt x="13896" y="10679"/>
                  <a:pt x="14106" y="10742"/>
                </a:cubicBezTo>
                <a:cubicBezTo>
                  <a:pt x="14128" y="10755"/>
                  <a:pt x="14393" y="10787"/>
                  <a:pt x="14404" y="10857"/>
                </a:cubicBezTo>
                <a:cubicBezTo>
                  <a:pt x="14420" y="10926"/>
                  <a:pt x="14188" y="10891"/>
                  <a:pt x="14245" y="10904"/>
                </a:cubicBezTo>
                <a:cubicBezTo>
                  <a:pt x="14209" y="10903"/>
                  <a:pt x="14043" y="10870"/>
                  <a:pt x="14022" y="10857"/>
                </a:cubicBezTo>
                <a:cubicBezTo>
                  <a:pt x="13581" y="10762"/>
                  <a:pt x="13215" y="10651"/>
                  <a:pt x="12695" y="10532"/>
                </a:cubicBezTo>
                <a:cubicBezTo>
                  <a:pt x="10750" y="10052"/>
                  <a:pt x="8720" y="9338"/>
                  <a:pt x="6782" y="8802"/>
                </a:cubicBezTo>
                <a:cubicBezTo>
                  <a:pt x="6802" y="8774"/>
                  <a:pt x="6982" y="8879"/>
                  <a:pt x="7058" y="8860"/>
                </a:cubicBezTo>
                <a:cubicBezTo>
                  <a:pt x="7058" y="8860"/>
                  <a:pt x="7101" y="8802"/>
                  <a:pt x="7035" y="8807"/>
                </a:cubicBezTo>
                <a:cubicBezTo>
                  <a:pt x="7376" y="8820"/>
                  <a:pt x="7742" y="9015"/>
                  <a:pt x="8152" y="9068"/>
                </a:cubicBezTo>
                <a:cubicBezTo>
                  <a:pt x="7797" y="8900"/>
                  <a:pt x="7524" y="8886"/>
                  <a:pt x="7180" y="8744"/>
                </a:cubicBezTo>
                <a:cubicBezTo>
                  <a:pt x="7155" y="8778"/>
                  <a:pt x="7122" y="8723"/>
                  <a:pt x="7141" y="8722"/>
                </a:cubicBezTo>
                <a:close/>
                <a:moveTo>
                  <a:pt x="8152" y="9068"/>
                </a:moveTo>
                <a:cubicBezTo>
                  <a:pt x="8273" y="9120"/>
                  <a:pt x="8397" y="9168"/>
                  <a:pt x="8518" y="9179"/>
                </a:cubicBezTo>
                <a:cubicBezTo>
                  <a:pt x="8375" y="9115"/>
                  <a:pt x="8242" y="9078"/>
                  <a:pt x="8152" y="9068"/>
                </a:cubicBezTo>
                <a:close/>
                <a:moveTo>
                  <a:pt x="8518" y="9179"/>
                </a:moveTo>
                <a:cubicBezTo>
                  <a:pt x="8540" y="9192"/>
                  <a:pt x="8561" y="9205"/>
                  <a:pt x="8599" y="9203"/>
                </a:cubicBezTo>
                <a:cubicBezTo>
                  <a:pt x="8575" y="9189"/>
                  <a:pt x="8558" y="9179"/>
                  <a:pt x="8545" y="9175"/>
                </a:cubicBezTo>
                <a:cubicBezTo>
                  <a:pt x="8532" y="9170"/>
                  <a:pt x="8524" y="9171"/>
                  <a:pt x="8518" y="9179"/>
                </a:cubicBezTo>
                <a:close/>
                <a:moveTo>
                  <a:pt x="8599" y="9203"/>
                </a:moveTo>
                <a:cubicBezTo>
                  <a:pt x="8620" y="9216"/>
                  <a:pt x="8642" y="9228"/>
                  <a:pt x="8674" y="9227"/>
                </a:cubicBezTo>
                <a:cubicBezTo>
                  <a:pt x="8652" y="9214"/>
                  <a:pt x="8636" y="9205"/>
                  <a:pt x="8624" y="9201"/>
                </a:cubicBezTo>
                <a:cubicBezTo>
                  <a:pt x="8612" y="9196"/>
                  <a:pt x="8604" y="9196"/>
                  <a:pt x="8599" y="9203"/>
                </a:cubicBezTo>
                <a:close/>
                <a:moveTo>
                  <a:pt x="8674" y="9227"/>
                </a:moveTo>
                <a:cubicBezTo>
                  <a:pt x="8695" y="9240"/>
                  <a:pt x="8720" y="9255"/>
                  <a:pt x="8752" y="9254"/>
                </a:cubicBezTo>
                <a:cubicBezTo>
                  <a:pt x="8729" y="9240"/>
                  <a:pt x="8711" y="9229"/>
                  <a:pt x="8699" y="9225"/>
                </a:cubicBezTo>
                <a:cubicBezTo>
                  <a:pt x="8686" y="9220"/>
                  <a:pt x="8679" y="9220"/>
                  <a:pt x="8674" y="9227"/>
                </a:cubicBezTo>
                <a:close/>
                <a:moveTo>
                  <a:pt x="8752" y="9254"/>
                </a:moveTo>
                <a:cubicBezTo>
                  <a:pt x="8949" y="9329"/>
                  <a:pt x="9151" y="9404"/>
                  <a:pt x="9325" y="9426"/>
                </a:cubicBezTo>
                <a:cubicBezTo>
                  <a:pt x="9129" y="9351"/>
                  <a:pt x="8916" y="9290"/>
                  <a:pt x="8752" y="9254"/>
                </a:cubicBezTo>
                <a:close/>
                <a:moveTo>
                  <a:pt x="9325" y="9426"/>
                </a:moveTo>
                <a:cubicBezTo>
                  <a:pt x="9383" y="9480"/>
                  <a:pt x="9437" y="9492"/>
                  <a:pt x="9481" y="9474"/>
                </a:cubicBezTo>
                <a:cubicBezTo>
                  <a:pt x="9438" y="9449"/>
                  <a:pt x="9384" y="9437"/>
                  <a:pt x="9325" y="9426"/>
                </a:cubicBezTo>
                <a:close/>
                <a:moveTo>
                  <a:pt x="13422" y="10461"/>
                </a:moveTo>
                <a:cubicBezTo>
                  <a:pt x="13422" y="10461"/>
                  <a:pt x="13422" y="10461"/>
                  <a:pt x="13410" y="10477"/>
                </a:cubicBezTo>
                <a:cubicBezTo>
                  <a:pt x="13475" y="10515"/>
                  <a:pt x="13465" y="10486"/>
                  <a:pt x="13422" y="10461"/>
                </a:cubicBezTo>
                <a:close/>
                <a:moveTo>
                  <a:pt x="9316" y="8761"/>
                </a:moveTo>
                <a:cubicBezTo>
                  <a:pt x="9310" y="8761"/>
                  <a:pt x="9305" y="8763"/>
                  <a:pt x="9302" y="8766"/>
                </a:cubicBezTo>
                <a:cubicBezTo>
                  <a:pt x="9324" y="8779"/>
                  <a:pt x="9381" y="8793"/>
                  <a:pt x="9356" y="8778"/>
                </a:cubicBezTo>
                <a:cubicBezTo>
                  <a:pt x="9363" y="8767"/>
                  <a:pt x="9335" y="8759"/>
                  <a:pt x="9316" y="8761"/>
                </a:cubicBezTo>
                <a:close/>
                <a:moveTo>
                  <a:pt x="9395" y="8787"/>
                </a:moveTo>
                <a:cubicBezTo>
                  <a:pt x="9388" y="8787"/>
                  <a:pt x="9383" y="8789"/>
                  <a:pt x="9380" y="8793"/>
                </a:cubicBezTo>
                <a:cubicBezTo>
                  <a:pt x="9402" y="8806"/>
                  <a:pt x="9456" y="8817"/>
                  <a:pt x="9434" y="8804"/>
                </a:cubicBezTo>
                <a:cubicBezTo>
                  <a:pt x="9442" y="8794"/>
                  <a:pt x="9413" y="8784"/>
                  <a:pt x="9395" y="8787"/>
                </a:cubicBezTo>
                <a:close/>
                <a:moveTo>
                  <a:pt x="9470" y="8811"/>
                </a:moveTo>
                <a:cubicBezTo>
                  <a:pt x="9463" y="8812"/>
                  <a:pt x="9459" y="8813"/>
                  <a:pt x="9456" y="8817"/>
                </a:cubicBezTo>
                <a:cubicBezTo>
                  <a:pt x="9478" y="8829"/>
                  <a:pt x="9534" y="8843"/>
                  <a:pt x="9513" y="8830"/>
                </a:cubicBezTo>
                <a:cubicBezTo>
                  <a:pt x="9520" y="8820"/>
                  <a:pt x="9490" y="8810"/>
                  <a:pt x="9470" y="8811"/>
                </a:cubicBezTo>
                <a:close/>
                <a:moveTo>
                  <a:pt x="8999" y="8836"/>
                </a:moveTo>
                <a:cubicBezTo>
                  <a:pt x="9005" y="8834"/>
                  <a:pt x="9009" y="8835"/>
                  <a:pt x="9015" y="8836"/>
                </a:cubicBezTo>
                <a:cubicBezTo>
                  <a:pt x="9025" y="8840"/>
                  <a:pt x="9034" y="8850"/>
                  <a:pt x="9040" y="8863"/>
                </a:cubicBezTo>
                <a:cubicBezTo>
                  <a:pt x="9084" y="8846"/>
                  <a:pt x="9105" y="8858"/>
                  <a:pt x="9115" y="8887"/>
                </a:cubicBezTo>
                <a:cubicBezTo>
                  <a:pt x="9184" y="8885"/>
                  <a:pt x="9259" y="8909"/>
                  <a:pt x="9327" y="8949"/>
                </a:cubicBezTo>
                <a:cubicBezTo>
                  <a:pt x="9438" y="8974"/>
                  <a:pt x="9551" y="8996"/>
                  <a:pt x="9637" y="9047"/>
                </a:cubicBezTo>
                <a:cubicBezTo>
                  <a:pt x="9779" y="9070"/>
                  <a:pt x="9938" y="9120"/>
                  <a:pt x="10081" y="9184"/>
                </a:cubicBezTo>
                <a:cubicBezTo>
                  <a:pt x="10102" y="9156"/>
                  <a:pt x="10135" y="9196"/>
                  <a:pt x="10157" y="9208"/>
                </a:cubicBezTo>
                <a:cubicBezTo>
                  <a:pt x="10179" y="9178"/>
                  <a:pt x="10213" y="9222"/>
                  <a:pt x="10235" y="9235"/>
                </a:cubicBezTo>
                <a:cubicBezTo>
                  <a:pt x="10337" y="9271"/>
                  <a:pt x="10512" y="9250"/>
                  <a:pt x="10522" y="9320"/>
                </a:cubicBezTo>
                <a:cubicBezTo>
                  <a:pt x="10533" y="9306"/>
                  <a:pt x="10257" y="9288"/>
                  <a:pt x="10235" y="9235"/>
                </a:cubicBezTo>
                <a:cubicBezTo>
                  <a:pt x="10225" y="9249"/>
                  <a:pt x="10203" y="9236"/>
                  <a:pt x="10157" y="9208"/>
                </a:cubicBezTo>
                <a:cubicBezTo>
                  <a:pt x="10146" y="9222"/>
                  <a:pt x="10124" y="9210"/>
                  <a:pt x="10081" y="9184"/>
                </a:cubicBezTo>
                <a:cubicBezTo>
                  <a:pt x="9949" y="9147"/>
                  <a:pt x="9805" y="9126"/>
                  <a:pt x="9637" y="9047"/>
                </a:cubicBezTo>
                <a:cubicBezTo>
                  <a:pt x="9550" y="9039"/>
                  <a:pt x="9449" y="9001"/>
                  <a:pt x="9327" y="8949"/>
                </a:cubicBezTo>
                <a:cubicBezTo>
                  <a:pt x="9296" y="8950"/>
                  <a:pt x="9217" y="8924"/>
                  <a:pt x="9115" y="8887"/>
                </a:cubicBezTo>
                <a:cubicBezTo>
                  <a:pt x="9105" y="8901"/>
                  <a:pt x="9083" y="8889"/>
                  <a:pt x="9040" y="8863"/>
                </a:cubicBezTo>
                <a:cubicBezTo>
                  <a:pt x="9030" y="8877"/>
                  <a:pt x="9008" y="8865"/>
                  <a:pt x="8983" y="8850"/>
                </a:cubicBezTo>
                <a:cubicBezTo>
                  <a:pt x="8988" y="8843"/>
                  <a:pt x="8994" y="8838"/>
                  <a:pt x="8999" y="8836"/>
                </a:cubicBezTo>
                <a:close/>
                <a:moveTo>
                  <a:pt x="9549" y="8836"/>
                </a:moveTo>
                <a:cubicBezTo>
                  <a:pt x="9542" y="8837"/>
                  <a:pt x="9537" y="8839"/>
                  <a:pt x="9534" y="8843"/>
                </a:cubicBezTo>
                <a:cubicBezTo>
                  <a:pt x="9556" y="8855"/>
                  <a:pt x="9610" y="8867"/>
                  <a:pt x="9588" y="8854"/>
                </a:cubicBezTo>
                <a:cubicBezTo>
                  <a:pt x="9597" y="8842"/>
                  <a:pt x="9568" y="8834"/>
                  <a:pt x="9549" y="8836"/>
                </a:cubicBezTo>
                <a:close/>
                <a:moveTo>
                  <a:pt x="9625" y="8860"/>
                </a:moveTo>
                <a:cubicBezTo>
                  <a:pt x="9618" y="8860"/>
                  <a:pt x="9612" y="8863"/>
                  <a:pt x="9609" y="8867"/>
                </a:cubicBezTo>
                <a:cubicBezTo>
                  <a:pt x="9634" y="8882"/>
                  <a:pt x="9689" y="8891"/>
                  <a:pt x="9668" y="8878"/>
                </a:cubicBezTo>
                <a:cubicBezTo>
                  <a:pt x="9676" y="8867"/>
                  <a:pt x="9645" y="8857"/>
                  <a:pt x="9625" y="8860"/>
                </a:cubicBezTo>
                <a:close/>
                <a:moveTo>
                  <a:pt x="9761" y="8892"/>
                </a:moveTo>
                <a:cubicBezTo>
                  <a:pt x="9754" y="8892"/>
                  <a:pt x="9749" y="8895"/>
                  <a:pt x="9743" y="8902"/>
                </a:cubicBezTo>
                <a:cubicBezTo>
                  <a:pt x="9790" y="8929"/>
                  <a:pt x="9811" y="8942"/>
                  <a:pt x="9822" y="8928"/>
                </a:cubicBezTo>
                <a:cubicBezTo>
                  <a:pt x="9806" y="8919"/>
                  <a:pt x="9781" y="8893"/>
                  <a:pt x="9761" y="8892"/>
                </a:cubicBezTo>
                <a:close/>
                <a:moveTo>
                  <a:pt x="9822" y="8928"/>
                </a:moveTo>
                <a:cubicBezTo>
                  <a:pt x="9865" y="8954"/>
                  <a:pt x="9890" y="8968"/>
                  <a:pt x="9900" y="8954"/>
                </a:cubicBezTo>
                <a:cubicBezTo>
                  <a:pt x="9881" y="8943"/>
                  <a:pt x="9859" y="8918"/>
                  <a:pt x="9839" y="8918"/>
                </a:cubicBezTo>
                <a:cubicBezTo>
                  <a:pt x="9833" y="8918"/>
                  <a:pt x="9827" y="8921"/>
                  <a:pt x="9822" y="8928"/>
                </a:cubicBezTo>
                <a:close/>
                <a:moveTo>
                  <a:pt x="9900" y="8954"/>
                </a:moveTo>
                <a:cubicBezTo>
                  <a:pt x="9943" y="8980"/>
                  <a:pt x="9965" y="8992"/>
                  <a:pt x="9976" y="8978"/>
                </a:cubicBezTo>
                <a:cubicBezTo>
                  <a:pt x="9960" y="8969"/>
                  <a:pt x="9938" y="8943"/>
                  <a:pt x="9919" y="8943"/>
                </a:cubicBezTo>
                <a:cubicBezTo>
                  <a:pt x="9912" y="8944"/>
                  <a:pt x="9906" y="8947"/>
                  <a:pt x="9900" y="8954"/>
                </a:cubicBezTo>
                <a:close/>
                <a:moveTo>
                  <a:pt x="9976" y="8978"/>
                </a:moveTo>
                <a:cubicBezTo>
                  <a:pt x="10023" y="9006"/>
                  <a:pt x="10044" y="9018"/>
                  <a:pt x="10056" y="9002"/>
                </a:cubicBezTo>
                <a:cubicBezTo>
                  <a:pt x="10040" y="8993"/>
                  <a:pt x="10016" y="8967"/>
                  <a:pt x="9995" y="8967"/>
                </a:cubicBezTo>
                <a:cubicBezTo>
                  <a:pt x="9988" y="8968"/>
                  <a:pt x="9981" y="8971"/>
                  <a:pt x="9976" y="8978"/>
                </a:cubicBezTo>
                <a:close/>
                <a:moveTo>
                  <a:pt x="18023" y="9018"/>
                </a:moveTo>
                <a:cubicBezTo>
                  <a:pt x="18030" y="9015"/>
                  <a:pt x="18067" y="9023"/>
                  <a:pt x="18083" y="9033"/>
                </a:cubicBezTo>
                <a:cubicBezTo>
                  <a:pt x="18071" y="9049"/>
                  <a:pt x="18028" y="9024"/>
                  <a:pt x="18028" y="9024"/>
                </a:cubicBezTo>
                <a:cubicBezTo>
                  <a:pt x="18022" y="9020"/>
                  <a:pt x="18021" y="9019"/>
                  <a:pt x="18023" y="9018"/>
                </a:cubicBezTo>
                <a:close/>
                <a:moveTo>
                  <a:pt x="10201" y="9036"/>
                </a:moveTo>
                <a:cubicBezTo>
                  <a:pt x="10195" y="9035"/>
                  <a:pt x="10191" y="9036"/>
                  <a:pt x="10188" y="9039"/>
                </a:cubicBezTo>
                <a:cubicBezTo>
                  <a:pt x="10232" y="9065"/>
                  <a:pt x="10253" y="9078"/>
                  <a:pt x="10263" y="9064"/>
                </a:cubicBezTo>
                <a:cubicBezTo>
                  <a:pt x="10247" y="9054"/>
                  <a:pt x="10219" y="9037"/>
                  <a:pt x="10201" y="9036"/>
                </a:cubicBezTo>
                <a:close/>
                <a:moveTo>
                  <a:pt x="10263" y="9064"/>
                </a:moveTo>
                <a:cubicBezTo>
                  <a:pt x="10310" y="9091"/>
                  <a:pt x="10331" y="9104"/>
                  <a:pt x="10342" y="9090"/>
                </a:cubicBezTo>
                <a:cubicBezTo>
                  <a:pt x="10325" y="9080"/>
                  <a:pt x="10295" y="9062"/>
                  <a:pt x="10277" y="9060"/>
                </a:cubicBezTo>
                <a:cubicBezTo>
                  <a:pt x="10270" y="9059"/>
                  <a:pt x="10266" y="9060"/>
                  <a:pt x="10263" y="9064"/>
                </a:cubicBezTo>
                <a:close/>
                <a:moveTo>
                  <a:pt x="10342" y="9090"/>
                </a:moveTo>
                <a:cubicBezTo>
                  <a:pt x="10385" y="9115"/>
                  <a:pt x="10410" y="9130"/>
                  <a:pt x="10422" y="9114"/>
                </a:cubicBezTo>
                <a:cubicBezTo>
                  <a:pt x="10403" y="9103"/>
                  <a:pt x="10374" y="9086"/>
                  <a:pt x="10356" y="9085"/>
                </a:cubicBezTo>
                <a:cubicBezTo>
                  <a:pt x="10350" y="9084"/>
                  <a:pt x="10345" y="9086"/>
                  <a:pt x="10342" y="9090"/>
                </a:cubicBezTo>
                <a:close/>
                <a:moveTo>
                  <a:pt x="10422" y="9114"/>
                </a:moveTo>
                <a:cubicBezTo>
                  <a:pt x="10465" y="9139"/>
                  <a:pt x="10487" y="9152"/>
                  <a:pt x="10497" y="9138"/>
                </a:cubicBezTo>
                <a:cubicBezTo>
                  <a:pt x="10481" y="9128"/>
                  <a:pt x="10453" y="9112"/>
                  <a:pt x="10436" y="9110"/>
                </a:cubicBezTo>
                <a:cubicBezTo>
                  <a:pt x="10430" y="9109"/>
                  <a:pt x="10425" y="9110"/>
                  <a:pt x="10422" y="9114"/>
                </a:cubicBezTo>
                <a:close/>
                <a:moveTo>
                  <a:pt x="10497" y="9138"/>
                </a:moveTo>
                <a:cubicBezTo>
                  <a:pt x="10544" y="9165"/>
                  <a:pt x="10566" y="9177"/>
                  <a:pt x="10576" y="9163"/>
                </a:cubicBezTo>
                <a:cubicBezTo>
                  <a:pt x="10560" y="9154"/>
                  <a:pt x="10530" y="9136"/>
                  <a:pt x="10511" y="9134"/>
                </a:cubicBezTo>
                <a:cubicBezTo>
                  <a:pt x="10505" y="9133"/>
                  <a:pt x="10500" y="9134"/>
                  <a:pt x="10497" y="9138"/>
                </a:cubicBezTo>
                <a:close/>
                <a:moveTo>
                  <a:pt x="6159" y="9087"/>
                </a:moveTo>
                <a:cubicBezTo>
                  <a:pt x="6174" y="9089"/>
                  <a:pt x="6210" y="9095"/>
                  <a:pt x="6274" y="9106"/>
                </a:cubicBezTo>
                <a:cubicBezTo>
                  <a:pt x="7621" y="9355"/>
                  <a:pt x="9140" y="9936"/>
                  <a:pt x="10525" y="10315"/>
                </a:cubicBezTo>
                <a:cubicBezTo>
                  <a:pt x="11290" y="10536"/>
                  <a:pt x="12008" y="10730"/>
                  <a:pt x="12682" y="10899"/>
                </a:cubicBezTo>
                <a:cubicBezTo>
                  <a:pt x="13447" y="11078"/>
                  <a:pt x="14143" y="11259"/>
                  <a:pt x="14825" y="11369"/>
                </a:cubicBezTo>
                <a:cubicBezTo>
                  <a:pt x="14860" y="11369"/>
                  <a:pt x="14860" y="11369"/>
                  <a:pt x="14882" y="11382"/>
                </a:cubicBezTo>
                <a:cubicBezTo>
                  <a:pt x="14947" y="11420"/>
                  <a:pt x="15036" y="11473"/>
                  <a:pt x="14929" y="11493"/>
                </a:cubicBezTo>
                <a:cubicBezTo>
                  <a:pt x="14829" y="11495"/>
                  <a:pt x="14510" y="11411"/>
                  <a:pt x="14419" y="11401"/>
                </a:cubicBezTo>
                <a:cubicBezTo>
                  <a:pt x="13172" y="11144"/>
                  <a:pt x="12044" y="10855"/>
                  <a:pt x="10748" y="10489"/>
                </a:cubicBezTo>
                <a:cubicBezTo>
                  <a:pt x="10537" y="10425"/>
                  <a:pt x="10329" y="10407"/>
                  <a:pt x="10152" y="10346"/>
                </a:cubicBezTo>
                <a:cubicBezTo>
                  <a:pt x="10073" y="10320"/>
                  <a:pt x="9983" y="10268"/>
                  <a:pt x="9919" y="10230"/>
                </a:cubicBezTo>
                <a:cubicBezTo>
                  <a:pt x="9718" y="10152"/>
                  <a:pt x="9452" y="10079"/>
                  <a:pt x="9218" y="10005"/>
                </a:cubicBezTo>
                <a:cubicBezTo>
                  <a:pt x="8655" y="9819"/>
                  <a:pt x="8113" y="9687"/>
                  <a:pt x="7524" y="9485"/>
                </a:cubicBezTo>
                <a:cubicBezTo>
                  <a:pt x="7194" y="9375"/>
                  <a:pt x="6806" y="9251"/>
                  <a:pt x="6397" y="9155"/>
                </a:cubicBezTo>
                <a:cubicBezTo>
                  <a:pt x="6254" y="9119"/>
                  <a:pt x="6113" y="9083"/>
                  <a:pt x="6159" y="9087"/>
                </a:cubicBezTo>
                <a:close/>
                <a:moveTo>
                  <a:pt x="6743" y="9131"/>
                </a:moveTo>
                <a:cubicBezTo>
                  <a:pt x="6749" y="9130"/>
                  <a:pt x="6761" y="9136"/>
                  <a:pt x="6781" y="9153"/>
                </a:cubicBezTo>
                <a:cubicBezTo>
                  <a:pt x="8029" y="9411"/>
                  <a:pt x="9325" y="9902"/>
                  <a:pt x="10600" y="10256"/>
                </a:cubicBezTo>
                <a:cubicBezTo>
                  <a:pt x="11863" y="10626"/>
                  <a:pt x="13133" y="10937"/>
                  <a:pt x="14350" y="11237"/>
                </a:cubicBezTo>
                <a:cubicBezTo>
                  <a:pt x="14362" y="11221"/>
                  <a:pt x="14384" y="11233"/>
                  <a:pt x="14405" y="11246"/>
                </a:cubicBezTo>
                <a:cubicBezTo>
                  <a:pt x="14416" y="11232"/>
                  <a:pt x="14437" y="11245"/>
                  <a:pt x="14462" y="11260"/>
                </a:cubicBezTo>
                <a:cubicBezTo>
                  <a:pt x="14473" y="11246"/>
                  <a:pt x="14494" y="11258"/>
                  <a:pt x="14515" y="11270"/>
                </a:cubicBezTo>
                <a:cubicBezTo>
                  <a:pt x="14526" y="11256"/>
                  <a:pt x="14547" y="11269"/>
                  <a:pt x="14573" y="11284"/>
                </a:cubicBezTo>
                <a:cubicBezTo>
                  <a:pt x="14562" y="11298"/>
                  <a:pt x="14537" y="11283"/>
                  <a:pt x="14515" y="11270"/>
                </a:cubicBezTo>
                <a:cubicBezTo>
                  <a:pt x="14505" y="11284"/>
                  <a:pt x="14484" y="11272"/>
                  <a:pt x="14462" y="11260"/>
                </a:cubicBezTo>
                <a:cubicBezTo>
                  <a:pt x="14452" y="11274"/>
                  <a:pt x="14427" y="11258"/>
                  <a:pt x="14405" y="11246"/>
                </a:cubicBezTo>
                <a:cubicBezTo>
                  <a:pt x="14393" y="11262"/>
                  <a:pt x="14372" y="11250"/>
                  <a:pt x="14350" y="11237"/>
                </a:cubicBezTo>
                <a:cubicBezTo>
                  <a:pt x="11932" y="10790"/>
                  <a:pt x="9341" y="9930"/>
                  <a:pt x="6781" y="9153"/>
                </a:cubicBezTo>
                <a:cubicBezTo>
                  <a:pt x="6756" y="9186"/>
                  <a:pt x="6724" y="9132"/>
                  <a:pt x="6743" y="9131"/>
                </a:cubicBezTo>
                <a:close/>
                <a:moveTo>
                  <a:pt x="18205" y="9168"/>
                </a:moveTo>
                <a:cubicBezTo>
                  <a:pt x="18295" y="9221"/>
                  <a:pt x="18364" y="9302"/>
                  <a:pt x="18410" y="9373"/>
                </a:cubicBezTo>
                <a:cubicBezTo>
                  <a:pt x="18496" y="9423"/>
                  <a:pt x="18544" y="9491"/>
                  <a:pt x="18611" y="9574"/>
                </a:cubicBezTo>
                <a:cubicBezTo>
                  <a:pt x="18644" y="9614"/>
                  <a:pt x="18947" y="9895"/>
                  <a:pt x="18756" y="9763"/>
                </a:cubicBezTo>
                <a:cubicBezTo>
                  <a:pt x="18660" y="9683"/>
                  <a:pt x="18475" y="9411"/>
                  <a:pt x="18410" y="9373"/>
                </a:cubicBezTo>
                <a:cubicBezTo>
                  <a:pt x="18332" y="9304"/>
                  <a:pt x="18221" y="9238"/>
                  <a:pt x="18205" y="9168"/>
                </a:cubicBezTo>
                <a:close/>
                <a:moveTo>
                  <a:pt x="10722" y="9196"/>
                </a:moveTo>
                <a:cubicBezTo>
                  <a:pt x="10716" y="9195"/>
                  <a:pt x="10711" y="9197"/>
                  <a:pt x="10708" y="9201"/>
                </a:cubicBezTo>
                <a:cubicBezTo>
                  <a:pt x="10730" y="9214"/>
                  <a:pt x="10773" y="9239"/>
                  <a:pt x="10785" y="9223"/>
                </a:cubicBezTo>
                <a:cubicBezTo>
                  <a:pt x="10769" y="9213"/>
                  <a:pt x="10740" y="9196"/>
                  <a:pt x="10722" y="9196"/>
                </a:cubicBezTo>
                <a:close/>
                <a:moveTo>
                  <a:pt x="10785" y="9223"/>
                </a:moveTo>
                <a:cubicBezTo>
                  <a:pt x="10807" y="9235"/>
                  <a:pt x="10853" y="9263"/>
                  <a:pt x="10864" y="9249"/>
                </a:cubicBezTo>
                <a:cubicBezTo>
                  <a:pt x="10847" y="9240"/>
                  <a:pt x="10817" y="9221"/>
                  <a:pt x="10799" y="9219"/>
                </a:cubicBezTo>
                <a:cubicBezTo>
                  <a:pt x="10792" y="9218"/>
                  <a:pt x="10788" y="9219"/>
                  <a:pt x="10785" y="9223"/>
                </a:cubicBezTo>
                <a:close/>
                <a:moveTo>
                  <a:pt x="10864" y="9249"/>
                </a:moveTo>
                <a:cubicBezTo>
                  <a:pt x="10885" y="9262"/>
                  <a:pt x="10932" y="9289"/>
                  <a:pt x="10942" y="9275"/>
                </a:cubicBezTo>
                <a:cubicBezTo>
                  <a:pt x="10923" y="9264"/>
                  <a:pt x="10895" y="9247"/>
                  <a:pt x="10877" y="9245"/>
                </a:cubicBezTo>
                <a:cubicBezTo>
                  <a:pt x="10871" y="9244"/>
                  <a:pt x="10866" y="9246"/>
                  <a:pt x="10864" y="9249"/>
                </a:cubicBezTo>
                <a:close/>
                <a:moveTo>
                  <a:pt x="10942" y="9275"/>
                </a:moveTo>
                <a:cubicBezTo>
                  <a:pt x="10963" y="9288"/>
                  <a:pt x="11007" y="9313"/>
                  <a:pt x="11017" y="9299"/>
                </a:cubicBezTo>
                <a:cubicBezTo>
                  <a:pt x="11001" y="9289"/>
                  <a:pt x="10973" y="9273"/>
                  <a:pt x="10955" y="9271"/>
                </a:cubicBezTo>
                <a:cubicBezTo>
                  <a:pt x="10949" y="9271"/>
                  <a:pt x="10944" y="9271"/>
                  <a:pt x="10942" y="9275"/>
                </a:cubicBezTo>
                <a:close/>
                <a:moveTo>
                  <a:pt x="11017" y="9299"/>
                </a:moveTo>
                <a:cubicBezTo>
                  <a:pt x="11064" y="9326"/>
                  <a:pt x="11117" y="9338"/>
                  <a:pt x="11151" y="9334"/>
                </a:cubicBezTo>
                <a:cubicBezTo>
                  <a:pt x="11119" y="9315"/>
                  <a:pt x="11084" y="9295"/>
                  <a:pt x="11051" y="9293"/>
                </a:cubicBezTo>
                <a:cubicBezTo>
                  <a:pt x="11039" y="9293"/>
                  <a:pt x="11028" y="9295"/>
                  <a:pt x="11017" y="9299"/>
                </a:cubicBezTo>
                <a:close/>
                <a:moveTo>
                  <a:pt x="11151" y="9334"/>
                </a:moveTo>
                <a:cubicBezTo>
                  <a:pt x="11173" y="9347"/>
                  <a:pt x="11219" y="9374"/>
                  <a:pt x="11229" y="9360"/>
                </a:cubicBezTo>
                <a:cubicBezTo>
                  <a:pt x="11213" y="9351"/>
                  <a:pt x="11183" y="9333"/>
                  <a:pt x="11164" y="9330"/>
                </a:cubicBezTo>
                <a:cubicBezTo>
                  <a:pt x="11158" y="9330"/>
                  <a:pt x="11154" y="9331"/>
                  <a:pt x="11151" y="9334"/>
                </a:cubicBezTo>
                <a:close/>
                <a:moveTo>
                  <a:pt x="11229" y="9360"/>
                </a:moveTo>
                <a:cubicBezTo>
                  <a:pt x="11251" y="9373"/>
                  <a:pt x="11295" y="9399"/>
                  <a:pt x="11305" y="9385"/>
                </a:cubicBezTo>
                <a:cubicBezTo>
                  <a:pt x="11289" y="9375"/>
                  <a:pt x="11260" y="9358"/>
                  <a:pt x="11243" y="9356"/>
                </a:cubicBezTo>
                <a:cubicBezTo>
                  <a:pt x="11237" y="9356"/>
                  <a:pt x="11232" y="9357"/>
                  <a:pt x="11229" y="9360"/>
                </a:cubicBezTo>
                <a:close/>
                <a:moveTo>
                  <a:pt x="11305" y="9385"/>
                </a:moveTo>
                <a:cubicBezTo>
                  <a:pt x="11326" y="9397"/>
                  <a:pt x="11373" y="9424"/>
                  <a:pt x="11383" y="9410"/>
                </a:cubicBezTo>
                <a:cubicBezTo>
                  <a:pt x="11367" y="9401"/>
                  <a:pt x="11337" y="9383"/>
                  <a:pt x="11318" y="9381"/>
                </a:cubicBezTo>
                <a:cubicBezTo>
                  <a:pt x="11312" y="9380"/>
                  <a:pt x="11307" y="9381"/>
                  <a:pt x="11305" y="9385"/>
                </a:cubicBezTo>
                <a:close/>
                <a:moveTo>
                  <a:pt x="11383" y="9410"/>
                </a:moveTo>
                <a:cubicBezTo>
                  <a:pt x="11405" y="9423"/>
                  <a:pt x="11427" y="9436"/>
                  <a:pt x="11437" y="9422"/>
                </a:cubicBezTo>
                <a:cubicBezTo>
                  <a:pt x="11426" y="9415"/>
                  <a:pt x="11415" y="9409"/>
                  <a:pt x="11406" y="9406"/>
                </a:cubicBezTo>
                <a:cubicBezTo>
                  <a:pt x="11396" y="9403"/>
                  <a:pt x="11388" y="9403"/>
                  <a:pt x="11383" y="9410"/>
                </a:cubicBezTo>
                <a:close/>
                <a:moveTo>
                  <a:pt x="11437" y="9422"/>
                </a:moveTo>
                <a:cubicBezTo>
                  <a:pt x="11462" y="9437"/>
                  <a:pt x="11505" y="9462"/>
                  <a:pt x="11517" y="9446"/>
                </a:cubicBezTo>
                <a:cubicBezTo>
                  <a:pt x="11496" y="9433"/>
                  <a:pt x="11478" y="9423"/>
                  <a:pt x="11465" y="9418"/>
                </a:cubicBezTo>
                <a:cubicBezTo>
                  <a:pt x="11452" y="9413"/>
                  <a:pt x="11443" y="9414"/>
                  <a:pt x="11437" y="9422"/>
                </a:cubicBezTo>
                <a:close/>
                <a:moveTo>
                  <a:pt x="10556" y="9329"/>
                </a:moveTo>
                <a:cubicBezTo>
                  <a:pt x="10602" y="9327"/>
                  <a:pt x="10756" y="9358"/>
                  <a:pt x="10757" y="9393"/>
                </a:cubicBezTo>
                <a:cubicBezTo>
                  <a:pt x="10799" y="9378"/>
                  <a:pt x="10846" y="9406"/>
                  <a:pt x="10889" y="9431"/>
                </a:cubicBezTo>
                <a:cubicBezTo>
                  <a:pt x="10899" y="9417"/>
                  <a:pt x="10942" y="9442"/>
                  <a:pt x="10967" y="9457"/>
                </a:cubicBezTo>
                <a:cubicBezTo>
                  <a:pt x="11033" y="9452"/>
                  <a:pt x="11112" y="9478"/>
                  <a:pt x="11176" y="9516"/>
                </a:cubicBezTo>
                <a:cubicBezTo>
                  <a:pt x="11187" y="9502"/>
                  <a:pt x="11230" y="9528"/>
                  <a:pt x="11255" y="9543"/>
                </a:cubicBezTo>
                <a:cubicBezTo>
                  <a:pt x="11265" y="9529"/>
                  <a:pt x="11287" y="9541"/>
                  <a:pt x="11330" y="9567"/>
                </a:cubicBezTo>
                <a:cubicBezTo>
                  <a:pt x="11442" y="9549"/>
                  <a:pt x="11489" y="9660"/>
                  <a:pt x="11330" y="9567"/>
                </a:cubicBezTo>
                <a:cubicBezTo>
                  <a:pt x="11320" y="9581"/>
                  <a:pt x="11276" y="9556"/>
                  <a:pt x="11255" y="9543"/>
                </a:cubicBezTo>
                <a:cubicBezTo>
                  <a:pt x="11244" y="9557"/>
                  <a:pt x="11198" y="9529"/>
                  <a:pt x="11176" y="9516"/>
                </a:cubicBezTo>
                <a:cubicBezTo>
                  <a:pt x="11113" y="9519"/>
                  <a:pt x="11044" y="9479"/>
                  <a:pt x="10967" y="9457"/>
                </a:cubicBezTo>
                <a:cubicBezTo>
                  <a:pt x="10957" y="9471"/>
                  <a:pt x="10911" y="9444"/>
                  <a:pt x="10889" y="9431"/>
                </a:cubicBezTo>
                <a:cubicBezTo>
                  <a:pt x="10857" y="9433"/>
                  <a:pt x="10825" y="9434"/>
                  <a:pt x="10757" y="9393"/>
                </a:cubicBezTo>
                <a:cubicBezTo>
                  <a:pt x="10700" y="9380"/>
                  <a:pt x="10559" y="9361"/>
                  <a:pt x="10544" y="9332"/>
                </a:cubicBezTo>
                <a:cubicBezTo>
                  <a:pt x="10546" y="9331"/>
                  <a:pt x="10550" y="9329"/>
                  <a:pt x="10556" y="9329"/>
                </a:cubicBezTo>
                <a:close/>
                <a:moveTo>
                  <a:pt x="6388" y="9363"/>
                </a:moveTo>
                <a:cubicBezTo>
                  <a:pt x="6390" y="9363"/>
                  <a:pt x="6394" y="9364"/>
                  <a:pt x="6400" y="9368"/>
                </a:cubicBezTo>
                <a:cubicBezTo>
                  <a:pt x="6498" y="9361"/>
                  <a:pt x="6598" y="9400"/>
                  <a:pt x="6720" y="9451"/>
                </a:cubicBezTo>
                <a:cubicBezTo>
                  <a:pt x="6764" y="9434"/>
                  <a:pt x="6785" y="9447"/>
                  <a:pt x="6854" y="9487"/>
                </a:cubicBezTo>
                <a:cubicBezTo>
                  <a:pt x="6864" y="9473"/>
                  <a:pt x="6886" y="9485"/>
                  <a:pt x="6907" y="9498"/>
                </a:cubicBezTo>
                <a:cubicBezTo>
                  <a:pt x="6918" y="9484"/>
                  <a:pt x="6943" y="9499"/>
                  <a:pt x="6986" y="9524"/>
                </a:cubicBezTo>
                <a:cubicBezTo>
                  <a:pt x="6975" y="9538"/>
                  <a:pt x="6932" y="9513"/>
                  <a:pt x="6907" y="9498"/>
                </a:cubicBezTo>
                <a:cubicBezTo>
                  <a:pt x="6897" y="9512"/>
                  <a:pt x="6875" y="9499"/>
                  <a:pt x="6854" y="9487"/>
                </a:cubicBezTo>
                <a:cubicBezTo>
                  <a:pt x="6822" y="9488"/>
                  <a:pt x="6763" y="9477"/>
                  <a:pt x="6720" y="9451"/>
                </a:cubicBezTo>
                <a:cubicBezTo>
                  <a:pt x="6631" y="9439"/>
                  <a:pt x="6524" y="9417"/>
                  <a:pt x="6400" y="9368"/>
                </a:cubicBezTo>
                <a:cubicBezTo>
                  <a:pt x="6392" y="9378"/>
                  <a:pt x="6382" y="9364"/>
                  <a:pt x="6388" y="9363"/>
                </a:cubicBezTo>
                <a:close/>
                <a:moveTo>
                  <a:pt x="5950" y="9466"/>
                </a:moveTo>
                <a:cubicBezTo>
                  <a:pt x="5966" y="9467"/>
                  <a:pt x="5991" y="9472"/>
                  <a:pt x="6029" y="9480"/>
                </a:cubicBezTo>
                <a:cubicBezTo>
                  <a:pt x="6790" y="9657"/>
                  <a:pt x="7587" y="9877"/>
                  <a:pt x="8230" y="10087"/>
                </a:cubicBezTo>
                <a:cubicBezTo>
                  <a:pt x="10714" y="10884"/>
                  <a:pt x="13069" y="11499"/>
                  <a:pt x="15321" y="11911"/>
                </a:cubicBezTo>
                <a:cubicBezTo>
                  <a:pt x="15396" y="11852"/>
                  <a:pt x="15390" y="11951"/>
                  <a:pt x="15401" y="11978"/>
                </a:cubicBezTo>
                <a:cubicBezTo>
                  <a:pt x="15470" y="12059"/>
                  <a:pt x="15344" y="11965"/>
                  <a:pt x="15321" y="11911"/>
                </a:cubicBezTo>
                <a:cubicBezTo>
                  <a:pt x="15289" y="11913"/>
                  <a:pt x="15380" y="12006"/>
                  <a:pt x="15370" y="12020"/>
                </a:cubicBezTo>
                <a:cubicBezTo>
                  <a:pt x="15358" y="12037"/>
                  <a:pt x="15125" y="12003"/>
                  <a:pt x="15004" y="11993"/>
                </a:cubicBezTo>
                <a:cubicBezTo>
                  <a:pt x="14121" y="11848"/>
                  <a:pt x="13106" y="11624"/>
                  <a:pt x="12308" y="11406"/>
                </a:cubicBezTo>
                <a:cubicBezTo>
                  <a:pt x="12297" y="11420"/>
                  <a:pt x="12298" y="11420"/>
                  <a:pt x="12251" y="11393"/>
                </a:cubicBezTo>
                <a:cubicBezTo>
                  <a:pt x="12241" y="11407"/>
                  <a:pt x="12241" y="11407"/>
                  <a:pt x="12198" y="11381"/>
                </a:cubicBezTo>
                <a:cubicBezTo>
                  <a:pt x="12154" y="11440"/>
                  <a:pt x="12153" y="11315"/>
                  <a:pt x="12097" y="11342"/>
                </a:cubicBezTo>
                <a:cubicBezTo>
                  <a:pt x="12144" y="11370"/>
                  <a:pt x="12100" y="11387"/>
                  <a:pt x="12097" y="11342"/>
                </a:cubicBezTo>
                <a:cubicBezTo>
                  <a:pt x="12011" y="11291"/>
                  <a:pt x="12112" y="11414"/>
                  <a:pt x="12010" y="11335"/>
                </a:cubicBezTo>
                <a:cubicBezTo>
                  <a:pt x="11967" y="11393"/>
                  <a:pt x="11964" y="11264"/>
                  <a:pt x="11910" y="11295"/>
                </a:cubicBezTo>
                <a:cubicBezTo>
                  <a:pt x="11953" y="11321"/>
                  <a:pt x="11911" y="11336"/>
                  <a:pt x="11910" y="11295"/>
                </a:cubicBezTo>
                <a:cubicBezTo>
                  <a:pt x="11910" y="11295"/>
                  <a:pt x="11888" y="11283"/>
                  <a:pt x="11878" y="11297"/>
                </a:cubicBezTo>
                <a:cubicBezTo>
                  <a:pt x="11899" y="11310"/>
                  <a:pt x="11855" y="11328"/>
                  <a:pt x="11878" y="11297"/>
                </a:cubicBezTo>
                <a:cubicBezTo>
                  <a:pt x="11708" y="11261"/>
                  <a:pt x="11744" y="11262"/>
                  <a:pt x="11655" y="11250"/>
                </a:cubicBezTo>
                <a:cubicBezTo>
                  <a:pt x="11623" y="11251"/>
                  <a:pt x="11623" y="11251"/>
                  <a:pt x="11602" y="11239"/>
                </a:cubicBezTo>
                <a:cubicBezTo>
                  <a:pt x="11591" y="11253"/>
                  <a:pt x="11545" y="11225"/>
                  <a:pt x="11555" y="11211"/>
                </a:cubicBezTo>
                <a:cubicBezTo>
                  <a:pt x="10163" y="10848"/>
                  <a:pt x="8766" y="10402"/>
                  <a:pt x="7326" y="9971"/>
                </a:cubicBezTo>
                <a:cubicBezTo>
                  <a:pt x="7092" y="9897"/>
                  <a:pt x="6561" y="9750"/>
                  <a:pt x="6274" y="9664"/>
                </a:cubicBezTo>
                <a:cubicBezTo>
                  <a:pt x="6186" y="9631"/>
                  <a:pt x="5836" y="9460"/>
                  <a:pt x="5950" y="9466"/>
                </a:cubicBezTo>
                <a:close/>
                <a:moveTo>
                  <a:pt x="11555" y="11211"/>
                </a:moveTo>
                <a:cubicBezTo>
                  <a:pt x="11555" y="11211"/>
                  <a:pt x="11580" y="11226"/>
                  <a:pt x="11602" y="11239"/>
                </a:cubicBezTo>
                <a:cubicBezTo>
                  <a:pt x="11596" y="11225"/>
                  <a:pt x="11587" y="11215"/>
                  <a:pt x="11578" y="11210"/>
                </a:cubicBezTo>
                <a:cubicBezTo>
                  <a:pt x="11569" y="11204"/>
                  <a:pt x="11560" y="11204"/>
                  <a:pt x="11555" y="11211"/>
                </a:cubicBezTo>
                <a:close/>
                <a:moveTo>
                  <a:pt x="7214" y="9574"/>
                </a:moveTo>
                <a:cubicBezTo>
                  <a:pt x="7220" y="9574"/>
                  <a:pt x="7232" y="9580"/>
                  <a:pt x="7252" y="9596"/>
                </a:cubicBezTo>
                <a:cubicBezTo>
                  <a:pt x="7296" y="9579"/>
                  <a:pt x="7317" y="9592"/>
                  <a:pt x="7385" y="9632"/>
                </a:cubicBezTo>
                <a:cubicBezTo>
                  <a:pt x="7428" y="9616"/>
                  <a:pt x="7475" y="9644"/>
                  <a:pt x="7539" y="9682"/>
                </a:cubicBezTo>
                <a:cubicBezTo>
                  <a:pt x="7585" y="9669"/>
                  <a:pt x="7629" y="9694"/>
                  <a:pt x="7693" y="9732"/>
                </a:cubicBezTo>
                <a:cubicBezTo>
                  <a:pt x="8868" y="10047"/>
                  <a:pt x="10121" y="10472"/>
                  <a:pt x="11481" y="10836"/>
                </a:cubicBezTo>
                <a:cubicBezTo>
                  <a:pt x="12543" y="11129"/>
                  <a:pt x="13638" y="11378"/>
                  <a:pt x="14700" y="11587"/>
                </a:cubicBezTo>
                <a:cubicBezTo>
                  <a:pt x="14866" y="11620"/>
                  <a:pt x="15052" y="11626"/>
                  <a:pt x="15152" y="11665"/>
                </a:cubicBezTo>
                <a:cubicBezTo>
                  <a:pt x="15274" y="11716"/>
                  <a:pt x="15098" y="11696"/>
                  <a:pt x="15120" y="11709"/>
                </a:cubicBezTo>
                <a:cubicBezTo>
                  <a:pt x="15174" y="11761"/>
                  <a:pt x="15242" y="11717"/>
                  <a:pt x="15210" y="11762"/>
                </a:cubicBezTo>
                <a:cubicBezTo>
                  <a:pt x="15179" y="11804"/>
                  <a:pt x="14679" y="11698"/>
                  <a:pt x="14535" y="11677"/>
                </a:cubicBezTo>
                <a:cubicBezTo>
                  <a:pt x="12910" y="11365"/>
                  <a:pt x="11097" y="10882"/>
                  <a:pt x="9492" y="10374"/>
                </a:cubicBezTo>
                <a:cubicBezTo>
                  <a:pt x="9482" y="10388"/>
                  <a:pt x="9457" y="10374"/>
                  <a:pt x="9414" y="10348"/>
                </a:cubicBezTo>
                <a:cubicBezTo>
                  <a:pt x="9403" y="10362"/>
                  <a:pt x="9382" y="10349"/>
                  <a:pt x="9335" y="10322"/>
                </a:cubicBezTo>
                <a:cubicBezTo>
                  <a:pt x="9325" y="10336"/>
                  <a:pt x="9303" y="10323"/>
                  <a:pt x="9260" y="10298"/>
                </a:cubicBezTo>
                <a:cubicBezTo>
                  <a:pt x="9191" y="10301"/>
                  <a:pt x="9094" y="10264"/>
                  <a:pt x="8972" y="10213"/>
                </a:cubicBezTo>
                <a:cubicBezTo>
                  <a:pt x="8962" y="10227"/>
                  <a:pt x="8937" y="10212"/>
                  <a:pt x="8894" y="10186"/>
                </a:cubicBezTo>
                <a:cubicBezTo>
                  <a:pt x="8793" y="10191"/>
                  <a:pt x="8671" y="10140"/>
                  <a:pt x="8527" y="10075"/>
                </a:cubicBezTo>
                <a:cubicBezTo>
                  <a:pt x="8383" y="10054"/>
                  <a:pt x="8208" y="9991"/>
                  <a:pt x="8027" y="9929"/>
                </a:cubicBezTo>
                <a:cubicBezTo>
                  <a:pt x="7985" y="9944"/>
                  <a:pt x="7921" y="9906"/>
                  <a:pt x="7874" y="9878"/>
                </a:cubicBezTo>
                <a:cubicBezTo>
                  <a:pt x="7842" y="9879"/>
                  <a:pt x="7820" y="9867"/>
                  <a:pt x="7799" y="9854"/>
                </a:cubicBezTo>
                <a:cubicBezTo>
                  <a:pt x="7687" y="9872"/>
                  <a:pt x="7619" y="9749"/>
                  <a:pt x="7799" y="9854"/>
                </a:cubicBezTo>
                <a:cubicBezTo>
                  <a:pt x="7809" y="9840"/>
                  <a:pt x="7831" y="9853"/>
                  <a:pt x="7874" y="9878"/>
                </a:cubicBezTo>
                <a:cubicBezTo>
                  <a:pt x="7906" y="9877"/>
                  <a:pt x="7963" y="9891"/>
                  <a:pt x="8027" y="9929"/>
                </a:cubicBezTo>
                <a:cubicBezTo>
                  <a:pt x="8172" y="9950"/>
                  <a:pt x="8350" y="10015"/>
                  <a:pt x="8527" y="10075"/>
                </a:cubicBezTo>
                <a:cubicBezTo>
                  <a:pt x="8648" y="10086"/>
                  <a:pt x="8772" y="10135"/>
                  <a:pt x="8894" y="10186"/>
                </a:cubicBezTo>
                <a:cubicBezTo>
                  <a:pt x="8904" y="10172"/>
                  <a:pt x="8947" y="10198"/>
                  <a:pt x="8972" y="10213"/>
                </a:cubicBezTo>
                <a:cubicBezTo>
                  <a:pt x="9058" y="10223"/>
                  <a:pt x="9159" y="10259"/>
                  <a:pt x="9260" y="10298"/>
                </a:cubicBezTo>
                <a:cubicBezTo>
                  <a:pt x="9270" y="10284"/>
                  <a:pt x="9314" y="10309"/>
                  <a:pt x="9335" y="10322"/>
                </a:cubicBezTo>
                <a:cubicBezTo>
                  <a:pt x="9346" y="10308"/>
                  <a:pt x="9392" y="10336"/>
                  <a:pt x="9414" y="10348"/>
                </a:cubicBezTo>
                <a:cubicBezTo>
                  <a:pt x="9424" y="10334"/>
                  <a:pt x="9467" y="10359"/>
                  <a:pt x="9492" y="10374"/>
                </a:cubicBezTo>
                <a:cubicBezTo>
                  <a:pt x="9877" y="10453"/>
                  <a:pt x="10268" y="10622"/>
                  <a:pt x="10610" y="10676"/>
                </a:cubicBezTo>
                <a:cubicBezTo>
                  <a:pt x="10642" y="10675"/>
                  <a:pt x="10709" y="10674"/>
                  <a:pt x="10741" y="10673"/>
                </a:cubicBezTo>
                <a:cubicBezTo>
                  <a:pt x="10853" y="10695"/>
                  <a:pt x="10951" y="10773"/>
                  <a:pt x="11061" y="10757"/>
                </a:cubicBezTo>
                <a:cubicBezTo>
                  <a:pt x="9930" y="10424"/>
                  <a:pt x="8813" y="10079"/>
                  <a:pt x="7693" y="9732"/>
                </a:cubicBezTo>
                <a:cubicBezTo>
                  <a:pt x="7640" y="9721"/>
                  <a:pt x="7586" y="9710"/>
                  <a:pt x="7539" y="9682"/>
                </a:cubicBezTo>
                <a:cubicBezTo>
                  <a:pt x="7497" y="9697"/>
                  <a:pt x="7454" y="9672"/>
                  <a:pt x="7385" y="9632"/>
                </a:cubicBezTo>
                <a:cubicBezTo>
                  <a:pt x="7352" y="9635"/>
                  <a:pt x="7295" y="9622"/>
                  <a:pt x="7252" y="9596"/>
                </a:cubicBezTo>
                <a:cubicBezTo>
                  <a:pt x="7229" y="9628"/>
                  <a:pt x="7195" y="9575"/>
                  <a:pt x="7214" y="9574"/>
                </a:cubicBezTo>
                <a:close/>
                <a:moveTo>
                  <a:pt x="11061" y="10757"/>
                </a:moveTo>
                <a:cubicBezTo>
                  <a:pt x="11082" y="10769"/>
                  <a:pt x="11129" y="10797"/>
                  <a:pt x="11141" y="10781"/>
                </a:cubicBezTo>
                <a:cubicBezTo>
                  <a:pt x="11118" y="10767"/>
                  <a:pt x="11100" y="10757"/>
                  <a:pt x="11087" y="10752"/>
                </a:cubicBezTo>
                <a:cubicBezTo>
                  <a:pt x="11075" y="10748"/>
                  <a:pt x="11067" y="10748"/>
                  <a:pt x="11061" y="10757"/>
                </a:cubicBezTo>
                <a:close/>
                <a:moveTo>
                  <a:pt x="11141" y="10781"/>
                </a:moveTo>
                <a:cubicBezTo>
                  <a:pt x="11163" y="10793"/>
                  <a:pt x="11184" y="10806"/>
                  <a:pt x="11194" y="10792"/>
                </a:cubicBezTo>
                <a:cubicBezTo>
                  <a:pt x="11183" y="10786"/>
                  <a:pt x="11172" y="10779"/>
                  <a:pt x="11163" y="10776"/>
                </a:cubicBezTo>
                <a:cubicBezTo>
                  <a:pt x="11154" y="10773"/>
                  <a:pt x="11146" y="10774"/>
                  <a:pt x="11141" y="10781"/>
                </a:cubicBezTo>
                <a:close/>
                <a:moveTo>
                  <a:pt x="11194" y="10792"/>
                </a:moveTo>
                <a:cubicBezTo>
                  <a:pt x="11216" y="10805"/>
                  <a:pt x="11263" y="10832"/>
                  <a:pt x="11273" y="10818"/>
                </a:cubicBezTo>
                <a:cubicBezTo>
                  <a:pt x="11250" y="10804"/>
                  <a:pt x="11233" y="10794"/>
                  <a:pt x="11220" y="10789"/>
                </a:cubicBezTo>
                <a:cubicBezTo>
                  <a:pt x="11208" y="10785"/>
                  <a:pt x="11199" y="10785"/>
                  <a:pt x="11194" y="10792"/>
                </a:cubicBezTo>
                <a:close/>
                <a:moveTo>
                  <a:pt x="11273" y="10818"/>
                </a:moveTo>
                <a:cubicBezTo>
                  <a:pt x="11295" y="10830"/>
                  <a:pt x="11294" y="10830"/>
                  <a:pt x="11326" y="10829"/>
                </a:cubicBezTo>
                <a:cubicBezTo>
                  <a:pt x="11305" y="10816"/>
                  <a:pt x="11273" y="10818"/>
                  <a:pt x="11273" y="10818"/>
                </a:cubicBezTo>
                <a:close/>
                <a:moveTo>
                  <a:pt x="11326" y="10829"/>
                </a:moveTo>
                <a:cubicBezTo>
                  <a:pt x="11369" y="10854"/>
                  <a:pt x="11416" y="10882"/>
                  <a:pt x="11460" y="10864"/>
                </a:cubicBezTo>
                <a:cubicBezTo>
                  <a:pt x="11392" y="10824"/>
                  <a:pt x="11360" y="10825"/>
                  <a:pt x="11326" y="10829"/>
                </a:cubicBezTo>
                <a:close/>
                <a:moveTo>
                  <a:pt x="11460" y="10864"/>
                </a:moveTo>
                <a:cubicBezTo>
                  <a:pt x="11503" y="10890"/>
                  <a:pt x="11550" y="10917"/>
                  <a:pt x="11592" y="10902"/>
                </a:cubicBezTo>
                <a:cubicBezTo>
                  <a:pt x="11524" y="10861"/>
                  <a:pt x="11492" y="10863"/>
                  <a:pt x="11460" y="10864"/>
                </a:cubicBezTo>
                <a:close/>
                <a:moveTo>
                  <a:pt x="11592" y="10902"/>
                </a:moveTo>
                <a:cubicBezTo>
                  <a:pt x="11639" y="10929"/>
                  <a:pt x="11682" y="10955"/>
                  <a:pt x="11724" y="10939"/>
                </a:cubicBezTo>
                <a:cubicBezTo>
                  <a:pt x="11676" y="10911"/>
                  <a:pt x="11632" y="10896"/>
                  <a:pt x="11609" y="10897"/>
                </a:cubicBezTo>
                <a:cubicBezTo>
                  <a:pt x="11601" y="10897"/>
                  <a:pt x="11595" y="10898"/>
                  <a:pt x="11592" y="10902"/>
                </a:cubicBezTo>
                <a:close/>
                <a:moveTo>
                  <a:pt x="11724" y="10939"/>
                </a:moveTo>
                <a:cubicBezTo>
                  <a:pt x="11746" y="10952"/>
                  <a:pt x="11746" y="10952"/>
                  <a:pt x="11783" y="10950"/>
                </a:cubicBezTo>
                <a:cubicBezTo>
                  <a:pt x="11760" y="10936"/>
                  <a:pt x="11745" y="10934"/>
                  <a:pt x="11736" y="10934"/>
                </a:cubicBezTo>
                <a:cubicBezTo>
                  <a:pt x="11728" y="10935"/>
                  <a:pt x="11724" y="10939"/>
                  <a:pt x="11724" y="10939"/>
                </a:cubicBezTo>
                <a:close/>
                <a:moveTo>
                  <a:pt x="11783" y="10950"/>
                </a:moveTo>
                <a:cubicBezTo>
                  <a:pt x="11805" y="10963"/>
                  <a:pt x="11827" y="10975"/>
                  <a:pt x="11859" y="10974"/>
                </a:cubicBezTo>
                <a:cubicBezTo>
                  <a:pt x="11837" y="10961"/>
                  <a:pt x="11821" y="10952"/>
                  <a:pt x="11808" y="10948"/>
                </a:cubicBezTo>
                <a:cubicBezTo>
                  <a:pt x="11796" y="10943"/>
                  <a:pt x="11788" y="10943"/>
                  <a:pt x="11783" y="10950"/>
                </a:cubicBezTo>
                <a:close/>
                <a:moveTo>
                  <a:pt x="11859" y="10974"/>
                </a:moveTo>
                <a:cubicBezTo>
                  <a:pt x="11870" y="11001"/>
                  <a:pt x="11880" y="10987"/>
                  <a:pt x="11912" y="10985"/>
                </a:cubicBezTo>
                <a:cubicBezTo>
                  <a:pt x="11890" y="10973"/>
                  <a:pt x="11877" y="10970"/>
                  <a:pt x="11869" y="10970"/>
                </a:cubicBezTo>
                <a:cubicBezTo>
                  <a:pt x="11861" y="10971"/>
                  <a:pt x="11859" y="10974"/>
                  <a:pt x="11859" y="10974"/>
                </a:cubicBezTo>
                <a:close/>
                <a:moveTo>
                  <a:pt x="11912" y="10985"/>
                </a:moveTo>
                <a:cubicBezTo>
                  <a:pt x="11926" y="11014"/>
                  <a:pt x="11937" y="11001"/>
                  <a:pt x="11969" y="10999"/>
                </a:cubicBezTo>
                <a:cubicBezTo>
                  <a:pt x="11945" y="10986"/>
                  <a:pt x="11931" y="10982"/>
                  <a:pt x="11923" y="10982"/>
                </a:cubicBezTo>
                <a:cubicBezTo>
                  <a:pt x="11914" y="10982"/>
                  <a:pt x="11912" y="10985"/>
                  <a:pt x="11912" y="10985"/>
                </a:cubicBezTo>
                <a:close/>
                <a:moveTo>
                  <a:pt x="11969" y="10999"/>
                </a:moveTo>
                <a:cubicBezTo>
                  <a:pt x="11990" y="11012"/>
                  <a:pt x="12002" y="11039"/>
                  <a:pt x="12044" y="11023"/>
                </a:cubicBezTo>
                <a:cubicBezTo>
                  <a:pt x="12023" y="11011"/>
                  <a:pt x="12006" y="11001"/>
                  <a:pt x="11994" y="10996"/>
                </a:cubicBezTo>
                <a:cubicBezTo>
                  <a:pt x="11982" y="10992"/>
                  <a:pt x="11974" y="10992"/>
                  <a:pt x="11969" y="10999"/>
                </a:cubicBezTo>
                <a:close/>
                <a:moveTo>
                  <a:pt x="12044" y="11023"/>
                </a:moveTo>
                <a:cubicBezTo>
                  <a:pt x="12059" y="11052"/>
                  <a:pt x="12069" y="11038"/>
                  <a:pt x="12103" y="11035"/>
                </a:cubicBezTo>
                <a:cubicBezTo>
                  <a:pt x="12080" y="11021"/>
                  <a:pt x="12064" y="11018"/>
                  <a:pt x="12056" y="11018"/>
                </a:cubicBezTo>
                <a:cubicBezTo>
                  <a:pt x="12047" y="11019"/>
                  <a:pt x="12044" y="11023"/>
                  <a:pt x="12044" y="11023"/>
                </a:cubicBezTo>
                <a:close/>
                <a:moveTo>
                  <a:pt x="12103" y="11035"/>
                </a:moveTo>
                <a:cubicBezTo>
                  <a:pt x="12112" y="11064"/>
                  <a:pt x="12124" y="11047"/>
                  <a:pt x="12135" y="11033"/>
                </a:cubicBezTo>
                <a:cubicBezTo>
                  <a:pt x="12124" y="11026"/>
                  <a:pt x="12116" y="11027"/>
                  <a:pt x="12111" y="11029"/>
                </a:cubicBezTo>
                <a:cubicBezTo>
                  <a:pt x="12105" y="11031"/>
                  <a:pt x="12103" y="11035"/>
                  <a:pt x="12103" y="11035"/>
                </a:cubicBezTo>
                <a:close/>
                <a:moveTo>
                  <a:pt x="12135" y="11033"/>
                </a:moveTo>
                <a:cubicBezTo>
                  <a:pt x="12181" y="11060"/>
                  <a:pt x="12192" y="11087"/>
                  <a:pt x="12213" y="11059"/>
                </a:cubicBezTo>
                <a:cubicBezTo>
                  <a:pt x="12192" y="11046"/>
                  <a:pt x="12167" y="11031"/>
                  <a:pt x="12135" y="11033"/>
                </a:cubicBezTo>
                <a:close/>
                <a:moveTo>
                  <a:pt x="12213" y="11059"/>
                </a:moveTo>
                <a:cubicBezTo>
                  <a:pt x="12246" y="11098"/>
                  <a:pt x="12256" y="11084"/>
                  <a:pt x="12267" y="11070"/>
                </a:cubicBezTo>
                <a:cubicBezTo>
                  <a:pt x="12245" y="11058"/>
                  <a:pt x="12235" y="11072"/>
                  <a:pt x="12213" y="11059"/>
                </a:cubicBezTo>
                <a:close/>
                <a:moveTo>
                  <a:pt x="12267" y="11070"/>
                </a:moveTo>
                <a:cubicBezTo>
                  <a:pt x="12303" y="11112"/>
                  <a:pt x="12314" y="11098"/>
                  <a:pt x="12324" y="11084"/>
                </a:cubicBezTo>
                <a:cubicBezTo>
                  <a:pt x="12299" y="11069"/>
                  <a:pt x="12288" y="11083"/>
                  <a:pt x="12267" y="11070"/>
                </a:cubicBezTo>
                <a:close/>
                <a:moveTo>
                  <a:pt x="12324" y="11084"/>
                </a:moveTo>
                <a:cubicBezTo>
                  <a:pt x="12367" y="11109"/>
                  <a:pt x="12379" y="11136"/>
                  <a:pt x="12401" y="11106"/>
                </a:cubicBezTo>
                <a:cubicBezTo>
                  <a:pt x="12379" y="11093"/>
                  <a:pt x="12358" y="11080"/>
                  <a:pt x="12324" y="11084"/>
                </a:cubicBezTo>
                <a:close/>
                <a:moveTo>
                  <a:pt x="12401" y="11106"/>
                </a:moveTo>
                <a:cubicBezTo>
                  <a:pt x="12432" y="11147"/>
                  <a:pt x="12444" y="11131"/>
                  <a:pt x="12454" y="11117"/>
                </a:cubicBezTo>
                <a:cubicBezTo>
                  <a:pt x="12432" y="11104"/>
                  <a:pt x="12423" y="11118"/>
                  <a:pt x="12401" y="11106"/>
                </a:cubicBezTo>
                <a:close/>
                <a:moveTo>
                  <a:pt x="12454" y="11117"/>
                </a:moveTo>
                <a:cubicBezTo>
                  <a:pt x="12490" y="11159"/>
                  <a:pt x="12501" y="11144"/>
                  <a:pt x="12511" y="11130"/>
                </a:cubicBezTo>
                <a:cubicBezTo>
                  <a:pt x="12490" y="11118"/>
                  <a:pt x="12479" y="11132"/>
                  <a:pt x="12454" y="11117"/>
                </a:cubicBezTo>
                <a:close/>
                <a:moveTo>
                  <a:pt x="12511" y="11130"/>
                </a:moveTo>
                <a:cubicBezTo>
                  <a:pt x="12544" y="11170"/>
                  <a:pt x="12565" y="11182"/>
                  <a:pt x="12586" y="11154"/>
                </a:cubicBezTo>
                <a:cubicBezTo>
                  <a:pt x="12564" y="11142"/>
                  <a:pt x="12543" y="11129"/>
                  <a:pt x="12511" y="11130"/>
                </a:cubicBezTo>
                <a:close/>
                <a:moveTo>
                  <a:pt x="12586" y="11154"/>
                </a:moveTo>
                <a:cubicBezTo>
                  <a:pt x="12622" y="11196"/>
                  <a:pt x="12633" y="11182"/>
                  <a:pt x="12645" y="11166"/>
                </a:cubicBezTo>
                <a:cubicBezTo>
                  <a:pt x="12624" y="11153"/>
                  <a:pt x="12611" y="11169"/>
                  <a:pt x="12586" y="11154"/>
                </a:cubicBezTo>
                <a:close/>
                <a:moveTo>
                  <a:pt x="12645" y="11166"/>
                </a:moveTo>
                <a:cubicBezTo>
                  <a:pt x="12676" y="11207"/>
                  <a:pt x="12688" y="11191"/>
                  <a:pt x="12698" y="11177"/>
                </a:cubicBezTo>
                <a:cubicBezTo>
                  <a:pt x="12677" y="11164"/>
                  <a:pt x="12667" y="11178"/>
                  <a:pt x="12645" y="11166"/>
                </a:cubicBezTo>
                <a:close/>
                <a:moveTo>
                  <a:pt x="12698" y="11177"/>
                </a:moveTo>
                <a:cubicBezTo>
                  <a:pt x="12735" y="11218"/>
                  <a:pt x="12745" y="11204"/>
                  <a:pt x="12755" y="11190"/>
                </a:cubicBezTo>
                <a:cubicBezTo>
                  <a:pt x="12734" y="11178"/>
                  <a:pt x="12723" y="11192"/>
                  <a:pt x="12698" y="11177"/>
                </a:cubicBezTo>
                <a:close/>
                <a:moveTo>
                  <a:pt x="12755" y="11190"/>
                </a:moveTo>
                <a:cubicBezTo>
                  <a:pt x="12767" y="11217"/>
                  <a:pt x="12799" y="11216"/>
                  <a:pt x="12809" y="11202"/>
                </a:cubicBezTo>
                <a:cubicBezTo>
                  <a:pt x="12788" y="11189"/>
                  <a:pt x="12777" y="11203"/>
                  <a:pt x="12755" y="11190"/>
                </a:cubicBezTo>
                <a:close/>
                <a:moveTo>
                  <a:pt x="12809" y="11202"/>
                </a:moveTo>
                <a:cubicBezTo>
                  <a:pt x="12846" y="11243"/>
                  <a:pt x="12867" y="11256"/>
                  <a:pt x="12888" y="11228"/>
                </a:cubicBezTo>
                <a:cubicBezTo>
                  <a:pt x="12871" y="11219"/>
                  <a:pt x="12841" y="11200"/>
                  <a:pt x="12823" y="11198"/>
                </a:cubicBezTo>
                <a:cubicBezTo>
                  <a:pt x="12816" y="11197"/>
                  <a:pt x="12812" y="11198"/>
                  <a:pt x="12809" y="11202"/>
                </a:cubicBezTo>
                <a:close/>
                <a:moveTo>
                  <a:pt x="12888" y="11228"/>
                </a:moveTo>
                <a:cubicBezTo>
                  <a:pt x="12899" y="11255"/>
                  <a:pt x="12931" y="11253"/>
                  <a:pt x="12941" y="11239"/>
                </a:cubicBezTo>
                <a:cubicBezTo>
                  <a:pt x="12920" y="11227"/>
                  <a:pt x="12909" y="11241"/>
                  <a:pt x="12888" y="11228"/>
                </a:cubicBezTo>
                <a:close/>
                <a:moveTo>
                  <a:pt x="12941" y="11239"/>
                </a:moveTo>
                <a:cubicBezTo>
                  <a:pt x="12952" y="11266"/>
                  <a:pt x="12984" y="11265"/>
                  <a:pt x="12996" y="11248"/>
                </a:cubicBezTo>
                <a:cubicBezTo>
                  <a:pt x="12975" y="11236"/>
                  <a:pt x="12963" y="11252"/>
                  <a:pt x="12941" y="11239"/>
                </a:cubicBezTo>
                <a:close/>
                <a:moveTo>
                  <a:pt x="12996" y="11248"/>
                </a:moveTo>
                <a:cubicBezTo>
                  <a:pt x="13009" y="11279"/>
                  <a:pt x="13043" y="11275"/>
                  <a:pt x="13053" y="11261"/>
                </a:cubicBezTo>
                <a:cubicBezTo>
                  <a:pt x="13032" y="11249"/>
                  <a:pt x="13021" y="11263"/>
                  <a:pt x="12996" y="11248"/>
                </a:cubicBezTo>
                <a:close/>
                <a:moveTo>
                  <a:pt x="13053" y="11261"/>
                </a:moveTo>
                <a:cubicBezTo>
                  <a:pt x="13065" y="11288"/>
                  <a:pt x="13097" y="11287"/>
                  <a:pt x="13107" y="11273"/>
                </a:cubicBezTo>
                <a:cubicBezTo>
                  <a:pt x="13086" y="11260"/>
                  <a:pt x="13053" y="11261"/>
                  <a:pt x="13053" y="11261"/>
                </a:cubicBezTo>
                <a:close/>
                <a:moveTo>
                  <a:pt x="13107" y="11273"/>
                </a:moveTo>
                <a:cubicBezTo>
                  <a:pt x="13165" y="11327"/>
                  <a:pt x="13197" y="11326"/>
                  <a:pt x="13229" y="11324"/>
                </a:cubicBezTo>
                <a:cubicBezTo>
                  <a:pt x="13196" y="11285"/>
                  <a:pt x="13139" y="11271"/>
                  <a:pt x="13107" y="11273"/>
                </a:cubicBezTo>
                <a:close/>
                <a:moveTo>
                  <a:pt x="13229" y="11324"/>
                </a:moveTo>
                <a:cubicBezTo>
                  <a:pt x="13254" y="11339"/>
                  <a:pt x="13286" y="11338"/>
                  <a:pt x="13286" y="11338"/>
                </a:cubicBezTo>
                <a:cubicBezTo>
                  <a:pt x="13281" y="11323"/>
                  <a:pt x="13269" y="11317"/>
                  <a:pt x="13258" y="11315"/>
                </a:cubicBezTo>
                <a:cubicBezTo>
                  <a:pt x="13246" y="11314"/>
                  <a:pt x="13234" y="11317"/>
                  <a:pt x="13229" y="11324"/>
                </a:cubicBezTo>
                <a:close/>
                <a:moveTo>
                  <a:pt x="13286" y="11338"/>
                </a:moveTo>
                <a:cubicBezTo>
                  <a:pt x="13307" y="11350"/>
                  <a:pt x="13341" y="11347"/>
                  <a:pt x="13341" y="11347"/>
                </a:cubicBezTo>
                <a:cubicBezTo>
                  <a:pt x="13335" y="11333"/>
                  <a:pt x="13325" y="11327"/>
                  <a:pt x="13314" y="11326"/>
                </a:cubicBezTo>
                <a:cubicBezTo>
                  <a:pt x="13303" y="11325"/>
                  <a:pt x="13292" y="11330"/>
                  <a:pt x="13286" y="11338"/>
                </a:cubicBezTo>
                <a:close/>
                <a:moveTo>
                  <a:pt x="13341" y="11347"/>
                </a:moveTo>
                <a:cubicBezTo>
                  <a:pt x="13362" y="11359"/>
                  <a:pt x="13395" y="11358"/>
                  <a:pt x="13395" y="11358"/>
                </a:cubicBezTo>
                <a:cubicBezTo>
                  <a:pt x="13389" y="11345"/>
                  <a:pt x="13378" y="11338"/>
                  <a:pt x="13368" y="11337"/>
                </a:cubicBezTo>
                <a:cubicBezTo>
                  <a:pt x="13357" y="11336"/>
                  <a:pt x="13346" y="11340"/>
                  <a:pt x="13341" y="11347"/>
                </a:cubicBezTo>
                <a:close/>
                <a:moveTo>
                  <a:pt x="13395" y="11358"/>
                </a:moveTo>
                <a:cubicBezTo>
                  <a:pt x="13420" y="11373"/>
                  <a:pt x="13452" y="11372"/>
                  <a:pt x="13452" y="11372"/>
                </a:cubicBezTo>
                <a:cubicBezTo>
                  <a:pt x="13446" y="11358"/>
                  <a:pt x="13434" y="11351"/>
                  <a:pt x="13423" y="11350"/>
                </a:cubicBezTo>
                <a:cubicBezTo>
                  <a:pt x="13411" y="11348"/>
                  <a:pt x="13400" y="11351"/>
                  <a:pt x="13395" y="11358"/>
                </a:cubicBezTo>
                <a:close/>
                <a:moveTo>
                  <a:pt x="13452" y="11372"/>
                </a:moveTo>
                <a:cubicBezTo>
                  <a:pt x="13473" y="11384"/>
                  <a:pt x="13505" y="11383"/>
                  <a:pt x="13505" y="11383"/>
                </a:cubicBezTo>
                <a:cubicBezTo>
                  <a:pt x="13499" y="11370"/>
                  <a:pt x="13489" y="11364"/>
                  <a:pt x="13478" y="11362"/>
                </a:cubicBezTo>
                <a:cubicBezTo>
                  <a:pt x="13467" y="11361"/>
                  <a:pt x="13457" y="11365"/>
                  <a:pt x="13452" y="11372"/>
                </a:cubicBezTo>
                <a:close/>
                <a:moveTo>
                  <a:pt x="13505" y="11383"/>
                </a:moveTo>
                <a:cubicBezTo>
                  <a:pt x="13552" y="11411"/>
                  <a:pt x="13605" y="11421"/>
                  <a:pt x="13617" y="11405"/>
                </a:cubicBezTo>
                <a:cubicBezTo>
                  <a:pt x="13585" y="11386"/>
                  <a:pt x="13563" y="11373"/>
                  <a:pt x="13535" y="11376"/>
                </a:cubicBezTo>
                <a:cubicBezTo>
                  <a:pt x="13526" y="11376"/>
                  <a:pt x="13516" y="11379"/>
                  <a:pt x="13505" y="11383"/>
                </a:cubicBezTo>
                <a:close/>
                <a:moveTo>
                  <a:pt x="13617" y="11405"/>
                </a:moveTo>
                <a:cubicBezTo>
                  <a:pt x="13660" y="11430"/>
                  <a:pt x="13686" y="11446"/>
                  <a:pt x="13696" y="11432"/>
                </a:cubicBezTo>
                <a:cubicBezTo>
                  <a:pt x="13685" y="11410"/>
                  <a:pt x="13658" y="11390"/>
                  <a:pt x="13636" y="11394"/>
                </a:cubicBezTo>
                <a:cubicBezTo>
                  <a:pt x="13629" y="11395"/>
                  <a:pt x="13622" y="11398"/>
                  <a:pt x="13617" y="11405"/>
                </a:cubicBezTo>
                <a:close/>
                <a:moveTo>
                  <a:pt x="13696" y="11432"/>
                </a:moveTo>
                <a:cubicBezTo>
                  <a:pt x="13771" y="11456"/>
                  <a:pt x="13828" y="11469"/>
                  <a:pt x="13860" y="11468"/>
                </a:cubicBezTo>
                <a:cubicBezTo>
                  <a:pt x="13809" y="11437"/>
                  <a:pt x="13772" y="11416"/>
                  <a:pt x="13734" y="11419"/>
                </a:cubicBezTo>
                <a:cubicBezTo>
                  <a:pt x="13722" y="11420"/>
                  <a:pt x="13709" y="11424"/>
                  <a:pt x="13696" y="11432"/>
                </a:cubicBezTo>
                <a:close/>
                <a:moveTo>
                  <a:pt x="13860" y="11468"/>
                </a:moveTo>
                <a:cubicBezTo>
                  <a:pt x="13882" y="11480"/>
                  <a:pt x="13915" y="11477"/>
                  <a:pt x="13915" y="11477"/>
                </a:cubicBezTo>
                <a:cubicBezTo>
                  <a:pt x="13909" y="11464"/>
                  <a:pt x="13899" y="11457"/>
                  <a:pt x="13888" y="11456"/>
                </a:cubicBezTo>
                <a:cubicBezTo>
                  <a:pt x="13877" y="11455"/>
                  <a:pt x="13866" y="11459"/>
                  <a:pt x="13860" y="11468"/>
                </a:cubicBezTo>
                <a:close/>
                <a:moveTo>
                  <a:pt x="13915" y="11477"/>
                </a:moveTo>
                <a:cubicBezTo>
                  <a:pt x="13937" y="11490"/>
                  <a:pt x="13972" y="11490"/>
                  <a:pt x="13972" y="11490"/>
                </a:cubicBezTo>
                <a:cubicBezTo>
                  <a:pt x="13965" y="11476"/>
                  <a:pt x="13953" y="11469"/>
                  <a:pt x="13942" y="11468"/>
                </a:cubicBezTo>
                <a:cubicBezTo>
                  <a:pt x="13931" y="11466"/>
                  <a:pt x="13920" y="11470"/>
                  <a:pt x="13915" y="11477"/>
                </a:cubicBezTo>
                <a:close/>
                <a:moveTo>
                  <a:pt x="13972" y="11490"/>
                </a:moveTo>
                <a:cubicBezTo>
                  <a:pt x="14026" y="11502"/>
                  <a:pt x="14048" y="11514"/>
                  <a:pt x="14080" y="11513"/>
                </a:cubicBezTo>
                <a:cubicBezTo>
                  <a:pt x="14063" y="11493"/>
                  <a:pt x="14041" y="11481"/>
                  <a:pt x="14021" y="11476"/>
                </a:cubicBezTo>
                <a:cubicBezTo>
                  <a:pt x="14001" y="11472"/>
                  <a:pt x="13983" y="11476"/>
                  <a:pt x="13972" y="11490"/>
                </a:cubicBezTo>
                <a:close/>
                <a:moveTo>
                  <a:pt x="14080" y="11513"/>
                </a:moveTo>
                <a:cubicBezTo>
                  <a:pt x="14192" y="11535"/>
                  <a:pt x="14292" y="11574"/>
                  <a:pt x="14391" y="11572"/>
                </a:cubicBezTo>
                <a:cubicBezTo>
                  <a:pt x="14316" y="11543"/>
                  <a:pt x="14241" y="11514"/>
                  <a:pt x="14161" y="11509"/>
                </a:cubicBezTo>
                <a:cubicBezTo>
                  <a:pt x="14134" y="11507"/>
                  <a:pt x="14107" y="11508"/>
                  <a:pt x="14080" y="11513"/>
                </a:cubicBezTo>
                <a:close/>
                <a:moveTo>
                  <a:pt x="14391" y="11572"/>
                </a:moveTo>
                <a:cubicBezTo>
                  <a:pt x="14413" y="11585"/>
                  <a:pt x="14446" y="11581"/>
                  <a:pt x="14446" y="11581"/>
                </a:cubicBezTo>
                <a:cubicBezTo>
                  <a:pt x="14441" y="11568"/>
                  <a:pt x="14430" y="11562"/>
                  <a:pt x="14419" y="11561"/>
                </a:cubicBezTo>
                <a:cubicBezTo>
                  <a:pt x="14408" y="11560"/>
                  <a:pt x="14397" y="11564"/>
                  <a:pt x="14391" y="11572"/>
                </a:cubicBezTo>
                <a:close/>
                <a:moveTo>
                  <a:pt x="14446" y="11581"/>
                </a:moveTo>
                <a:cubicBezTo>
                  <a:pt x="14468" y="11594"/>
                  <a:pt x="14500" y="11592"/>
                  <a:pt x="14500" y="11592"/>
                </a:cubicBezTo>
                <a:cubicBezTo>
                  <a:pt x="14494" y="11579"/>
                  <a:pt x="14484" y="11573"/>
                  <a:pt x="14473" y="11572"/>
                </a:cubicBezTo>
                <a:cubicBezTo>
                  <a:pt x="14462" y="11570"/>
                  <a:pt x="14451" y="11574"/>
                  <a:pt x="14446" y="11581"/>
                </a:cubicBezTo>
                <a:close/>
                <a:moveTo>
                  <a:pt x="14500" y="11592"/>
                </a:moveTo>
                <a:cubicBezTo>
                  <a:pt x="14525" y="11607"/>
                  <a:pt x="14557" y="11606"/>
                  <a:pt x="14557" y="11606"/>
                </a:cubicBezTo>
                <a:cubicBezTo>
                  <a:pt x="14551" y="11593"/>
                  <a:pt x="14540" y="11586"/>
                  <a:pt x="14528" y="11584"/>
                </a:cubicBezTo>
                <a:cubicBezTo>
                  <a:pt x="14517" y="11582"/>
                  <a:pt x="14505" y="11585"/>
                  <a:pt x="14500" y="11592"/>
                </a:cubicBezTo>
                <a:close/>
                <a:moveTo>
                  <a:pt x="14557" y="11606"/>
                </a:moveTo>
                <a:cubicBezTo>
                  <a:pt x="14579" y="11619"/>
                  <a:pt x="14611" y="11618"/>
                  <a:pt x="14611" y="11618"/>
                </a:cubicBezTo>
                <a:cubicBezTo>
                  <a:pt x="14600" y="11611"/>
                  <a:pt x="14589" y="11605"/>
                  <a:pt x="14580" y="11602"/>
                </a:cubicBezTo>
                <a:cubicBezTo>
                  <a:pt x="14570" y="11599"/>
                  <a:pt x="14562" y="11599"/>
                  <a:pt x="14557" y="11606"/>
                </a:cubicBezTo>
                <a:close/>
                <a:moveTo>
                  <a:pt x="14611" y="11618"/>
                </a:moveTo>
                <a:cubicBezTo>
                  <a:pt x="14668" y="11631"/>
                  <a:pt x="14711" y="11656"/>
                  <a:pt x="14755" y="11638"/>
                </a:cubicBezTo>
                <a:cubicBezTo>
                  <a:pt x="14733" y="11626"/>
                  <a:pt x="14708" y="11616"/>
                  <a:pt x="14683" y="11612"/>
                </a:cubicBezTo>
                <a:cubicBezTo>
                  <a:pt x="14658" y="11608"/>
                  <a:pt x="14633" y="11609"/>
                  <a:pt x="14611" y="11618"/>
                </a:cubicBezTo>
                <a:close/>
                <a:moveTo>
                  <a:pt x="14755" y="11638"/>
                </a:moveTo>
                <a:cubicBezTo>
                  <a:pt x="14776" y="11651"/>
                  <a:pt x="14812" y="11652"/>
                  <a:pt x="14812" y="11652"/>
                </a:cubicBezTo>
                <a:cubicBezTo>
                  <a:pt x="14799" y="11645"/>
                  <a:pt x="14787" y="11638"/>
                  <a:pt x="14777" y="11635"/>
                </a:cubicBezTo>
                <a:cubicBezTo>
                  <a:pt x="14768" y="11631"/>
                  <a:pt x="14760" y="11631"/>
                  <a:pt x="14755" y="11638"/>
                </a:cubicBezTo>
                <a:close/>
                <a:moveTo>
                  <a:pt x="14812" y="11652"/>
                </a:moveTo>
                <a:cubicBezTo>
                  <a:pt x="14834" y="11665"/>
                  <a:pt x="14865" y="11664"/>
                  <a:pt x="14865" y="11664"/>
                </a:cubicBezTo>
                <a:cubicBezTo>
                  <a:pt x="14854" y="11657"/>
                  <a:pt x="14843" y="11651"/>
                  <a:pt x="14834" y="11648"/>
                </a:cubicBezTo>
                <a:cubicBezTo>
                  <a:pt x="14824" y="11645"/>
                  <a:pt x="14817" y="11645"/>
                  <a:pt x="14812" y="11652"/>
                </a:cubicBezTo>
                <a:close/>
                <a:moveTo>
                  <a:pt x="14865" y="11664"/>
                </a:moveTo>
                <a:cubicBezTo>
                  <a:pt x="14887" y="11676"/>
                  <a:pt x="14922" y="11677"/>
                  <a:pt x="14922" y="11677"/>
                </a:cubicBezTo>
                <a:cubicBezTo>
                  <a:pt x="14910" y="11669"/>
                  <a:pt x="14898" y="11662"/>
                  <a:pt x="14888" y="11659"/>
                </a:cubicBezTo>
                <a:cubicBezTo>
                  <a:pt x="14878" y="11656"/>
                  <a:pt x="14870" y="11657"/>
                  <a:pt x="14865" y="11664"/>
                </a:cubicBezTo>
                <a:close/>
                <a:moveTo>
                  <a:pt x="14922" y="11677"/>
                </a:moveTo>
                <a:cubicBezTo>
                  <a:pt x="14999" y="11698"/>
                  <a:pt x="15063" y="11695"/>
                  <a:pt x="15120" y="11709"/>
                </a:cubicBezTo>
                <a:cubicBezTo>
                  <a:pt x="15075" y="11683"/>
                  <a:pt x="15037" y="11670"/>
                  <a:pt x="15004" y="11667"/>
                </a:cubicBezTo>
                <a:cubicBezTo>
                  <a:pt x="14971" y="11663"/>
                  <a:pt x="14944" y="11668"/>
                  <a:pt x="14922" y="11677"/>
                </a:cubicBezTo>
                <a:close/>
                <a:moveTo>
                  <a:pt x="10878" y="9589"/>
                </a:moveTo>
                <a:cubicBezTo>
                  <a:pt x="10884" y="9589"/>
                  <a:pt x="10896" y="9594"/>
                  <a:pt x="10916" y="9611"/>
                </a:cubicBezTo>
                <a:cubicBezTo>
                  <a:pt x="10936" y="9583"/>
                  <a:pt x="10970" y="9623"/>
                  <a:pt x="10995" y="9637"/>
                </a:cubicBezTo>
                <a:cubicBezTo>
                  <a:pt x="11016" y="9609"/>
                  <a:pt x="11048" y="9649"/>
                  <a:pt x="11070" y="9661"/>
                </a:cubicBezTo>
                <a:cubicBezTo>
                  <a:pt x="11090" y="9633"/>
                  <a:pt x="11123" y="9672"/>
                  <a:pt x="11148" y="9687"/>
                </a:cubicBezTo>
                <a:cubicBezTo>
                  <a:pt x="11158" y="9673"/>
                  <a:pt x="11192" y="9669"/>
                  <a:pt x="11202" y="9698"/>
                </a:cubicBezTo>
                <a:cubicBezTo>
                  <a:pt x="11224" y="9668"/>
                  <a:pt x="11236" y="9695"/>
                  <a:pt x="11282" y="9722"/>
                </a:cubicBezTo>
                <a:cubicBezTo>
                  <a:pt x="11303" y="9694"/>
                  <a:pt x="11314" y="9721"/>
                  <a:pt x="11357" y="9746"/>
                </a:cubicBezTo>
                <a:cubicBezTo>
                  <a:pt x="11367" y="9732"/>
                  <a:pt x="11403" y="9733"/>
                  <a:pt x="11414" y="9760"/>
                </a:cubicBezTo>
                <a:cubicBezTo>
                  <a:pt x="11469" y="9728"/>
                  <a:pt x="11515" y="9839"/>
                  <a:pt x="11414" y="9760"/>
                </a:cubicBezTo>
                <a:cubicBezTo>
                  <a:pt x="11414" y="9760"/>
                  <a:pt x="11382" y="9761"/>
                  <a:pt x="11357" y="9746"/>
                </a:cubicBezTo>
                <a:cubicBezTo>
                  <a:pt x="11347" y="9760"/>
                  <a:pt x="11304" y="9735"/>
                  <a:pt x="11282" y="9722"/>
                </a:cubicBezTo>
                <a:cubicBezTo>
                  <a:pt x="11270" y="9739"/>
                  <a:pt x="11223" y="9711"/>
                  <a:pt x="11202" y="9698"/>
                </a:cubicBezTo>
                <a:cubicBezTo>
                  <a:pt x="11202" y="9698"/>
                  <a:pt x="11170" y="9700"/>
                  <a:pt x="11148" y="9687"/>
                </a:cubicBezTo>
                <a:cubicBezTo>
                  <a:pt x="11138" y="9701"/>
                  <a:pt x="11091" y="9674"/>
                  <a:pt x="11070" y="9661"/>
                </a:cubicBezTo>
                <a:cubicBezTo>
                  <a:pt x="11059" y="9675"/>
                  <a:pt x="11016" y="9650"/>
                  <a:pt x="10995" y="9637"/>
                </a:cubicBezTo>
                <a:cubicBezTo>
                  <a:pt x="10985" y="9651"/>
                  <a:pt x="10937" y="9624"/>
                  <a:pt x="10916" y="9611"/>
                </a:cubicBezTo>
                <a:cubicBezTo>
                  <a:pt x="10891" y="9644"/>
                  <a:pt x="10859" y="9590"/>
                  <a:pt x="10878" y="9589"/>
                </a:cubicBezTo>
                <a:close/>
                <a:moveTo>
                  <a:pt x="11568" y="9625"/>
                </a:moveTo>
                <a:cubicBezTo>
                  <a:pt x="11581" y="9630"/>
                  <a:pt x="11598" y="9640"/>
                  <a:pt x="11621" y="9654"/>
                </a:cubicBezTo>
                <a:cubicBezTo>
                  <a:pt x="11632" y="9640"/>
                  <a:pt x="11653" y="9652"/>
                  <a:pt x="11675" y="9665"/>
                </a:cubicBezTo>
                <a:cubicBezTo>
                  <a:pt x="11729" y="9633"/>
                  <a:pt x="11776" y="9745"/>
                  <a:pt x="11675" y="9665"/>
                </a:cubicBezTo>
                <a:cubicBezTo>
                  <a:pt x="11665" y="9679"/>
                  <a:pt x="11643" y="9666"/>
                  <a:pt x="11621" y="9654"/>
                </a:cubicBezTo>
                <a:cubicBezTo>
                  <a:pt x="11611" y="9668"/>
                  <a:pt x="11564" y="9641"/>
                  <a:pt x="11543" y="9628"/>
                </a:cubicBezTo>
                <a:cubicBezTo>
                  <a:pt x="11548" y="9621"/>
                  <a:pt x="11556" y="9621"/>
                  <a:pt x="11568" y="9625"/>
                </a:cubicBezTo>
                <a:close/>
                <a:moveTo>
                  <a:pt x="11782" y="9855"/>
                </a:moveTo>
                <a:cubicBezTo>
                  <a:pt x="11795" y="9860"/>
                  <a:pt x="11812" y="9870"/>
                  <a:pt x="11834" y="9883"/>
                </a:cubicBezTo>
                <a:cubicBezTo>
                  <a:pt x="11844" y="9869"/>
                  <a:pt x="11866" y="9881"/>
                  <a:pt x="11888" y="9894"/>
                </a:cubicBezTo>
                <a:cubicBezTo>
                  <a:pt x="11900" y="9878"/>
                  <a:pt x="11925" y="9892"/>
                  <a:pt x="11968" y="9918"/>
                </a:cubicBezTo>
                <a:cubicBezTo>
                  <a:pt x="12010" y="9902"/>
                  <a:pt x="12032" y="9915"/>
                  <a:pt x="12100" y="9955"/>
                </a:cubicBezTo>
                <a:cubicBezTo>
                  <a:pt x="12142" y="9940"/>
                  <a:pt x="12164" y="9953"/>
                  <a:pt x="12232" y="9993"/>
                </a:cubicBezTo>
                <a:cubicBezTo>
                  <a:pt x="12255" y="9962"/>
                  <a:pt x="12297" y="9988"/>
                  <a:pt x="12366" y="10028"/>
                </a:cubicBezTo>
                <a:cubicBezTo>
                  <a:pt x="12376" y="10014"/>
                  <a:pt x="12398" y="10026"/>
                  <a:pt x="12445" y="10054"/>
                </a:cubicBezTo>
                <a:cubicBezTo>
                  <a:pt x="12455" y="10040"/>
                  <a:pt x="12455" y="10040"/>
                  <a:pt x="12498" y="10065"/>
                </a:cubicBezTo>
                <a:cubicBezTo>
                  <a:pt x="12508" y="10051"/>
                  <a:pt x="12530" y="10064"/>
                  <a:pt x="12573" y="10089"/>
                </a:cubicBezTo>
                <a:cubicBezTo>
                  <a:pt x="12585" y="10073"/>
                  <a:pt x="12585" y="10073"/>
                  <a:pt x="12632" y="10101"/>
                </a:cubicBezTo>
                <a:cubicBezTo>
                  <a:pt x="12663" y="10059"/>
                  <a:pt x="12710" y="10170"/>
                  <a:pt x="12632" y="10101"/>
                </a:cubicBezTo>
                <a:cubicBezTo>
                  <a:pt x="12598" y="10104"/>
                  <a:pt x="12598" y="10104"/>
                  <a:pt x="12573" y="10089"/>
                </a:cubicBezTo>
                <a:cubicBezTo>
                  <a:pt x="12541" y="10091"/>
                  <a:pt x="12519" y="10078"/>
                  <a:pt x="12498" y="10065"/>
                </a:cubicBezTo>
                <a:cubicBezTo>
                  <a:pt x="12466" y="10067"/>
                  <a:pt x="12466" y="10067"/>
                  <a:pt x="12445" y="10054"/>
                </a:cubicBezTo>
                <a:cubicBezTo>
                  <a:pt x="12409" y="10053"/>
                  <a:pt x="12387" y="10041"/>
                  <a:pt x="12366" y="10028"/>
                </a:cubicBezTo>
                <a:cubicBezTo>
                  <a:pt x="12334" y="10029"/>
                  <a:pt x="12275" y="10018"/>
                  <a:pt x="12232" y="9993"/>
                </a:cubicBezTo>
                <a:cubicBezTo>
                  <a:pt x="12200" y="9994"/>
                  <a:pt x="12143" y="9980"/>
                  <a:pt x="12100" y="9955"/>
                </a:cubicBezTo>
                <a:cubicBezTo>
                  <a:pt x="12068" y="9956"/>
                  <a:pt x="12011" y="9943"/>
                  <a:pt x="11968" y="9918"/>
                </a:cubicBezTo>
                <a:cubicBezTo>
                  <a:pt x="11956" y="9934"/>
                  <a:pt x="11913" y="9909"/>
                  <a:pt x="11888" y="9894"/>
                </a:cubicBezTo>
                <a:cubicBezTo>
                  <a:pt x="11888" y="9894"/>
                  <a:pt x="11855" y="9895"/>
                  <a:pt x="11834" y="9883"/>
                </a:cubicBezTo>
                <a:cubicBezTo>
                  <a:pt x="11824" y="9897"/>
                  <a:pt x="11781" y="9871"/>
                  <a:pt x="11755" y="9857"/>
                </a:cubicBezTo>
                <a:cubicBezTo>
                  <a:pt x="11761" y="9850"/>
                  <a:pt x="11769" y="9850"/>
                  <a:pt x="11782" y="9855"/>
                </a:cubicBezTo>
                <a:close/>
                <a:moveTo>
                  <a:pt x="19759" y="10021"/>
                </a:moveTo>
                <a:cubicBezTo>
                  <a:pt x="19789" y="10013"/>
                  <a:pt x="20021" y="10316"/>
                  <a:pt x="20005" y="10369"/>
                </a:cubicBezTo>
                <a:cubicBezTo>
                  <a:pt x="19936" y="10288"/>
                  <a:pt x="19834" y="10209"/>
                  <a:pt x="19813" y="10154"/>
                </a:cubicBezTo>
                <a:cubicBezTo>
                  <a:pt x="19762" y="10061"/>
                  <a:pt x="19749" y="10024"/>
                  <a:pt x="19759" y="10021"/>
                </a:cubicBezTo>
                <a:close/>
                <a:moveTo>
                  <a:pt x="19202" y="10025"/>
                </a:moveTo>
                <a:lnTo>
                  <a:pt x="19260" y="10036"/>
                </a:lnTo>
                <a:cubicBezTo>
                  <a:pt x="19270" y="10065"/>
                  <a:pt x="19202" y="10025"/>
                  <a:pt x="19202" y="10025"/>
                </a:cubicBezTo>
                <a:close/>
                <a:moveTo>
                  <a:pt x="20549" y="10031"/>
                </a:moveTo>
                <a:cubicBezTo>
                  <a:pt x="20577" y="10026"/>
                  <a:pt x="20606" y="10121"/>
                  <a:pt x="20616" y="10106"/>
                </a:cubicBezTo>
                <a:cubicBezTo>
                  <a:pt x="20584" y="10151"/>
                  <a:pt x="20504" y="10084"/>
                  <a:pt x="20537" y="10039"/>
                </a:cubicBezTo>
                <a:cubicBezTo>
                  <a:pt x="20540" y="10034"/>
                  <a:pt x="20545" y="10031"/>
                  <a:pt x="20549" y="10031"/>
                </a:cubicBezTo>
                <a:close/>
                <a:moveTo>
                  <a:pt x="19457" y="10071"/>
                </a:moveTo>
                <a:cubicBezTo>
                  <a:pt x="19469" y="10055"/>
                  <a:pt x="19685" y="10285"/>
                  <a:pt x="19626" y="10274"/>
                </a:cubicBezTo>
                <a:cubicBezTo>
                  <a:pt x="19516" y="10165"/>
                  <a:pt x="19461" y="10114"/>
                  <a:pt x="19457" y="10071"/>
                </a:cubicBezTo>
                <a:close/>
                <a:moveTo>
                  <a:pt x="11978" y="10086"/>
                </a:moveTo>
                <a:cubicBezTo>
                  <a:pt x="11964" y="10083"/>
                  <a:pt x="11954" y="10087"/>
                  <a:pt x="11961" y="10101"/>
                </a:cubicBezTo>
                <a:lnTo>
                  <a:pt x="12015" y="10113"/>
                </a:lnTo>
                <a:cubicBezTo>
                  <a:pt x="12009" y="10099"/>
                  <a:pt x="11992" y="10089"/>
                  <a:pt x="11978" y="10086"/>
                </a:cubicBezTo>
                <a:close/>
                <a:moveTo>
                  <a:pt x="12111" y="10123"/>
                </a:moveTo>
                <a:cubicBezTo>
                  <a:pt x="12097" y="10120"/>
                  <a:pt x="12086" y="10125"/>
                  <a:pt x="12094" y="10139"/>
                </a:cubicBezTo>
                <a:lnTo>
                  <a:pt x="12147" y="10150"/>
                </a:lnTo>
                <a:cubicBezTo>
                  <a:pt x="12142" y="10136"/>
                  <a:pt x="12125" y="10125"/>
                  <a:pt x="12111" y="10123"/>
                </a:cubicBezTo>
                <a:close/>
                <a:moveTo>
                  <a:pt x="12787" y="10133"/>
                </a:moveTo>
                <a:cubicBezTo>
                  <a:pt x="12796" y="10136"/>
                  <a:pt x="12807" y="10143"/>
                  <a:pt x="12818" y="10149"/>
                </a:cubicBezTo>
                <a:cubicBezTo>
                  <a:pt x="12876" y="10120"/>
                  <a:pt x="12919" y="10229"/>
                  <a:pt x="12818" y="10149"/>
                </a:cubicBezTo>
                <a:cubicBezTo>
                  <a:pt x="12807" y="10163"/>
                  <a:pt x="12786" y="10150"/>
                  <a:pt x="12764" y="10138"/>
                </a:cubicBezTo>
                <a:cubicBezTo>
                  <a:pt x="12769" y="10131"/>
                  <a:pt x="12777" y="10130"/>
                  <a:pt x="12787" y="10133"/>
                </a:cubicBezTo>
                <a:close/>
                <a:moveTo>
                  <a:pt x="12246" y="10160"/>
                </a:moveTo>
                <a:cubicBezTo>
                  <a:pt x="12232" y="10157"/>
                  <a:pt x="12222" y="10160"/>
                  <a:pt x="12227" y="10174"/>
                </a:cubicBezTo>
                <a:lnTo>
                  <a:pt x="12281" y="10185"/>
                </a:lnTo>
                <a:cubicBezTo>
                  <a:pt x="12275" y="10172"/>
                  <a:pt x="12259" y="10163"/>
                  <a:pt x="12246" y="10160"/>
                </a:cubicBezTo>
                <a:close/>
                <a:moveTo>
                  <a:pt x="12930" y="10172"/>
                </a:moveTo>
                <a:cubicBezTo>
                  <a:pt x="12962" y="10170"/>
                  <a:pt x="12962" y="10170"/>
                  <a:pt x="12987" y="10185"/>
                </a:cubicBezTo>
                <a:cubicBezTo>
                  <a:pt x="13019" y="10184"/>
                  <a:pt x="13040" y="10196"/>
                  <a:pt x="13062" y="10209"/>
                </a:cubicBezTo>
                <a:cubicBezTo>
                  <a:pt x="13115" y="10180"/>
                  <a:pt x="13163" y="10288"/>
                  <a:pt x="13062" y="10209"/>
                </a:cubicBezTo>
                <a:cubicBezTo>
                  <a:pt x="13052" y="10223"/>
                  <a:pt x="13030" y="10210"/>
                  <a:pt x="12987" y="10185"/>
                </a:cubicBezTo>
                <a:cubicBezTo>
                  <a:pt x="12977" y="10199"/>
                  <a:pt x="12977" y="10199"/>
                  <a:pt x="12930" y="10172"/>
                </a:cubicBezTo>
                <a:close/>
                <a:moveTo>
                  <a:pt x="20604" y="10173"/>
                </a:moveTo>
                <a:cubicBezTo>
                  <a:pt x="20631" y="10178"/>
                  <a:pt x="20683" y="10273"/>
                  <a:pt x="20683" y="10273"/>
                </a:cubicBezTo>
                <a:cubicBezTo>
                  <a:pt x="20663" y="10301"/>
                  <a:pt x="20572" y="10208"/>
                  <a:pt x="20595" y="10177"/>
                </a:cubicBezTo>
                <a:cubicBezTo>
                  <a:pt x="20597" y="10174"/>
                  <a:pt x="20601" y="10172"/>
                  <a:pt x="20604" y="10173"/>
                </a:cubicBezTo>
                <a:close/>
                <a:moveTo>
                  <a:pt x="12298" y="10187"/>
                </a:moveTo>
                <a:cubicBezTo>
                  <a:pt x="12296" y="10183"/>
                  <a:pt x="12302" y="10198"/>
                  <a:pt x="12302" y="10198"/>
                </a:cubicBezTo>
                <a:cubicBezTo>
                  <a:pt x="12299" y="10191"/>
                  <a:pt x="12298" y="10188"/>
                  <a:pt x="12298" y="10187"/>
                </a:cubicBezTo>
                <a:close/>
                <a:moveTo>
                  <a:pt x="12378" y="10197"/>
                </a:moveTo>
                <a:cubicBezTo>
                  <a:pt x="12364" y="10194"/>
                  <a:pt x="12354" y="10198"/>
                  <a:pt x="12359" y="10211"/>
                </a:cubicBezTo>
                <a:lnTo>
                  <a:pt x="12413" y="10223"/>
                </a:lnTo>
                <a:cubicBezTo>
                  <a:pt x="12407" y="10209"/>
                  <a:pt x="12391" y="10200"/>
                  <a:pt x="12378" y="10197"/>
                </a:cubicBezTo>
                <a:close/>
                <a:moveTo>
                  <a:pt x="12510" y="10232"/>
                </a:moveTo>
                <a:cubicBezTo>
                  <a:pt x="12496" y="10229"/>
                  <a:pt x="12485" y="10233"/>
                  <a:pt x="12491" y="10249"/>
                </a:cubicBezTo>
                <a:lnTo>
                  <a:pt x="12546" y="10258"/>
                </a:lnTo>
                <a:cubicBezTo>
                  <a:pt x="12541" y="10244"/>
                  <a:pt x="12524" y="10234"/>
                  <a:pt x="12510" y="10232"/>
                </a:cubicBezTo>
                <a:close/>
                <a:moveTo>
                  <a:pt x="13211" y="10237"/>
                </a:moveTo>
                <a:cubicBezTo>
                  <a:pt x="13217" y="10236"/>
                  <a:pt x="13229" y="10242"/>
                  <a:pt x="13248" y="10258"/>
                </a:cubicBezTo>
                <a:cubicBezTo>
                  <a:pt x="13283" y="10259"/>
                  <a:pt x="13283" y="10259"/>
                  <a:pt x="13305" y="10271"/>
                </a:cubicBezTo>
                <a:cubicBezTo>
                  <a:pt x="13337" y="10270"/>
                  <a:pt x="13336" y="10270"/>
                  <a:pt x="13358" y="10283"/>
                </a:cubicBezTo>
                <a:cubicBezTo>
                  <a:pt x="13393" y="10283"/>
                  <a:pt x="13415" y="10296"/>
                  <a:pt x="13437" y="10309"/>
                </a:cubicBezTo>
                <a:cubicBezTo>
                  <a:pt x="13469" y="10307"/>
                  <a:pt x="13468" y="10307"/>
                  <a:pt x="13490" y="10320"/>
                </a:cubicBezTo>
                <a:cubicBezTo>
                  <a:pt x="13480" y="10334"/>
                  <a:pt x="13459" y="10321"/>
                  <a:pt x="13437" y="10309"/>
                </a:cubicBezTo>
                <a:cubicBezTo>
                  <a:pt x="13427" y="10323"/>
                  <a:pt x="13405" y="10310"/>
                  <a:pt x="13358" y="10283"/>
                </a:cubicBezTo>
                <a:cubicBezTo>
                  <a:pt x="13348" y="10297"/>
                  <a:pt x="13348" y="10297"/>
                  <a:pt x="13305" y="10271"/>
                </a:cubicBezTo>
                <a:cubicBezTo>
                  <a:pt x="13295" y="10285"/>
                  <a:pt x="13294" y="10286"/>
                  <a:pt x="13248" y="10258"/>
                </a:cubicBezTo>
                <a:cubicBezTo>
                  <a:pt x="13224" y="10290"/>
                  <a:pt x="13193" y="10237"/>
                  <a:pt x="13211" y="10237"/>
                </a:cubicBezTo>
                <a:close/>
                <a:moveTo>
                  <a:pt x="12680" y="10269"/>
                </a:moveTo>
                <a:cubicBezTo>
                  <a:pt x="12688" y="10265"/>
                  <a:pt x="12657" y="10283"/>
                  <a:pt x="12657" y="10283"/>
                </a:cubicBezTo>
                <a:cubicBezTo>
                  <a:pt x="12671" y="10275"/>
                  <a:pt x="12677" y="10271"/>
                  <a:pt x="12680" y="10269"/>
                </a:cubicBezTo>
                <a:close/>
                <a:moveTo>
                  <a:pt x="12652" y="10289"/>
                </a:moveTo>
                <a:lnTo>
                  <a:pt x="12643" y="10302"/>
                </a:lnTo>
                <a:cubicBezTo>
                  <a:pt x="12640" y="10306"/>
                  <a:pt x="12647" y="10296"/>
                  <a:pt x="12652" y="10289"/>
                </a:cubicBezTo>
                <a:close/>
                <a:moveTo>
                  <a:pt x="19452" y="10336"/>
                </a:moveTo>
                <a:cubicBezTo>
                  <a:pt x="19473" y="10308"/>
                  <a:pt x="19704" y="10651"/>
                  <a:pt x="19683" y="10679"/>
                </a:cubicBezTo>
                <a:cubicBezTo>
                  <a:pt x="19651" y="10723"/>
                  <a:pt x="19429" y="10366"/>
                  <a:pt x="19452" y="10336"/>
                </a:cubicBezTo>
                <a:close/>
                <a:moveTo>
                  <a:pt x="13638" y="10351"/>
                </a:moveTo>
                <a:cubicBezTo>
                  <a:pt x="13655" y="10353"/>
                  <a:pt x="13681" y="10369"/>
                  <a:pt x="13681" y="10369"/>
                </a:cubicBezTo>
                <a:cubicBezTo>
                  <a:pt x="13703" y="10382"/>
                  <a:pt x="13646" y="10368"/>
                  <a:pt x="13624" y="10355"/>
                </a:cubicBezTo>
                <a:cubicBezTo>
                  <a:pt x="13627" y="10352"/>
                  <a:pt x="13632" y="10351"/>
                  <a:pt x="13638" y="10351"/>
                </a:cubicBezTo>
                <a:close/>
                <a:moveTo>
                  <a:pt x="12991" y="10361"/>
                </a:moveTo>
                <a:cubicBezTo>
                  <a:pt x="12985" y="10361"/>
                  <a:pt x="12979" y="10363"/>
                  <a:pt x="12977" y="10367"/>
                </a:cubicBezTo>
                <a:cubicBezTo>
                  <a:pt x="12998" y="10379"/>
                  <a:pt x="13055" y="10392"/>
                  <a:pt x="13034" y="10380"/>
                </a:cubicBezTo>
                <a:cubicBezTo>
                  <a:pt x="13041" y="10369"/>
                  <a:pt x="13011" y="10359"/>
                  <a:pt x="12991" y="10361"/>
                </a:cubicBezTo>
                <a:close/>
                <a:moveTo>
                  <a:pt x="10096" y="10374"/>
                </a:moveTo>
                <a:lnTo>
                  <a:pt x="10152" y="10387"/>
                </a:lnTo>
                <a:cubicBezTo>
                  <a:pt x="10142" y="10401"/>
                  <a:pt x="10096" y="10374"/>
                  <a:pt x="10096" y="10374"/>
                </a:cubicBezTo>
                <a:close/>
                <a:moveTo>
                  <a:pt x="13056" y="10392"/>
                </a:moveTo>
                <a:cubicBezTo>
                  <a:pt x="13056" y="10392"/>
                  <a:pt x="13077" y="10405"/>
                  <a:pt x="13056" y="10392"/>
                </a:cubicBezTo>
                <a:close/>
                <a:moveTo>
                  <a:pt x="13190" y="10402"/>
                </a:moveTo>
                <a:lnTo>
                  <a:pt x="13175" y="10411"/>
                </a:lnTo>
                <a:cubicBezTo>
                  <a:pt x="13183" y="10407"/>
                  <a:pt x="13195" y="10400"/>
                  <a:pt x="13190" y="10402"/>
                </a:cubicBezTo>
                <a:close/>
                <a:moveTo>
                  <a:pt x="13163" y="10421"/>
                </a:moveTo>
                <a:lnTo>
                  <a:pt x="13154" y="10434"/>
                </a:lnTo>
                <a:cubicBezTo>
                  <a:pt x="13151" y="10438"/>
                  <a:pt x="13158" y="10428"/>
                  <a:pt x="13163" y="10421"/>
                </a:cubicBezTo>
                <a:close/>
                <a:moveTo>
                  <a:pt x="13620" y="10520"/>
                </a:moveTo>
                <a:cubicBezTo>
                  <a:pt x="13610" y="10517"/>
                  <a:pt x="13603" y="10517"/>
                  <a:pt x="13598" y="10524"/>
                </a:cubicBezTo>
                <a:cubicBezTo>
                  <a:pt x="13620" y="10537"/>
                  <a:pt x="13641" y="10549"/>
                  <a:pt x="13651" y="10535"/>
                </a:cubicBezTo>
                <a:cubicBezTo>
                  <a:pt x="13640" y="10529"/>
                  <a:pt x="13629" y="10523"/>
                  <a:pt x="13620" y="10520"/>
                </a:cubicBezTo>
                <a:close/>
                <a:moveTo>
                  <a:pt x="13730" y="10561"/>
                </a:moveTo>
                <a:cubicBezTo>
                  <a:pt x="13730" y="10561"/>
                  <a:pt x="13752" y="10574"/>
                  <a:pt x="13730" y="10561"/>
                </a:cubicBezTo>
                <a:close/>
                <a:moveTo>
                  <a:pt x="13863" y="10582"/>
                </a:moveTo>
                <a:cubicBezTo>
                  <a:pt x="13853" y="10579"/>
                  <a:pt x="13845" y="10579"/>
                  <a:pt x="13840" y="10586"/>
                </a:cubicBezTo>
                <a:cubicBezTo>
                  <a:pt x="13862" y="10599"/>
                  <a:pt x="13884" y="10611"/>
                  <a:pt x="13894" y="10597"/>
                </a:cubicBezTo>
                <a:cubicBezTo>
                  <a:pt x="13883" y="10591"/>
                  <a:pt x="13872" y="10585"/>
                  <a:pt x="13863" y="10582"/>
                </a:cubicBezTo>
                <a:close/>
                <a:moveTo>
                  <a:pt x="13894" y="10597"/>
                </a:moveTo>
                <a:cubicBezTo>
                  <a:pt x="13915" y="10610"/>
                  <a:pt x="13937" y="10623"/>
                  <a:pt x="13948" y="10609"/>
                </a:cubicBezTo>
                <a:cubicBezTo>
                  <a:pt x="13937" y="10602"/>
                  <a:pt x="13926" y="10596"/>
                  <a:pt x="13916" y="10593"/>
                </a:cubicBezTo>
                <a:cubicBezTo>
                  <a:pt x="13907" y="10590"/>
                  <a:pt x="13899" y="10590"/>
                  <a:pt x="13894" y="10597"/>
                </a:cubicBezTo>
                <a:close/>
                <a:moveTo>
                  <a:pt x="13948" y="10609"/>
                </a:moveTo>
                <a:cubicBezTo>
                  <a:pt x="13973" y="10623"/>
                  <a:pt x="13994" y="10636"/>
                  <a:pt x="14004" y="10622"/>
                </a:cubicBezTo>
                <a:cubicBezTo>
                  <a:pt x="13993" y="10616"/>
                  <a:pt x="13982" y="10609"/>
                  <a:pt x="13972" y="10605"/>
                </a:cubicBezTo>
                <a:cubicBezTo>
                  <a:pt x="13961" y="10602"/>
                  <a:pt x="13953" y="10602"/>
                  <a:pt x="13948" y="10609"/>
                </a:cubicBezTo>
                <a:close/>
                <a:moveTo>
                  <a:pt x="13836" y="10592"/>
                </a:moveTo>
                <a:lnTo>
                  <a:pt x="13828" y="10604"/>
                </a:lnTo>
                <a:cubicBezTo>
                  <a:pt x="13825" y="10608"/>
                  <a:pt x="13831" y="10599"/>
                  <a:pt x="13836" y="10592"/>
                </a:cubicBezTo>
                <a:close/>
                <a:moveTo>
                  <a:pt x="14081" y="10644"/>
                </a:moveTo>
                <a:cubicBezTo>
                  <a:pt x="14081" y="10644"/>
                  <a:pt x="14094" y="10675"/>
                  <a:pt x="14081" y="10644"/>
                </a:cubicBezTo>
                <a:close/>
                <a:moveTo>
                  <a:pt x="9594" y="10723"/>
                </a:moveTo>
                <a:cubicBezTo>
                  <a:pt x="9675" y="10732"/>
                  <a:pt x="9712" y="10770"/>
                  <a:pt x="9743" y="10769"/>
                </a:cubicBezTo>
                <a:cubicBezTo>
                  <a:pt x="9875" y="10806"/>
                  <a:pt x="9998" y="10856"/>
                  <a:pt x="10051" y="10867"/>
                </a:cubicBezTo>
                <a:cubicBezTo>
                  <a:pt x="11469" y="11285"/>
                  <a:pt x="12818" y="11582"/>
                  <a:pt x="14135" y="11877"/>
                </a:cubicBezTo>
                <a:cubicBezTo>
                  <a:pt x="12888" y="11703"/>
                  <a:pt x="11469" y="11327"/>
                  <a:pt x="10119" y="10949"/>
                </a:cubicBezTo>
                <a:cubicBezTo>
                  <a:pt x="9965" y="10899"/>
                  <a:pt x="9566" y="10833"/>
                  <a:pt x="9524" y="10764"/>
                </a:cubicBezTo>
                <a:cubicBezTo>
                  <a:pt x="9532" y="10790"/>
                  <a:pt x="9600" y="10734"/>
                  <a:pt x="9594" y="10723"/>
                </a:cubicBezTo>
                <a:close/>
                <a:moveTo>
                  <a:pt x="13244" y="11203"/>
                </a:moveTo>
                <a:cubicBezTo>
                  <a:pt x="13255" y="11204"/>
                  <a:pt x="13266" y="11211"/>
                  <a:pt x="13271" y="11226"/>
                </a:cubicBezTo>
                <a:cubicBezTo>
                  <a:pt x="13283" y="11209"/>
                  <a:pt x="13315" y="11207"/>
                  <a:pt x="13330" y="11236"/>
                </a:cubicBezTo>
                <a:cubicBezTo>
                  <a:pt x="13340" y="11222"/>
                  <a:pt x="13372" y="11221"/>
                  <a:pt x="13383" y="11248"/>
                </a:cubicBezTo>
                <a:cubicBezTo>
                  <a:pt x="13394" y="11234"/>
                  <a:pt x="13426" y="11232"/>
                  <a:pt x="13437" y="11259"/>
                </a:cubicBezTo>
                <a:cubicBezTo>
                  <a:pt x="13447" y="11245"/>
                  <a:pt x="13479" y="11244"/>
                  <a:pt x="13493" y="11273"/>
                </a:cubicBezTo>
                <a:cubicBezTo>
                  <a:pt x="13504" y="11259"/>
                  <a:pt x="13538" y="11255"/>
                  <a:pt x="13547" y="11284"/>
                </a:cubicBezTo>
                <a:cubicBezTo>
                  <a:pt x="14021" y="11375"/>
                  <a:pt x="14488" y="11442"/>
                  <a:pt x="14962" y="11573"/>
                </a:cubicBezTo>
                <a:cubicBezTo>
                  <a:pt x="15029" y="11532"/>
                  <a:pt x="15074" y="11639"/>
                  <a:pt x="14962" y="11573"/>
                </a:cubicBezTo>
                <a:cubicBezTo>
                  <a:pt x="14510" y="11495"/>
                  <a:pt x="14036" y="11404"/>
                  <a:pt x="13547" y="11284"/>
                </a:cubicBezTo>
                <a:cubicBezTo>
                  <a:pt x="13547" y="11284"/>
                  <a:pt x="13515" y="11285"/>
                  <a:pt x="13493" y="11273"/>
                </a:cubicBezTo>
                <a:cubicBezTo>
                  <a:pt x="13493" y="11273"/>
                  <a:pt x="13459" y="11272"/>
                  <a:pt x="13437" y="11259"/>
                </a:cubicBezTo>
                <a:cubicBezTo>
                  <a:pt x="13437" y="11259"/>
                  <a:pt x="13405" y="11260"/>
                  <a:pt x="13383" y="11248"/>
                </a:cubicBezTo>
                <a:cubicBezTo>
                  <a:pt x="13383" y="11248"/>
                  <a:pt x="13351" y="11249"/>
                  <a:pt x="13330" y="11236"/>
                </a:cubicBezTo>
                <a:cubicBezTo>
                  <a:pt x="13330" y="11236"/>
                  <a:pt x="13293" y="11238"/>
                  <a:pt x="13271" y="11226"/>
                </a:cubicBezTo>
                <a:cubicBezTo>
                  <a:pt x="13271" y="11226"/>
                  <a:pt x="13239" y="11227"/>
                  <a:pt x="13217" y="11214"/>
                </a:cubicBezTo>
                <a:cubicBezTo>
                  <a:pt x="13223" y="11207"/>
                  <a:pt x="13233" y="11203"/>
                  <a:pt x="13244" y="11203"/>
                </a:cubicBezTo>
                <a:close/>
                <a:moveTo>
                  <a:pt x="12939" y="11693"/>
                </a:moveTo>
                <a:cubicBezTo>
                  <a:pt x="12945" y="11692"/>
                  <a:pt x="12957" y="11699"/>
                  <a:pt x="12977" y="11715"/>
                </a:cubicBezTo>
                <a:cubicBezTo>
                  <a:pt x="12977" y="11715"/>
                  <a:pt x="13009" y="11714"/>
                  <a:pt x="13030" y="11727"/>
                </a:cubicBezTo>
                <a:cubicBezTo>
                  <a:pt x="13030" y="11727"/>
                  <a:pt x="13062" y="11725"/>
                  <a:pt x="13084" y="11738"/>
                </a:cubicBezTo>
                <a:cubicBezTo>
                  <a:pt x="13084" y="11738"/>
                  <a:pt x="13117" y="11734"/>
                  <a:pt x="13142" y="11749"/>
                </a:cubicBezTo>
                <a:cubicBezTo>
                  <a:pt x="13142" y="11749"/>
                  <a:pt x="13175" y="11747"/>
                  <a:pt x="13196" y="11760"/>
                </a:cubicBezTo>
                <a:cubicBezTo>
                  <a:pt x="13186" y="11774"/>
                  <a:pt x="13164" y="11761"/>
                  <a:pt x="13142" y="11749"/>
                </a:cubicBezTo>
                <a:cubicBezTo>
                  <a:pt x="13130" y="11765"/>
                  <a:pt x="13105" y="11751"/>
                  <a:pt x="13084" y="11738"/>
                </a:cubicBezTo>
                <a:cubicBezTo>
                  <a:pt x="13074" y="11752"/>
                  <a:pt x="13052" y="11739"/>
                  <a:pt x="13030" y="11727"/>
                </a:cubicBezTo>
                <a:cubicBezTo>
                  <a:pt x="13020" y="11741"/>
                  <a:pt x="12998" y="11728"/>
                  <a:pt x="12977" y="11715"/>
                </a:cubicBezTo>
                <a:cubicBezTo>
                  <a:pt x="12953" y="11747"/>
                  <a:pt x="12921" y="11693"/>
                  <a:pt x="12939" y="11693"/>
                </a:cubicBezTo>
                <a:close/>
                <a:moveTo>
                  <a:pt x="14317" y="11927"/>
                </a:moveTo>
                <a:cubicBezTo>
                  <a:pt x="14334" y="11922"/>
                  <a:pt x="14373" y="11939"/>
                  <a:pt x="14366" y="11949"/>
                </a:cubicBezTo>
                <a:lnTo>
                  <a:pt x="14311" y="11940"/>
                </a:lnTo>
                <a:cubicBezTo>
                  <a:pt x="14308" y="11932"/>
                  <a:pt x="14311" y="11929"/>
                  <a:pt x="14317" y="11927"/>
                </a:cubicBezTo>
                <a:close/>
                <a:moveTo>
                  <a:pt x="5479" y="12386"/>
                </a:moveTo>
                <a:cubicBezTo>
                  <a:pt x="5486" y="12382"/>
                  <a:pt x="5499" y="12385"/>
                  <a:pt x="5510" y="12391"/>
                </a:cubicBezTo>
                <a:cubicBezTo>
                  <a:pt x="5654" y="12413"/>
                  <a:pt x="5835" y="12642"/>
                  <a:pt x="5971" y="12766"/>
                </a:cubicBezTo>
                <a:cubicBezTo>
                  <a:pt x="6789" y="13474"/>
                  <a:pt x="7750" y="14245"/>
                  <a:pt x="8769" y="14988"/>
                </a:cubicBezTo>
                <a:cubicBezTo>
                  <a:pt x="8805" y="15029"/>
                  <a:pt x="9128" y="15283"/>
                  <a:pt x="8881" y="15094"/>
                </a:cubicBezTo>
                <a:cubicBezTo>
                  <a:pt x="8557" y="14884"/>
                  <a:pt x="8301" y="14713"/>
                  <a:pt x="8077" y="14542"/>
                </a:cubicBezTo>
                <a:cubicBezTo>
                  <a:pt x="7351" y="14011"/>
                  <a:pt x="6735" y="13462"/>
                  <a:pt x="6095" y="12939"/>
                </a:cubicBezTo>
                <a:cubicBezTo>
                  <a:pt x="5950" y="12794"/>
                  <a:pt x="5717" y="12677"/>
                  <a:pt x="5611" y="12555"/>
                </a:cubicBezTo>
                <a:cubicBezTo>
                  <a:pt x="5580" y="12513"/>
                  <a:pt x="5612" y="12511"/>
                  <a:pt x="5579" y="12472"/>
                </a:cubicBezTo>
                <a:cubicBezTo>
                  <a:pt x="5556" y="12419"/>
                  <a:pt x="5511" y="12432"/>
                  <a:pt x="5489" y="12419"/>
                </a:cubicBezTo>
                <a:cubicBezTo>
                  <a:pt x="5473" y="12399"/>
                  <a:pt x="5473" y="12389"/>
                  <a:pt x="5479" y="12386"/>
                </a:cubicBezTo>
                <a:close/>
                <a:moveTo>
                  <a:pt x="5720" y="12454"/>
                </a:moveTo>
                <a:cubicBezTo>
                  <a:pt x="5738" y="12459"/>
                  <a:pt x="5777" y="12505"/>
                  <a:pt x="5777" y="12505"/>
                </a:cubicBezTo>
                <a:cubicBezTo>
                  <a:pt x="5946" y="12624"/>
                  <a:pt x="6237" y="12879"/>
                  <a:pt x="6316" y="12989"/>
                </a:cubicBezTo>
                <a:cubicBezTo>
                  <a:pt x="6406" y="13042"/>
                  <a:pt x="6471" y="13080"/>
                  <a:pt x="6472" y="13121"/>
                </a:cubicBezTo>
                <a:cubicBezTo>
                  <a:pt x="6518" y="13148"/>
                  <a:pt x="6572" y="13159"/>
                  <a:pt x="6551" y="13187"/>
                </a:cubicBezTo>
                <a:cubicBezTo>
                  <a:pt x="6764" y="13332"/>
                  <a:pt x="6921" y="13468"/>
                  <a:pt x="7045" y="13601"/>
                </a:cubicBezTo>
                <a:cubicBezTo>
                  <a:pt x="7224" y="13666"/>
                  <a:pt x="7059" y="13673"/>
                  <a:pt x="7045" y="13601"/>
                </a:cubicBezTo>
                <a:cubicBezTo>
                  <a:pt x="6864" y="13455"/>
                  <a:pt x="6709" y="13323"/>
                  <a:pt x="6551" y="13187"/>
                </a:cubicBezTo>
                <a:cubicBezTo>
                  <a:pt x="6540" y="13161"/>
                  <a:pt x="6486" y="13149"/>
                  <a:pt x="6472" y="13121"/>
                </a:cubicBezTo>
                <a:cubicBezTo>
                  <a:pt x="6407" y="13083"/>
                  <a:pt x="6349" y="13028"/>
                  <a:pt x="6316" y="12989"/>
                </a:cubicBezTo>
                <a:cubicBezTo>
                  <a:pt x="6125" y="12857"/>
                  <a:pt x="6025" y="12734"/>
                  <a:pt x="5866" y="12601"/>
                </a:cubicBezTo>
                <a:cubicBezTo>
                  <a:pt x="5887" y="12613"/>
                  <a:pt x="5712" y="12466"/>
                  <a:pt x="5712" y="12466"/>
                </a:cubicBezTo>
                <a:cubicBezTo>
                  <a:pt x="5711" y="12456"/>
                  <a:pt x="5714" y="12453"/>
                  <a:pt x="5720" y="12454"/>
                </a:cubicBezTo>
                <a:close/>
                <a:moveTo>
                  <a:pt x="5441" y="12659"/>
                </a:moveTo>
                <a:cubicBezTo>
                  <a:pt x="5440" y="12618"/>
                  <a:pt x="5922" y="13049"/>
                  <a:pt x="5933" y="13075"/>
                </a:cubicBezTo>
                <a:cubicBezTo>
                  <a:pt x="6438" y="13516"/>
                  <a:pt x="6874" y="13875"/>
                  <a:pt x="7446" y="14315"/>
                </a:cubicBezTo>
                <a:lnTo>
                  <a:pt x="7536" y="14368"/>
                </a:lnTo>
                <a:cubicBezTo>
                  <a:pt x="7525" y="14425"/>
                  <a:pt x="6888" y="13904"/>
                  <a:pt x="7378" y="14275"/>
                </a:cubicBezTo>
                <a:cubicBezTo>
                  <a:pt x="6762" y="13809"/>
                  <a:pt x="6236" y="13357"/>
                  <a:pt x="5696" y="12872"/>
                </a:cubicBezTo>
                <a:cubicBezTo>
                  <a:pt x="5620" y="12808"/>
                  <a:pt x="5441" y="12659"/>
                  <a:pt x="5441" y="12659"/>
                </a:cubicBezTo>
                <a:close/>
                <a:moveTo>
                  <a:pt x="7000" y="12837"/>
                </a:moveTo>
                <a:cubicBezTo>
                  <a:pt x="7031" y="12827"/>
                  <a:pt x="7156" y="12902"/>
                  <a:pt x="7185" y="12937"/>
                </a:cubicBezTo>
                <a:cubicBezTo>
                  <a:pt x="7609" y="13270"/>
                  <a:pt x="8128" y="13782"/>
                  <a:pt x="8516" y="14073"/>
                </a:cubicBezTo>
                <a:cubicBezTo>
                  <a:pt x="8309" y="13928"/>
                  <a:pt x="8103" y="13767"/>
                  <a:pt x="7879" y="13596"/>
                </a:cubicBezTo>
                <a:cubicBezTo>
                  <a:pt x="7646" y="13395"/>
                  <a:pt x="7421" y="13223"/>
                  <a:pt x="7299" y="13131"/>
                </a:cubicBezTo>
                <a:cubicBezTo>
                  <a:pt x="7320" y="13144"/>
                  <a:pt x="6983" y="12819"/>
                  <a:pt x="6993" y="12848"/>
                </a:cubicBezTo>
                <a:cubicBezTo>
                  <a:pt x="6993" y="12842"/>
                  <a:pt x="6995" y="12839"/>
                  <a:pt x="7000" y="12837"/>
                </a:cubicBezTo>
                <a:close/>
                <a:moveTo>
                  <a:pt x="6178" y="13099"/>
                </a:moveTo>
                <a:cubicBezTo>
                  <a:pt x="6199" y="13097"/>
                  <a:pt x="6229" y="13107"/>
                  <a:pt x="6222" y="13117"/>
                </a:cubicBezTo>
                <a:cubicBezTo>
                  <a:pt x="6243" y="13130"/>
                  <a:pt x="6188" y="13121"/>
                  <a:pt x="6163" y="13106"/>
                </a:cubicBezTo>
                <a:cubicBezTo>
                  <a:pt x="6166" y="13102"/>
                  <a:pt x="6172" y="13100"/>
                  <a:pt x="6178" y="13099"/>
                </a:cubicBezTo>
                <a:close/>
                <a:moveTo>
                  <a:pt x="6394" y="13288"/>
                </a:moveTo>
                <a:cubicBezTo>
                  <a:pt x="6413" y="13286"/>
                  <a:pt x="6441" y="13295"/>
                  <a:pt x="6433" y="13305"/>
                </a:cubicBezTo>
                <a:cubicBezTo>
                  <a:pt x="6455" y="13318"/>
                  <a:pt x="6401" y="13307"/>
                  <a:pt x="6380" y="13294"/>
                </a:cubicBezTo>
                <a:cubicBezTo>
                  <a:pt x="6382" y="13290"/>
                  <a:pt x="6388" y="13288"/>
                  <a:pt x="6394" y="13288"/>
                </a:cubicBezTo>
                <a:close/>
                <a:moveTo>
                  <a:pt x="6993" y="13349"/>
                </a:moveTo>
                <a:cubicBezTo>
                  <a:pt x="7018" y="13350"/>
                  <a:pt x="7058" y="13366"/>
                  <a:pt x="7051" y="13376"/>
                </a:cubicBezTo>
                <a:cubicBezTo>
                  <a:pt x="7072" y="13389"/>
                  <a:pt x="6995" y="13368"/>
                  <a:pt x="6974" y="13355"/>
                </a:cubicBezTo>
                <a:cubicBezTo>
                  <a:pt x="6977" y="13351"/>
                  <a:pt x="6984" y="13349"/>
                  <a:pt x="6993" y="13349"/>
                </a:cubicBezTo>
                <a:close/>
                <a:moveTo>
                  <a:pt x="8597" y="13359"/>
                </a:moveTo>
                <a:cubicBezTo>
                  <a:pt x="8615" y="13355"/>
                  <a:pt x="8659" y="13373"/>
                  <a:pt x="8667" y="13393"/>
                </a:cubicBezTo>
                <a:lnTo>
                  <a:pt x="8591" y="13371"/>
                </a:lnTo>
                <a:cubicBezTo>
                  <a:pt x="8589" y="13364"/>
                  <a:pt x="8591" y="13360"/>
                  <a:pt x="8597" y="13359"/>
                </a:cubicBezTo>
                <a:close/>
                <a:moveTo>
                  <a:pt x="7068" y="13416"/>
                </a:moveTo>
                <a:cubicBezTo>
                  <a:pt x="7095" y="13417"/>
                  <a:pt x="7137" y="13434"/>
                  <a:pt x="7128" y="13446"/>
                </a:cubicBezTo>
                <a:cubicBezTo>
                  <a:pt x="7150" y="13458"/>
                  <a:pt x="7075" y="13435"/>
                  <a:pt x="7050" y="13420"/>
                </a:cubicBezTo>
                <a:cubicBezTo>
                  <a:pt x="7053" y="13416"/>
                  <a:pt x="7059" y="13415"/>
                  <a:pt x="7068" y="13416"/>
                </a:cubicBezTo>
                <a:close/>
                <a:moveTo>
                  <a:pt x="8675" y="13432"/>
                </a:moveTo>
                <a:cubicBezTo>
                  <a:pt x="8678" y="13431"/>
                  <a:pt x="8682" y="13432"/>
                  <a:pt x="8687" y="13434"/>
                </a:cubicBezTo>
                <a:cubicBezTo>
                  <a:pt x="8753" y="13461"/>
                  <a:pt x="8982" y="13714"/>
                  <a:pt x="8746" y="13503"/>
                </a:cubicBezTo>
                <a:cubicBezTo>
                  <a:pt x="8746" y="13503"/>
                  <a:pt x="8680" y="13424"/>
                  <a:pt x="8670" y="13438"/>
                </a:cubicBezTo>
                <a:cubicBezTo>
                  <a:pt x="8670" y="13435"/>
                  <a:pt x="8672" y="13433"/>
                  <a:pt x="8675" y="13432"/>
                </a:cubicBezTo>
                <a:close/>
                <a:moveTo>
                  <a:pt x="7144" y="13480"/>
                </a:moveTo>
                <a:cubicBezTo>
                  <a:pt x="7164" y="13479"/>
                  <a:pt x="7194" y="13489"/>
                  <a:pt x="7186" y="13500"/>
                </a:cubicBezTo>
                <a:cubicBezTo>
                  <a:pt x="7208" y="13513"/>
                  <a:pt x="7130" y="13487"/>
                  <a:pt x="7130" y="13487"/>
                </a:cubicBezTo>
                <a:cubicBezTo>
                  <a:pt x="7132" y="13483"/>
                  <a:pt x="7137" y="13481"/>
                  <a:pt x="7144" y="13480"/>
                </a:cubicBezTo>
                <a:close/>
                <a:moveTo>
                  <a:pt x="7267" y="13573"/>
                </a:moveTo>
                <a:cubicBezTo>
                  <a:pt x="7287" y="13572"/>
                  <a:pt x="7317" y="13582"/>
                  <a:pt x="7309" y="13592"/>
                </a:cubicBezTo>
                <a:cubicBezTo>
                  <a:pt x="7331" y="13605"/>
                  <a:pt x="7252" y="13579"/>
                  <a:pt x="7252" y="13579"/>
                </a:cubicBezTo>
                <a:cubicBezTo>
                  <a:pt x="7254" y="13575"/>
                  <a:pt x="7260" y="13574"/>
                  <a:pt x="7267" y="13573"/>
                </a:cubicBezTo>
                <a:close/>
                <a:moveTo>
                  <a:pt x="8894" y="13610"/>
                </a:moveTo>
                <a:cubicBezTo>
                  <a:pt x="8904" y="13596"/>
                  <a:pt x="9329" y="13928"/>
                  <a:pt x="9372" y="13954"/>
                </a:cubicBezTo>
                <a:cubicBezTo>
                  <a:pt x="9498" y="14048"/>
                  <a:pt x="9643" y="14153"/>
                  <a:pt x="9753" y="14261"/>
                </a:cubicBezTo>
                <a:cubicBezTo>
                  <a:pt x="9876" y="14353"/>
                  <a:pt x="9674" y="14236"/>
                  <a:pt x="9573" y="14156"/>
                </a:cubicBezTo>
                <a:cubicBezTo>
                  <a:pt x="9409" y="14036"/>
                  <a:pt x="9297" y="13930"/>
                  <a:pt x="9116" y="13784"/>
                </a:cubicBezTo>
                <a:cubicBezTo>
                  <a:pt x="9038" y="13714"/>
                  <a:pt x="8884" y="13624"/>
                  <a:pt x="8894" y="13610"/>
                </a:cubicBezTo>
                <a:close/>
                <a:moveTo>
                  <a:pt x="7328" y="13629"/>
                </a:moveTo>
                <a:cubicBezTo>
                  <a:pt x="7355" y="13632"/>
                  <a:pt x="7402" y="13651"/>
                  <a:pt x="7410" y="13671"/>
                </a:cubicBezTo>
                <a:cubicBezTo>
                  <a:pt x="7432" y="13684"/>
                  <a:pt x="7331" y="13646"/>
                  <a:pt x="7310" y="13633"/>
                </a:cubicBezTo>
                <a:cubicBezTo>
                  <a:pt x="7312" y="13629"/>
                  <a:pt x="7319" y="13628"/>
                  <a:pt x="7328" y="13629"/>
                </a:cubicBezTo>
                <a:close/>
                <a:moveTo>
                  <a:pt x="7171" y="13704"/>
                </a:moveTo>
                <a:cubicBezTo>
                  <a:pt x="7191" y="13702"/>
                  <a:pt x="7222" y="13711"/>
                  <a:pt x="7213" y="13723"/>
                </a:cubicBezTo>
                <a:cubicBezTo>
                  <a:pt x="7235" y="13736"/>
                  <a:pt x="7156" y="13709"/>
                  <a:pt x="7156" y="13709"/>
                </a:cubicBezTo>
                <a:cubicBezTo>
                  <a:pt x="7158" y="13706"/>
                  <a:pt x="7164" y="13704"/>
                  <a:pt x="7171" y="13704"/>
                </a:cubicBezTo>
                <a:close/>
                <a:moveTo>
                  <a:pt x="9330" y="13748"/>
                </a:moveTo>
                <a:cubicBezTo>
                  <a:pt x="9347" y="13745"/>
                  <a:pt x="9393" y="13764"/>
                  <a:pt x="9404" y="13785"/>
                </a:cubicBezTo>
                <a:lnTo>
                  <a:pt x="9325" y="13759"/>
                </a:lnTo>
                <a:cubicBezTo>
                  <a:pt x="9322" y="13752"/>
                  <a:pt x="9325" y="13749"/>
                  <a:pt x="9330" y="13748"/>
                </a:cubicBezTo>
                <a:close/>
                <a:moveTo>
                  <a:pt x="9436" y="13830"/>
                </a:moveTo>
                <a:cubicBezTo>
                  <a:pt x="9460" y="13831"/>
                  <a:pt x="9517" y="13857"/>
                  <a:pt x="9526" y="13877"/>
                </a:cubicBezTo>
                <a:cubicBezTo>
                  <a:pt x="9526" y="13878"/>
                  <a:pt x="9414" y="13855"/>
                  <a:pt x="9426" y="13838"/>
                </a:cubicBezTo>
                <a:cubicBezTo>
                  <a:pt x="9424" y="13832"/>
                  <a:pt x="9428" y="13829"/>
                  <a:pt x="9436" y="13830"/>
                </a:cubicBezTo>
                <a:close/>
                <a:moveTo>
                  <a:pt x="9749" y="14092"/>
                </a:moveTo>
                <a:cubicBezTo>
                  <a:pt x="9749" y="14092"/>
                  <a:pt x="9860" y="14117"/>
                  <a:pt x="9849" y="14131"/>
                </a:cubicBezTo>
                <a:cubicBezTo>
                  <a:pt x="9871" y="14144"/>
                  <a:pt x="9775" y="14147"/>
                  <a:pt x="9749" y="14092"/>
                </a:cubicBezTo>
                <a:close/>
                <a:moveTo>
                  <a:pt x="9897" y="14184"/>
                </a:moveTo>
                <a:cubicBezTo>
                  <a:pt x="9928" y="14189"/>
                  <a:pt x="9980" y="14212"/>
                  <a:pt x="9972" y="14223"/>
                </a:cubicBezTo>
                <a:cubicBezTo>
                  <a:pt x="9997" y="14238"/>
                  <a:pt x="9887" y="14213"/>
                  <a:pt x="9876" y="14186"/>
                </a:cubicBezTo>
                <a:cubicBezTo>
                  <a:pt x="9878" y="14183"/>
                  <a:pt x="9886" y="14183"/>
                  <a:pt x="9897" y="14184"/>
                </a:cubicBezTo>
                <a:close/>
                <a:moveTo>
                  <a:pt x="10041" y="14289"/>
                </a:moveTo>
                <a:cubicBezTo>
                  <a:pt x="10074" y="14295"/>
                  <a:pt x="10128" y="14319"/>
                  <a:pt x="10120" y="14330"/>
                </a:cubicBezTo>
                <a:cubicBezTo>
                  <a:pt x="10141" y="14343"/>
                  <a:pt x="10029" y="14320"/>
                  <a:pt x="10020" y="14291"/>
                </a:cubicBezTo>
                <a:cubicBezTo>
                  <a:pt x="10022" y="14287"/>
                  <a:pt x="10031" y="14287"/>
                  <a:pt x="10041" y="14289"/>
                </a:cubicBezTo>
                <a:close/>
                <a:moveTo>
                  <a:pt x="10138" y="14367"/>
                </a:moveTo>
                <a:cubicBezTo>
                  <a:pt x="10163" y="14368"/>
                  <a:pt x="10204" y="14384"/>
                  <a:pt x="10196" y="14395"/>
                </a:cubicBezTo>
                <a:cubicBezTo>
                  <a:pt x="10221" y="14410"/>
                  <a:pt x="10141" y="14386"/>
                  <a:pt x="10119" y="14373"/>
                </a:cubicBezTo>
                <a:cubicBezTo>
                  <a:pt x="10122" y="14369"/>
                  <a:pt x="10129" y="14367"/>
                  <a:pt x="10138" y="14367"/>
                </a:cubicBezTo>
                <a:close/>
                <a:moveTo>
                  <a:pt x="8335" y="14449"/>
                </a:moveTo>
                <a:cubicBezTo>
                  <a:pt x="8353" y="14445"/>
                  <a:pt x="8400" y="14465"/>
                  <a:pt x="8408" y="14485"/>
                </a:cubicBezTo>
                <a:lnTo>
                  <a:pt x="8327" y="14462"/>
                </a:lnTo>
                <a:cubicBezTo>
                  <a:pt x="8325" y="14454"/>
                  <a:pt x="8328" y="14450"/>
                  <a:pt x="8335" y="14449"/>
                </a:cubicBezTo>
                <a:close/>
                <a:moveTo>
                  <a:pt x="8416" y="14519"/>
                </a:moveTo>
                <a:cubicBezTo>
                  <a:pt x="8441" y="14519"/>
                  <a:pt x="8500" y="14545"/>
                  <a:pt x="8508" y="14567"/>
                </a:cubicBezTo>
                <a:lnTo>
                  <a:pt x="8407" y="14529"/>
                </a:lnTo>
                <a:cubicBezTo>
                  <a:pt x="8404" y="14522"/>
                  <a:pt x="8408" y="14519"/>
                  <a:pt x="8416" y="14519"/>
                </a:cubicBezTo>
                <a:close/>
                <a:moveTo>
                  <a:pt x="2707" y="16453"/>
                </a:moveTo>
                <a:cubicBezTo>
                  <a:pt x="2698" y="16453"/>
                  <a:pt x="2694" y="16457"/>
                  <a:pt x="2697" y="16464"/>
                </a:cubicBezTo>
                <a:lnTo>
                  <a:pt x="2798" y="16500"/>
                </a:lnTo>
                <a:cubicBezTo>
                  <a:pt x="2790" y="16480"/>
                  <a:pt x="2731" y="16453"/>
                  <a:pt x="2707" y="16453"/>
                </a:cubicBezTo>
                <a:close/>
                <a:moveTo>
                  <a:pt x="1995" y="16982"/>
                </a:moveTo>
                <a:cubicBezTo>
                  <a:pt x="1961" y="16986"/>
                  <a:pt x="2083" y="16994"/>
                  <a:pt x="2116" y="17033"/>
                </a:cubicBezTo>
                <a:cubicBezTo>
                  <a:pt x="2119" y="17078"/>
                  <a:pt x="1908" y="16974"/>
                  <a:pt x="1995" y="16982"/>
                </a:cubicBezTo>
                <a:close/>
                <a:moveTo>
                  <a:pt x="2334" y="17126"/>
                </a:moveTo>
                <a:cubicBezTo>
                  <a:pt x="2351" y="17123"/>
                  <a:pt x="2396" y="17142"/>
                  <a:pt x="2407" y="17163"/>
                </a:cubicBezTo>
                <a:lnTo>
                  <a:pt x="2328" y="17138"/>
                </a:lnTo>
                <a:cubicBezTo>
                  <a:pt x="2325" y="17131"/>
                  <a:pt x="2328" y="17127"/>
                  <a:pt x="2334" y="17126"/>
                </a:cubicBezTo>
                <a:close/>
                <a:moveTo>
                  <a:pt x="1043" y="17273"/>
                </a:moveTo>
                <a:cubicBezTo>
                  <a:pt x="1039" y="17272"/>
                  <a:pt x="1039" y="17273"/>
                  <a:pt x="1045" y="17277"/>
                </a:cubicBezTo>
                <a:cubicBezTo>
                  <a:pt x="1045" y="17277"/>
                  <a:pt x="1088" y="17303"/>
                  <a:pt x="1100" y="17286"/>
                </a:cubicBezTo>
                <a:cubicBezTo>
                  <a:pt x="1100" y="17286"/>
                  <a:pt x="1055" y="17273"/>
                  <a:pt x="1043" y="17273"/>
                </a:cubicBezTo>
                <a:close/>
                <a:moveTo>
                  <a:pt x="16879" y="17638"/>
                </a:moveTo>
                <a:cubicBezTo>
                  <a:pt x="16916" y="17720"/>
                  <a:pt x="17292" y="17861"/>
                  <a:pt x="17292" y="17861"/>
                </a:cubicBezTo>
                <a:cubicBezTo>
                  <a:pt x="17268" y="17803"/>
                  <a:pt x="16901" y="17651"/>
                  <a:pt x="16879" y="17638"/>
                </a:cubicBezTo>
                <a:close/>
                <a:moveTo>
                  <a:pt x="454" y="17913"/>
                </a:moveTo>
                <a:cubicBezTo>
                  <a:pt x="483" y="17915"/>
                  <a:pt x="540" y="17998"/>
                  <a:pt x="511" y="18001"/>
                </a:cubicBezTo>
                <a:cubicBezTo>
                  <a:pt x="444" y="18002"/>
                  <a:pt x="444" y="17918"/>
                  <a:pt x="444" y="17918"/>
                </a:cubicBezTo>
                <a:cubicBezTo>
                  <a:pt x="447" y="17914"/>
                  <a:pt x="450" y="17913"/>
                  <a:pt x="454" y="17913"/>
                </a:cubicBezTo>
                <a:close/>
                <a:moveTo>
                  <a:pt x="794" y="17995"/>
                </a:moveTo>
                <a:cubicBezTo>
                  <a:pt x="798" y="17993"/>
                  <a:pt x="823" y="17997"/>
                  <a:pt x="884" y="18012"/>
                </a:cubicBezTo>
                <a:cubicBezTo>
                  <a:pt x="884" y="18012"/>
                  <a:pt x="928" y="17995"/>
                  <a:pt x="939" y="18021"/>
                </a:cubicBezTo>
                <a:cubicBezTo>
                  <a:pt x="957" y="18065"/>
                  <a:pt x="781" y="18003"/>
                  <a:pt x="794" y="17995"/>
                </a:cubicBezTo>
                <a:close/>
                <a:moveTo>
                  <a:pt x="18070" y="18190"/>
                </a:moveTo>
                <a:cubicBezTo>
                  <a:pt x="18091" y="18246"/>
                  <a:pt x="18191" y="18242"/>
                  <a:pt x="18191" y="18242"/>
                </a:cubicBezTo>
                <a:lnTo>
                  <a:pt x="18070" y="18190"/>
                </a:lnTo>
                <a:close/>
                <a:moveTo>
                  <a:pt x="18653" y="18740"/>
                </a:moveTo>
                <a:lnTo>
                  <a:pt x="18641" y="18757"/>
                </a:lnTo>
                <a:cubicBezTo>
                  <a:pt x="18588" y="18829"/>
                  <a:pt x="18752" y="18738"/>
                  <a:pt x="18653" y="18740"/>
                </a:cubicBezTo>
                <a:close/>
                <a:moveTo>
                  <a:pt x="18479" y="18802"/>
                </a:moveTo>
                <a:cubicBezTo>
                  <a:pt x="18475" y="18802"/>
                  <a:pt x="18474" y="18803"/>
                  <a:pt x="18481" y="18806"/>
                </a:cubicBezTo>
                <a:cubicBezTo>
                  <a:pt x="18481" y="18806"/>
                  <a:pt x="18524" y="18832"/>
                  <a:pt x="18534" y="18818"/>
                </a:cubicBezTo>
                <a:cubicBezTo>
                  <a:pt x="18534" y="18818"/>
                  <a:pt x="18490" y="18803"/>
                  <a:pt x="18479" y="18802"/>
                </a:cubicBezTo>
                <a:close/>
                <a:moveTo>
                  <a:pt x="4149" y="19259"/>
                </a:moveTo>
                <a:cubicBezTo>
                  <a:pt x="4152" y="19255"/>
                  <a:pt x="4145" y="19264"/>
                  <a:pt x="4140" y="19271"/>
                </a:cubicBezTo>
                <a:lnTo>
                  <a:pt x="4149" y="19259"/>
                </a:lnTo>
                <a:close/>
                <a:moveTo>
                  <a:pt x="4132" y="19283"/>
                </a:moveTo>
                <a:lnTo>
                  <a:pt x="4123" y="19296"/>
                </a:lnTo>
                <a:cubicBezTo>
                  <a:pt x="4120" y="19300"/>
                  <a:pt x="4127" y="19290"/>
                  <a:pt x="4132" y="19283"/>
                </a:cubicBezTo>
                <a:close/>
                <a:moveTo>
                  <a:pt x="18538" y="19284"/>
                </a:moveTo>
                <a:cubicBezTo>
                  <a:pt x="18551" y="19283"/>
                  <a:pt x="18588" y="19304"/>
                  <a:pt x="18588" y="19304"/>
                </a:cubicBezTo>
                <a:lnTo>
                  <a:pt x="18534" y="19293"/>
                </a:lnTo>
                <a:cubicBezTo>
                  <a:pt x="18532" y="19286"/>
                  <a:pt x="18534" y="19284"/>
                  <a:pt x="18538" y="19284"/>
                </a:cubicBezTo>
                <a:close/>
                <a:moveTo>
                  <a:pt x="4268" y="19314"/>
                </a:moveTo>
                <a:cubicBezTo>
                  <a:pt x="4315" y="19342"/>
                  <a:pt x="4358" y="19367"/>
                  <a:pt x="4400" y="19352"/>
                </a:cubicBezTo>
                <a:cubicBezTo>
                  <a:pt x="4335" y="19314"/>
                  <a:pt x="4300" y="19313"/>
                  <a:pt x="4268" y="19314"/>
                </a:cubicBezTo>
                <a:close/>
                <a:moveTo>
                  <a:pt x="4400" y="19352"/>
                </a:moveTo>
                <a:cubicBezTo>
                  <a:pt x="4422" y="19364"/>
                  <a:pt x="4469" y="19392"/>
                  <a:pt x="4481" y="19376"/>
                </a:cubicBezTo>
                <a:cubicBezTo>
                  <a:pt x="4457" y="19362"/>
                  <a:pt x="4440" y="19352"/>
                  <a:pt x="4428" y="19347"/>
                </a:cubicBezTo>
                <a:cubicBezTo>
                  <a:pt x="4415" y="19343"/>
                  <a:pt x="4406" y="19343"/>
                  <a:pt x="4400" y="19352"/>
                </a:cubicBezTo>
                <a:close/>
                <a:moveTo>
                  <a:pt x="4481" y="19376"/>
                </a:moveTo>
                <a:cubicBezTo>
                  <a:pt x="4524" y="19401"/>
                  <a:pt x="4567" y="19427"/>
                  <a:pt x="4613" y="19413"/>
                </a:cubicBezTo>
                <a:cubicBezTo>
                  <a:pt x="4544" y="19373"/>
                  <a:pt x="4513" y="19374"/>
                  <a:pt x="4481" y="19376"/>
                </a:cubicBezTo>
                <a:close/>
                <a:moveTo>
                  <a:pt x="4613" y="19413"/>
                </a:moveTo>
                <a:cubicBezTo>
                  <a:pt x="4656" y="19439"/>
                  <a:pt x="4703" y="19466"/>
                  <a:pt x="4745" y="19451"/>
                </a:cubicBezTo>
                <a:cubicBezTo>
                  <a:pt x="4677" y="19410"/>
                  <a:pt x="4645" y="19412"/>
                  <a:pt x="4613" y="19413"/>
                </a:cubicBezTo>
                <a:close/>
                <a:moveTo>
                  <a:pt x="4745" y="19451"/>
                </a:moveTo>
                <a:cubicBezTo>
                  <a:pt x="4766" y="19463"/>
                  <a:pt x="4810" y="19489"/>
                  <a:pt x="4822" y="19473"/>
                </a:cubicBezTo>
                <a:cubicBezTo>
                  <a:pt x="4800" y="19460"/>
                  <a:pt x="4784" y="19450"/>
                  <a:pt x="4772" y="19446"/>
                </a:cubicBezTo>
                <a:cubicBezTo>
                  <a:pt x="4759" y="19442"/>
                  <a:pt x="4751" y="19442"/>
                  <a:pt x="4745" y="19451"/>
                </a:cubicBezTo>
                <a:close/>
                <a:moveTo>
                  <a:pt x="4822" y="19473"/>
                </a:moveTo>
                <a:cubicBezTo>
                  <a:pt x="4847" y="19487"/>
                  <a:pt x="4869" y="19500"/>
                  <a:pt x="4879" y="19486"/>
                </a:cubicBezTo>
                <a:cubicBezTo>
                  <a:pt x="4868" y="19480"/>
                  <a:pt x="4856" y="19472"/>
                  <a:pt x="4846" y="19469"/>
                </a:cubicBezTo>
                <a:cubicBezTo>
                  <a:pt x="4836" y="19465"/>
                  <a:pt x="4827" y="19466"/>
                  <a:pt x="4822" y="19473"/>
                </a:cubicBezTo>
                <a:close/>
                <a:moveTo>
                  <a:pt x="4879" y="19486"/>
                </a:moveTo>
                <a:cubicBezTo>
                  <a:pt x="4901" y="19499"/>
                  <a:pt x="4944" y="19524"/>
                  <a:pt x="4954" y="19510"/>
                </a:cubicBezTo>
                <a:cubicBezTo>
                  <a:pt x="4932" y="19497"/>
                  <a:pt x="4917" y="19488"/>
                  <a:pt x="4904" y="19483"/>
                </a:cubicBezTo>
                <a:cubicBezTo>
                  <a:pt x="4892" y="19479"/>
                  <a:pt x="4884" y="19479"/>
                  <a:pt x="4879" y="19486"/>
                </a:cubicBezTo>
                <a:close/>
                <a:moveTo>
                  <a:pt x="4954" y="19510"/>
                </a:moveTo>
                <a:cubicBezTo>
                  <a:pt x="4975" y="19522"/>
                  <a:pt x="4976" y="19522"/>
                  <a:pt x="5011" y="19523"/>
                </a:cubicBezTo>
                <a:cubicBezTo>
                  <a:pt x="4998" y="19516"/>
                  <a:pt x="4987" y="19509"/>
                  <a:pt x="4977" y="19506"/>
                </a:cubicBezTo>
                <a:cubicBezTo>
                  <a:pt x="4967" y="19503"/>
                  <a:pt x="4959" y="19503"/>
                  <a:pt x="4954" y="19510"/>
                </a:cubicBezTo>
                <a:close/>
                <a:moveTo>
                  <a:pt x="5011" y="19523"/>
                </a:moveTo>
                <a:cubicBezTo>
                  <a:pt x="5033" y="19536"/>
                  <a:pt x="5054" y="19548"/>
                  <a:pt x="5086" y="19547"/>
                </a:cubicBezTo>
                <a:cubicBezTo>
                  <a:pt x="5064" y="19534"/>
                  <a:pt x="5049" y="19525"/>
                  <a:pt x="5036" y="19521"/>
                </a:cubicBezTo>
                <a:cubicBezTo>
                  <a:pt x="5024" y="19516"/>
                  <a:pt x="5016" y="19516"/>
                  <a:pt x="5011" y="19523"/>
                </a:cubicBezTo>
                <a:close/>
                <a:moveTo>
                  <a:pt x="5086" y="19547"/>
                </a:moveTo>
                <a:cubicBezTo>
                  <a:pt x="5107" y="19560"/>
                  <a:pt x="5107" y="19560"/>
                  <a:pt x="5145" y="19558"/>
                </a:cubicBezTo>
                <a:cubicBezTo>
                  <a:pt x="5121" y="19545"/>
                  <a:pt x="5110" y="19538"/>
                  <a:pt x="5102" y="19536"/>
                </a:cubicBezTo>
                <a:cubicBezTo>
                  <a:pt x="5095" y="19535"/>
                  <a:pt x="5092" y="19539"/>
                  <a:pt x="5086" y="19547"/>
                </a:cubicBezTo>
                <a:close/>
                <a:moveTo>
                  <a:pt x="4264" y="19321"/>
                </a:moveTo>
                <a:cubicBezTo>
                  <a:pt x="4259" y="19328"/>
                  <a:pt x="4252" y="19337"/>
                  <a:pt x="4255" y="19333"/>
                </a:cubicBezTo>
                <a:lnTo>
                  <a:pt x="4264" y="19321"/>
                </a:lnTo>
                <a:close/>
                <a:moveTo>
                  <a:pt x="17597" y="19498"/>
                </a:moveTo>
                <a:cubicBezTo>
                  <a:pt x="17645" y="19492"/>
                  <a:pt x="17746" y="19516"/>
                  <a:pt x="17779" y="19535"/>
                </a:cubicBezTo>
                <a:cubicBezTo>
                  <a:pt x="17857" y="19561"/>
                  <a:pt x="17904" y="19589"/>
                  <a:pt x="17873" y="19631"/>
                </a:cubicBezTo>
                <a:cubicBezTo>
                  <a:pt x="17816" y="19660"/>
                  <a:pt x="17581" y="19503"/>
                  <a:pt x="17570" y="19517"/>
                </a:cubicBezTo>
                <a:cubicBezTo>
                  <a:pt x="17570" y="19507"/>
                  <a:pt x="17581" y="19501"/>
                  <a:pt x="17597" y="19498"/>
                </a:cubicBezTo>
                <a:close/>
                <a:moveTo>
                  <a:pt x="5158" y="19541"/>
                </a:moveTo>
                <a:cubicBezTo>
                  <a:pt x="5161" y="19537"/>
                  <a:pt x="5154" y="19546"/>
                  <a:pt x="5149" y="19553"/>
                </a:cubicBezTo>
                <a:lnTo>
                  <a:pt x="5158" y="19541"/>
                </a:lnTo>
                <a:close/>
                <a:moveTo>
                  <a:pt x="17920" y="19560"/>
                </a:moveTo>
                <a:cubicBezTo>
                  <a:pt x="17935" y="19555"/>
                  <a:pt x="17977" y="19573"/>
                  <a:pt x="17969" y="19584"/>
                </a:cubicBezTo>
                <a:lnTo>
                  <a:pt x="17916" y="19572"/>
                </a:lnTo>
                <a:cubicBezTo>
                  <a:pt x="17912" y="19565"/>
                  <a:pt x="17915" y="19561"/>
                  <a:pt x="17920" y="19560"/>
                </a:cubicBezTo>
                <a:close/>
                <a:moveTo>
                  <a:pt x="6271" y="19848"/>
                </a:moveTo>
                <a:cubicBezTo>
                  <a:pt x="6275" y="19934"/>
                  <a:pt x="6792" y="20051"/>
                  <a:pt x="6860" y="20091"/>
                </a:cubicBezTo>
                <a:cubicBezTo>
                  <a:pt x="6893" y="20047"/>
                  <a:pt x="6940" y="20158"/>
                  <a:pt x="6860" y="20091"/>
                </a:cubicBezTo>
                <a:cubicBezTo>
                  <a:pt x="6705" y="20084"/>
                  <a:pt x="6515" y="19992"/>
                  <a:pt x="6361" y="19985"/>
                </a:cubicBezTo>
                <a:cubicBezTo>
                  <a:pt x="6652" y="20156"/>
                  <a:pt x="7307" y="20309"/>
                  <a:pt x="7680" y="20405"/>
                </a:cubicBezTo>
                <a:cubicBezTo>
                  <a:pt x="8512" y="20626"/>
                  <a:pt x="9295" y="20815"/>
                  <a:pt x="10091" y="21035"/>
                </a:cubicBezTo>
                <a:cubicBezTo>
                  <a:pt x="10548" y="21156"/>
                  <a:pt x="10968" y="21279"/>
                  <a:pt x="11308" y="21335"/>
                </a:cubicBezTo>
                <a:cubicBezTo>
                  <a:pt x="11276" y="21336"/>
                  <a:pt x="11276" y="21293"/>
                  <a:pt x="11298" y="21306"/>
                </a:cubicBezTo>
                <a:cubicBezTo>
                  <a:pt x="11330" y="21305"/>
                  <a:pt x="11451" y="21356"/>
                  <a:pt x="11562" y="21381"/>
                </a:cubicBezTo>
                <a:cubicBezTo>
                  <a:pt x="11619" y="21394"/>
                  <a:pt x="11828" y="21453"/>
                  <a:pt x="11774" y="21401"/>
                </a:cubicBezTo>
                <a:cubicBezTo>
                  <a:pt x="11737" y="21360"/>
                  <a:pt x="11244" y="21254"/>
                  <a:pt x="11627" y="21335"/>
                </a:cubicBezTo>
                <a:cubicBezTo>
                  <a:pt x="11850" y="21382"/>
                  <a:pt x="12093" y="21401"/>
                  <a:pt x="12334" y="21459"/>
                </a:cubicBezTo>
                <a:cubicBezTo>
                  <a:pt x="12444" y="21484"/>
                  <a:pt x="12887" y="21577"/>
                  <a:pt x="12402" y="21459"/>
                </a:cubicBezTo>
                <a:cubicBezTo>
                  <a:pt x="11383" y="21192"/>
                  <a:pt x="10431" y="20923"/>
                  <a:pt x="9437" y="20671"/>
                </a:cubicBezTo>
                <a:cubicBezTo>
                  <a:pt x="8641" y="20451"/>
                  <a:pt x="7907" y="20271"/>
                  <a:pt x="7058" y="20040"/>
                </a:cubicBezTo>
                <a:cubicBezTo>
                  <a:pt x="6870" y="19993"/>
                  <a:pt x="6590" y="19933"/>
                  <a:pt x="6360" y="19861"/>
                </a:cubicBezTo>
                <a:cubicBezTo>
                  <a:pt x="6350" y="19875"/>
                  <a:pt x="6271" y="19848"/>
                  <a:pt x="6271" y="19848"/>
                </a:cubicBezTo>
                <a:close/>
                <a:moveTo>
                  <a:pt x="6356" y="19991"/>
                </a:moveTo>
                <a:lnTo>
                  <a:pt x="6348" y="20003"/>
                </a:lnTo>
                <a:cubicBezTo>
                  <a:pt x="6345" y="20007"/>
                  <a:pt x="6352" y="19997"/>
                  <a:pt x="6356" y="19991"/>
                </a:cubicBezTo>
                <a:close/>
                <a:moveTo>
                  <a:pt x="16347" y="20310"/>
                </a:moveTo>
                <a:cubicBezTo>
                  <a:pt x="16467" y="20320"/>
                  <a:pt x="16281" y="20398"/>
                  <a:pt x="16335" y="20326"/>
                </a:cubicBezTo>
                <a:lnTo>
                  <a:pt x="16347" y="20310"/>
                </a:lnTo>
                <a:close/>
              </a:path>
            </a:pathLst>
          </a:custGeom>
        </p:spPr>
      </p:pic>
      <p:sp>
        <p:nvSpPr>
          <p:cNvPr id="8" name="矩形 7"/>
          <p:cNvSpPr/>
          <p:nvPr/>
        </p:nvSpPr>
        <p:spPr>
          <a:xfrm>
            <a:off x="692366" y="269177"/>
            <a:ext cx="3570208" cy="769441"/>
          </a:xfrm>
          <a:prstGeom prst="rect">
            <a:avLst/>
          </a:prstGeom>
        </p:spPr>
        <p:txBody>
          <a:bodyPr wrap="none">
            <a:spAutoFit/>
          </a:bodyPr>
          <a:lstStyle/>
          <a:p>
            <a:pPr algn="ctr"/>
            <a:r>
              <a:rPr lang="zh-CN" altLang="en-US" sz="4400" dirty="0" smtClean="0">
                <a:solidFill>
                  <a:schemeClr val="tx1">
                    <a:lumMod val="75000"/>
                    <a:lumOff val="25000"/>
                  </a:schemeClr>
                </a:solidFill>
                <a:latin typeface="禹卫书法行书简体" panose="02000603000000000000" pitchFamily="2" charset="-122"/>
                <a:ea typeface="禹卫书法行书简体" panose="02000603000000000000" pitchFamily="2" charset="-122"/>
              </a:rPr>
              <a:t>点击添加内容</a:t>
            </a:r>
            <a:endParaRPr lang="zh-CN" altLang="en-US" sz="4400" dirty="0">
              <a:solidFill>
                <a:schemeClr val="tx1">
                  <a:lumMod val="75000"/>
                  <a:lumOff val="25000"/>
                </a:schemeClr>
              </a:solidFill>
              <a:latin typeface="禹卫书法行书简体" panose="02000603000000000000" pitchFamily="2" charset="-122"/>
              <a:ea typeface="禹卫书法行书简体" panose="02000603000000000000" pitchFamily="2" charset="-122"/>
            </a:endParaRPr>
          </a:p>
        </p:txBody>
      </p:sp>
    </p:spTree>
    <p:custDataLst>
      <p:tags r:id="rId2"/>
    </p:custDataLst>
  </p:cSld>
  <p:clrMapOvr>
    <a:masterClrMapping/>
  </p:clrMapOvr>
  <p:transition advTm="4165">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51"/>
                                        </p:tgtEl>
                                        <p:attrNameLst>
                                          <p:attrName>style.visibility</p:attrName>
                                        </p:attrNameLst>
                                      </p:cBhvr>
                                      <p:to>
                                        <p:strVal val="visible"/>
                                      </p:to>
                                    </p:set>
                                    <p:animEffect transition="in" filter="fade">
                                      <p:cBhvr>
                                        <p:cTn id="7" dur="500"/>
                                        <p:tgtEl>
                                          <p:spTgt spid="1251"/>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248"/>
                                        </p:tgtEl>
                                        <p:attrNameLst>
                                          <p:attrName>style.visibility</p:attrName>
                                        </p:attrNameLst>
                                      </p:cBhvr>
                                      <p:to>
                                        <p:strVal val="visible"/>
                                      </p:to>
                                    </p:set>
                                    <p:animEffect transition="in" filter="fade">
                                      <p:cBhvr>
                                        <p:cTn id="11" dur="1000"/>
                                        <p:tgtEl>
                                          <p:spTgt spid="1248"/>
                                        </p:tgtEl>
                                      </p:cBhvr>
                                    </p:animEffect>
                                    <p:anim calcmode="lin" valueType="num">
                                      <p:cBhvr>
                                        <p:cTn id="12" dur="1000" fill="hold"/>
                                        <p:tgtEl>
                                          <p:spTgt spid="1248"/>
                                        </p:tgtEl>
                                        <p:attrNameLst>
                                          <p:attrName>ppt_x</p:attrName>
                                        </p:attrNameLst>
                                      </p:cBhvr>
                                      <p:tavLst>
                                        <p:tav tm="0">
                                          <p:val>
                                            <p:strVal val="#ppt_x"/>
                                          </p:val>
                                        </p:tav>
                                        <p:tav tm="100000">
                                          <p:val>
                                            <p:strVal val="#ppt_x"/>
                                          </p:val>
                                        </p:tav>
                                      </p:tavLst>
                                    </p:anim>
                                    <p:anim calcmode="lin" valueType="num">
                                      <p:cBhvr>
                                        <p:cTn id="13" dur="1000" fill="hold"/>
                                        <p:tgtEl>
                                          <p:spTgt spid="124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1250"/>
                                        </p:tgtEl>
                                        <p:attrNameLst>
                                          <p:attrName>style.visibility</p:attrName>
                                        </p:attrNameLst>
                                      </p:cBhvr>
                                      <p:to>
                                        <p:strVal val="visible"/>
                                      </p:to>
                                    </p:set>
                                    <p:animEffect transition="in" filter="fade">
                                      <p:cBhvr>
                                        <p:cTn id="17" dur="1000"/>
                                        <p:tgtEl>
                                          <p:spTgt spid="1250"/>
                                        </p:tgtEl>
                                      </p:cBhvr>
                                    </p:animEffect>
                                    <p:anim calcmode="lin" valueType="num">
                                      <p:cBhvr>
                                        <p:cTn id="18" dur="1000" fill="hold"/>
                                        <p:tgtEl>
                                          <p:spTgt spid="1250"/>
                                        </p:tgtEl>
                                        <p:attrNameLst>
                                          <p:attrName>ppt_x</p:attrName>
                                        </p:attrNameLst>
                                      </p:cBhvr>
                                      <p:tavLst>
                                        <p:tav tm="0">
                                          <p:val>
                                            <p:strVal val="#ppt_x"/>
                                          </p:val>
                                        </p:tav>
                                        <p:tav tm="100000">
                                          <p:val>
                                            <p:strVal val="#ppt_x"/>
                                          </p:val>
                                        </p:tav>
                                      </p:tavLst>
                                    </p:anim>
                                    <p:anim calcmode="lin" valueType="num">
                                      <p:cBhvr>
                                        <p:cTn id="19" dur="1000" fill="hold"/>
                                        <p:tgtEl>
                                          <p:spTgt spid="1250"/>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7" presetClass="entr" presetSubtype="0" fill="hold" nodeType="afterEffect">
                                  <p:stCondLst>
                                    <p:cond delay="0"/>
                                  </p:stCondLst>
                                  <p:childTnLst>
                                    <p:set>
                                      <p:cBhvr>
                                        <p:cTn id="22" dur="1" fill="hold">
                                          <p:stCondLst>
                                            <p:cond delay="0"/>
                                          </p:stCondLst>
                                        </p:cTn>
                                        <p:tgtEl>
                                          <p:spTgt spid="1249"/>
                                        </p:tgtEl>
                                        <p:attrNameLst>
                                          <p:attrName>style.visibility</p:attrName>
                                        </p:attrNameLst>
                                      </p:cBhvr>
                                      <p:to>
                                        <p:strVal val="visible"/>
                                      </p:to>
                                    </p:set>
                                    <p:animEffect transition="in" filter="fade">
                                      <p:cBhvr>
                                        <p:cTn id="23" dur="1000"/>
                                        <p:tgtEl>
                                          <p:spTgt spid="1249"/>
                                        </p:tgtEl>
                                      </p:cBhvr>
                                    </p:animEffect>
                                    <p:anim calcmode="lin" valueType="num">
                                      <p:cBhvr>
                                        <p:cTn id="24" dur="1000" fill="hold"/>
                                        <p:tgtEl>
                                          <p:spTgt spid="1249"/>
                                        </p:tgtEl>
                                        <p:attrNameLst>
                                          <p:attrName>ppt_x</p:attrName>
                                        </p:attrNameLst>
                                      </p:cBhvr>
                                      <p:tavLst>
                                        <p:tav tm="0">
                                          <p:val>
                                            <p:strVal val="#ppt_x"/>
                                          </p:val>
                                        </p:tav>
                                        <p:tav tm="100000">
                                          <p:val>
                                            <p:strVal val="#ppt_x"/>
                                          </p:val>
                                        </p:tav>
                                      </p:tavLst>
                                    </p:anim>
                                    <p:anim calcmode="lin" valueType="num">
                                      <p:cBhvr>
                                        <p:cTn id="25" dur="1000" fill="hold"/>
                                        <p:tgtEl>
                                          <p:spTgt spid="1249"/>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8"/>
                                        </p:tgtEl>
                                        <p:attrNameLst>
                                          <p:attrName>ppt_y</p:attrName>
                                        </p:attrNameLst>
                                      </p:cBhvr>
                                      <p:tavLst>
                                        <p:tav tm="0">
                                          <p:val>
                                            <p:strVal val="#ppt_y"/>
                                          </p:val>
                                        </p:tav>
                                        <p:tav tm="100000">
                                          <p:val>
                                            <p:strVal val="#ppt_y"/>
                                          </p:val>
                                        </p:tav>
                                      </p:tavLst>
                                    </p:anim>
                                    <p:anim calcmode="lin" valueType="num">
                                      <p:cBhvr>
                                        <p:cTn id="3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8" grpId="0" animBg="1"/>
      <p:bldP spid="1250" grpId="0" animBg="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5" name="Shape 1705"/>
          <p:cNvSpPr/>
          <p:nvPr/>
        </p:nvSpPr>
        <p:spPr>
          <a:xfrm>
            <a:off x="3775" y="0"/>
            <a:ext cx="12188825" cy="2919731"/>
          </a:xfrm>
          <a:prstGeom prst="rect">
            <a:avLst/>
          </a:prstGeom>
          <a:blipFill>
            <a:blip r:embed="rId1"/>
            <a:srcRect/>
            <a:stretch>
              <a:fillRect t="-9230" b="-1"/>
            </a:stretch>
          </a:blipFill>
          <a:ln w="12700">
            <a:miter lim="400000"/>
          </a:ln>
        </p:spPr>
        <p:txBody>
          <a:bodyPr lIns="22859" rIns="22859" anchor="ctr"/>
          <a:lstStyle/>
          <a:p>
            <a:pPr algn="ctr">
              <a:defRPr>
                <a:solidFill>
                  <a:srgbClr val="FFFFFF"/>
                </a:solidFill>
              </a:defRPr>
            </a:pPr>
            <a:endParaRPr sz="1800">
              <a:latin typeface="微软雅黑" panose="020B0503020204020204" pitchFamily="34" charset="-122"/>
              <a:ea typeface="微软雅黑" panose="020B0503020204020204" pitchFamily="34" charset="-122"/>
            </a:endParaRPr>
          </a:p>
        </p:txBody>
      </p:sp>
      <p:sp>
        <p:nvSpPr>
          <p:cNvPr id="1706" name="Shape 1706"/>
          <p:cNvSpPr>
            <a:spLocks noGrp="1"/>
          </p:cNvSpPr>
          <p:nvPr>
            <p:ph type="sldNum" sz="quarter" idx="12"/>
          </p:nvPr>
        </p:nvSpPr>
        <p:spPr>
          <a:xfrm>
            <a:off x="11187319" y="330839"/>
            <a:ext cx="238760" cy="455930"/>
          </a:xfrm>
          <a:prstGeom prst="rect">
            <a:avLst/>
          </a:prstGeom>
        </p:spPr>
        <p:txBody>
          <a:bodyPr/>
          <a:lstStyle>
            <a:lvl1pPr algn="ctr">
              <a:defRPr sz="1800">
                <a:latin typeface="Montserrat Light"/>
                <a:ea typeface="Montserrat Light"/>
                <a:cs typeface="Montserrat Light"/>
                <a:sym typeface="Montserrat Light"/>
              </a:defRPr>
            </a:lvl1pPr>
          </a:lstStyle>
          <a:p>
            <a:fld id="{86CB4B4D-7CA3-9044-876B-883B54F8677D}" type="slidenum">
              <a:rPr sz="900">
                <a:latin typeface="微软雅黑" panose="020B0503020204020204" pitchFamily="34" charset="-122"/>
                <a:ea typeface="微软雅黑" panose="020B0503020204020204" pitchFamily="34" charset="-122"/>
              </a:rPr>
            </a:fld>
            <a:endParaRPr sz="900">
              <a:latin typeface="微软雅黑" panose="020B0503020204020204" pitchFamily="34" charset="-122"/>
              <a:ea typeface="微软雅黑" panose="020B0503020204020204" pitchFamily="34" charset="-122"/>
            </a:endParaRPr>
          </a:p>
        </p:txBody>
      </p:sp>
      <p:sp>
        <p:nvSpPr>
          <p:cNvPr id="1707" name="Shape 1707"/>
          <p:cNvSpPr/>
          <p:nvPr/>
        </p:nvSpPr>
        <p:spPr>
          <a:xfrm>
            <a:off x="9004755" y="5367037"/>
            <a:ext cx="1687639" cy="338554"/>
          </a:xfrm>
          <a:prstGeom prst="rect">
            <a:avLst/>
          </a:prstGeom>
          <a:ln w="12700">
            <a:miter lim="400000"/>
          </a:ln>
        </p:spPr>
        <p:txBody>
          <a:bodyPr wrap="none" lIns="22859" rIns="22859" anchor="ctr">
            <a:spAutoFit/>
          </a:bodyPr>
          <a:lstStyle>
            <a:lvl1pPr>
              <a:defRPr sz="2200">
                <a:latin typeface="Montserrat-Regular"/>
                <a:ea typeface="Montserrat-Regular"/>
                <a:cs typeface="Montserrat-Regular"/>
                <a:sym typeface="Montserrat-Regular"/>
              </a:defRPr>
            </a:lvl1pPr>
          </a:lstStyle>
          <a:p>
            <a:pPr algn="l"/>
            <a:r>
              <a:rPr sz="1600" dirty="0" err="1">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endParaRPr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08" name="Shape 1708"/>
          <p:cNvSpPr/>
          <p:nvPr/>
        </p:nvSpPr>
        <p:spPr>
          <a:xfrm>
            <a:off x="1418829" y="5399424"/>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565B76"/>
          </a:solidFill>
          <a:ln w="12700">
            <a:miter lim="400000"/>
          </a:ln>
        </p:spPr>
        <p:txBody>
          <a:bodyPr lIns="22859" rIns="22859" anchor="ctr"/>
          <a:lstStyle/>
          <a:p>
            <a:pPr defTabSz="456565">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09" name="Shape 1709"/>
          <p:cNvSpPr/>
          <p:nvPr/>
        </p:nvSpPr>
        <p:spPr>
          <a:xfrm>
            <a:off x="6173591" y="4854936"/>
            <a:ext cx="20314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rgbClr val="565B76"/>
          </a:solidFill>
          <a:ln w="12700">
            <a:miter lim="400000"/>
          </a:ln>
        </p:spPr>
        <p:txBody>
          <a:bodyPr lIns="22859" rIns="22859" anchor="ctr"/>
          <a:lstStyle/>
          <a:p>
            <a:pPr defTabSz="456565">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10" name="Shape 1710"/>
          <p:cNvSpPr/>
          <p:nvPr/>
        </p:nvSpPr>
        <p:spPr>
          <a:xfrm>
            <a:off x="6132406" y="535009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rgbClr val="565B76"/>
          </a:solidFill>
          <a:ln w="12700">
            <a:miter lim="400000"/>
          </a:ln>
        </p:spPr>
        <p:txBody>
          <a:bodyPr lIns="22859" rIns="22859" anchor="ctr"/>
          <a:lstStyle/>
          <a:p>
            <a:pPr defTabSz="456565">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11" name="Shape 1711"/>
          <p:cNvSpPr/>
          <p:nvPr/>
        </p:nvSpPr>
        <p:spPr>
          <a:xfrm>
            <a:off x="8561594" y="486954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0070C0"/>
          </a:solidFill>
          <a:ln w="12700">
            <a:miter lim="400000"/>
          </a:ln>
        </p:spPr>
        <p:txBody>
          <a:bodyPr lIns="22859" rIns="22859" anchor="ctr"/>
          <a:lstStyle/>
          <a:p>
            <a:pPr defTabSz="456565">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12" name="Shape 1712"/>
          <p:cNvSpPr/>
          <p:nvPr/>
        </p:nvSpPr>
        <p:spPr>
          <a:xfrm>
            <a:off x="8561594" y="536470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0070C0"/>
          </a:solidFill>
          <a:ln w="12700">
            <a:miter lim="400000"/>
          </a:ln>
        </p:spPr>
        <p:txBody>
          <a:bodyPr lIns="22859" rIns="22859" anchor="ctr"/>
          <a:lstStyle/>
          <a:p>
            <a:pPr defTabSz="456565">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13" name="Shape 1713"/>
          <p:cNvSpPr/>
          <p:nvPr/>
        </p:nvSpPr>
        <p:spPr>
          <a:xfrm>
            <a:off x="1469986" y="4823602"/>
            <a:ext cx="152362" cy="279328"/>
          </a:xfrm>
          <a:custGeom>
            <a:avLst/>
            <a:gdLst/>
            <a:ahLst/>
            <a:cxnLst>
              <a:cxn ang="0">
                <a:pos x="wd2" y="hd2"/>
              </a:cxn>
              <a:cxn ang="5400000">
                <a:pos x="wd2" y="hd2"/>
              </a:cxn>
              <a:cxn ang="10800000">
                <a:pos x="wd2" y="hd2"/>
              </a:cxn>
              <a:cxn ang="16200000">
                <a:pos x="wd2" y="hd2"/>
              </a:cxn>
            </a:cxnLst>
            <a:rect l="0" t="0" r="r" b="b"/>
            <a:pathLst>
              <a:path w="21600" h="21600" extrusionOk="0">
                <a:moveTo>
                  <a:pt x="11700" y="1473"/>
                </a:moveTo>
                <a:lnTo>
                  <a:pt x="9900" y="1473"/>
                </a:lnTo>
                <a:cubicBezTo>
                  <a:pt x="9403" y="1473"/>
                  <a:pt x="9000" y="1692"/>
                  <a:pt x="9000" y="1964"/>
                </a:cubicBezTo>
                <a:cubicBezTo>
                  <a:pt x="9000" y="2235"/>
                  <a:pt x="9403" y="2455"/>
                  <a:pt x="9900" y="2455"/>
                </a:cubicBezTo>
                <a:lnTo>
                  <a:pt x="11700" y="2455"/>
                </a:lnTo>
                <a:cubicBezTo>
                  <a:pt x="12197" y="2455"/>
                  <a:pt x="12600" y="2235"/>
                  <a:pt x="12600" y="1964"/>
                </a:cubicBezTo>
                <a:cubicBezTo>
                  <a:pt x="12600" y="1692"/>
                  <a:pt x="12197" y="1473"/>
                  <a:pt x="11700" y="1473"/>
                </a:cubicBezTo>
                <a:moveTo>
                  <a:pt x="19800" y="2945"/>
                </a:moveTo>
                <a:lnTo>
                  <a:pt x="1800" y="2945"/>
                </a:lnTo>
                <a:lnTo>
                  <a:pt x="1800" y="1964"/>
                </a:lnTo>
                <a:cubicBezTo>
                  <a:pt x="1800" y="1422"/>
                  <a:pt x="2605" y="982"/>
                  <a:pt x="3600" y="982"/>
                </a:cubicBezTo>
                <a:lnTo>
                  <a:pt x="18000" y="982"/>
                </a:lnTo>
                <a:cubicBezTo>
                  <a:pt x="18993" y="982"/>
                  <a:pt x="19800" y="1422"/>
                  <a:pt x="19800" y="1964"/>
                </a:cubicBezTo>
                <a:cubicBezTo>
                  <a:pt x="19800" y="1964"/>
                  <a:pt x="19800" y="2945"/>
                  <a:pt x="19800" y="2945"/>
                </a:cubicBezTo>
                <a:close/>
                <a:moveTo>
                  <a:pt x="19800" y="17673"/>
                </a:moveTo>
                <a:lnTo>
                  <a:pt x="1800" y="17673"/>
                </a:lnTo>
                <a:lnTo>
                  <a:pt x="1800" y="3927"/>
                </a:lnTo>
                <a:lnTo>
                  <a:pt x="19800" y="3927"/>
                </a:lnTo>
                <a:cubicBezTo>
                  <a:pt x="19800" y="3927"/>
                  <a:pt x="19800" y="17673"/>
                  <a:pt x="19800" y="17673"/>
                </a:cubicBezTo>
                <a:close/>
                <a:moveTo>
                  <a:pt x="19800" y="19636"/>
                </a:moveTo>
                <a:cubicBezTo>
                  <a:pt x="19800" y="20179"/>
                  <a:pt x="18993" y="20618"/>
                  <a:pt x="18000" y="20618"/>
                </a:cubicBezTo>
                <a:lnTo>
                  <a:pt x="3600" y="20618"/>
                </a:lnTo>
                <a:cubicBezTo>
                  <a:pt x="2605" y="20618"/>
                  <a:pt x="1800" y="20179"/>
                  <a:pt x="1800" y="19636"/>
                </a:cubicBezTo>
                <a:lnTo>
                  <a:pt x="1800" y="18655"/>
                </a:lnTo>
                <a:lnTo>
                  <a:pt x="19800" y="18655"/>
                </a:lnTo>
                <a:cubicBezTo>
                  <a:pt x="19800" y="18655"/>
                  <a:pt x="19800" y="19636"/>
                  <a:pt x="19800" y="19636"/>
                </a:cubicBezTo>
                <a:close/>
                <a:moveTo>
                  <a:pt x="18000" y="0"/>
                </a:moveTo>
                <a:lnTo>
                  <a:pt x="3600" y="0"/>
                </a:lnTo>
                <a:cubicBezTo>
                  <a:pt x="1612" y="0"/>
                  <a:pt x="0" y="879"/>
                  <a:pt x="0" y="1964"/>
                </a:cubicBezTo>
                <a:lnTo>
                  <a:pt x="0" y="19636"/>
                </a:lnTo>
                <a:cubicBezTo>
                  <a:pt x="0" y="20721"/>
                  <a:pt x="1612" y="21600"/>
                  <a:pt x="3600" y="21600"/>
                </a:cubicBezTo>
                <a:lnTo>
                  <a:pt x="18000" y="21600"/>
                </a:lnTo>
                <a:cubicBezTo>
                  <a:pt x="19988" y="21600"/>
                  <a:pt x="21600" y="20721"/>
                  <a:pt x="21600" y="19636"/>
                </a:cubicBezTo>
                <a:lnTo>
                  <a:pt x="21600" y="1964"/>
                </a:lnTo>
                <a:cubicBezTo>
                  <a:pt x="21600" y="879"/>
                  <a:pt x="19988" y="0"/>
                  <a:pt x="18000" y="0"/>
                </a:cubicBezTo>
                <a:moveTo>
                  <a:pt x="10800" y="20127"/>
                </a:moveTo>
                <a:cubicBezTo>
                  <a:pt x="11297" y="20127"/>
                  <a:pt x="11700" y="19908"/>
                  <a:pt x="11700" y="19636"/>
                </a:cubicBezTo>
                <a:cubicBezTo>
                  <a:pt x="11700" y="19366"/>
                  <a:pt x="11297" y="19145"/>
                  <a:pt x="10800" y="19145"/>
                </a:cubicBezTo>
                <a:cubicBezTo>
                  <a:pt x="10303" y="19145"/>
                  <a:pt x="9900" y="19366"/>
                  <a:pt x="9900" y="19636"/>
                </a:cubicBezTo>
                <a:cubicBezTo>
                  <a:pt x="9900" y="19908"/>
                  <a:pt x="10303" y="20127"/>
                  <a:pt x="10800" y="20127"/>
                </a:cubicBezTo>
              </a:path>
            </a:pathLst>
          </a:custGeom>
          <a:solidFill>
            <a:srgbClr val="565B76"/>
          </a:solidFill>
          <a:ln w="12700">
            <a:miter lim="400000"/>
          </a:ln>
        </p:spPr>
        <p:txBody>
          <a:bodyPr lIns="22859" rIns="22859" anchor="ctr"/>
          <a:lstStyle/>
          <a:p>
            <a:pPr defTabSz="456565">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14" name="Shape 1714"/>
          <p:cNvSpPr/>
          <p:nvPr/>
        </p:nvSpPr>
        <p:spPr>
          <a:xfrm>
            <a:off x="3744403" y="483816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rgbClr val="0070C0"/>
          </a:solidFill>
          <a:ln w="12700">
            <a:miter lim="400000"/>
          </a:ln>
        </p:spPr>
        <p:txBody>
          <a:bodyPr lIns="22859" rIns="22859" anchor="ctr"/>
          <a:lstStyle/>
          <a:p>
            <a:pPr defTabSz="456565">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15" name="Shape 1715"/>
          <p:cNvSpPr/>
          <p:nvPr/>
        </p:nvSpPr>
        <p:spPr>
          <a:xfrm>
            <a:off x="3744401" y="537589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0070C0"/>
          </a:solidFill>
          <a:ln w="12700">
            <a:miter lim="400000"/>
          </a:ln>
        </p:spPr>
        <p:txBody>
          <a:bodyPr lIns="22859" rIns="22859" anchor="ctr"/>
          <a:lstStyle/>
          <a:p>
            <a:pPr defTabSz="456565">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16" name="Shape 1716"/>
          <p:cNvSpPr/>
          <p:nvPr/>
        </p:nvSpPr>
        <p:spPr>
          <a:xfrm>
            <a:off x="9004755" y="4815200"/>
            <a:ext cx="1687639" cy="338554"/>
          </a:xfrm>
          <a:prstGeom prst="rect">
            <a:avLst/>
          </a:prstGeom>
          <a:ln w="12700">
            <a:miter lim="400000"/>
          </a:ln>
        </p:spPr>
        <p:txBody>
          <a:bodyPr wrap="none" lIns="22859" rIns="22859" anchor="ctr">
            <a:spAutoFit/>
          </a:bodyPr>
          <a:lstStyle>
            <a:lvl1pPr>
              <a:defRPr sz="2200">
                <a:latin typeface="Montserrat-Regular"/>
                <a:ea typeface="Montserrat-Regular"/>
                <a:cs typeface="Montserrat-Regular"/>
                <a:sym typeface="Montserrat-Regular"/>
              </a:defRPr>
            </a:lvl1pPr>
          </a:lstStyle>
          <a:p>
            <a:pPr algn="l"/>
            <a:r>
              <a:rPr sz="1600" dirty="0" err="1">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endParaRPr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17" name="Shape 1717"/>
          <p:cNvSpPr/>
          <p:nvPr/>
        </p:nvSpPr>
        <p:spPr>
          <a:xfrm>
            <a:off x="4187562" y="5352429"/>
            <a:ext cx="1687639" cy="338554"/>
          </a:xfrm>
          <a:prstGeom prst="rect">
            <a:avLst/>
          </a:prstGeom>
          <a:ln w="12700">
            <a:miter lim="400000"/>
          </a:ln>
        </p:spPr>
        <p:txBody>
          <a:bodyPr wrap="none" lIns="22859" rIns="22859" anchor="ctr">
            <a:spAutoFit/>
          </a:bodyPr>
          <a:lstStyle>
            <a:lvl1pPr>
              <a:defRPr sz="2200">
                <a:latin typeface="Montserrat-Regular"/>
                <a:ea typeface="Montserrat-Regular"/>
                <a:cs typeface="Montserrat-Regular"/>
                <a:sym typeface="Montserrat-Regular"/>
              </a:defRPr>
            </a:lvl1pPr>
          </a:lstStyle>
          <a:p>
            <a:pPr algn="l"/>
            <a:r>
              <a:rPr sz="1600" dirty="0" err="1">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endParaRPr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18" name="Shape 1718"/>
          <p:cNvSpPr/>
          <p:nvPr/>
        </p:nvSpPr>
        <p:spPr>
          <a:xfrm>
            <a:off x="4187562" y="4800592"/>
            <a:ext cx="1687639" cy="338554"/>
          </a:xfrm>
          <a:prstGeom prst="rect">
            <a:avLst/>
          </a:prstGeom>
          <a:ln w="12700">
            <a:miter lim="400000"/>
          </a:ln>
        </p:spPr>
        <p:txBody>
          <a:bodyPr wrap="none" lIns="22859" rIns="22859" anchor="ctr">
            <a:spAutoFit/>
          </a:bodyPr>
          <a:lstStyle>
            <a:lvl1pPr>
              <a:defRPr sz="2200">
                <a:latin typeface="Montserrat-Regular"/>
                <a:ea typeface="Montserrat-Regular"/>
                <a:cs typeface="Montserrat-Regular"/>
                <a:sym typeface="Montserrat-Regular"/>
              </a:defRPr>
            </a:lvl1pPr>
          </a:lstStyle>
          <a:p>
            <a:pPr algn="l"/>
            <a:r>
              <a:rPr sz="1600" dirty="0" err="1">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endParaRPr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19" name="Shape 1719"/>
          <p:cNvSpPr/>
          <p:nvPr/>
        </p:nvSpPr>
        <p:spPr>
          <a:xfrm>
            <a:off x="6513795" y="5352429"/>
            <a:ext cx="1687639" cy="338554"/>
          </a:xfrm>
          <a:prstGeom prst="rect">
            <a:avLst/>
          </a:prstGeom>
          <a:ln w="12700">
            <a:miter lim="400000"/>
          </a:ln>
        </p:spPr>
        <p:txBody>
          <a:bodyPr wrap="none" lIns="22859" rIns="22859" anchor="ctr">
            <a:spAutoFit/>
          </a:bodyPr>
          <a:lstStyle>
            <a:lvl1pPr>
              <a:defRPr sz="2200">
                <a:latin typeface="Montserrat-Regular"/>
                <a:ea typeface="Montserrat-Regular"/>
                <a:cs typeface="Montserrat-Regular"/>
                <a:sym typeface="Montserrat-Regular"/>
              </a:defRPr>
            </a:lvl1pPr>
          </a:lstStyle>
          <a:p>
            <a:pPr algn="l"/>
            <a:r>
              <a:rPr sz="1600" dirty="0" err="1">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endParaRPr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20" name="Shape 1720"/>
          <p:cNvSpPr/>
          <p:nvPr/>
        </p:nvSpPr>
        <p:spPr>
          <a:xfrm>
            <a:off x="6513795" y="4800592"/>
            <a:ext cx="1687639" cy="338554"/>
          </a:xfrm>
          <a:prstGeom prst="rect">
            <a:avLst/>
          </a:prstGeom>
          <a:ln w="12700">
            <a:miter lim="400000"/>
          </a:ln>
        </p:spPr>
        <p:txBody>
          <a:bodyPr wrap="none" lIns="22859" rIns="22859" anchor="ctr">
            <a:spAutoFit/>
          </a:bodyPr>
          <a:lstStyle>
            <a:lvl1pPr>
              <a:defRPr sz="2200">
                <a:latin typeface="Montserrat-Regular"/>
                <a:ea typeface="Montserrat-Regular"/>
                <a:cs typeface="Montserrat-Regular"/>
                <a:sym typeface="Montserrat-Regular"/>
              </a:defRPr>
            </a:lvl1pPr>
          </a:lstStyle>
          <a:p>
            <a:pPr algn="l"/>
            <a:r>
              <a:rPr sz="1600" dirty="0" err="1">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endParaRPr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21" name="Shape 1721"/>
          <p:cNvSpPr/>
          <p:nvPr/>
        </p:nvSpPr>
        <p:spPr>
          <a:xfrm>
            <a:off x="1784796" y="5337870"/>
            <a:ext cx="1687639" cy="338554"/>
          </a:xfrm>
          <a:prstGeom prst="rect">
            <a:avLst/>
          </a:prstGeom>
          <a:ln w="12700">
            <a:miter lim="400000"/>
          </a:ln>
        </p:spPr>
        <p:txBody>
          <a:bodyPr wrap="none" lIns="22859" rIns="22859" anchor="ctr">
            <a:spAutoFit/>
          </a:bodyPr>
          <a:lstStyle>
            <a:lvl1pPr>
              <a:defRPr sz="2200">
                <a:latin typeface="Montserrat-Regular"/>
                <a:ea typeface="Montserrat-Regular"/>
                <a:cs typeface="Montserrat-Regular"/>
                <a:sym typeface="Montserrat-Regular"/>
              </a:defRPr>
            </a:lvl1pPr>
          </a:lstStyle>
          <a:p>
            <a:pPr algn="l"/>
            <a:r>
              <a:rPr sz="1600" dirty="0" err="1">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endParaRPr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22" name="Shape 1722"/>
          <p:cNvSpPr/>
          <p:nvPr/>
        </p:nvSpPr>
        <p:spPr>
          <a:xfrm>
            <a:off x="1784796" y="4786033"/>
            <a:ext cx="1687639" cy="338554"/>
          </a:xfrm>
          <a:prstGeom prst="rect">
            <a:avLst/>
          </a:prstGeom>
          <a:ln w="12700">
            <a:miter lim="400000"/>
          </a:ln>
        </p:spPr>
        <p:txBody>
          <a:bodyPr wrap="none" lIns="22859" rIns="22859" anchor="ctr">
            <a:spAutoFit/>
          </a:bodyPr>
          <a:lstStyle>
            <a:lvl1pPr>
              <a:defRPr sz="2200">
                <a:latin typeface="Montserrat-Regular"/>
                <a:ea typeface="Montserrat-Regular"/>
                <a:cs typeface="Montserrat-Regular"/>
                <a:sym typeface="Montserrat-Regular"/>
              </a:defRPr>
            </a:lvl1pPr>
          </a:lstStyle>
          <a:p>
            <a:pPr algn="l"/>
            <a:r>
              <a:rPr sz="1600" dirty="0" err="1">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endParaRPr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35" name="Shape 1735"/>
          <p:cNvSpPr/>
          <p:nvPr/>
        </p:nvSpPr>
        <p:spPr>
          <a:xfrm>
            <a:off x="4337042" y="3507194"/>
            <a:ext cx="3590727" cy="803233"/>
          </a:xfrm>
          <a:prstGeom prst="rect">
            <a:avLst/>
          </a:prstGeom>
          <a:ln w="12700">
            <a:miter lim="400000"/>
          </a:ln>
        </p:spPr>
        <p:txBody>
          <a:bodyPr wrap="none" lIns="0" tIns="0" rIns="0" bIns="0" anchor="ctr">
            <a:spAutoFit/>
          </a:bodyPr>
          <a:lstStyle>
            <a:lvl1pPr defTabSz="4572000">
              <a:lnSpc>
                <a:spcPts val="7400"/>
              </a:lnSpc>
              <a:defRPr sz="6000" b="1" spc="500">
                <a:solidFill>
                  <a:srgbClr val="000000"/>
                </a:solidFill>
                <a:latin typeface="Montserrat Semi"/>
                <a:ea typeface="Montserrat Semi"/>
                <a:cs typeface="Montserrat Semi"/>
                <a:sym typeface="Montserrat Semi"/>
              </a:defRPr>
            </a:lvl1pPr>
          </a:lstStyle>
          <a:p>
            <a:pPr algn="l"/>
            <a:r>
              <a:rPr sz="3000" dirty="0" err="1">
                <a:solidFill>
                  <a:srgbClr val="0070C0"/>
                </a:solidFill>
                <a:latin typeface="微软雅黑" panose="020B0503020204020204" pitchFamily="34" charset="-122"/>
                <a:ea typeface="微软雅黑" panose="020B0503020204020204" pitchFamily="34" charset="-122"/>
              </a:rPr>
              <a:t>单击此处添加标题</a:t>
            </a:r>
            <a:endParaRPr sz="3000" dirty="0">
              <a:solidFill>
                <a:srgbClr val="0070C0"/>
              </a:solidFill>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transition advTm="4088">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05"/>
                                        </p:tgtEl>
                                        <p:attrNameLst>
                                          <p:attrName>style.visibility</p:attrName>
                                        </p:attrNameLst>
                                      </p:cBhvr>
                                      <p:to>
                                        <p:strVal val="visible"/>
                                      </p:to>
                                    </p:set>
                                    <p:anim calcmode="lin" valueType="num">
                                      <p:cBhvr>
                                        <p:cTn id="7" dur="500" fill="hold"/>
                                        <p:tgtEl>
                                          <p:spTgt spid="1705"/>
                                        </p:tgtEl>
                                        <p:attrNameLst>
                                          <p:attrName>ppt_w</p:attrName>
                                        </p:attrNameLst>
                                      </p:cBhvr>
                                      <p:tavLst>
                                        <p:tav tm="0">
                                          <p:val>
                                            <p:fltVal val="0"/>
                                          </p:val>
                                        </p:tav>
                                        <p:tav tm="100000">
                                          <p:val>
                                            <p:strVal val="#ppt_w"/>
                                          </p:val>
                                        </p:tav>
                                      </p:tavLst>
                                    </p:anim>
                                    <p:anim calcmode="lin" valueType="num">
                                      <p:cBhvr>
                                        <p:cTn id="8" dur="500" fill="hold"/>
                                        <p:tgtEl>
                                          <p:spTgt spid="1705"/>
                                        </p:tgtEl>
                                        <p:attrNameLst>
                                          <p:attrName>ppt_h</p:attrName>
                                        </p:attrNameLst>
                                      </p:cBhvr>
                                      <p:tavLst>
                                        <p:tav tm="0">
                                          <p:val>
                                            <p:fltVal val="0"/>
                                          </p:val>
                                        </p:tav>
                                        <p:tav tm="100000">
                                          <p:val>
                                            <p:strVal val="#ppt_h"/>
                                          </p:val>
                                        </p:tav>
                                      </p:tavLst>
                                    </p:anim>
                                    <p:animEffect transition="in" filter="fade">
                                      <p:cBhvr>
                                        <p:cTn id="9" dur="500"/>
                                        <p:tgtEl>
                                          <p:spTgt spid="1705"/>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1735"/>
                                        </p:tgtEl>
                                        <p:attrNameLst>
                                          <p:attrName>style.visibility</p:attrName>
                                        </p:attrNameLst>
                                      </p:cBhvr>
                                      <p:to>
                                        <p:strVal val="visible"/>
                                      </p:to>
                                    </p:set>
                                    <p:animEffect transition="in" filter="fade">
                                      <p:cBhvr>
                                        <p:cTn id="13" dur="1000"/>
                                        <p:tgtEl>
                                          <p:spTgt spid="1735"/>
                                        </p:tgtEl>
                                      </p:cBhvr>
                                    </p:animEffect>
                                    <p:anim calcmode="lin" valueType="num">
                                      <p:cBhvr>
                                        <p:cTn id="14" dur="1000" fill="hold"/>
                                        <p:tgtEl>
                                          <p:spTgt spid="1735"/>
                                        </p:tgtEl>
                                        <p:attrNameLst>
                                          <p:attrName>ppt_x</p:attrName>
                                        </p:attrNameLst>
                                      </p:cBhvr>
                                      <p:tavLst>
                                        <p:tav tm="0">
                                          <p:val>
                                            <p:strVal val="#ppt_x"/>
                                          </p:val>
                                        </p:tav>
                                        <p:tav tm="100000">
                                          <p:val>
                                            <p:strVal val="#ppt_x"/>
                                          </p:val>
                                        </p:tav>
                                      </p:tavLst>
                                    </p:anim>
                                    <p:anim calcmode="lin" valueType="num">
                                      <p:cBhvr>
                                        <p:cTn id="15" dur="1000" fill="hold"/>
                                        <p:tgtEl>
                                          <p:spTgt spid="173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713"/>
                                        </p:tgtEl>
                                        <p:attrNameLst>
                                          <p:attrName>style.visibility</p:attrName>
                                        </p:attrNameLst>
                                      </p:cBhvr>
                                      <p:to>
                                        <p:strVal val="visible"/>
                                      </p:to>
                                    </p:set>
                                    <p:animEffect transition="in" filter="fade">
                                      <p:cBhvr>
                                        <p:cTn id="19" dur="1000"/>
                                        <p:tgtEl>
                                          <p:spTgt spid="1713"/>
                                        </p:tgtEl>
                                      </p:cBhvr>
                                    </p:animEffect>
                                    <p:anim calcmode="lin" valueType="num">
                                      <p:cBhvr>
                                        <p:cTn id="20" dur="1000" fill="hold"/>
                                        <p:tgtEl>
                                          <p:spTgt spid="1713"/>
                                        </p:tgtEl>
                                        <p:attrNameLst>
                                          <p:attrName>ppt_x</p:attrName>
                                        </p:attrNameLst>
                                      </p:cBhvr>
                                      <p:tavLst>
                                        <p:tav tm="0">
                                          <p:val>
                                            <p:strVal val="#ppt_x"/>
                                          </p:val>
                                        </p:tav>
                                        <p:tav tm="100000">
                                          <p:val>
                                            <p:strVal val="#ppt_x"/>
                                          </p:val>
                                        </p:tav>
                                      </p:tavLst>
                                    </p:anim>
                                    <p:anim calcmode="lin" valueType="num">
                                      <p:cBhvr>
                                        <p:cTn id="21" dur="1000" fill="hold"/>
                                        <p:tgtEl>
                                          <p:spTgt spid="171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7" presetClass="entr" presetSubtype="0" fill="hold" grpId="0" nodeType="afterEffect">
                                  <p:stCondLst>
                                    <p:cond delay="0"/>
                                  </p:stCondLst>
                                  <p:childTnLst>
                                    <p:set>
                                      <p:cBhvr>
                                        <p:cTn id="24" dur="1" fill="hold">
                                          <p:stCondLst>
                                            <p:cond delay="0"/>
                                          </p:stCondLst>
                                        </p:cTn>
                                        <p:tgtEl>
                                          <p:spTgt spid="1708"/>
                                        </p:tgtEl>
                                        <p:attrNameLst>
                                          <p:attrName>style.visibility</p:attrName>
                                        </p:attrNameLst>
                                      </p:cBhvr>
                                      <p:to>
                                        <p:strVal val="visible"/>
                                      </p:to>
                                    </p:set>
                                    <p:animEffect transition="in" filter="fade">
                                      <p:cBhvr>
                                        <p:cTn id="25" dur="1000"/>
                                        <p:tgtEl>
                                          <p:spTgt spid="1708"/>
                                        </p:tgtEl>
                                      </p:cBhvr>
                                    </p:animEffect>
                                    <p:anim calcmode="lin" valueType="num">
                                      <p:cBhvr>
                                        <p:cTn id="26" dur="1000" fill="hold"/>
                                        <p:tgtEl>
                                          <p:spTgt spid="1708"/>
                                        </p:tgtEl>
                                        <p:attrNameLst>
                                          <p:attrName>ppt_x</p:attrName>
                                        </p:attrNameLst>
                                      </p:cBhvr>
                                      <p:tavLst>
                                        <p:tav tm="0">
                                          <p:val>
                                            <p:strVal val="#ppt_x"/>
                                          </p:val>
                                        </p:tav>
                                        <p:tav tm="100000">
                                          <p:val>
                                            <p:strVal val="#ppt_x"/>
                                          </p:val>
                                        </p:tav>
                                      </p:tavLst>
                                    </p:anim>
                                    <p:anim calcmode="lin" valueType="num">
                                      <p:cBhvr>
                                        <p:cTn id="27" dur="1000" fill="hold"/>
                                        <p:tgtEl>
                                          <p:spTgt spid="1708"/>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7" presetClass="entr" presetSubtype="0" fill="hold" grpId="0" nodeType="afterEffect">
                                  <p:stCondLst>
                                    <p:cond delay="0"/>
                                  </p:stCondLst>
                                  <p:childTnLst>
                                    <p:set>
                                      <p:cBhvr>
                                        <p:cTn id="30" dur="1" fill="hold">
                                          <p:stCondLst>
                                            <p:cond delay="0"/>
                                          </p:stCondLst>
                                        </p:cTn>
                                        <p:tgtEl>
                                          <p:spTgt spid="1722"/>
                                        </p:tgtEl>
                                        <p:attrNameLst>
                                          <p:attrName>style.visibility</p:attrName>
                                        </p:attrNameLst>
                                      </p:cBhvr>
                                      <p:to>
                                        <p:strVal val="visible"/>
                                      </p:to>
                                    </p:set>
                                    <p:animEffect transition="in" filter="fade">
                                      <p:cBhvr>
                                        <p:cTn id="31" dur="1000"/>
                                        <p:tgtEl>
                                          <p:spTgt spid="1722"/>
                                        </p:tgtEl>
                                      </p:cBhvr>
                                    </p:animEffect>
                                    <p:anim calcmode="lin" valueType="num">
                                      <p:cBhvr>
                                        <p:cTn id="32" dur="1000" fill="hold"/>
                                        <p:tgtEl>
                                          <p:spTgt spid="1722"/>
                                        </p:tgtEl>
                                        <p:attrNameLst>
                                          <p:attrName>ppt_x</p:attrName>
                                        </p:attrNameLst>
                                      </p:cBhvr>
                                      <p:tavLst>
                                        <p:tav tm="0">
                                          <p:val>
                                            <p:strVal val="#ppt_x"/>
                                          </p:val>
                                        </p:tav>
                                        <p:tav tm="100000">
                                          <p:val>
                                            <p:strVal val="#ppt_x"/>
                                          </p:val>
                                        </p:tav>
                                      </p:tavLst>
                                    </p:anim>
                                    <p:anim calcmode="lin" valueType="num">
                                      <p:cBhvr>
                                        <p:cTn id="33" dur="1000" fill="hold"/>
                                        <p:tgtEl>
                                          <p:spTgt spid="1722"/>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7" presetClass="entr" presetSubtype="0" fill="hold" grpId="0" nodeType="afterEffect">
                                  <p:stCondLst>
                                    <p:cond delay="0"/>
                                  </p:stCondLst>
                                  <p:childTnLst>
                                    <p:set>
                                      <p:cBhvr>
                                        <p:cTn id="36" dur="1" fill="hold">
                                          <p:stCondLst>
                                            <p:cond delay="0"/>
                                          </p:stCondLst>
                                        </p:cTn>
                                        <p:tgtEl>
                                          <p:spTgt spid="1721"/>
                                        </p:tgtEl>
                                        <p:attrNameLst>
                                          <p:attrName>style.visibility</p:attrName>
                                        </p:attrNameLst>
                                      </p:cBhvr>
                                      <p:to>
                                        <p:strVal val="visible"/>
                                      </p:to>
                                    </p:set>
                                    <p:animEffect transition="in" filter="fade">
                                      <p:cBhvr>
                                        <p:cTn id="37" dur="1000"/>
                                        <p:tgtEl>
                                          <p:spTgt spid="1721"/>
                                        </p:tgtEl>
                                      </p:cBhvr>
                                    </p:animEffect>
                                    <p:anim calcmode="lin" valueType="num">
                                      <p:cBhvr>
                                        <p:cTn id="38" dur="1000" fill="hold"/>
                                        <p:tgtEl>
                                          <p:spTgt spid="1721"/>
                                        </p:tgtEl>
                                        <p:attrNameLst>
                                          <p:attrName>ppt_x</p:attrName>
                                        </p:attrNameLst>
                                      </p:cBhvr>
                                      <p:tavLst>
                                        <p:tav tm="0">
                                          <p:val>
                                            <p:strVal val="#ppt_x"/>
                                          </p:val>
                                        </p:tav>
                                        <p:tav tm="100000">
                                          <p:val>
                                            <p:strVal val="#ppt_x"/>
                                          </p:val>
                                        </p:tav>
                                      </p:tavLst>
                                    </p:anim>
                                    <p:anim calcmode="lin" valueType="num">
                                      <p:cBhvr>
                                        <p:cTn id="39" dur="1000" fill="hold"/>
                                        <p:tgtEl>
                                          <p:spTgt spid="1721"/>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7" presetClass="entr" presetSubtype="0" fill="hold" grpId="0" nodeType="afterEffect">
                                  <p:stCondLst>
                                    <p:cond delay="0"/>
                                  </p:stCondLst>
                                  <p:childTnLst>
                                    <p:set>
                                      <p:cBhvr>
                                        <p:cTn id="42" dur="1" fill="hold">
                                          <p:stCondLst>
                                            <p:cond delay="0"/>
                                          </p:stCondLst>
                                        </p:cTn>
                                        <p:tgtEl>
                                          <p:spTgt spid="1714"/>
                                        </p:tgtEl>
                                        <p:attrNameLst>
                                          <p:attrName>style.visibility</p:attrName>
                                        </p:attrNameLst>
                                      </p:cBhvr>
                                      <p:to>
                                        <p:strVal val="visible"/>
                                      </p:to>
                                    </p:set>
                                    <p:animEffect transition="in" filter="fade">
                                      <p:cBhvr>
                                        <p:cTn id="43" dur="1000"/>
                                        <p:tgtEl>
                                          <p:spTgt spid="1714"/>
                                        </p:tgtEl>
                                      </p:cBhvr>
                                    </p:animEffect>
                                    <p:anim calcmode="lin" valueType="num">
                                      <p:cBhvr>
                                        <p:cTn id="44" dur="1000" fill="hold"/>
                                        <p:tgtEl>
                                          <p:spTgt spid="1714"/>
                                        </p:tgtEl>
                                        <p:attrNameLst>
                                          <p:attrName>ppt_x</p:attrName>
                                        </p:attrNameLst>
                                      </p:cBhvr>
                                      <p:tavLst>
                                        <p:tav tm="0">
                                          <p:val>
                                            <p:strVal val="#ppt_x"/>
                                          </p:val>
                                        </p:tav>
                                        <p:tav tm="100000">
                                          <p:val>
                                            <p:strVal val="#ppt_x"/>
                                          </p:val>
                                        </p:tav>
                                      </p:tavLst>
                                    </p:anim>
                                    <p:anim calcmode="lin" valueType="num">
                                      <p:cBhvr>
                                        <p:cTn id="45" dur="1000" fill="hold"/>
                                        <p:tgtEl>
                                          <p:spTgt spid="1714"/>
                                        </p:tgtEl>
                                        <p:attrNameLst>
                                          <p:attrName>ppt_y</p:attrName>
                                        </p:attrNameLst>
                                      </p:cBhvr>
                                      <p:tavLst>
                                        <p:tav tm="0">
                                          <p:val>
                                            <p:strVal val="#ppt_y-.1"/>
                                          </p:val>
                                        </p:tav>
                                        <p:tav tm="100000">
                                          <p:val>
                                            <p:strVal val="#ppt_y"/>
                                          </p:val>
                                        </p:tav>
                                      </p:tavLst>
                                    </p:anim>
                                  </p:childTnLst>
                                </p:cTn>
                              </p:par>
                            </p:childTnLst>
                          </p:cTn>
                        </p:par>
                        <p:par>
                          <p:cTn id="46" fill="hold">
                            <p:stCondLst>
                              <p:cond delay="6500"/>
                            </p:stCondLst>
                            <p:childTnLst>
                              <p:par>
                                <p:cTn id="47" presetID="47" presetClass="entr" presetSubtype="0" fill="hold" grpId="0" nodeType="afterEffect">
                                  <p:stCondLst>
                                    <p:cond delay="0"/>
                                  </p:stCondLst>
                                  <p:childTnLst>
                                    <p:set>
                                      <p:cBhvr>
                                        <p:cTn id="48" dur="1" fill="hold">
                                          <p:stCondLst>
                                            <p:cond delay="0"/>
                                          </p:stCondLst>
                                        </p:cTn>
                                        <p:tgtEl>
                                          <p:spTgt spid="1715"/>
                                        </p:tgtEl>
                                        <p:attrNameLst>
                                          <p:attrName>style.visibility</p:attrName>
                                        </p:attrNameLst>
                                      </p:cBhvr>
                                      <p:to>
                                        <p:strVal val="visible"/>
                                      </p:to>
                                    </p:set>
                                    <p:animEffect transition="in" filter="fade">
                                      <p:cBhvr>
                                        <p:cTn id="49" dur="1000"/>
                                        <p:tgtEl>
                                          <p:spTgt spid="1715"/>
                                        </p:tgtEl>
                                      </p:cBhvr>
                                    </p:animEffect>
                                    <p:anim calcmode="lin" valueType="num">
                                      <p:cBhvr>
                                        <p:cTn id="50" dur="1000" fill="hold"/>
                                        <p:tgtEl>
                                          <p:spTgt spid="1715"/>
                                        </p:tgtEl>
                                        <p:attrNameLst>
                                          <p:attrName>ppt_x</p:attrName>
                                        </p:attrNameLst>
                                      </p:cBhvr>
                                      <p:tavLst>
                                        <p:tav tm="0">
                                          <p:val>
                                            <p:strVal val="#ppt_x"/>
                                          </p:val>
                                        </p:tav>
                                        <p:tav tm="100000">
                                          <p:val>
                                            <p:strVal val="#ppt_x"/>
                                          </p:val>
                                        </p:tav>
                                      </p:tavLst>
                                    </p:anim>
                                    <p:anim calcmode="lin" valueType="num">
                                      <p:cBhvr>
                                        <p:cTn id="51" dur="1000" fill="hold"/>
                                        <p:tgtEl>
                                          <p:spTgt spid="1715"/>
                                        </p:tgtEl>
                                        <p:attrNameLst>
                                          <p:attrName>ppt_y</p:attrName>
                                        </p:attrNameLst>
                                      </p:cBhvr>
                                      <p:tavLst>
                                        <p:tav tm="0">
                                          <p:val>
                                            <p:strVal val="#ppt_y-.1"/>
                                          </p:val>
                                        </p:tav>
                                        <p:tav tm="100000">
                                          <p:val>
                                            <p:strVal val="#ppt_y"/>
                                          </p:val>
                                        </p:tav>
                                      </p:tavLst>
                                    </p:anim>
                                  </p:childTnLst>
                                </p:cTn>
                              </p:par>
                            </p:childTnLst>
                          </p:cTn>
                        </p:par>
                        <p:par>
                          <p:cTn id="52" fill="hold">
                            <p:stCondLst>
                              <p:cond delay="7500"/>
                            </p:stCondLst>
                            <p:childTnLst>
                              <p:par>
                                <p:cTn id="53" presetID="47" presetClass="entr" presetSubtype="0" fill="hold" grpId="0" nodeType="afterEffect">
                                  <p:stCondLst>
                                    <p:cond delay="0"/>
                                  </p:stCondLst>
                                  <p:childTnLst>
                                    <p:set>
                                      <p:cBhvr>
                                        <p:cTn id="54" dur="1" fill="hold">
                                          <p:stCondLst>
                                            <p:cond delay="0"/>
                                          </p:stCondLst>
                                        </p:cTn>
                                        <p:tgtEl>
                                          <p:spTgt spid="1718"/>
                                        </p:tgtEl>
                                        <p:attrNameLst>
                                          <p:attrName>style.visibility</p:attrName>
                                        </p:attrNameLst>
                                      </p:cBhvr>
                                      <p:to>
                                        <p:strVal val="visible"/>
                                      </p:to>
                                    </p:set>
                                    <p:animEffect transition="in" filter="fade">
                                      <p:cBhvr>
                                        <p:cTn id="55" dur="1000"/>
                                        <p:tgtEl>
                                          <p:spTgt spid="1718"/>
                                        </p:tgtEl>
                                      </p:cBhvr>
                                    </p:animEffect>
                                    <p:anim calcmode="lin" valueType="num">
                                      <p:cBhvr>
                                        <p:cTn id="56" dur="1000" fill="hold"/>
                                        <p:tgtEl>
                                          <p:spTgt spid="1718"/>
                                        </p:tgtEl>
                                        <p:attrNameLst>
                                          <p:attrName>ppt_x</p:attrName>
                                        </p:attrNameLst>
                                      </p:cBhvr>
                                      <p:tavLst>
                                        <p:tav tm="0">
                                          <p:val>
                                            <p:strVal val="#ppt_x"/>
                                          </p:val>
                                        </p:tav>
                                        <p:tav tm="100000">
                                          <p:val>
                                            <p:strVal val="#ppt_x"/>
                                          </p:val>
                                        </p:tav>
                                      </p:tavLst>
                                    </p:anim>
                                    <p:anim calcmode="lin" valueType="num">
                                      <p:cBhvr>
                                        <p:cTn id="57" dur="1000" fill="hold"/>
                                        <p:tgtEl>
                                          <p:spTgt spid="1718"/>
                                        </p:tgtEl>
                                        <p:attrNameLst>
                                          <p:attrName>ppt_y</p:attrName>
                                        </p:attrNameLst>
                                      </p:cBhvr>
                                      <p:tavLst>
                                        <p:tav tm="0">
                                          <p:val>
                                            <p:strVal val="#ppt_y-.1"/>
                                          </p:val>
                                        </p:tav>
                                        <p:tav tm="100000">
                                          <p:val>
                                            <p:strVal val="#ppt_y"/>
                                          </p:val>
                                        </p:tav>
                                      </p:tavLst>
                                    </p:anim>
                                  </p:childTnLst>
                                </p:cTn>
                              </p:par>
                            </p:childTnLst>
                          </p:cTn>
                        </p:par>
                        <p:par>
                          <p:cTn id="58" fill="hold">
                            <p:stCondLst>
                              <p:cond delay="8500"/>
                            </p:stCondLst>
                            <p:childTnLst>
                              <p:par>
                                <p:cTn id="59" presetID="47" presetClass="entr" presetSubtype="0" fill="hold" grpId="0" nodeType="afterEffect">
                                  <p:stCondLst>
                                    <p:cond delay="0"/>
                                  </p:stCondLst>
                                  <p:childTnLst>
                                    <p:set>
                                      <p:cBhvr>
                                        <p:cTn id="60" dur="1" fill="hold">
                                          <p:stCondLst>
                                            <p:cond delay="0"/>
                                          </p:stCondLst>
                                        </p:cTn>
                                        <p:tgtEl>
                                          <p:spTgt spid="1717"/>
                                        </p:tgtEl>
                                        <p:attrNameLst>
                                          <p:attrName>style.visibility</p:attrName>
                                        </p:attrNameLst>
                                      </p:cBhvr>
                                      <p:to>
                                        <p:strVal val="visible"/>
                                      </p:to>
                                    </p:set>
                                    <p:animEffect transition="in" filter="fade">
                                      <p:cBhvr>
                                        <p:cTn id="61" dur="1000"/>
                                        <p:tgtEl>
                                          <p:spTgt spid="1717"/>
                                        </p:tgtEl>
                                      </p:cBhvr>
                                    </p:animEffect>
                                    <p:anim calcmode="lin" valueType="num">
                                      <p:cBhvr>
                                        <p:cTn id="62" dur="1000" fill="hold"/>
                                        <p:tgtEl>
                                          <p:spTgt spid="1717"/>
                                        </p:tgtEl>
                                        <p:attrNameLst>
                                          <p:attrName>ppt_x</p:attrName>
                                        </p:attrNameLst>
                                      </p:cBhvr>
                                      <p:tavLst>
                                        <p:tav tm="0">
                                          <p:val>
                                            <p:strVal val="#ppt_x"/>
                                          </p:val>
                                        </p:tav>
                                        <p:tav tm="100000">
                                          <p:val>
                                            <p:strVal val="#ppt_x"/>
                                          </p:val>
                                        </p:tav>
                                      </p:tavLst>
                                    </p:anim>
                                    <p:anim calcmode="lin" valueType="num">
                                      <p:cBhvr>
                                        <p:cTn id="63" dur="1000" fill="hold"/>
                                        <p:tgtEl>
                                          <p:spTgt spid="1717"/>
                                        </p:tgtEl>
                                        <p:attrNameLst>
                                          <p:attrName>ppt_y</p:attrName>
                                        </p:attrNameLst>
                                      </p:cBhvr>
                                      <p:tavLst>
                                        <p:tav tm="0">
                                          <p:val>
                                            <p:strVal val="#ppt_y-.1"/>
                                          </p:val>
                                        </p:tav>
                                        <p:tav tm="100000">
                                          <p:val>
                                            <p:strVal val="#ppt_y"/>
                                          </p:val>
                                        </p:tav>
                                      </p:tavLst>
                                    </p:anim>
                                  </p:childTnLst>
                                </p:cTn>
                              </p:par>
                            </p:childTnLst>
                          </p:cTn>
                        </p:par>
                        <p:par>
                          <p:cTn id="64" fill="hold">
                            <p:stCondLst>
                              <p:cond delay="9500"/>
                            </p:stCondLst>
                            <p:childTnLst>
                              <p:par>
                                <p:cTn id="65" presetID="47" presetClass="entr" presetSubtype="0" fill="hold" grpId="0" nodeType="afterEffect">
                                  <p:stCondLst>
                                    <p:cond delay="0"/>
                                  </p:stCondLst>
                                  <p:childTnLst>
                                    <p:set>
                                      <p:cBhvr>
                                        <p:cTn id="66" dur="1" fill="hold">
                                          <p:stCondLst>
                                            <p:cond delay="0"/>
                                          </p:stCondLst>
                                        </p:cTn>
                                        <p:tgtEl>
                                          <p:spTgt spid="1709"/>
                                        </p:tgtEl>
                                        <p:attrNameLst>
                                          <p:attrName>style.visibility</p:attrName>
                                        </p:attrNameLst>
                                      </p:cBhvr>
                                      <p:to>
                                        <p:strVal val="visible"/>
                                      </p:to>
                                    </p:set>
                                    <p:animEffect transition="in" filter="fade">
                                      <p:cBhvr>
                                        <p:cTn id="67" dur="1000"/>
                                        <p:tgtEl>
                                          <p:spTgt spid="1709"/>
                                        </p:tgtEl>
                                      </p:cBhvr>
                                    </p:animEffect>
                                    <p:anim calcmode="lin" valueType="num">
                                      <p:cBhvr>
                                        <p:cTn id="68" dur="1000" fill="hold"/>
                                        <p:tgtEl>
                                          <p:spTgt spid="1709"/>
                                        </p:tgtEl>
                                        <p:attrNameLst>
                                          <p:attrName>ppt_x</p:attrName>
                                        </p:attrNameLst>
                                      </p:cBhvr>
                                      <p:tavLst>
                                        <p:tav tm="0">
                                          <p:val>
                                            <p:strVal val="#ppt_x"/>
                                          </p:val>
                                        </p:tav>
                                        <p:tav tm="100000">
                                          <p:val>
                                            <p:strVal val="#ppt_x"/>
                                          </p:val>
                                        </p:tav>
                                      </p:tavLst>
                                    </p:anim>
                                    <p:anim calcmode="lin" valueType="num">
                                      <p:cBhvr>
                                        <p:cTn id="69" dur="1000" fill="hold"/>
                                        <p:tgtEl>
                                          <p:spTgt spid="1709"/>
                                        </p:tgtEl>
                                        <p:attrNameLst>
                                          <p:attrName>ppt_y</p:attrName>
                                        </p:attrNameLst>
                                      </p:cBhvr>
                                      <p:tavLst>
                                        <p:tav tm="0">
                                          <p:val>
                                            <p:strVal val="#ppt_y-.1"/>
                                          </p:val>
                                        </p:tav>
                                        <p:tav tm="100000">
                                          <p:val>
                                            <p:strVal val="#ppt_y"/>
                                          </p:val>
                                        </p:tav>
                                      </p:tavLst>
                                    </p:anim>
                                  </p:childTnLst>
                                </p:cTn>
                              </p:par>
                            </p:childTnLst>
                          </p:cTn>
                        </p:par>
                        <p:par>
                          <p:cTn id="70" fill="hold">
                            <p:stCondLst>
                              <p:cond delay="10500"/>
                            </p:stCondLst>
                            <p:childTnLst>
                              <p:par>
                                <p:cTn id="71" presetID="47" presetClass="entr" presetSubtype="0" fill="hold" grpId="0" nodeType="afterEffect">
                                  <p:stCondLst>
                                    <p:cond delay="0"/>
                                  </p:stCondLst>
                                  <p:childTnLst>
                                    <p:set>
                                      <p:cBhvr>
                                        <p:cTn id="72" dur="1" fill="hold">
                                          <p:stCondLst>
                                            <p:cond delay="0"/>
                                          </p:stCondLst>
                                        </p:cTn>
                                        <p:tgtEl>
                                          <p:spTgt spid="1710"/>
                                        </p:tgtEl>
                                        <p:attrNameLst>
                                          <p:attrName>style.visibility</p:attrName>
                                        </p:attrNameLst>
                                      </p:cBhvr>
                                      <p:to>
                                        <p:strVal val="visible"/>
                                      </p:to>
                                    </p:set>
                                    <p:animEffect transition="in" filter="fade">
                                      <p:cBhvr>
                                        <p:cTn id="73" dur="1000"/>
                                        <p:tgtEl>
                                          <p:spTgt spid="1710"/>
                                        </p:tgtEl>
                                      </p:cBhvr>
                                    </p:animEffect>
                                    <p:anim calcmode="lin" valueType="num">
                                      <p:cBhvr>
                                        <p:cTn id="74" dur="1000" fill="hold"/>
                                        <p:tgtEl>
                                          <p:spTgt spid="1710"/>
                                        </p:tgtEl>
                                        <p:attrNameLst>
                                          <p:attrName>ppt_x</p:attrName>
                                        </p:attrNameLst>
                                      </p:cBhvr>
                                      <p:tavLst>
                                        <p:tav tm="0">
                                          <p:val>
                                            <p:strVal val="#ppt_x"/>
                                          </p:val>
                                        </p:tav>
                                        <p:tav tm="100000">
                                          <p:val>
                                            <p:strVal val="#ppt_x"/>
                                          </p:val>
                                        </p:tav>
                                      </p:tavLst>
                                    </p:anim>
                                    <p:anim calcmode="lin" valueType="num">
                                      <p:cBhvr>
                                        <p:cTn id="75" dur="1000" fill="hold"/>
                                        <p:tgtEl>
                                          <p:spTgt spid="1710"/>
                                        </p:tgtEl>
                                        <p:attrNameLst>
                                          <p:attrName>ppt_y</p:attrName>
                                        </p:attrNameLst>
                                      </p:cBhvr>
                                      <p:tavLst>
                                        <p:tav tm="0">
                                          <p:val>
                                            <p:strVal val="#ppt_y-.1"/>
                                          </p:val>
                                        </p:tav>
                                        <p:tav tm="100000">
                                          <p:val>
                                            <p:strVal val="#ppt_y"/>
                                          </p:val>
                                        </p:tav>
                                      </p:tavLst>
                                    </p:anim>
                                  </p:childTnLst>
                                </p:cTn>
                              </p:par>
                            </p:childTnLst>
                          </p:cTn>
                        </p:par>
                        <p:par>
                          <p:cTn id="76" fill="hold">
                            <p:stCondLst>
                              <p:cond delay="11500"/>
                            </p:stCondLst>
                            <p:childTnLst>
                              <p:par>
                                <p:cTn id="77" presetID="47" presetClass="entr" presetSubtype="0" fill="hold" grpId="0" nodeType="afterEffect">
                                  <p:stCondLst>
                                    <p:cond delay="0"/>
                                  </p:stCondLst>
                                  <p:childTnLst>
                                    <p:set>
                                      <p:cBhvr>
                                        <p:cTn id="78" dur="1" fill="hold">
                                          <p:stCondLst>
                                            <p:cond delay="0"/>
                                          </p:stCondLst>
                                        </p:cTn>
                                        <p:tgtEl>
                                          <p:spTgt spid="1720"/>
                                        </p:tgtEl>
                                        <p:attrNameLst>
                                          <p:attrName>style.visibility</p:attrName>
                                        </p:attrNameLst>
                                      </p:cBhvr>
                                      <p:to>
                                        <p:strVal val="visible"/>
                                      </p:to>
                                    </p:set>
                                    <p:animEffect transition="in" filter="fade">
                                      <p:cBhvr>
                                        <p:cTn id="79" dur="1000"/>
                                        <p:tgtEl>
                                          <p:spTgt spid="1720"/>
                                        </p:tgtEl>
                                      </p:cBhvr>
                                    </p:animEffect>
                                    <p:anim calcmode="lin" valueType="num">
                                      <p:cBhvr>
                                        <p:cTn id="80" dur="1000" fill="hold"/>
                                        <p:tgtEl>
                                          <p:spTgt spid="1720"/>
                                        </p:tgtEl>
                                        <p:attrNameLst>
                                          <p:attrName>ppt_x</p:attrName>
                                        </p:attrNameLst>
                                      </p:cBhvr>
                                      <p:tavLst>
                                        <p:tav tm="0">
                                          <p:val>
                                            <p:strVal val="#ppt_x"/>
                                          </p:val>
                                        </p:tav>
                                        <p:tav tm="100000">
                                          <p:val>
                                            <p:strVal val="#ppt_x"/>
                                          </p:val>
                                        </p:tav>
                                      </p:tavLst>
                                    </p:anim>
                                    <p:anim calcmode="lin" valueType="num">
                                      <p:cBhvr>
                                        <p:cTn id="81" dur="1000" fill="hold"/>
                                        <p:tgtEl>
                                          <p:spTgt spid="1720"/>
                                        </p:tgtEl>
                                        <p:attrNameLst>
                                          <p:attrName>ppt_y</p:attrName>
                                        </p:attrNameLst>
                                      </p:cBhvr>
                                      <p:tavLst>
                                        <p:tav tm="0">
                                          <p:val>
                                            <p:strVal val="#ppt_y-.1"/>
                                          </p:val>
                                        </p:tav>
                                        <p:tav tm="100000">
                                          <p:val>
                                            <p:strVal val="#ppt_y"/>
                                          </p:val>
                                        </p:tav>
                                      </p:tavLst>
                                    </p:anim>
                                  </p:childTnLst>
                                </p:cTn>
                              </p:par>
                            </p:childTnLst>
                          </p:cTn>
                        </p:par>
                        <p:par>
                          <p:cTn id="82" fill="hold">
                            <p:stCondLst>
                              <p:cond delay="12500"/>
                            </p:stCondLst>
                            <p:childTnLst>
                              <p:par>
                                <p:cTn id="83" presetID="47" presetClass="entr" presetSubtype="0" fill="hold" grpId="0" nodeType="afterEffect">
                                  <p:stCondLst>
                                    <p:cond delay="0"/>
                                  </p:stCondLst>
                                  <p:childTnLst>
                                    <p:set>
                                      <p:cBhvr>
                                        <p:cTn id="84" dur="1" fill="hold">
                                          <p:stCondLst>
                                            <p:cond delay="0"/>
                                          </p:stCondLst>
                                        </p:cTn>
                                        <p:tgtEl>
                                          <p:spTgt spid="1719"/>
                                        </p:tgtEl>
                                        <p:attrNameLst>
                                          <p:attrName>style.visibility</p:attrName>
                                        </p:attrNameLst>
                                      </p:cBhvr>
                                      <p:to>
                                        <p:strVal val="visible"/>
                                      </p:to>
                                    </p:set>
                                    <p:animEffect transition="in" filter="fade">
                                      <p:cBhvr>
                                        <p:cTn id="85" dur="1000"/>
                                        <p:tgtEl>
                                          <p:spTgt spid="1719"/>
                                        </p:tgtEl>
                                      </p:cBhvr>
                                    </p:animEffect>
                                    <p:anim calcmode="lin" valueType="num">
                                      <p:cBhvr>
                                        <p:cTn id="86" dur="1000" fill="hold"/>
                                        <p:tgtEl>
                                          <p:spTgt spid="1719"/>
                                        </p:tgtEl>
                                        <p:attrNameLst>
                                          <p:attrName>ppt_x</p:attrName>
                                        </p:attrNameLst>
                                      </p:cBhvr>
                                      <p:tavLst>
                                        <p:tav tm="0">
                                          <p:val>
                                            <p:strVal val="#ppt_x"/>
                                          </p:val>
                                        </p:tav>
                                        <p:tav tm="100000">
                                          <p:val>
                                            <p:strVal val="#ppt_x"/>
                                          </p:val>
                                        </p:tav>
                                      </p:tavLst>
                                    </p:anim>
                                    <p:anim calcmode="lin" valueType="num">
                                      <p:cBhvr>
                                        <p:cTn id="87" dur="1000" fill="hold"/>
                                        <p:tgtEl>
                                          <p:spTgt spid="1719"/>
                                        </p:tgtEl>
                                        <p:attrNameLst>
                                          <p:attrName>ppt_y</p:attrName>
                                        </p:attrNameLst>
                                      </p:cBhvr>
                                      <p:tavLst>
                                        <p:tav tm="0">
                                          <p:val>
                                            <p:strVal val="#ppt_y-.1"/>
                                          </p:val>
                                        </p:tav>
                                        <p:tav tm="100000">
                                          <p:val>
                                            <p:strVal val="#ppt_y"/>
                                          </p:val>
                                        </p:tav>
                                      </p:tavLst>
                                    </p:anim>
                                  </p:childTnLst>
                                </p:cTn>
                              </p:par>
                            </p:childTnLst>
                          </p:cTn>
                        </p:par>
                        <p:par>
                          <p:cTn id="88" fill="hold">
                            <p:stCondLst>
                              <p:cond delay="13500"/>
                            </p:stCondLst>
                            <p:childTnLst>
                              <p:par>
                                <p:cTn id="89" presetID="47" presetClass="entr" presetSubtype="0" fill="hold" grpId="0" nodeType="afterEffect">
                                  <p:stCondLst>
                                    <p:cond delay="0"/>
                                  </p:stCondLst>
                                  <p:childTnLst>
                                    <p:set>
                                      <p:cBhvr>
                                        <p:cTn id="90" dur="1" fill="hold">
                                          <p:stCondLst>
                                            <p:cond delay="0"/>
                                          </p:stCondLst>
                                        </p:cTn>
                                        <p:tgtEl>
                                          <p:spTgt spid="1711"/>
                                        </p:tgtEl>
                                        <p:attrNameLst>
                                          <p:attrName>style.visibility</p:attrName>
                                        </p:attrNameLst>
                                      </p:cBhvr>
                                      <p:to>
                                        <p:strVal val="visible"/>
                                      </p:to>
                                    </p:set>
                                    <p:animEffect transition="in" filter="fade">
                                      <p:cBhvr>
                                        <p:cTn id="91" dur="1000"/>
                                        <p:tgtEl>
                                          <p:spTgt spid="1711"/>
                                        </p:tgtEl>
                                      </p:cBhvr>
                                    </p:animEffect>
                                    <p:anim calcmode="lin" valueType="num">
                                      <p:cBhvr>
                                        <p:cTn id="92" dur="1000" fill="hold"/>
                                        <p:tgtEl>
                                          <p:spTgt spid="1711"/>
                                        </p:tgtEl>
                                        <p:attrNameLst>
                                          <p:attrName>ppt_x</p:attrName>
                                        </p:attrNameLst>
                                      </p:cBhvr>
                                      <p:tavLst>
                                        <p:tav tm="0">
                                          <p:val>
                                            <p:strVal val="#ppt_x"/>
                                          </p:val>
                                        </p:tav>
                                        <p:tav tm="100000">
                                          <p:val>
                                            <p:strVal val="#ppt_x"/>
                                          </p:val>
                                        </p:tav>
                                      </p:tavLst>
                                    </p:anim>
                                    <p:anim calcmode="lin" valueType="num">
                                      <p:cBhvr>
                                        <p:cTn id="93" dur="1000" fill="hold"/>
                                        <p:tgtEl>
                                          <p:spTgt spid="1711"/>
                                        </p:tgtEl>
                                        <p:attrNameLst>
                                          <p:attrName>ppt_y</p:attrName>
                                        </p:attrNameLst>
                                      </p:cBhvr>
                                      <p:tavLst>
                                        <p:tav tm="0">
                                          <p:val>
                                            <p:strVal val="#ppt_y-.1"/>
                                          </p:val>
                                        </p:tav>
                                        <p:tav tm="100000">
                                          <p:val>
                                            <p:strVal val="#ppt_y"/>
                                          </p:val>
                                        </p:tav>
                                      </p:tavLst>
                                    </p:anim>
                                  </p:childTnLst>
                                </p:cTn>
                              </p:par>
                            </p:childTnLst>
                          </p:cTn>
                        </p:par>
                        <p:par>
                          <p:cTn id="94" fill="hold">
                            <p:stCondLst>
                              <p:cond delay="14500"/>
                            </p:stCondLst>
                            <p:childTnLst>
                              <p:par>
                                <p:cTn id="95" presetID="47" presetClass="entr" presetSubtype="0" fill="hold" grpId="0" nodeType="afterEffect">
                                  <p:stCondLst>
                                    <p:cond delay="0"/>
                                  </p:stCondLst>
                                  <p:childTnLst>
                                    <p:set>
                                      <p:cBhvr>
                                        <p:cTn id="96" dur="1" fill="hold">
                                          <p:stCondLst>
                                            <p:cond delay="0"/>
                                          </p:stCondLst>
                                        </p:cTn>
                                        <p:tgtEl>
                                          <p:spTgt spid="1712"/>
                                        </p:tgtEl>
                                        <p:attrNameLst>
                                          <p:attrName>style.visibility</p:attrName>
                                        </p:attrNameLst>
                                      </p:cBhvr>
                                      <p:to>
                                        <p:strVal val="visible"/>
                                      </p:to>
                                    </p:set>
                                    <p:animEffect transition="in" filter="fade">
                                      <p:cBhvr>
                                        <p:cTn id="97" dur="1000"/>
                                        <p:tgtEl>
                                          <p:spTgt spid="1712"/>
                                        </p:tgtEl>
                                      </p:cBhvr>
                                    </p:animEffect>
                                    <p:anim calcmode="lin" valueType="num">
                                      <p:cBhvr>
                                        <p:cTn id="98" dur="1000" fill="hold"/>
                                        <p:tgtEl>
                                          <p:spTgt spid="1712"/>
                                        </p:tgtEl>
                                        <p:attrNameLst>
                                          <p:attrName>ppt_x</p:attrName>
                                        </p:attrNameLst>
                                      </p:cBhvr>
                                      <p:tavLst>
                                        <p:tav tm="0">
                                          <p:val>
                                            <p:strVal val="#ppt_x"/>
                                          </p:val>
                                        </p:tav>
                                        <p:tav tm="100000">
                                          <p:val>
                                            <p:strVal val="#ppt_x"/>
                                          </p:val>
                                        </p:tav>
                                      </p:tavLst>
                                    </p:anim>
                                    <p:anim calcmode="lin" valueType="num">
                                      <p:cBhvr>
                                        <p:cTn id="99" dur="1000" fill="hold"/>
                                        <p:tgtEl>
                                          <p:spTgt spid="1712"/>
                                        </p:tgtEl>
                                        <p:attrNameLst>
                                          <p:attrName>ppt_y</p:attrName>
                                        </p:attrNameLst>
                                      </p:cBhvr>
                                      <p:tavLst>
                                        <p:tav tm="0">
                                          <p:val>
                                            <p:strVal val="#ppt_y-.1"/>
                                          </p:val>
                                        </p:tav>
                                        <p:tav tm="100000">
                                          <p:val>
                                            <p:strVal val="#ppt_y"/>
                                          </p:val>
                                        </p:tav>
                                      </p:tavLst>
                                    </p:anim>
                                  </p:childTnLst>
                                </p:cTn>
                              </p:par>
                            </p:childTnLst>
                          </p:cTn>
                        </p:par>
                        <p:par>
                          <p:cTn id="100" fill="hold">
                            <p:stCondLst>
                              <p:cond delay="15500"/>
                            </p:stCondLst>
                            <p:childTnLst>
                              <p:par>
                                <p:cTn id="101" presetID="47" presetClass="entr" presetSubtype="0" fill="hold" grpId="0" nodeType="afterEffect">
                                  <p:stCondLst>
                                    <p:cond delay="0"/>
                                  </p:stCondLst>
                                  <p:childTnLst>
                                    <p:set>
                                      <p:cBhvr>
                                        <p:cTn id="102" dur="1" fill="hold">
                                          <p:stCondLst>
                                            <p:cond delay="0"/>
                                          </p:stCondLst>
                                        </p:cTn>
                                        <p:tgtEl>
                                          <p:spTgt spid="1716"/>
                                        </p:tgtEl>
                                        <p:attrNameLst>
                                          <p:attrName>style.visibility</p:attrName>
                                        </p:attrNameLst>
                                      </p:cBhvr>
                                      <p:to>
                                        <p:strVal val="visible"/>
                                      </p:to>
                                    </p:set>
                                    <p:animEffect transition="in" filter="fade">
                                      <p:cBhvr>
                                        <p:cTn id="103" dur="1000"/>
                                        <p:tgtEl>
                                          <p:spTgt spid="1716"/>
                                        </p:tgtEl>
                                      </p:cBhvr>
                                    </p:animEffect>
                                    <p:anim calcmode="lin" valueType="num">
                                      <p:cBhvr>
                                        <p:cTn id="104" dur="1000" fill="hold"/>
                                        <p:tgtEl>
                                          <p:spTgt spid="1716"/>
                                        </p:tgtEl>
                                        <p:attrNameLst>
                                          <p:attrName>ppt_x</p:attrName>
                                        </p:attrNameLst>
                                      </p:cBhvr>
                                      <p:tavLst>
                                        <p:tav tm="0">
                                          <p:val>
                                            <p:strVal val="#ppt_x"/>
                                          </p:val>
                                        </p:tav>
                                        <p:tav tm="100000">
                                          <p:val>
                                            <p:strVal val="#ppt_x"/>
                                          </p:val>
                                        </p:tav>
                                      </p:tavLst>
                                    </p:anim>
                                    <p:anim calcmode="lin" valueType="num">
                                      <p:cBhvr>
                                        <p:cTn id="105" dur="1000" fill="hold"/>
                                        <p:tgtEl>
                                          <p:spTgt spid="1716"/>
                                        </p:tgtEl>
                                        <p:attrNameLst>
                                          <p:attrName>ppt_y</p:attrName>
                                        </p:attrNameLst>
                                      </p:cBhvr>
                                      <p:tavLst>
                                        <p:tav tm="0">
                                          <p:val>
                                            <p:strVal val="#ppt_y-.1"/>
                                          </p:val>
                                        </p:tav>
                                        <p:tav tm="100000">
                                          <p:val>
                                            <p:strVal val="#ppt_y"/>
                                          </p:val>
                                        </p:tav>
                                      </p:tavLst>
                                    </p:anim>
                                  </p:childTnLst>
                                </p:cTn>
                              </p:par>
                            </p:childTnLst>
                          </p:cTn>
                        </p:par>
                        <p:par>
                          <p:cTn id="106" fill="hold">
                            <p:stCondLst>
                              <p:cond delay="16500"/>
                            </p:stCondLst>
                            <p:childTnLst>
                              <p:par>
                                <p:cTn id="107" presetID="47" presetClass="entr" presetSubtype="0" fill="hold" grpId="0" nodeType="afterEffect">
                                  <p:stCondLst>
                                    <p:cond delay="0"/>
                                  </p:stCondLst>
                                  <p:childTnLst>
                                    <p:set>
                                      <p:cBhvr>
                                        <p:cTn id="108" dur="1" fill="hold">
                                          <p:stCondLst>
                                            <p:cond delay="0"/>
                                          </p:stCondLst>
                                        </p:cTn>
                                        <p:tgtEl>
                                          <p:spTgt spid="1707"/>
                                        </p:tgtEl>
                                        <p:attrNameLst>
                                          <p:attrName>style.visibility</p:attrName>
                                        </p:attrNameLst>
                                      </p:cBhvr>
                                      <p:to>
                                        <p:strVal val="visible"/>
                                      </p:to>
                                    </p:set>
                                    <p:animEffect transition="in" filter="fade">
                                      <p:cBhvr>
                                        <p:cTn id="109" dur="1000"/>
                                        <p:tgtEl>
                                          <p:spTgt spid="1707"/>
                                        </p:tgtEl>
                                      </p:cBhvr>
                                    </p:animEffect>
                                    <p:anim calcmode="lin" valueType="num">
                                      <p:cBhvr>
                                        <p:cTn id="110" dur="1000" fill="hold"/>
                                        <p:tgtEl>
                                          <p:spTgt spid="1707"/>
                                        </p:tgtEl>
                                        <p:attrNameLst>
                                          <p:attrName>ppt_x</p:attrName>
                                        </p:attrNameLst>
                                      </p:cBhvr>
                                      <p:tavLst>
                                        <p:tav tm="0">
                                          <p:val>
                                            <p:strVal val="#ppt_x"/>
                                          </p:val>
                                        </p:tav>
                                        <p:tav tm="100000">
                                          <p:val>
                                            <p:strVal val="#ppt_x"/>
                                          </p:val>
                                        </p:tav>
                                      </p:tavLst>
                                    </p:anim>
                                    <p:anim calcmode="lin" valueType="num">
                                      <p:cBhvr>
                                        <p:cTn id="111" dur="1000" fill="hold"/>
                                        <p:tgtEl>
                                          <p:spTgt spid="17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5" grpId="0" animBg="1"/>
      <p:bldP spid="1707" grpId="0" animBg="1"/>
      <p:bldP spid="1708" grpId="0" animBg="1"/>
      <p:bldP spid="1709" grpId="0" animBg="1"/>
      <p:bldP spid="1710" grpId="0" animBg="1"/>
      <p:bldP spid="1711" grpId="0" animBg="1"/>
      <p:bldP spid="1712" grpId="0" animBg="1"/>
      <p:bldP spid="1713" grpId="0" animBg="1"/>
      <p:bldP spid="1714" grpId="0" animBg="1"/>
      <p:bldP spid="1715" grpId="0" animBg="1"/>
      <p:bldP spid="1716" grpId="0" animBg="1"/>
      <p:bldP spid="1717" grpId="0" animBg="1"/>
      <p:bldP spid="1718" grpId="0" animBg="1"/>
      <p:bldP spid="1719" grpId="0" animBg="1"/>
      <p:bldP spid="1720" grpId="0" animBg="1"/>
      <p:bldP spid="1721" grpId="0" animBg="1"/>
      <p:bldP spid="1722" grpId="0" animBg="1"/>
      <p:bldP spid="173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085850"/>
            <a:ext cx="12192000" cy="46863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972577" y="2035053"/>
            <a:ext cx="4832350" cy="2787894"/>
          </a:xfrm>
          <a:prstGeom prst="rect">
            <a:avLst/>
          </a:prstGeom>
        </p:spPr>
      </p:pic>
      <p:sp>
        <p:nvSpPr>
          <p:cNvPr id="21" name="矩形 20"/>
          <p:cNvSpPr/>
          <p:nvPr/>
        </p:nvSpPr>
        <p:spPr>
          <a:xfrm>
            <a:off x="2662938" y="3352499"/>
            <a:ext cx="1681625" cy="1088852"/>
          </a:xfrm>
          <a:prstGeom prst="rect">
            <a:avLst/>
          </a:prstGeom>
          <a:noFill/>
          <a:ln>
            <a:solidFill>
              <a:srgbClr val="B1B3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958533" y="3157653"/>
            <a:ext cx="1667954" cy="1080000"/>
          </a:xfrm>
          <a:prstGeom prst="rect">
            <a:avLst/>
          </a:prstGeom>
          <a:solidFill>
            <a:srgbClr val="B1B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030360" y="3077327"/>
            <a:ext cx="1667954" cy="1080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rot="5400000">
            <a:off x="1392733" y="2232958"/>
            <a:ext cx="1326197" cy="461665"/>
          </a:xfrm>
          <a:prstGeom prst="rect">
            <a:avLst/>
          </a:prstGeom>
          <a:noFill/>
        </p:spPr>
        <p:txBody>
          <a:bodyPr wrap="none" rtlCol="0">
            <a:spAutoFit/>
          </a:bodyPr>
          <a:lstStyle/>
          <a:p>
            <a:r>
              <a:rPr lang="en-US" altLang="zh-CN" sz="2400" b="1" dirty="0">
                <a:solidFill>
                  <a:schemeClr val="bg1"/>
                </a:solidFill>
              </a:rPr>
              <a:t>FASHION</a:t>
            </a:r>
            <a:endParaRPr lang="zh-CN" altLang="en-US" sz="2400" b="1" dirty="0">
              <a:solidFill>
                <a:schemeClr val="bg1"/>
              </a:solidFill>
            </a:endParaRPr>
          </a:p>
        </p:txBody>
      </p:sp>
      <p:sp>
        <p:nvSpPr>
          <p:cNvPr id="17" name="文本框 16"/>
          <p:cNvSpPr txBox="1"/>
          <p:nvPr/>
        </p:nvSpPr>
        <p:spPr>
          <a:xfrm rot="5400000">
            <a:off x="135463" y="3153883"/>
            <a:ext cx="2962286" cy="461665"/>
          </a:xfrm>
          <a:prstGeom prst="rect">
            <a:avLst/>
          </a:prstGeom>
          <a:noFill/>
        </p:spPr>
        <p:txBody>
          <a:bodyPr wrap="none" rtlCol="0">
            <a:spAutoFit/>
          </a:bodyPr>
          <a:lstStyle/>
          <a:p>
            <a:r>
              <a:rPr lang="en-US" altLang="zh-CN" sz="2400" b="1" dirty="0">
                <a:solidFill>
                  <a:schemeClr val="bg1"/>
                </a:solidFill>
              </a:rPr>
              <a:t>DESIGN &amp; CREATIVITY</a:t>
            </a:r>
            <a:endParaRPr lang="zh-CN" altLang="en-US" sz="2400" b="1" dirty="0">
              <a:solidFill>
                <a:schemeClr val="bg1"/>
              </a:solidFill>
            </a:endParaRPr>
          </a:p>
        </p:txBody>
      </p:sp>
      <p:sp>
        <p:nvSpPr>
          <p:cNvPr id="24" name="任意多边形 23"/>
          <p:cNvSpPr/>
          <p:nvPr/>
        </p:nvSpPr>
        <p:spPr>
          <a:xfrm>
            <a:off x="7605486" y="2219324"/>
            <a:ext cx="2284497" cy="2419352"/>
          </a:xfrm>
          <a:custGeom>
            <a:avLst/>
            <a:gdLst>
              <a:gd name="connsiteX0" fmla="*/ 1 w 2170113"/>
              <a:gd name="connsiteY0" fmla="*/ 337926 h 2419352"/>
              <a:gd name="connsiteX1" fmla="*/ 1 w 2170113"/>
              <a:gd name="connsiteY1" fmla="*/ 476743 h 2419352"/>
              <a:gd name="connsiteX2" fmla="*/ 72001 w 2170113"/>
              <a:gd name="connsiteY2" fmla="*/ 407335 h 2419352"/>
              <a:gd name="connsiteX3" fmla="*/ 0 w 2170113"/>
              <a:gd name="connsiteY3" fmla="*/ 0 h 2419352"/>
              <a:gd name="connsiteX4" fmla="*/ 2170113 w 2170113"/>
              <a:gd name="connsiteY4" fmla="*/ 0 h 2419352"/>
              <a:gd name="connsiteX5" fmla="*/ 2170113 w 2170113"/>
              <a:gd name="connsiteY5" fmla="*/ 2419352 h 2419352"/>
              <a:gd name="connsiteX6" fmla="*/ 0 w 2170113"/>
              <a:gd name="connsiteY6" fmla="*/ 2419352 h 241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113" h="2419352">
                <a:moveTo>
                  <a:pt x="1" y="337926"/>
                </a:moveTo>
                <a:lnTo>
                  <a:pt x="1" y="476743"/>
                </a:lnTo>
                <a:lnTo>
                  <a:pt x="72001" y="407335"/>
                </a:lnTo>
                <a:close/>
                <a:moveTo>
                  <a:pt x="0" y="0"/>
                </a:moveTo>
                <a:lnTo>
                  <a:pt x="2170113" y="0"/>
                </a:lnTo>
                <a:lnTo>
                  <a:pt x="2170113" y="2419352"/>
                </a:lnTo>
                <a:lnTo>
                  <a:pt x="0" y="2419352"/>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40000"/>
                  <a:lumOff val="60000"/>
                </a:schemeClr>
              </a:solidFill>
            </a:endParaRPr>
          </a:p>
        </p:txBody>
      </p:sp>
      <p:grpSp>
        <p:nvGrpSpPr>
          <p:cNvPr id="2" name="组合 1"/>
          <p:cNvGrpSpPr/>
          <p:nvPr/>
        </p:nvGrpSpPr>
        <p:grpSpPr>
          <a:xfrm>
            <a:off x="3624563" y="3249000"/>
            <a:ext cx="720000" cy="360000"/>
            <a:chOff x="3624563" y="3249000"/>
            <a:chExt cx="720000" cy="360000"/>
          </a:xfrm>
        </p:grpSpPr>
        <p:sp>
          <p:nvSpPr>
            <p:cNvPr id="9" name="矩形 8"/>
            <p:cNvSpPr/>
            <p:nvPr/>
          </p:nvSpPr>
          <p:spPr>
            <a:xfrm>
              <a:off x="3624563" y="3249000"/>
              <a:ext cx="720000" cy="36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700000">
              <a:off x="4089134" y="3381304"/>
              <a:ext cx="95392" cy="95392"/>
            </a:xfrm>
            <a:custGeom>
              <a:avLst/>
              <a:gdLst>
                <a:gd name="connsiteX0" fmla="*/ 0 w 667657"/>
                <a:gd name="connsiteY0" fmla="*/ 0 h 667657"/>
                <a:gd name="connsiteX1" fmla="*/ 667657 w 667657"/>
                <a:gd name="connsiteY1" fmla="*/ 0 h 667657"/>
                <a:gd name="connsiteX2" fmla="*/ 667657 w 667657"/>
                <a:gd name="connsiteY2" fmla="*/ 667657 h 667657"/>
                <a:gd name="connsiteX3" fmla="*/ 0 w 667657"/>
                <a:gd name="connsiteY3" fmla="*/ 667657 h 667657"/>
                <a:gd name="connsiteX4" fmla="*/ 0 w 667657"/>
                <a:gd name="connsiteY4" fmla="*/ 0 h 667657"/>
                <a:gd name="connsiteX0-1" fmla="*/ 0 w 667657"/>
                <a:gd name="connsiteY0-2" fmla="*/ 667657 h 759097"/>
                <a:gd name="connsiteX1-3" fmla="*/ 0 w 667657"/>
                <a:gd name="connsiteY1-4" fmla="*/ 0 h 759097"/>
                <a:gd name="connsiteX2-5" fmla="*/ 667657 w 667657"/>
                <a:gd name="connsiteY2-6" fmla="*/ 0 h 759097"/>
                <a:gd name="connsiteX3-7" fmla="*/ 667657 w 667657"/>
                <a:gd name="connsiteY3-8" fmla="*/ 667657 h 759097"/>
                <a:gd name="connsiteX4-9" fmla="*/ 91440 w 667657"/>
                <a:gd name="connsiteY4-10" fmla="*/ 759097 h 759097"/>
                <a:gd name="connsiteX0-11" fmla="*/ 0 w 667657"/>
                <a:gd name="connsiteY0-12" fmla="*/ 0 h 759097"/>
                <a:gd name="connsiteX1-13" fmla="*/ 667657 w 667657"/>
                <a:gd name="connsiteY1-14" fmla="*/ 0 h 759097"/>
                <a:gd name="connsiteX2-15" fmla="*/ 667657 w 667657"/>
                <a:gd name="connsiteY2-16" fmla="*/ 667657 h 759097"/>
                <a:gd name="connsiteX3-17" fmla="*/ 91440 w 667657"/>
                <a:gd name="connsiteY3-18" fmla="*/ 759097 h 759097"/>
                <a:gd name="connsiteX0-19" fmla="*/ 0 w 667657"/>
                <a:gd name="connsiteY0-20" fmla="*/ 0 h 667657"/>
                <a:gd name="connsiteX1-21" fmla="*/ 667657 w 667657"/>
                <a:gd name="connsiteY1-22" fmla="*/ 0 h 667657"/>
                <a:gd name="connsiteX2-23" fmla="*/ 667657 w 667657"/>
                <a:gd name="connsiteY2-24" fmla="*/ 667657 h 667657"/>
              </a:gdLst>
              <a:ahLst/>
              <a:cxnLst>
                <a:cxn ang="0">
                  <a:pos x="connsiteX0-1" y="connsiteY0-2"/>
                </a:cxn>
                <a:cxn ang="0">
                  <a:pos x="connsiteX1-3" y="connsiteY1-4"/>
                </a:cxn>
                <a:cxn ang="0">
                  <a:pos x="connsiteX2-5" y="connsiteY2-6"/>
                </a:cxn>
              </a:cxnLst>
              <a:rect l="l" t="t" r="r" b="b"/>
              <a:pathLst>
                <a:path w="667657" h="667657">
                  <a:moveTo>
                    <a:pt x="0" y="0"/>
                  </a:moveTo>
                  <a:lnTo>
                    <a:pt x="667657" y="0"/>
                  </a:lnTo>
                  <a:lnTo>
                    <a:pt x="667657" y="667657"/>
                  </a:lnTo>
                </a:path>
              </a:pathLst>
            </a:custGeom>
            <a:noFill/>
            <a:ln w="25400" cap="rnd">
              <a:solidFill>
                <a:srgbClr val="E6E6E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0"/>
            <p:cNvSpPr/>
            <p:nvPr/>
          </p:nvSpPr>
          <p:spPr>
            <a:xfrm rot="18900000" flipH="1">
              <a:off x="3784601" y="3381305"/>
              <a:ext cx="95392" cy="95392"/>
            </a:xfrm>
            <a:custGeom>
              <a:avLst/>
              <a:gdLst>
                <a:gd name="connsiteX0" fmla="*/ 0 w 667657"/>
                <a:gd name="connsiteY0" fmla="*/ 0 h 667657"/>
                <a:gd name="connsiteX1" fmla="*/ 667657 w 667657"/>
                <a:gd name="connsiteY1" fmla="*/ 0 h 667657"/>
                <a:gd name="connsiteX2" fmla="*/ 667657 w 667657"/>
                <a:gd name="connsiteY2" fmla="*/ 667657 h 667657"/>
                <a:gd name="connsiteX3" fmla="*/ 0 w 667657"/>
                <a:gd name="connsiteY3" fmla="*/ 667657 h 667657"/>
                <a:gd name="connsiteX4" fmla="*/ 0 w 667657"/>
                <a:gd name="connsiteY4" fmla="*/ 0 h 667657"/>
                <a:gd name="connsiteX0-1" fmla="*/ 0 w 667657"/>
                <a:gd name="connsiteY0-2" fmla="*/ 667657 h 759097"/>
                <a:gd name="connsiteX1-3" fmla="*/ 0 w 667657"/>
                <a:gd name="connsiteY1-4" fmla="*/ 0 h 759097"/>
                <a:gd name="connsiteX2-5" fmla="*/ 667657 w 667657"/>
                <a:gd name="connsiteY2-6" fmla="*/ 0 h 759097"/>
                <a:gd name="connsiteX3-7" fmla="*/ 667657 w 667657"/>
                <a:gd name="connsiteY3-8" fmla="*/ 667657 h 759097"/>
                <a:gd name="connsiteX4-9" fmla="*/ 91440 w 667657"/>
                <a:gd name="connsiteY4-10" fmla="*/ 759097 h 759097"/>
                <a:gd name="connsiteX0-11" fmla="*/ 0 w 667657"/>
                <a:gd name="connsiteY0-12" fmla="*/ 0 h 759097"/>
                <a:gd name="connsiteX1-13" fmla="*/ 667657 w 667657"/>
                <a:gd name="connsiteY1-14" fmla="*/ 0 h 759097"/>
                <a:gd name="connsiteX2-15" fmla="*/ 667657 w 667657"/>
                <a:gd name="connsiteY2-16" fmla="*/ 667657 h 759097"/>
                <a:gd name="connsiteX3-17" fmla="*/ 91440 w 667657"/>
                <a:gd name="connsiteY3-18" fmla="*/ 759097 h 759097"/>
                <a:gd name="connsiteX0-19" fmla="*/ 0 w 667657"/>
                <a:gd name="connsiteY0-20" fmla="*/ 0 h 667657"/>
                <a:gd name="connsiteX1-21" fmla="*/ 667657 w 667657"/>
                <a:gd name="connsiteY1-22" fmla="*/ 0 h 667657"/>
                <a:gd name="connsiteX2-23" fmla="*/ 667657 w 667657"/>
                <a:gd name="connsiteY2-24" fmla="*/ 667657 h 667657"/>
              </a:gdLst>
              <a:ahLst/>
              <a:cxnLst>
                <a:cxn ang="0">
                  <a:pos x="connsiteX0-1" y="connsiteY0-2"/>
                </a:cxn>
                <a:cxn ang="0">
                  <a:pos x="connsiteX1-3" y="connsiteY1-4"/>
                </a:cxn>
                <a:cxn ang="0">
                  <a:pos x="connsiteX2-5" y="connsiteY2-6"/>
                </a:cxn>
              </a:cxnLst>
              <a:rect l="l" t="t" r="r" b="b"/>
              <a:pathLst>
                <a:path w="667657" h="667657">
                  <a:moveTo>
                    <a:pt x="0" y="0"/>
                  </a:moveTo>
                  <a:lnTo>
                    <a:pt x="667657" y="0"/>
                  </a:lnTo>
                  <a:lnTo>
                    <a:pt x="667657" y="667657"/>
                  </a:lnTo>
                </a:path>
              </a:pathLst>
            </a:custGeom>
            <a:noFill/>
            <a:ln w="25400" cap="rnd">
              <a:solidFill>
                <a:srgbClr val="E6E6E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3984563" y="3321000"/>
              <a:ext cx="0" cy="216000"/>
            </a:xfrm>
            <a:prstGeom prst="line">
              <a:avLst/>
            </a:prstGeom>
            <a:ln w="9525" cap="rnd">
              <a:solidFill>
                <a:srgbClr val="49475F"/>
              </a:solidFill>
              <a:round/>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1452207" y="781049"/>
            <a:ext cx="728732" cy="8904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7760079" y="2997347"/>
            <a:ext cx="1975310" cy="1516380"/>
          </a:xfrm>
          <a:prstGeom prst="rect">
            <a:avLst/>
          </a:prstGeom>
        </p:spPr>
        <p:txBody>
          <a:bodyPr wrap="square">
            <a:spAutoFit/>
          </a:bodyPr>
          <a:lstStyle/>
          <a:p>
            <a:pPr lvl="0" algn="l">
              <a:lnSpc>
                <a:spcPct val="130000"/>
              </a:lnSpc>
              <a:defRPr/>
            </a:pPr>
            <a:r>
              <a:rPr sz="120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a:t>
            </a:r>
            <a:endParaRPr sz="1200" kern="0"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7760079" y="2400516"/>
            <a:ext cx="1407160" cy="457200"/>
          </a:xfrm>
          <a:prstGeom prst="rect">
            <a:avLst/>
          </a:prstGeom>
          <a:noFill/>
        </p:spPr>
        <p:txBody>
          <a:bodyPr wrap="none" rtlCol="0">
            <a:spAutoFit/>
          </a:bodyPr>
          <a:lstStyle/>
          <a:p>
            <a:pPr algn="l"/>
            <a:r>
              <a:rPr lang="zh-CN" altLang="en-US" sz="2400" b="1" dirty="0">
                <a:solidFill>
                  <a:schemeClr val="bg1"/>
                </a:solidFill>
                <a:latin typeface="微软雅黑" panose="020B0503020204020204" pitchFamily="34" charset="-122"/>
                <a:ea typeface="微软雅黑" panose="020B0503020204020204" pitchFamily="34" charset="-122"/>
              </a:rPr>
              <a:t>添加标题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7859712" y="2925681"/>
            <a:ext cx="413431" cy="0"/>
          </a:xfrm>
          <a:prstGeom prst="line">
            <a:avLst/>
          </a:prstGeom>
          <a:ln w="9525" cap="rnd">
            <a:solidFill>
              <a:srgbClr val="B1B3C6"/>
            </a:solidFill>
            <a:round/>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692366" y="269177"/>
            <a:ext cx="3570208" cy="769441"/>
          </a:xfrm>
          <a:prstGeom prst="rect">
            <a:avLst/>
          </a:prstGeom>
        </p:spPr>
        <p:txBody>
          <a:bodyPr wrap="none">
            <a:spAutoFit/>
          </a:bodyPr>
          <a:lstStyle/>
          <a:p>
            <a:pPr algn="ctr"/>
            <a:r>
              <a:rPr lang="zh-CN" altLang="en-US" sz="4400" dirty="0" smtClean="0">
                <a:solidFill>
                  <a:schemeClr val="tx1">
                    <a:lumMod val="75000"/>
                    <a:lumOff val="25000"/>
                  </a:schemeClr>
                </a:solidFill>
                <a:latin typeface="禹卫书法行书简体" panose="02000603000000000000" pitchFamily="2" charset="-122"/>
                <a:ea typeface="禹卫书法行书简体" panose="02000603000000000000" pitchFamily="2" charset="-122"/>
              </a:rPr>
              <a:t>点击添加内容</a:t>
            </a:r>
            <a:endParaRPr lang="zh-CN" altLang="en-US" sz="4400" dirty="0">
              <a:solidFill>
                <a:schemeClr val="tx1">
                  <a:lumMod val="75000"/>
                  <a:lumOff val="25000"/>
                </a:schemeClr>
              </a:solidFill>
              <a:latin typeface="禹卫书法行书简体" panose="02000603000000000000" pitchFamily="2" charset="-122"/>
              <a:ea typeface="禹卫书法行书简体" panose="02000603000000000000" pitchFamily="2" charset="-122"/>
            </a:endParaRPr>
          </a:p>
        </p:txBody>
      </p:sp>
    </p:spTree>
  </p:cSld>
  <p:clrMapOvr>
    <a:masterClrMapping/>
  </p:clrMapOvr>
  <p:transition advTm="8609">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grpId="1"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ppt_x</p:attrName>
                                        </p:attrNameLst>
                                      </p:cBhvr>
                                      <p:tavLst>
                                        <p:tav tm="0">
                                          <p:val>
                                            <p:strVal val="#ppt_x"/>
                                          </p:val>
                                        </p:tav>
                                        <p:tav tm="100000">
                                          <p:val>
                                            <p:strVal val="#ppt_x"/>
                                          </p:val>
                                        </p:tav>
                                      </p:tavLst>
                                    </p:anim>
                                    <p:anim calcmode="lin" valueType="num">
                                      <p:cBhvr>
                                        <p:cTn id="8" dur="750" fill="hold"/>
                                        <p:tgtEl>
                                          <p:spTgt spid="7"/>
                                        </p:tgtEl>
                                        <p:attrNameLst>
                                          <p:attrName>ppt_y</p:attrName>
                                        </p:attrNameLst>
                                      </p:cBhvr>
                                      <p:tavLst>
                                        <p:tav tm="0">
                                          <p:val>
                                            <p:strVal val="#ppt_y+#ppt_h/2"/>
                                          </p:val>
                                        </p:tav>
                                        <p:tav tm="100000">
                                          <p:val>
                                            <p:strVal val="#ppt_y"/>
                                          </p:val>
                                        </p:tav>
                                      </p:tavLst>
                                    </p:anim>
                                    <p:anim calcmode="lin" valueType="num">
                                      <p:cBhvr>
                                        <p:cTn id="9" dur="750" fill="hold"/>
                                        <p:tgtEl>
                                          <p:spTgt spid="7"/>
                                        </p:tgtEl>
                                        <p:attrNameLst>
                                          <p:attrName>ppt_w</p:attrName>
                                        </p:attrNameLst>
                                      </p:cBhvr>
                                      <p:tavLst>
                                        <p:tav tm="0">
                                          <p:val>
                                            <p:strVal val="#ppt_w"/>
                                          </p:val>
                                        </p:tav>
                                        <p:tav tm="100000">
                                          <p:val>
                                            <p:strVal val="#ppt_w"/>
                                          </p:val>
                                        </p:tav>
                                      </p:tavLst>
                                    </p:anim>
                                    <p:anim calcmode="lin" valueType="num">
                                      <p:cBhvr>
                                        <p:cTn id="10" dur="750" fill="hold"/>
                                        <p:tgtEl>
                                          <p:spTgt spid="7"/>
                                        </p:tgtEl>
                                        <p:attrNameLst>
                                          <p:attrName>ppt_h</p:attrName>
                                        </p:attrNameLst>
                                      </p:cBhvr>
                                      <p:tavLst>
                                        <p:tav tm="0">
                                          <p:val>
                                            <p:fltVal val="0"/>
                                          </p:val>
                                        </p:tav>
                                        <p:tav tm="100000">
                                          <p:val>
                                            <p:strVal val="#ppt_h"/>
                                          </p:val>
                                        </p:tav>
                                      </p:tavLst>
                                    </p:anim>
                                  </p:childTnLst>
                                </p:cTn>
                              </p:par>
                              <p:par>
                                <p:cTn id="11" presetID="17" presetClass="entr" presetSubtype="1"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250" fill="hold"/>
                                        <p:tgtEl>
                                          <p:spTgt spid="25"/>
                                        </p:tgtEl>
                                        <p:attrNameLst>
                                          <p:attrName>ppt_x</p:attrName>
                                        </p:attrNameLst>
                                      </p:cBhvr>
                                      <p:tavLst>
                                        <p:tav tm="0">
                                          <p:val>
                                            <p:strVal val="#ppt_x"/>
                                          </p:val>
                                        </p:tav>
                                        <p:tav tm="100000">
                                          <p:val>
                                            <p:strVal val="#ppt_x"/>
                                          </p:val>
                                        </p:tav>
                                      </p:tavLst>
                                    </p:anim>
                                    <p:anim calcmode="lin" valueType="num">
                                      <p:cBhvr>
                                        <p:cTn id="14" dur="250" fill="hold"/>
                                        <p:tgtEl>
                                          <p:spTgt spid="25"/>
                                        </p:tgtEl>
                                        <p:attrNameLst>
                                          <p:attrName>ppt_y</p:attrName>
                                        </p:attrNameLst>
                                      </p:cBhvr>
                                      <p:tavLst>
                                        <p:tav tm="0">
                                          <p:val>
                                            <p:strVal val="#ppt_y-#ppt_h/2"/>
                                          </p:val>
                                        </p:tav>
                                        <p:tav tm="100000">
                                          <p:val>
                                            <p:strVal val="#ppt_y"/>
                                          </p:val>
                                        </p:tav>
                                      </p:tavLst>
                                    </p:anim>
                                    <p:anim calcmode="lin" valueType="num">
                                      <p:cBhvr>
                                        <p:cTn id="15" dur="250" fill="hold"/>
                                        <p:tgtEl>
                                          <p:spTgt spid="25"/>
                                        </p:tgtEl>
                                        <p:attrNameLst>
                                          <p:attrName>ppt_w</p:attrName>
                                        </p:attrNameLst>
                                      </p:cBhvr>
                                      <p:tavLst>
                                        <p:tav tm="0">
                                          <p:val>
                                            <p:strVal val="#ppt_w"/>
                                          </p:val>
                                        </p:tav>
                                        <p:tav tm="100000">
                                          <p:val>
                                            <p:strVal val="#ppt_w"/>
                                          </p:val>
                                        </p:tav>
                                      </p:tavLst>
                                    </p:anim>
                                    <p:anim calcmode="lin" valueType="num">
                                      <p:cBhvr>
                                        <p:cTn id="16" dur="250" fill="hold"/>
                                        <p:tgtEl>
                                          <p:spTgt spid="25"/>
                                        </p:tgtEl>
                                        <p:attrNameLst>
                                          <p:attrName>ppt_h</p:attrName>
                                        </p:attrNameLst>
                                      </p:cBhvr>
                                      <p:tavLst>
                                        <p:tav tm="0">
                                          <p:val>
                                            <p:fltVal val="0"/>
                                          </p:val>
                                        </p:tav>
                                        <p:tav tm="100000">
                                          <p:val>
                                            <p:strVal val="#ppt_h"/>
                                          </p:val>
                                        </p:tav>
                                      </p:tavLst>
                                    </p:anim>
                                  </p:childTnLst>
                                </p:cTn>
                              </p:par>
                              <p:par>
                                <p:cTn id="17" presetID="22" presetClass="entr" presetSubtype="1" fill="hold" grpId="0" nodeType="withEffect">
                                  <p:stCondLst>
                                    <p:cond delay="25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750"/>
                                        <p:tgtEl>
                                          <p:spTgt spid="16"/>
                                        </p:tgtEl>
                                      </p:cBhvr>
                                    </p:animEffect>
                                  </p:childTnLst>
                                </p:cTn>
                              </p:par>
                              <p:par>
                                <p:cTn id="20" presetID="22" presetClass="entr" presetSubtype="1" fill="hold" grpId="0" nodeType="withEffect">
                                  <p:stCondLst>
                                    <p:cond delay="25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750"/>
                                        <p:tgtEl>
                                          <p:spTgt spid="17"/>
                                        </p:tgtEl>
                                      </p:cBhvr>
                                    </p:animEffect>
                                  </p:childTnLst>
                                </p:cTn>
                              </p:par>
                              <p:par>
                                <p:cTn id="23" presetID="12" presetClass="entr" presetSubtype="2" fill="hold" grpId="0" nodeType="withEffect">
                                  <p:stCondLst>
                                    <p:cond delay="25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p:tgtEl>
                                          <p:spTgt spid="19"/>
                                        </p:tgtEl>
                                        <p:attrNameLst>
                                          <p:attrName>ppt_x</p:attrName>
                                        </p:attrNameLst>
                                      </p:cBhvr>
                                      <p:tavLst>
                                        <p:tav tm="0">
                                          <p:val>
                                            <p:strVal val="#ppt_x+#ppt_w*1.125000"/>
                                          </p:val>
                                        </p:tav>
                                        <p:tav tm="100000">
                                          <p:val>
                                            <p:strVal val="#ppt_x"/>
                                          </p:val>
                                        </p:tav>
                                      </p:tavLst>
                                    </p:anim>
                                    <p:animEffect transition="in" filter="wipe(left)">
                                      <p:cBhvr>
                                        <p:cTn id="26" dur="500"/>
                                        <p:tgtEl>
                                          <p:spTgt spid="19"/>
                                        </p:tgtEl>
                                      </p:cBhvr>
                                    </p:animEffect>
                                  </p:childTnLst>
                                </p:cTn>
                              </p:par>
                              <p:par>
                                <p:cTn id="27" presetID="12" presetClass="entr" presetSubtype="2" fill="hold" grpId="0" nodeType="withEffect">
                                  <p:stCondLst>
                                    <p:cond delay="50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p:tgtEl>
                                          <p:spTgt spid="20"/>
                                        </p:tgtEl>
                                        <p:attrNameLst>
                                          <p:attrName>ppt_x</p:attrName>
                                        </p:attrNameLst>
                                      </p:cBhvr>
                                      <p:tavLst>
                                        <p:tav tm="0">
                                          <p:val>
                                            <p:strVal val="#ppt_x+#ppt_w*1.125000"/>
                                          </p:val>
                                        </p:tav>
                                        <p:tav tm="100000">
                                          <p:val>
                                            <p:strVal val="#ppt_x"/>
                                          </p:val>
                                        </p:tav>
                                      </p:tavLst>
                                    </p:anim>
                                    <p:animEffect transition="in" filter="wipe(left)">
                                      <p:cBhvr>
                                        <p:cTn id="30" dur="500"/>
                                        <p:tgtEl>
                                          <p:spTgt spid="20"/>
                                        </p:tgtEl>
                                      </p:cBhvr>
                                    </p:animEffect>
                                  </p:childTnLst>
                                </p:cTn>
                              </p:par>
                            </p:childTnLst>
                          </p:cTn>
                        </p:par>
                        <p:par>
                          <p:cTn id="31" fill="hold">
                            <p:stCondLst>
                              <p:cond delay="1000"/>
                            </p:stCondLst>
                            <p:childTnLst>
                              <p:par>
                                <p:cTn id="32" presetID="21" presetClass="entr" presetSubtype="1"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heel(1)">
                                      <p:cBhvr>
                                        <p:cTn id="34" dur="1000"/>
                                        <p:tgtEl>
                                          <p:spTgt spid="21"/>
                                        </p:tgtEl>
                                      </p:cBhvr>
                                    </p:animEffect>
                                  </p:childTnLst>
                                </p:cTn>
                              </p:par>
                              <p:par>
                                <p:cTn id="35" presetID="17" presetClass="entr" presetSubtype="10"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fltVal val="0"/>
                                          </p:val>
                                        </p:tav>
                                        <p:tav tm="100000">
                                          <p:val>
                                            <p:strVal val="#ppt_w"/>
                                          </p:val>
                                        </p:tav>
                                      </p:tavLst>
                                    </p:anim>
                                    <p:anim calcmode="lin" valueType="num">
                                      <p:cBhvr>
                                        <p:cTn id="38" dur="500" fill="hold"/>
                                        <p:tgtEl>
                                          <p:spTgt spid="2"/>
                                        </p:tgtEl>
                                        <p:attrNameLst>
                                          <p:attrName>ppt_h</p:attrName>
                                        </p:attrNameLst>
                                      </p:cBhvr>
                                      <p:tavLst>
                                        <p:tav tm="0">
                                          <p:val>
                                            <p:strVal val="#ppt_h"/>
                                          </p:val>
                                        </p:tav>
                                        <p:tav tm="100000">
                                          <p:val>
                                            <p:strVal val="#ppt_h"/>
                                          </p:val>
                                        </p:tav>
                                      </p:tavLst>
                                    </p:anim>
                                  </p:childTnLst>
                                </p:cTn>
                              </p:par>
                              <p:par>
                                <p:cTn id="39" presetID="53" presetClass="entr" presetSubtype="16"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childTnLst>
                          </p:cTn>
                        </p:par>
                        <p:par>
                          <p:cTn id="44" fill="hold">
                            <p:stCondLst>
                              <p:cond delay="2000"/>
                            </p:stCondLst>
                            <p:childTnLst>
                              <p:par>
                                <p:cTn id="45" presetID="31" presetClass="entr" presetSubtype="0" fill="hold" grpId="0" nodeType="afterEffect">
                                  <p:stCondLst>
                                    <p:cond delay="0"/>
                                  </p:stCondLst>
                                  <p:iterate type="lt">
                                    <p:tmPct val="20000"/>
                                  </p:iterate>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 calcmode="lin" valueType="num">
                                      <p:cBhvr>
                                        <p:cTn id="49" dur="500" fill="hold"/>
                                        <p:tgtEl>
                                          <p:spTgt spid="27"/>
                                        </p:tgtEl>
                                        <p:attrNameLst>
                                          <p:attrName>style.rotation</p:attrName>
                                        </p:attrNameLst>
                                      </p:cBhvr>
                                      <p:tavLst>
                                        <p:tav tm="0">
                                          <p:val>
                                            <p:fltVal val="90"/>
                                          </p:val>
                                        </p:tav>
                                        <p:tav tm="100000">
                                          <p:val>
                                            <p:fltVal val="0"/>
                                          </p:val>
                                        </p:tav>
                                      </p:tavLst>
                                    </p:anim>
                                    <p:animEffect transition="in" filter="fade">
                                      <p:cBhvr>
                                        <p:cTn id="50" dur="500"/>
                                        <p:tgtEl>
                                          <p:spTgt spid="27"/>
                                        </p:tgtEl>
                                      </p:cBhvr>
                                    </p:animEffect>
                                  </p:childTnLst>
                                </p:cTn>
                              </p:par>
                              <p:par>
                                <p:cTn id="51" presetID="2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left)">
                                      <p:cBhvr>
                                        <p:cTn id="53" dur="500"/>
                                        <p:tgtEl>
                                          <p:spTgt spid="28"/>
                                        </p:tgtEl>
                                      </p:cBhvr>
                                    </p:animEffect>
                                  </p:childTnLst>
                                </p:cTn>
                              </p:par>
                            </p:childTnLst>
                          </p:cTn>
                        </p:par>
                        <p:par>
                          <p:cTn id="54" fill="hold">
                            <p:stCondLst>
                              <p:cond delay="1799"/>
                            </p:stCondLst>
                            <p:childTnLst>
                              <p:par>
                                <p:cTn id="55" presetID="53" presetClass="entr" presetSubtype="16" fill="hold" grpId="0" nodeType="afterEffect">
                                  <p:stCondLst>
                                    <p:cond delay="0"/>
                                  </p:stCondLst>
                                  <p:iterate type="lt">
                                    <p:tmPct val="10000"/>
                                  </p:iterate>
                                  <p:childTnLst>
                                    <p:set>
                                      <p:cBhvr>
                                        <p:cTn id="56" dur="1" fill="hold">
                                          <p:stCondLst>
                                            <p:cond delay="0"/>
                                          </p:stCondLst>
                                        </p:cTn>
                                        <p:tgtEl>
                                          <p:spTgt spid="26"/>
                                        </p:tgtEl>
                                        <p:attrNameLst>
                                          <p:attrName>style.visibility</p:attrName>
                                        </p:attrNameLst>
                                      </p:cBhvr>
                                      <p:to>
                                        <p:strVal val="visible"/>
                                      </p:to>
                                    </p:set>
                                    <p:anim calcmode="lin" valueType="num">
                                      <p:cBhvr>
                                        <p:cTn id="57" dur="250" fill="hold"/>
                                        <p:tgtEl>
                                          <p:spTgt spid="26"/>
                                        </p:tgtEl>
                                        <p:attrNameLst>
                                          <p:attrName>ppt_w</p:attrName>
                                        </p:attrNameLst>
                                      </p:cBhvr>
                                      <p:tavLst>
                                        <p:tav tm="0">
                                          <p:val>
                                            <p:fltVal val="0"/>
                                          </p:val>
                                        </p:tav>
                                        <p:tav tm="100000">
                                          <p:val>
                                            <p:strVal val="#ppt_w"/>
                                          </p:val>
                                        </p:tav>
                                      </p:tavLst>
                                    </p:anim>
                                    <p:anim calcmode="lin" valueType="num">
                                      <p:cBhvr>
                                        <p:cTn id="58" dur="250" fill="hold"/>
                                        <p:tgtEl>
                                          <p:spTgt spid="26"/>
                                        </p:tgtEl>
                                        <p:attrNameLst>
                                          <p:attrName>ppt_h</p:attrName>
                                        </p:attrNameLst>
                                      </p:cBhvr>
                                      <p:tavLst>
                                        <p:tav tm="0">
                                          <p:val>
                                            <p:fltVal val="0"/>
                                          </p:val>
                                        </p:tav>
                                        <p:tav tm="100000">
                                          <p:val>
                                            <p:strVal val="#ppt_h"/>
                                          </p:val>
                                        </p:tav>
                                      </p:tavLst>
                                    </p:anim>
                                    <p:animEffect transition="in" filter="fade">
                                      <p:cBhvr>
                                        <p:cTn id="59" dur="250"/>
                                        <p:tgtEl>
                                          <p:spTgt spid="26"/>
                                        </p:tgtEl>
                                      </p:cBhvr>
                                    </p:animEffect>
                                  </p:childTnLst>
                                </p:cTn>
                              </p:par>
                            </p:childTnLst>
                          </p:cTn>
                        </p:par>
                        <p:par>
                          <p:cTn id="60" fill="hold">
                            <p:stCondLst>
                              <p:cond delay="3625"/>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22"/>
                                        </p:tgtEl>
                                        <p:attrNameLst>
                                          <p:attrName>style.visibility</p:attrName>
                                        </p:attrNameLst>
                                      </p:cBhvr>
                                      <p:to>
                                        <p:strVal val="visible"/>
                                      </p:to>
                                    </p:set>
                                    <p:anim calcmode="lin" valueType="num">
                                      <p:cBhvr>
                                        <p:cTn id="63"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22"/>
                                        </p:tgtEl>
                                        <p:attrNameLst>
                                          <p:attrName>ppt_y</p:attrName>
                                        </p:attrNameLst>
                                      </p:cBhvr>
                                      <p:tavLst>
                                        <p:tav tm="0">
                                          <p:val>
                                            <p:strVal val="#ppt_y"/>
                                          </p:val>
                                        </p:tav>
                                        <p:tav tm="100000">
                                          <p:val>
                                            <p:strVal val="#ppt_y"/>
                                          </p:val>
                                        </p:tav>
                                      </p:tavLst>
                                    </p:anim>
                                    <p:anim calcmode="lin" valueType="num">
                                      <p:cBhvr>
                                        <p:cTn id="65"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bldLvl="0" animBg="1"/>
      <p:bldP spid="21" grpId="0" bldLvl="0" animBg="1"/>
      <p:bldP spid="20" grpId="0" bldLvl="0" animBg="1"/>
      <p:bldP spid="19" grpId="0" bldLvl="0" animBg="1"/>
      <p:bldP spid="16" grpId="0"/>
      <p:bldP spid="17" grpId="0"/>
      <p:bldP spid="24" grpId="0" bldLvl="0" animBg="1"/>
      <p:bldP spid="25" grpId="0" bldLvl="0" animBg="1"/>
      <p:bldP spid="26" grpId="0"/>
      <p:bldP spid="27"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432003" y="1149245"/>
            <a:ext cx="8107696" cy="4474473"/>
          </a:xfrm>
          <a:prstGeom prst="rect">
            <a:avLst/>
          </a:prstGeom>
        </p:spPr>
      </p:pic>
      <p:sp>
        <p:nvSpPr>
          <p:cNvPr id="28" name="矩形 27"/>
          <p:cNvSpPr/>
          <p:nvPr/>
        </p:nvSpPr>
        <p:spPr>
          <a:xfrm>
            <a:off x="2955395" y="2309792"/>
            <a:ext cx="6516914" cy="2077996"/>
          </a:xfrm>
          <a:prstGeom prst="rect">
            <a:avLst/>
          </a:prstGeom>
          <a:noFill/>
          <a:ln w="76200">
            <a:solidFill>
              <a:srgbClr val="044E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107795" y="2462192"/>
            <a:ext cx="6516914" cy="2077996"/>
          </a:xfrm>
          <a:prstGeom prst="rect">
            <a:avLst/>
          </a:prstGeom>
          <a:noFill/>
          <a:ln w="6350">
            <a:solidFill>
              <a:srgbClr val="044E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_矩形 18"/>
          <p:cNvSpPr/>
          <p:nvPr>
            <p:custDataLst>
              <p:tags r:id="rId2"/>
            </p:custDataLst>
          </p:nvPr>
        </p:nvSpPr>
        <p:spPr>
          <a:xfrm>
            <a:off x="4560651" y="3488839"/>
            <a:ext cx="4211913" cy="461665"/>
          </a:xfrm>
          <a:prstGeom prst="rect">
            <a:avLst/>
          </a:prstGeom>
        </p:spPr>
        <p:txBody>
          <a:bodyPr wrap="square">
            <a:spAutoFit/>
          </a:bodyPr>
          <a:lstStyle/>
          <a:p>
            <a:r>
              <a:rPr lang="en-US" altLang="zh-CN" sz="1200" dirty="0">
                <a:solidFill>
                  <a:schemeClr val="bg1">
                    <a:lumMod val="65000"/>
                  </a:schemeClr>
                </a:solidFill>
                <a:latin typeface="微软雅黑" panose="020B0503020204020204" pitchFamily="34" charset="-122"/>
                <a:ea typeface="微软雅黑" panose="020B0503020204020204" pitchFamily="34" charset="-122"/>
              </a:rPr>
              <a:t>Your content to play here, or through your copy, paste in this box, and select only the text. </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755821" y="2811252"/>
            <a:ext cx="3570208" cy="769441"/>
          </a:xfrm>
          <a:prstGeom prst="rect">
            <a:avLst/>
          </a:prstGeom>
        </p:spPr>
        <p:txBody>
          <a:bodyPr wrap="none">
            <a:spAutoFit/>
          </a:bodyPr>
          <a:lstStyle/>
          <a:p>
            <a:pPr algn="ctr"/>
            <a:r>
              <a:rPr lang="zh-CN" altLang="en-US" sz="4400" dirty="0" smtClean="0">
                <a:solidFill>
                  <a:schemeClr val="tx1">
                    <a:lumMod val="75000"/>
                    <a:lumOff val="25000"/>
                  </a:schemeClr>
                </a:solidFill>
                <a:latin typeface="方正大标宋简体" panose="02010601030101010101" pitchFamily="65" charset="-122"/>
                <a:ea typeface="方正大标宋简体" panose="02010601030101010101" pitchFamily="65" charset="-122"/>
              </a:rPr>
              <a:t>点击添加内容</a:t>
            </a:r>
            <a:endParaRPr lang="zh-CN" altLang="en-US" sz="4400" dirty="0">
              <a:solidFill>
                <a:schemeClr val="tx1">
                  <a:lumMod val="75000"/>
                  <a:lumOff val="25000"/>
                </a:schemeClr>
              </a:solidFill>
              <a:latin typeface="方正大标宋简体" panose="02010601030101010101" pitchFamily="65" charset="-122"/>
              <a:ea typeface="方正大标宋简体" panose="02010601030101010101" pitchFamily="65" charset="-122"/>
            </a:endParaRPr>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5333" y="2828990"/>
            <a:ext cx="3886208" cy="2584709"/>
          </a:xfrm>
          <a:prstGeom prst="rect">
            <a:avLst/>
          </a:prstGeom>
        </p:spPr>
      </p:pic>
      <p:sp>
        <p:nvSpPr>
          <p:cNvPr id="35" name="文本框 34"/>
          <p:cNvSpPr txBox="1"/>
          <p:nvPr/>
        </p:nvSpPr>
        <p:spPr>
          <a:xfrm>
            <a:off x="3385085" y="2724763"/>
            <a:ext cx="1277914" cy="1323439"/>
          </a:xfrm>
          <a:prstGeom prst="rect">
            <a:avLst/>
          </a:prstGeom>
          <a:noFill/>
          <a:effectLst/>
        </p:spPr>
        <p:txBody>
          <a:bodyPr wrap="none" rtlCol="0">
            <a:spAutoFit/>
          </a:bodyPr>
          <a:lstStyle/>
          <a:p>
            <a:r>
              <a:rPr lang="en-US" altLang="zh-CN" sz="8000" dirty="0" smtClean="0">
                <a:solidFill>
                  <a:srgbClr val="044EAE"/>
                </a:solidFill>
                <a:effectLst>
                  <a:innerShdw blurRad="63500" dist="50800" dir="13500000">
                    <a:prstClr val="black">
                      <a:alpha val="50000"/>
                    </a:prstClr>
                  </a:innerShdw>
                </a:effectLst>
                <a:latin typeface="Impact" panose="020B0806030902050204" pitchFamily="34" charset="0"/>
              </a:rPr>
              <a:t>03</a:t>
            </a:r>
            <a:endParaRPr lang="en-US" altLang="zh-CN" sz="6600" dirty="0" smtClean="0">
              <a:solidFill>
                <a:srgbClr val="044EAE"/>
              </a:solidFill>
              <a:effectLst>
                <a:innerShdw blurRad="63500" dist="50800" dir="13500000">
                  <a:prstClr val="black">
                    <a:alpha val="50000"/>
                  </a:prstClr>
                </a:innerShdw>
              </a:effectLst>
              <a:latin typeface="Impact" panose="020B0806030902050204" pitchFamily="34" charset="0"/>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83642" y="796747"/>
            <a:ext cx="1724125" cy="4029010"/>
          </a:xfrm>
          <a:prstGeom prst="rect">
            <a:avLst/>
          </a:prstGeom>
        </p:spPr>
      </p:pic>
    </p:spTree>
  </p:cSld>
  <p:clrMapOvr>
    <a:masterClrMapping/>
  </p:clrMapOvr>
  <p:transition advTm="4290">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edge">
                                      <p:cBhvr>
                                        <p:cTn id="7" dur="2000"/>
                                        <p:tgtEl>
                                          <p:spTgt spid="28"/>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heel(1)">
                                      <p:cBhvr>
                                        <p:cTn id="11" dur="2000"/>
                                        <p:tgtEl>
                                          <p:spTgt spid="29"/>
                                        </p:tgtEl>
                                      </p:cBhvr>
                                    </p:animEffect>
                                  </p:childTnLst>
                                </p:cTn>
                              </p:par>
                            </p:childTnLst>
                          </p:cTn>
                        </p:par>
                        <p:par>
                          <p:cTn id="12" fill="hold">
                            <p:stCondLst>
                              <p:cond delay="4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5000"/>
                            </p:stCondLst>
                            <p:childTnLst>
                              <p:par>
                                <p:cTn id="19" presetID="20"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edge">
                                      <p:cBhvr>
                                        <p:cTn id="21" dur="2000"/>
                                        <p:tgtEl>
                                          <p:spTgt spid="24"/>
                                        </p:tgtEl>
                                      </p:cBhvr>
                                    </p:animEffect>
                                  </p:childTnLst>
                                </p:cTn>
                              </p:par>
                            </p:childTnLst>
                          </p:cTn>
                        </p:par>
                        <p:par>
                          <p:cTn id="22" fill="hold">
                            <p:stCondLst>
                              <p:cond delay="7000"/>
                            </p:stCondLst>
                            <p:childTnLst>
                              <p:par>
                                <p:cTn id="23" presetID="2" presetClass="entr" presetSubtype="9"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1000" fill="hold"/>
                                        <p:tgtEl>
                                          <p:spTgt spid="34"/>
                                        </p:tgtEl>
                                        <p:attrNameLst>
                                          <p:attrName>ppt_x</p:attrName>
                                        </p:attrNameLst>
                                      </p:cBhvr>
                                      <p:tavLst>
                                        <p:tav tm="0">
                                          <p:val>
                                            <p:strVal val="0-#ppt_w/2"/>
                                          </p:val>
                                        </p:tav>
                                        <p:tav tm="100000">
                                          <p:val>
                                            <p:strVal val="#ppt_x"/>
                                          </p:val>
                                        </p:tav>
                                      </p:tavLst>
                                    </p:anim>
                                    <p:anim calcmode="lin" valueType="num">
                                      <p:cBhvr additive="base">
                                        <p:cTn id="26" dur="1000" fill="hold"/>
                                        <p:tgtEl>
                                          <p:spTgt spid="34"/>
                                        </p:tgtEl>
                                        <p:attrNameLst>
                                          <p:attrName>ppt_y</p:attrName>
                                        </p:attrNameLst>
                                      </p:cBhvr>
                                      <p:tavLst>
                                        <p:tav tm="0">
                                          <p:val>
                                            <p:strVal val="0-#ppt_h/2"/>
                                          </p:val>
                                        </p:tav>
                                        <p:tav tm="100000">
                                          <p:val>
                                            <p:strVal val="#ppt_y"/>
                                          </p:val>
                                        </p:tav>
                                      </p:tavLst>
                                    </p:anim>
                                  </p:childTnLst>
                                </p:cTn>
                              </p:par>
                            </p:childTnLst>
                          </p:cTn>
                        </p:par>
                        <p:par>
                          <p:cTn id="27" fill="hold">
                            <p:stCondLst>
                              <p:cond delay="8000"/>
                            </p:stCondLst>
                            <p:childTnLst>
                              <p:par>
                                <p:cTn id="28" presetID="53" presetClass="entr" presetSubtype="16"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500" fill="hold"/>
                                        <p:tgtEl>
                                          <p:spTgt spid="35"/>
                                        </p:tgtEl>
                                        <p:attrNameLst>
                                          <p:attrName>ppt_w</p:attrName>
                                        </p:attrNameLst>
                                      </p:cBhvr>
                                      <p:tavLst>
                                        <p:tav tm="0">
                                          <p:val>
                                            <p:fltVal val="0"/>
                                          </p:val>
                                        </p:tav>
                                        <p:tav tm="100000">
                                          <p:val>
                                            <p:strVal val="#ppt_w"/>
                                          </p:val>
                                        </p:tav>
                                      </p:tavLst>
                                    </p:anim>
                                    <p:anim calcmode="lin" valueType="num">
                                      <p:cBhvr>
                                        <p:cTn id="31" dur="500" fill="hold"/>
                                        <p:tgtEl>
                                          <p:spTgt spid="35"/>
                                        </p:tgtEl>
                                        <p:attrNameLst>
                                          <p:attrName>ppt_h</p:attrName>
                                        </p:attrNameLst>
                                      </p:cBhvr>
                                      <p:tavLst>
                                        <p:tav tm="0">
                                          <p:val>
                                            <p:fltVal val="0"/>
                                          </p:val>
                                        </p:tav>
                                        <p:tav tm="100000">
                                          <p:val>
                                            <p:strVal val="#ppt_h"/>
                                          </p:val>
                                        </p:tav>
                                      </p:tavLst>
                                    </p:anim>
                                    <p:animEffect transition="in" filter="fade">
                                      <p:cBhvr>
                                        <p:cTn id="32" dur="500"/>
                                        <p:tgtEl>
                                          <p:spTgt spid="35"/>
                                        </p:tgtEl>
                                      </p:cBhvr>
                                    </p:animEffect>
                                  </p:childTnLst>
                                </p:cTn>
                              </p:par>
                            </p:childTnLst>
                          </p:cTn>
                        </p:par>
                        <p:par>
                          <p:cTn id="33" fill="hold">
                            <p:stCondLst>
                              <p:cond delay="8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31"/>
                                        </p:tgtEl>
                                        <p:attrNameLst>
                                          <p:attrName>ppt_y</p:attrName>
                                        </p:attrNameLst>
                                      </p:cBhvr>
                                      <p:tavLst>
                                        <p:tav tm="0">
                                          <p:val>
                                            <p:strVal val="#ppt_y"/>
                                          </p:val>
                                        </p:tav>
                                        <p:tav tm="100000">
                                          <p:val>
                                            <p:strVal val="#ppt_y"/>
                                          </p:val>
                                        </p:tav>
                                      </p:tavLst>
                                    </p:anim>
                                    <p:anim calcmode="lin" valueType="num">
                                      <p:cBhvr>
                                        <p:cTn id="38"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31"/>
                                        </p:tgtEl>
                                      </p:cBhvr>
                                    </p:animEffect>
                                  </p:childTnLst>
                                </p:cTn>
                              </p:par>
                            </p:childTnLst>
                          </p:cTn>
                        </p:par>
                        <p:par>
                          <p:cTn id="41" fill="hold">
                            <p:stCondLst>
                              <p:cond delay="7250"/>
                            </p:stCondLst>
                            <p:childTnLst>
                              <p:par>
                                <p:cTn id="42" presetID="22" presetClass="entr" presetSubtype="8"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left)">
                                      <p:cBhvr>
                                        <p:cTn id="44"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p:bldP spid="31" grpId="0"/>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3" name="Shape 1653"/>
          <p:cNvSpPr>
            <a:spLocks noGrp="1"/>
          </p:cNvSpPr>
          <p:nvPr>
            <p:ph type="sldNum" sz="quarter" idx="2"/>
          </p:nvPr>
        </p:nvSpPr>
        <p:spPr>
          <a:xfrm>
            <a:off x="11187430" y="330835"/>
            <a:ext cx="356870" cy="455930"/>
          </a:xfrm>
          <a:prstGeom prst="rect">
            <a:avLst/>
          </a:prstGeom>
        </p:spPr>
        <p:txBody>
          <a:bodyPr/>
          <a:lstStyle>
            <a:lvl1pPr algn="ctr">
              <a:defRPr sz="1800">
                <a:latin typeface="Montserrat Light"/>
                <a:ea typeface="Montserrat Light"/>
                <a:cs typeface="Montserrat Light"/>
                <a:sym typeface="Montserrat Light"/>
              </a:defRPr>
            </a:lvl1pPr>
          </a:lstStyle>
          <a:p>
            <a:fld id="{86CB4B4D-7CA3-9044-876B-883B54F8677D}" type="slidenum">
              <a:rPr sz="900">
                <a:latin typeface="微软雅黑" panose="020B0503020204020204" pitchFamily="34" charset="-122"/>
                <a:ea typeface="微软雅黑" panose="020B0503020204020204" pitchFamily="34" charset="-122"/>
              </a:rPr>
            </a:fld>
            <a:endParaRPr sz="900">
              <a:latin typeface="微软雅黑" panose="020B0503020204020204" pitchFamily="34" charset="-122"/>
              <a:ea typeface="微软雅黑" panose="020B0503020204020204" pitchFamily="34" charset="-122"/>
            </a:endParaRPr>
          </a:p>
        </p:txBody>
      </p:sp>
      <p:sp>
        <p:nvSpPr>
          <p:cNvPr id="1654" name="Shape 1654"/>
          <p:cNvSpPr/>
          <p:nvPr/>
        </p:nvSpPr>
        <p:spPr>
          <a:xfrm>
            <a:off x="903981" y="4741683"/>
            <a:ext cx="1641475" cy="246221"/>
          </a:xfrm>
          <a:prstGeom prst="rect">
            <a:avLst/>
          </a:prstGeom>
          <a:ln w="12700">
            <a:miter lim="400000"/>
          </a:ln>
        </p:spPr>
        <p:txBody>
          <a:bodyPr wrap="none" lIns="0" tIns="0" rIns="0" bIns="0" anchor="ctr">
            <a:spAutoFit/>
          </a:bodyPr>
          <a:lstStyle>
            <a:lvl1pPr defTabSz="4572000">
              <a:defRPr sz="2000" b="1">
                <a:solidFill>
                  <a:srgbClr val="000000"/>
                </a:solidFill>
                <a:latin typeface="Montserrat Semi Bold"/>
                <a:ea typeface="Montserrat Semi Bold"/>
                <a:cs typeface="Montserrat Semi Bold"/>
                <a:sym typeface="Montserrat Semi Bold"/>
              </a:defRPr>
            </a:lvl1pPr>
          </a:lstStyle>
          <a:p>
            <a:pPr algn="l"/>
            <a:r>
              <a:rPr sz="1600" b="0">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endParaRPr sz="1600" b="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55" name="Shape 1655"/>
          <p:cNvSpPr/>
          <p:nvPr/>
        </p:nvSpPr>
        <p:spPr>
          <a:xfrm>
            <a:off x="903981" y="5237106"/>
            <a:ext cx="1641475" cy="246221"/>
          </a:xfrm>
          <a:prstGeom prst="rect">
            <a:avLst/>
          </a:prstGeom>
          <a:ln w="12700">
            <a:miter lim="400000"/>
          </a:ln>
        </p:spPr>
        <p:txBody>
          <a:bodyPr wrap="none" lIns="0" tIns="0" rIns="0" bIns="0" anchor="ctr">
            <a:spAutoFit/>
          </a:bodyPr>
          <a:lstStyle>
            <a:lvl1pPr defTabSz="4572000">
              <a:defRPr sz="2000" b="1">
                <a:solidFill>
                  <a:srgbClr val="000000"/>
                </a:solidFill>
                <a:latin typeface="Montserrat Semi Bold"/>
                <a:ea typeface="Montserrat Semi Bold"/>
                <a:cs typeface="Montserrat Semi Bold"/>
                <a:sym typeface="Montserrat Semi Bold"/>
              </a:defRPr>
            </a:lvl1pPr>
          </a:lstStyle>
          <a:p>
            <a:pPr algn="l"/>
            <a:r>
              <a:rPr sz="1600" b="0">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endParaRPr sz="1600" b="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56" name="Shape 1656"/>
          <p:cNvSpPr/>
          <p:nvPr/>
        </p:nvSpPr>
        <p:spPr>
          <a:xfrm>
            <a:off x="903981" y="4248217"/>
            <a:ext cx="1641475" cy="246221"/>
          </a:xfrm>
          <a:prstGeom prst="rect">
            <a:avLst/>
          </a:prstGeom>
          <a:ln w="12700">
            <a:miter lim="400000"/>
          </a:ln>
        </p:spPr>
        <p:txBody>
          <a:bodyPr wrap="none" lIns="0" tIns="0" rIns="0" bIns="0" anchor="ctr">
            <a:spAutoFit/>
          </a:bodyPr>
          <a:lstStyle>
            <a:lvl1pPr defTabSz="4572000">
              <a:defRPr sz="2000" b="1">
                <a:solidFill>
                  <a:srgbClr val="000000"/>
                </a:solidFill>
                <a:latin typeface="Montserrat Semi Bold"/>
                <a:ea typeface="Montserrat Semi Bold"/>
                <a:cs typeface="Montserrat Semi Bold"/>
                <a:sym typeface="Montserrat Semi Bold"/>
              </a:defRPr>
            </a:lvl1pPr>
          </a:lstStyle>
          <a:p>
            <a:pPr algn="l"/>
            <a:r>
              <a:rPr sz="1600" b="0" dirty="0" err="1">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endParaRPr sz="1600" b="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57" name="Shape 1657"/>
          <p:cNvSpPr/>
          <p:nvPr/>
        </p:nvSpPr>
        <p:spPr>
          <a:xfrm>
            <a:off x="915132" y="5113631"/>
            <a:ext cx="3588732" cy="22860"/>
          </a:xfrm>
          <a:prstGeom prst="rect">
            <a:avLst/>
          </a:prstGeom>
          <a:solidFill>
            <a:schemeClr val="tx1">
              <a:lumMod val="50000"/>
              <a:lumOff val="50000"/>
            </a:schemeClr>
          </a:solidFill>
          <a:ln w="3175">
            <a:noFill/>
            <a:miter lim="400000"/>
          </a:ln>
        </p:spPr>
        <p:txBody>
          <a:bodyPr lIns="22859" rIns="22859" anchor="ctr"/>
          <a:lstStyle/>
          <a:p>
            <a:pPr algn="ctr">
              <a:defRPr sz="2000">
                <a:solidFill>
                  <a:srgbClr val="000000"/>
                </a:solidFill>
                <a:latin typeface="Poppins Light"/>
                <a:ea typeface="Poppins Light"/>
                <a:cs typeface="Poppins Light"/>
                <a:sym typeface="Poppins Light"/>
              </a:defRPr>
            </a:pPr>
            <a:endParaRPr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58" name="Shape 1658"/>
          <p:cNvSpPr/>
          <p:nvPr/>
        </p:nvSpPr>
        <p:spPr>
          <a:xfrm>
            <a:off x="4643643" y="4568428"/>
            <a:ext cx="346250" cy="169277"/>
          </a:xfrm>
          <a:prstGeom prst="rect">
            <a:avLst/>
          </a:prstGeom>
          <a:ln w="12700">
            <a:miter lim="400000"/>
          </a:ln>
        </p:spPr>
        <p:txBody>
          <a:bodyPr wrap="none" lIns="0" tIns="0" rIns="0" bIns="0" anchor="ctr">
            <a:spAutoFit/>
          </a:bodyPr>
          <a:lstStyle>
            <a:lvl1pPr algn="r" defTabSz="4572000">
              <a:defRPr sz="1800" b="1">
                <a:solidFill>
                  <a:srgbClr val="000000"/>
                </a:solidFill>
                <a:latin typeface="Montserrat Semi Bold"/>
                <a:ea typeface="Montserrat Semi Bold"/>
                <a:cs typeface="Montserrat Semi Bold"/>
                <a:sym typeface="Montserrat Semi Bold"/>
              </a:defRPr>
            </a:lvl1pPr>
          </a:lstStyle>
          <a:p>
            <a:r>
              <a:rPr sz="1100">
                <a:solidFill>
                  <a:schemeClr val="tx1">
                    <a:lumMod val="50000"/>
                    <a:lumOff val="50000"/>
                  </a:schemeClr>
                </a:solidFill>
                <a:latin typeface="微软雅黑" panose="020B0503020204020204" pitchFamily="34" charset="-122"/>
                <a:ea typeface="微软雅黑" panose="020B0503020204020204" pitchFamily="34" charset="-122"/>
              </a:rPr>
              <a:t>65 %</a:t>
            </a:r>
            <a:endParaRPr sz="11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59" name="Shape 1659"/>
          <p:cNvSpPr/>
          <p:nvPr/>
        </p:nvSpPr>
        <p:spPr>
          <a:xfrm>
            <a:off x="4638683" y="5062872"/>
            <a:ext cx="346250" cy="169277"/>
          </a:xfrm>
          <a:prstGeom prst="rect">
            <a:avLst/>
          </a:prstGeom>
          <a:ln w="12700">
            <a:miter lim="400000"/>
          </a:ln>
        </p:spPr>
        <p:txBody>
          <a:bodyPr wrap="none" lIns="0" tIns="0" rIns="0" bIns="0" anchor="ctr">
            <a:spAutoFit/>
          </a:bodyPr>
          <a:lstStyle>
            <a:lvl1pPr algn="r" defTabSz="4572000">
              <a:defRPr sz="1800" b="1">
                <a:solidFill>
                  <a:srgbClr val="000000"/>
                </a:solidFill>
                <a:latin typeface="Montserrat Semi Bold"/>
                <a:ea typeface="Montserrat Semi Bold"/>
                <a:cs typeface="Montserrat Semi Bold"/>
                <a:sym typeface="Montserrat Semi Bold"/>
              </a:defRPr>
            </a:lvl1pPr>
          </a:lstStyle>
          <a:p>
            <a:r>
              <a:rPr sz="1100">
                <a:solidFill>
                  <a:schemeClr val="tx1">
                    <a:lumMod val="50000"/>
                    <a:lumOff val="50000"/>
                  </a:schemeClr>
                </a:solidFill>
                <a:latin typeface="微软雅黑" panose="020B0503020204020204" pitchFamily="34" charset="-122"/>
                <a:ea typeface="微软雅黑" panose="020B0503020204020204" pitchFamily="34" charset="-122"/>
              </a:rPr>
              <a:t>93 %</a:t>
            </a:r>
            <a:endParaRPr sz="11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60" name="Shape 1660"/>
          <p:cNvSpPr/>
          <p:nvPr/>
        </p:nvSpPr>
        <p:spPr>
          <a:xfrm>
            <a:off x="915412" y="5092691"/>
            <a:ext cx="2069221" cy="74531"/>
          </a:xfrm>
          <a:prstGeom prst="rect">
            <a:avLst/>
          </a:prstGeom>
          <a:solidFill>
            <a:srgbClr val="044EAE"/>
          </a:solidFill>
          <a:ln w="12700">
            <a:miter lim="400000"/>
          </a:ln>
        </p:spPr>
        <p:txBody>
          <a:bodyPr lIns="22859" rIns="22859" anchor="ctr"/>
          <a:lstStyle/>
          <a:p>
            <a:pPr algn="ctr">
              <a:defRPr sz="2000">
                <a:solidFill>
                  <a:srgbClr val="000000"/>
                </a:solidFill>
                <a:latin typeface="Poppins Light"/>
                <a:ea typeface="Poppins Light"/>
                <a:cs typeface="Poppins Light"/>
                <a:sym typeface="Poppins Light"/>
              </a:defRPr>
            </a:pPr>
            <a:endParaRPr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61" name="Shape 1661"/>
          <p:cNvSpPr/>
          <p:nvPr/>
        </p:nvSpPr>
        <p:spPr>
          <a:xfrm>
            <a:off x="4637882" y="5558295"/>
            <a:ext cx="346250" cy="169277"/>
          </a:xfrm>
          <a:prstGeom prst="rect">
            <a:avLst/>
          </a:prstGeom>
          <a:ln w="12700">
            <a:miter lim="400000"/>
          </a:ln>
        </p:spPr>
        <p:txBody>
          <a:bodyPr wrap="none" lIns="0" tIns="0" rIns="0" bIns="0" anchor="ctr">
            <a:spAutoFit/>
          </a:bodyPr>
          <a:lstStyle>
            <a:lvl1pPr algn="r" defTabSz="4572000">
              <a:defRPr sz="1800" b="1">
                <a:solidFill>
                  <a:srgbClr val="000000"/>
                </a:solidFill>
                <a:latin typeface="Montserrat Semi Bold"/>
                <a:ea typeface="Montserrat Semi Bold"/>
                <a:cs typeface="Montserrat Semi Bold"/>
                <a:sym typeface="Montserrat Semi Bold"/>
              </a:defRPr>
            </a:lvl1pPr>
          </a:lstStyle>
          <a:p>
            <a:r>
              <a:rPr sz="1100">
                <a:solidFill>
                  <a:schemeClr val="tx1">
                    <a:lumMod val="50000"/>
                    <a:lumOff val="50000"/>
                  </a:schemeClr>
                </a:solidFill>
                <a:latin typeface="微软雅黑" panose="020B0503020204020204" pitchFamily="34" charset="-122"/>
                <a:ea typeface="微软雅黑" panose="020B0503020204020204" pitchFamily="34" charset="-122"/>
              </a:rPr>
              <a:t>57 %</a:t>
            </a:r>
            <a:endParaRPr sz="11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62" name="Shape 1662"/>
          <p:cNvSpPr/>
          <p:nvPr/>
        </p:nvSpPr>
        <p:spPr>
          <a:xfrm>
            <a:off x="783237" y="2655860"/>
            <a:ext cx="4581209" cy="971580"/>
          </a:xfrm>
          <a:prstGeom prst="rect">
            <a:avLst/>
          </a:prstGeom>
          <a:ln w="12700">
            <a:miter lim="400000"/>
          </a:ln>
        </p:spPr>
        <p:txBody>
          <a:bodyPr lIns="54372" tIns="54372" rIns="54372" bIns="54372">
            <a:spAutoFit/>
          </a:bodyPr>
          <a:lstStyle>
            <a:lvl1pPr algn="just" defTabSz="1087120">
              <a:lnSpc>
                <a:spcPts val="4000"/>
              </a:lnSpc>
              <a:spcBef>
                <a:spcPts val="500"/>
              </a:spcBef>
              <a:defRPr sz="2400">
                <a:latin typeface="Poppins Light"/>
                <a:ea typeface="Poppins Light"/>
                <a:cs typeface="Poppins Light"/>
                <a:sym typeface="Poppins Light"/>
              </a:defRPr>
            </a:lvl1pPr>
          </a:lstStyle>
          <a:p>
            <a:pPr>
              <a:lnSpc>
                <a:spcPct val="100000"/>
              </a:lnSpc>
            </a:pPr>
            <a:r>
              <a:rPr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您的内容打在这里，或者通过复制您的文本后，在此框中选择粘贴，并选择只保留文字。您的内容打在这里，或者通过复制您的文本后，在此框中您的内容打在这里，或者通过复制您的文本后</a:t>
            </a:r>
            <a:r>
              <a:rPr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63" name="Shape 1663"/>
          <p:cNvSpPr/>
          <p:nvPr/>
        </p:nvSpPr>
        <p:spPr>
          <a:xfrm>
            <a:off x="841971" y="1755849"/>
            <a:ext cx="3795911" cy="492443"/>
          </a:xfrm>
          <a:prstGeom prst="rect">
            <a:avLst/>
          </a:prstGeom>
          <a:ln w="12700">
            <a:miter lim="400000"/>
          </a:ln>
        </p:spPr>
        <p:txBody>
          <a:bodyPr wrap="none" lIns="0" tIns="0" rIns="0" bIns="0">
            <a:spAutoFit/>
          </a:bodyPr>
          <a:lstStyle/>
          <a:p>
            <a:pPr algn="l" defTabSz="4572000">
              <a:lnSpc>
                <a:spcPct val="100000"/>
              </a:lnSpc>
              <a:defRPr sz="6000" b="1" spc="500">
                <a:solidFill>
                  <a:srgbClr val="000000"/>
                </a:solidFill>
                <a:latin typeface="Poppins"/>
                <a:ea typeface="Poppins"/>
                <a:cs typeface="Poppins"/>
                <a:sym typeface="Poppins"/>
              </a:defRPr>
            </a:pPr>
            <a:r>
              <a:rPr sz="3200" dirty="0" err="1" smtClean="0">
                <a:solidFill>
                  <a:srgbClr val="044EAE"/>
                </a:solidFill>
                <a:latin typeface="微软雅黑" panose="020B0503020204020204" pitchFamily="34" charset="-122"/>
                <a:ea typeface="微软雅黑" panose="020B0503020204020204" pitchFamily="34" charset="-122"/>
              </a:rPr>
              <a:t>输入您的文字内容</a:t>
            </a:r>
            <a:endParaRPr sz="3200" dirty="0">
              <a:solidFill>
                <a:srgbClr val="044EAE"/>
              </a:solidFill>
              <a:latin typeface="微软雅黑" panose="020B0503020204020204" pitchFamily="34" charset="-122"/>
              <a:ea typeface="微软雅黑" panose="020B0503020204020204" pitchFamily="34" charset="-122"/>
            </a:endParaRPr>
          </a:p>
        </p:txBody>
      </p:sp>
      <p:sp>
        <p:nvSpPr>
          <p:cNvPr id="1664" name="Shape 1664"/>
          <p:cNvSpPr/>
          <p:nvPr/>
        </p:nvSpPr>
        <p:spPr>
          <a:xfrm>
            <a:off x="903981" y="4633945"/>
            <a:ext cx="3588731" cy="22860"/>
          </a:xfrm>
          <a:prstGeom prst="rect">
            <a:avLst/>
          </a:prstGeom>
          <a:solidFill>
            <a:schemeClr val="tx1">
              <a:lumMod val="50000"/>
              <a:lumOff val="50000"/>
            </a:schemeClr>
          </a:solidFill>
          <a:ln w="3175">
            <a:noFill/>
            <a:miter lim="400000"/>
          </a:ln>
        </p:spPr>
        <p:txBody>
          <a:bodyPr lIns="22859" rIns="22859" anchor="ctr"/>
          <a:lstStyle/>
          <a:p>
            <a:pPr algn="ctr">
              <a:defRPr sz="2000">
                <a:solidFill>
                  <a:srgbClr val="000000"/>
                </a:solidFill>
                <a:latin typeface="Poppins Light"/>
                <a:ea typeface="Poppins Light"/>
                <a:cs typeface="Poppins Light"/>
                <a:sym typeface="Poppins Light"/>
              </a:defRPr>
            </a:pPr>
            <a:endParaRPr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65" name="Shape 1665"/>
          <p:cNvSpPr/>
          <p:nvPr/>
        </p:nvSpPr>
        <p:spPr>
          <a:xfrm>
            <a:off x="915132" y="5614951"/>
            <a:ext cx="3588732" cy="22860"/>
          </a:xfrm>
          <a:prstGeom prst="rect">
            <a:avLst/>
          </a:prstGeom>
          <a:solidFill>
            <a:schemeClr val="tx1">
              <a:lumMod val="50000"/>
              <a:lumOff val="50000"/>
            </a:schemeClr>
          </a:solidFill>
          <a:ln w="3175">
            <a:noFill/>
            <a:miter lim="400000"/>
          </a:ln>
        </p:spPr>
        <p:txBody>
          <a:bodyPr lIns="22859" rIns="22859" anchor="ctr"/>
          <a:lstStyle/>
          <a:p>
            <a:pPr algn="ctr">
              <a:defRPr sz="2000">
                <a:solidFill>
                  <a:srgbClr val="000000"/>
                </a:solidFill>
                <a:latin typeface="Poppins Light"/>
                <a:ea typeface="Poppins Light"/>
                <a:cs typeface="Poppins Light"/>
                <a:sym typeface="Poppins Light"/>
              </a:defRPr>
            </a:pPr>
            <a:endParaRPr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66" name="Shape 1666"/>
          <p:cNvSpPr/>
          <p:nvPr/>
        </p:nvSpPr>
        <p:spPr>
          <a:xfrm>
            <a:off x="903981" y="4606482"/>
            <a:ext cx="2329214" cy="72626"/>
          </a:xfrm>
          <a:prstGeom prst="rect">
            <a:avLst/>
          </a:prstGeom>
          <a:solidFill>
            <a:srgbClr val="044EAE"/>
          </a:solidFill>
          <a:ln w="12700">
            <a:miter lim="400000"/>
          </a:ln>
        </p:spPr>
        <p:txBody>
          <a:bodyPr lIns="22859" rIns="22859" anchor="ctr"/>
          <a:lstStyle/>
          <a:p>
            <a:pPr algn="ctr">
              <a:defRPr sz="2000">
                <a:solidFill>
                  <a:srgbClr val="000000"/>
                </a:solidFill>
                <a:latin typeface="Poppins Light"/>
                <a:ea typeface="Poppins Light"/>
                <a:cs typeface="Poppins Light"/>
                <a:sym typeface="Poppins Light"/>
              </a:defRPr>
            </a:pPr>
            <a:endParaRPr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67" name="Shape 1667"/>
          <p:cNvSpPr/>
          <p:nvPr/>
        </p:nvSpPr>
        <p:spPr>
          <a:xfrm>
            <a:off x="915412" y="5595370"/>
            <a:ext cx="2069223" cy="72626"/>
          </a:xfrm>
          <a:prstGeom prst="rect">
            <a:avLst/>
          </a:prstGeom>
          <a:solidFill>
            <a:srgbClr val="044EAE"/>
          </a:solidFill>
          <a:ln w="12700">
            <a:miter lim="400000"/>
          </a:ln>
        </p:spPr>
        <p:txBody>
          <a:bodyPr lIns="22859" rIns="22859" anchor="ctr"/>
          <a:lstStyle/>
          <a:p>
            <a:pPr algn="ctr">
              <a:defRPr sz="2000">
                <a:solidFill>
                  <a:srgbClr val="000000"/>
                </a:solidFill>
                <a:latin typeface="Poppins Light"/>
                <a:ea typeface="Poppins Light"/>
                <a:cs typeface="Poppins Light"/>
                <a:sym typeface="Poppins Light"/>
              </a:defRPr>
            </a:pPr>
            <a:endParaRPr sz="12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702" name="Group 1702"/>
          <p:cNvGrpSpPr/>
          <p:nvPr/>
        </p:nvGrpSpPr>
        <p:grpSpPr>
          <a:xfrm>
            <a:off x="6466067" y="1702113"/>
            <a:ext cx="5078233" cy="3817852"/>
            <a:chOff x="0" y="0"/>
            <a:chExt cx="10618867" cy="7635703"/>
          </a:xfrm>
        </p:grpSpPr>
        <p:sp>
          <p:nvSpPr>
            <p:cNvPr id="1668" name="Shape 1668"/>
            <p:cNvSpPr/>
            <p:nvPr/>
          </p:nvSpPr>
          <p:spPr>
            <a:xfrm>
              <a:off x="6793736" y="7200824"/>
              <a:ext cx="561916" cy="434880"/>
            </a:xfrm>
            <a:custGeom>
              <a:avLst/>
              <a:gdLst/>
              <a:ahLst/>
              <a:cxnLst>
                <a:cxn ang="0">
                  <a:pos x="wd2" y="hd2"/>
                </a:cxn>
                <a:cxn ang="5400000">
                  <a:pos x="wd2" y="hd2"/>
                </a:cxn>
                <a:cxn ang="10800000">
                  <a:pos x="wd2" y="hd2"/>
                </a:cxn>
                <a:cxn ang="16200000">
                  <a:pos x="wd2" y="hd2"/>
                </a:cxn>
              </a:cxnLst>
              <a:rect l="0" t="0" r="r" b="b"/>
              <a:pathLst>
                <a:path w="21099" h="20773" extrusionOk="0">
                  <a:moveTo>
                    <a:pt x="17306" y="158"/>
                  </a:moveTo>
                  <a:cubicBezTo>
                    <a:pt x="17306" y="158"/>
                    <a:pt x="16888" y="1964"/>
                    <a:pt x="16246" y="1689"/>
                  </a:cubicBezTo>
                  <a:cubicBezTo>
                    <a:pt x="15605" y="1375"/>
                    <a:pt x="14834" y="943"/>
                    <a:pt x="14128" y="1022"/>
                  </a:cubicBezTo>
                  <a:cubicBezTo>
                    <a:pt x="13454" y="1100"/>
                    <a:pt x="13230" y="1454"/>
                    <a:pt x="12748" y="2043"/>
                  </a:cubicBezTo>
                  <a:cubicBezTo>
                    <a:pt x="12235" y="2632"/>
                    <a:pt x="11689" y="2985"/>
                    <a:pt x="11047" y="2710"/>
                  </a:cubicBezTo>
                  <a:cubicBezTo>
                    <a:pt x="10437" y="2396"/>
                    <a:pt x="10148" y="2985"/>
                    <a:pt x="9795" y="2396"/>
                  </a:cubicBezTo>
                  <a:cubicBezTo>
                    <a:pt x="9442" y="1807"/>
                    <a:pt x="9089" y="1022"/>
                    <a:pt x="8672" y="1532"/>
                  </a:cubicBezTo>
                  <a:cubicBezTo>
                    <a:pt x="8255" y="2043"/>
                    <a:pt x="7838" y="2318"/>
                    <a:pt x="7902" y="3142"/>
                  </a:cubicBezTo>
                  <a:cubicBezTo>
                    <a:pt x="7966" y="3928"/>
                    <a:pt x="7420" y="4320"/>
                    <a:pt x="7003" y="4006"/>
                  </a:cubicBezTo>
                  <a:cubicBezTo>
                    <a:pt x="6586" y="3731"/>
                    <a:pt x="4756" y="2907"/>
                    <a:pt x="4692" y="3653"/>
                  </a:cubicBezTo>
                  <a:cubicBezTo>
                    <a:pt x="4596" y="4360"/>
                    <a:pt x="5783" y="4949"/>
                    <a:pt x="5174" y="5459"/>
                  </a:cubicBezTo>
                  <a:cubicBezTo>
                    <a:pt x="4532" y="5970"/>
                    <a:pt x="4050" y="6638"/>
                    <a:pt x="3408" y="6912"/>
                  </a:cubicBezTo>
                  <a:cubicBezTo>
                    <a:pt x="2799" y="7227"/>
                    <a:pt x="1868" y="8680"/>
                    <a:pt x="1258" y="9308"/>
                  </a:cubicBezTo>
                  <a:cubicBezTo>
                    <a:pt x="616" y="9976"/>
                    <a:pt x="-443" y="9897"/>
                    <a:pt x="199" y="10643"/>
                  </a:cubicBezTo>
                  <a:cubicBezTo>
                    <a:pt x="809" y="11350"/>
                    <a:pt x="969" y="11272"/>
                    <a:pt x="616" y="12096"/>
                  </a:cubicBezTo>
                  <a:cubicBezTo>
                    <a:pt x="263" y="12882"/>
                    <a:pt x="680" y="14217"/>
                    <a:pt x="616" y="14846"/>
                  </a:cubicBezTo>
                  <a:cubicBezTo>
                    <a:pt x="552" y="15513"/>
                    <a:pt x="1098" y="15867"/>
                    <a:pt x="1322" y="16809"/>
                  </a:cubicBezTo>
                  <a:cubicBezTo>
                    <a:pt x="1515" y="17752"/>
                    <a:pt x="1162" y="17673"/>
                    <a:pt x="2157" y="18341"/>
                  </a:cubicBezTo>
                  <a:cubicBezTo>
                    <a:pt x="3152" y="19008"/>
                    <a:pt x="2863" y="18655"/>
                    <a:pt x="3986" y="19205"/>
                  </a:cubicBezTo>
                  <a:cubicBezTo>
                    <a:pt x="5109" y="19794"/>
                    <a:pt x="5880" y="18773"/>
                    <a:pt x="6586" y="19283"/>
                  </a:cubicBezTo>
                  <a:cubicBezTo>
                    <a:pt x="7260" y="19794"/>
                    <a:pt x="10213" y="21247"/>
                    <a:pt x="10501" y="20619"/>
                  </a:cubicBezTo>
                  <a:cubicBezTo>
                    <a:pt x="10790" y="19951"/>
                    <a:pt x="10501" y="18341"/>
                    <a:pt x="11561" y="18341"/>
                  </a:cubicBezTo>
                  <a:cubicBezTo>
                    <a:pt x="12588" y="18341"/>
                    <a:pt x="14064" y="16966"/>
                    <a:pt x="14289" y="16377"/>
                  </a:cubicBezTo>
                  <a:cubicBezTo>
                    <a:pt x="14481" y="15788"/>
                    <a:pt x="15252" y="15160"/>
                    <a:pt x="15829" y="15160"/>
                  </a:cubicBezTo>
                  <a:cubicBezTo>
                    <a:pt x="16375" y="15160"/>
                    <a:pt x="18429" y="14217"/>
                    <a:pt x="17787" y="13628"/>
                  </a:cubicBezTo>
                  <a:cubicBezTo>
                    <a:pt x="17145" y="13039"/>
                    <a:pt x="16599" y="11782"/>
                    <a:pt x="17241" y="11664"/>
                  </a:cubicBezTo>
                  <a:cubicBezTo>
                    <a:pt x="17851" y="11507"/>
                    <a:pt x="19103" y="10761"/>
                    <a:pt x="18557" y="10329"/>
                  </a:cubicBezTo>
                  <a:cubicBezTo>
                    <a:pt x="18012" y="9897"/>
                    <a:pt x="16599" y="10133"/>
                    <a:pt x="17915" y="8601"/>
                  </a:cubicBezTo>
                  <a:cubicBezTo>
                    <a:pt x="19263" y="7070"/>
                    <a:pt x="19103" y="5891"/>
                    <a:pt x="19873" y="5774"/>
                  </a:cubicBezTo>
                  <a:cubicBezTo>
                    <a:pt x="20676" y="5616"/>
                    <a:pt x="21157" y="5774"/>
                    <a:pt x="21093" y="4517"/>
                  </a:cubicBezTo>
                  <a:cubicBezTo>
                    <a:pt x="20997" y="3299"/>
                    <a:pt x="20997" y="1689"/>
                    <a:pt x="20387" y="1336"/>
                  </a:cubicBezTo>
                  <a:cubicBezTo>
                    <a:pt x="19745" y="943"/>
                    <a:pt x="18782" y="1257"/>
                    <a:pt x="18493" y="864"/>
                  </a:cubicBezTo>
                  <a:cubicBezTo>
                    <a:pt x="18204" y="511"/>
                    <a:pt x="17370" y="-353"/>
                    <a:pt x="17306" y="158"/>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69" name="Shape 1669"/>
            <p:cNvSpPr/>
            <p:nvPr/>
          </p:nvSpPr>
          <p:spPr>
            <a:xfrm>
              <a:off x="-1" y="1113946"/>
              <a:ext cx="4233117" cy="2815028"/>
            </a:xfrm>
            <a:custGeom>
              <a:avLst/>
              <a:gdLst/>
              <a:ahLst/>
              <a:cxnLst>
                <a:cxn ang="0">
                  <a:pos x="wd2" y="hd2"/>
                </a:cxn>
                <a:cxn ang="5400000">
                  <a:pos x="wd2" y="hd2"/>
                </a:cxn>
                <a:cxn ang="10800000">
                  <a:pos x="wd2" y="hd2"/>
                </a:cxn>
                <a:cxn ang="16200000">
                  <a:pos x="wd2" y="hd2"/>
                </a:cxn>
              </a:cxnLst>
              <a:rect l="0" t="0" r="r" b="b"/>
              <a:pathLst>
                <a:path w="21496" h="21525" extrusionOk="0">
                  <a:moveTo>
                    <a:pt x="18742" y="16071"/>
                  </a:moveTo>
                  <a:cubicBezTo>
                    <a:pt x="18838" y="15889"/>
                    <a:pt x="18760" y="15606"/>
                    <a:pt x="18742" y="15374"/>
                  </a:cubicBezTo>
                  <a:cubicBezTo>
                    <a:pt x="18725" y="15142"/>
                    <a:pt x="18630" y="14721"/>
                    <a:pt x="18630" y="14306"/>
                  </a:cubicBezTo>
                  <a:cubicBezTo>
                    <a:pt x="18630" y="13886"/>
                    <a:pt x="18950" y="13748"/>
                    <a:pt x="19120" y="13722"/>
                  </a:cubicBezTo>
                  <a:cubicBezTo>
                    <a:pt x="19293" y="13697"/>
                    <a:pt x="19423" y="13653"/>
                    <a:pt x="19480" y="13421"/>
                  </a:cubicBezTo>
                  <a:cubicBezTo>
                    <a:pt x="19536" y="13189"/>
                    <a:pt x="19822" y="13120"/>
                    <a:pt x="19952" y="12906"/>
                  </a:cubicBezTo>
                  <a:cubicBezTo>
                    <a:pt x="20087" y="12699"/>
                    <a:pt x="20295" y="12743"/>
                    <a:pt x="20486" y="12561"/>
                  </a:cubicBezTo>
                  <a:cubicBezTo>
                    <a:pt x="20672" y="12372"/>
                    <a:pt x="20902" y="12442"/>
                    <a:pt x="21205" y="12303"/>
                  </a:cubicBezTo>
                  <a:cubicBezTo>
                    <a:pt x="21509" y="12165"/>
                    <a:pt x="21301" y="11864"/>
                    <a:pt x="21357" y="11581"/>
                  </a:cubicBezTo>
                  <a:cubicBezTo>
                    <a:pt x="21379" y="11462"/>
                    <a:pt x="21440" y="11343"/>
                    <a:pt x="21496" y="11248"/>
                  </a:cubicBezTo>
                  <a:cubicBezTo>
                    <a:pt x="21470" y="11217"/>
                    <a:pt x="21505" y="11167"/>
                    <a:pt x="21487" y="11048"/>
                  </a:cubicBezTo>
                  <a:cubicBezTo>
                    <a:pt x="21461" y="10853"/>
                    <a:pt x="21362" y="10752"/>
                    <a:pt x="21288" y="10595"/>
                  </a:cubicBezTo>
                  <a:cubicBezTo>
                    <a:pt x="21218" y="10438"/>
                    <a:pt x="21119" y="10520"/>
                    <a:pt x="21093" y="10206"/>
                  </a:cubicBezTo>
                  <a:cubicBezTo>
                    <a:pt x="21062" y="9892"/>
                    <a:pt x="20950" y="9704"/>
                    <a:pt x="20919" y="9528"/>
                  </a:cubicBezTo>
                  <a:cubicBezTo>
                    <a:pt x="20893" y="9352"/>
                    <a:pt x="20950" y="9352"/>
                    <a:pt x="20776" y="9195"/>
                  </a:cubicBezTo>
                  <a:cubicBezTo>
                    <a:pt x="20607" y="9038"/>
                    <a:pt x="20737" y="9019"/>
                    <a:pt x="20707" y="8812"/>
                  </a:cubicBezTo>
                  <a:cubicBezTo>
                    <a:pt x="20681" y="8605"/>
                    <a:pt x="20538" y="8674"/>
                    <a:pt x="20382" y="8655"/>
                  </a:cubicBezTo>
                  <a:cubicBezTo>
                    <a:pt x="20225" y="8636"/>
                    <a:pt x="20182" y="8517"/>
                    <a:pt x="20013" y="8392"/>
                  </a:cubicBezTo>
                  <a:cubicBezTo>
                    <a:pt x="19839" y="8272"/>
                    <a:pt x="19983" y="8304"/>
                    <a:pt x="19839" y="8134"/>
                  </a:cubicBezTo>
                  <a:cubicBezTo>
                    <a:pt x="19696" y="7958"/>
                    <a:pt x="19683" y="7990"/>
                    <a:pt x="19527" y="7977"/>
                  </a:cubicBezTo>
                  <a:cubicBezTo>
                    <a:pt x="19371" y="7958"/>
                    <a:pt x="19401" y="7820"/>
                    <a:pt x="19371" y="7676"/>
                  </a:cubicBezTo>
                  <a:cubicBezTo>
                    <a:pt x="19345" y="7538"/>
                    <a:pt x="19215" y="7538"/>
                    <a:pt x="19059" y="7399"/>
                  </a:cubicBezTo>
                  <a:cubicBezTo>
                    <a:pt x="18903" y="7261"/>
                    <a:pt x="18348" y="7293"/>
                    <a:pt x="18166" y="7274"/>
                  </a:cubicBezTo>
                  <a:cubicBezTo>
                    <a:pt x="17979" y="7261"/>
                    <a:pt x="17892" y="7155"/>
                    <a:pt x="17611" y="7104"/>
                  </a:cubicBezTo>
                  <a:cubicBezTo>
                    <a:pt x="17324" y="7048"/>
                    <a:pt x="17498" y="6998"/>
                    <a:pt x="17068" y="6841"/>
                  </a:cubicBezTo>
                  <a:cubicBezTo>
                    <a:pt x="16643" y="6684"/>
                    <a:pt x="16756" y="6439"/>
                    <a:pt x="16730" y="6263"/>
                  </a:cubicBezTo>
                  <a:cubicBezTo>
                    <a:pt x="16700" y="6087"/>
                    <a:pt x="16774" y="5842"/>
                    <a:pt x="16956" y="5654"/>
                  </a:cubicBezTo>
                  <a:cubicBezTo>
                    <a:pt x="17142" y="5459"/>
                    <a:pt x="17142" y="5302"/>
                    <a:pt x="17029" y="5076"/>
                  </a:cubicBezTo>
                  <a:cubicBezTo>
                    <a:pt x="16912" y="4850"/>
                    <a:pt x="17029" y="4869"/>
                    <a:pt x="17155" y="4693"/>
                  </a:cubicBezTo>
                  <a:cubicBezTo>
                    <a:pt x="17285" y="4517"/>
                    <a:pt x="17212" y="4448"/>
                    <a:pt x="17186" y="4260"/>
                  </a:cubicBezTo>
                  <a:cubicBezTo>
                    <a:pt x="17155" y="4065"/>
                    <a:pt x="17099" y="3889"/>
                    <a:pt x="16943" y="3701"/>
                  </a:cubicBezTo>
                  <a:cubicBezTo>
                    <a:pt x="16787" y="3506"/>
                    <a:pt x="16756" y="2985"/>
                    <a:pt x="16713" y="2753"/>
                  </a:cubicBezTo>
                  <a:cubicBezTo>
                    <a:pt x="16674" y="2527"/>
                    <a:pt x="16518" y="2527"/>
                    <a:pt x="16331" y="2527"/>
                  </a:cubicBezTo>
                  <a:cubicBezTo>
                    <a:pt x="16145" y="2527"/>
                    <a:pt x="16175" y="2282"/>
                    <a:pt x="16088" y="2144"/>
                  </a:cubicBezTo>
                  <a:cubicBezTo>
                    <a:pt x="16006" y="2006"/>
                    <a:pt x="15906" y="2125"/>
                    <a:pt x="15750" y="2251"/>
                  </a:cubicBezTo>
                  <a:cubicBezTo>
                    <a:pt x="15594" y="2370"/>
                    <a:pt x="15633" y="2213"/>
                    <a:pt x="15551" y="1937"/>
                  </a:cubicBezTo>
                  <a:cubicBezTo>
                    <a:pt x="15464" y="1654"/>
                    <a:pt x="15421" y="1742"/>
                    <a:pt x="15364" y="1466"/>
                  </a:cubicBezTo>
                  <a:cubicBezTo>
                    <a:pt x="15308" y="1183"/>
                    <a:pt x="15082" y="1240"/>
                    <a:pt x="14952" y="1152"/>
                  </a:cubicBezTo>
                  <a:cubicBezTo>
                    <a:pt x="14826" y="1064"/>
                    <a:pt x="14870" y="1064"/>
                    <a:pt x="14983" y="850"/>
                  </a:cubicBezTo>
                  <a:cubicBezTo>
                    <a:pt x="15095" y="643"/>
                    <a:pt x="14870" y="643"/>
                    <a:pt x="14783" y="536"/>
                  </a:cubicBezTo>
                  <a:cubicBezTo>
                    <a:pt x="14696" y="436"/>
                    <a:pt x="14727" y="417"/>
                    <a:pt x="14883" y="279"/>
                  </a:cubicBezTo>
                  <a:cubicBezTo>
                    <a:pt x="14944" y="222"/>
                    <a:pt x="14961" y="116"/>
                    <a:pt x="14965" y="9"/>
                  </a:cubicBezTo>
                  <a:cubicBezTo>
                    <a:pt x="14944" y="22"/>
                    <a:pt x="14922" y="22"/>
                    <a:pt x="14809" y="34"/>
                  </a:cubicBezTo>
                  <a:cubicBezTo>
                    <a:pt x="14614" y="53"/>
                    <a:pt x="14441" y="122"/>
                    <a:pt x="14397" y="53"/>
                  </a:cubicBezTo>
                  <a:cubicBezTo>
                    <a:pt x="14358" y="-22"/>
                    <a:pt x="13929" y="-35"/>
                    <a:pt x="13929" y="135"/>
                  </a:cubicBezTo>
                  <a:cubicBezTo>
                    <a:pt x="13929" y="310"/>
                    <a:pt x="14029" y="329"/>
                    <a:pt x="13903" y="536"/>
                  </a:cubicBezTo>
                  <a:cubicBezTo>
                    <a:pt x="13773" y="750"/>
                    <a:pt x="13790" y="769"/>
                    <a:pt x="13660" y="838"/>
                  </a:cubicBezTo>
                  <a:cubicBezTo>
                    <a:pt x="13534" y="907"/>
                    <a:pt x="13460" y="957"/>
                    <a:pt x="13335" y="938"/>
                  </a:cubicBezTo>
                  <a:cubicBezTo>
                    <a:pt x="13205" y="926"/>
                    <a:pt x="13148" y="769"/>
                    <a:pt x="13036" y="957"/>
                  </a:cubicBezTo>
                  <a:cubicBezTo>
                    <a:pt x="12923" y="1152"/>
                    <a:pt x="12767" y="1447"/>
                    <a:pt x="12767" y="1623"/>
                  </a:cubicBezTo>
                  <a:cubicBezTo>
                    <a:pt x="12767" y="1798"/>
                    <a:pt x="12767" y="1880"/>
                    <a:pt x="12767" y="2056"/>
                  </a:cubicBezTo>
                  <a:cubicBezTo>
                    <a:pt x="12767" y="2232"/>
                    <a:pt x="12723" y="2269"/>
                    <a:pt x="12780" y="2426"/>
                  </a:cubicBezTo>
                  <a:cubicBezTo>
                    <a:pt x="12836" y="2583"/>
                    <a:pt x="12836" y="2596"/>
                    <a:pt x="12767" y="2740"/>
                  </a:cubicBezTo>
                  <a:cubicBezTo>
                    <a:pt x="12693" y="2878"/>
                    <a:pt x="12454" y="3067"/>
                    <a:pt x="12381" y="3086"/>
                  </a:cubicBezTo>
                  <a:cubicBezTo>
                    <a:pt x="12311" y="3105"/>
                    <a:pt x="12155" y="3067"/>
                    <a:pt x="12112" y="3174"/>
                  </a:cubicBezTo>
                  <a:cubicBezTo>
                    <a:pt x="12068" y="3280"/>
                    <a:pt x="11956" y="3211"/>
                    <a:pt x="11912" y="3155"/>
                  </a:cubicBezTo>
                  <a:cubicBezTo>
                    <a:pt x="11869" y="3105"/>
                    <a:pt x="11886" y="2966"/>
                    <a:pt x="11730" y="2966"/>
                  </a:cubicBezTo>
                  <a:cubicBezTo>
                    <a:pt x="11574" y="2966"/>
                    <a:pt x="11275" y="3035"/>
                    <a:pt x="11132" y="2828"/>
                  </a:cubicBezTo>
                  <a:cubicBezTo>
                    <a:pt x="10989" y="2615"/>
                    <a:pt x="10577" y="2037"/>
                    <a:pt x="10507" y="2477"/>
                  </a:cubicBezTo>
                  <a:cubicBezTo>
                    <a:pt x="10434" y="2910"/>
                    <a:pt x="10238" y="3123"/>
                    <a:pt x="10139" y="3331"/>
                  </a:cubicBezTo>
                  <a:cubicBezTo>
                    <a:pt x="10039" y="3544"/>
                    <a:pt x="9965" y="3663"/>
                    <a:pt x="9853" y="3927"/>
                  </a:cubicBezTo>
                  <a:cubicBezTo>
                    <a:pt x="9740" y="4185"/>
                    <a:pt x="9840" y="4291"/>
                    <a:pt x="9709" y="4429"/>
                  </a:cubicBezTo>
                  <a:cubicBezTo>
                    <a:pt x="9584" y="4574"/>
                    <a:pt x="9354" y="4731"/>
                    <a:pt x="9553" y="4869"/>
                  </a:cubicBezTo>
                  <a:cubicBezTo>
                    <a:pt x="9753" y="5007"/>
                    <a:pt x="9853" y="5133"/>
                    <a:pt x="9766" y="5271"/>
                  </a:cubicBezTo>
                  <a:cubicBezTo>
                    <a:pt x="9683" y="5409"/>
                    <a:pt x="9653" y="5723"/>
                    <a:pt x="9553" y="5516"/>
                  </a:cubicBezTo>
                  <a:cubicBezTo>
                    <a:pt x="9454" y="5302"/>
                    <a:pt x="9471" y="5252"/>
                    <a:pt x="9341" y="5302"/>
                  </a:cubicBezTo>
                  <a:cubicBezTo>
                    <a:pt x="9215" y="5359"/>
                    <a:pt x="9072" y="5359"/>
                    <a:pt x="9042" y="5214"/>
                  </a:cubicBezTo>
                  <a:cubicBezTo>
                    <a:pt x="9016" y="5076"/>
                    <a:pt x="9072" y="4888"/>
                    <a:pt x="8916" y="4969"/>
                  </a:cubicBezTo>
                  <a:cubicBezTo>
                    <a:pt x="8760" y="5057"/>
                    <a:pt x="8747" y="5045"/>
                    <a:pt x="8617" y="5045"/>
                  </a:cubicBezTo>
                  <a:cubicBezTo>
                    <a:pt x="8491" y="5045"/>
                    <a:pt x="8361" y="5214"/>
                    <a:pt x="8205" y="5095"/>
                  </a:cubicBezTo>
                  <a:cubicBezTo>
                    <a:pt x="8049" y="4969"/>
                    <a:pt x="7949" y="5164"/>
                    <a:pt x="7823" y="5164"/>
                  </a:cubicBezTo>
                  <a:cubicBezTo>
                    <a:pt x="7693" y="5164"/>
                    <a:pt x="7337" y="5076"/>
                    <a:pt x="7324" y="5214"/>
                  </a:cubicBezTo>
                  <a:cubicBezTo>
                    <a:pt x="7311" y="5359"/>
                    <a:pt x="7255" y="5497"/>
                    <a:pt x="7424" y="5528"/>
                  </a:cubicBezTo>
                  <a:cubicBezTo>
                    <a:pt x="7593" y="5566"/>
                    <a:pt x="7806" y="5585"/>
                    <a:pt x="7706" y="5773"/>
                  </a:cubicBezTo>
                  <a:cubicBezTo>
                    <a:pt x="7606" y="5968"/>
                    <a:pt x="7524" y="6075"/>
                    <a:pt x="7537" y="6351"/>
                  </a:cubicBezTo>
                  <a:cubicBezTo>
                    <a:pt x="7550" y="6633"/>
                    <a:pt x="7480" y="6803"/>
                    <a:pt x="7567" y="7155"/>
                  </a:cubicBezTo>
                  <a:cubicBezTo>
                    <a:pt x="7650" y="7506"/>
                    <a:pt x="7637" y="7556"/>
                    <a:pt x="7637" y="7732"/>
                  </a:cubicBezTo>
                  <a:cubicBezTo>
                    <a:pt x="7637" y="7908"/>
                    <a:pt x="7537" y="7852"/>
                    <a:pt x="7606" y="8065"/>
                  </a:cubicBezTo>
                  <a:cubicBezTo>
                    <a:pt x="7680" y="8272"/>
                    <a:pt x="7624" y="8360"/>
                    <a:pt x="7537" y="8272"/>
                  </a:cubicBezTo>
                  <a:cubicBezTo>
                    <a:pt x="7450" y="8184"/>
                    <a:pt x="7350" y="8165"/>
                    <a:pt x="7311" y="8304"/>
                  </a:cubicBezTo>
                  <a:cubicBezTo>
                    <a:pt x="7268" y="8448"/>
                    <a:pt x="7311" y="8605"/>
                    <a:pt x="7168" y="8618"/>
                  </a:cubicBezTo>
                  <a:cubicBezTo>
                    <a:pt x="7025" y="8636"/>
                    <a:pt x="6938" y="8693"/>
                    <a:pt x="6956" y="8938"/>
                  </a:cubicBezTo>
                  <a:cubicBezTo>
                    <a:pt x="6969" y="9176"/>
                    <a:pt x="7056" y="9333"/>
                    <a:pt x="6956" y="9528"/>
                  </a:cubicBezTo>
                  <a:cubicBezTo>
                    <a:pt x="6856" y="9723"/>
                    <a:pt x="6856" y="9792"/>
                    <a:pt x="6670" y="9773"/>
                  </a:cubicBezTo>
                  <a:cubicBezTo>
                    <a:pt x="6487" y="9754"/>
                    <a:pt x="6470" y="9949"/>
                    <a:pt x="6331" y="9968"/>
                  </a:cubicBezTo>
                  <a:cubicBezTo>
                    <a:pt x="6188" y="9980"/>
                    <a:pt x="5958" y="9892"/>
                    <a:pt x="5846" y="9980"/>
                  </a:cubicBezTo>
                  <a:cubicBezTo>
                    <a:pt x="5733" y="10068"/>
                    <a:pt x="5646" y="10156"/>
                    <a:pt x="5490" y="10156"/>
                  </a:cubicBezTo>
                  <a:cubicBezTo>
                    <a:pt x="5334" y="10156"/>
                    <a:pt x="5291" y="10175"/>
                    <a:pt x="5152" y="10282"/>
                  </a:cubicBezTo>
                  <a:cubicBezTo>
                    <a:pt x="5009" y="10382"/>
                    <a:pt x="4896" y="10489"/>
                    <a:pt x="4783" y="10646"/>
                  </a:cubicBezTo>
                  <a:cubicBezTo>
                    <a:pt x="4666" y="10803"/>
                    <a:pt x="4566" y="10853"/>
                    <a:pt x="4467" y="10734"/>
                  </a:cubicBezTo>
                  <a:cubicBezTo>
                    <a:pt x="4367" y="10608"/>
                    <a:pt x="3955" y="10840"/>
                    <a:pt x="3899" y="10665"/>
                  </a:cubicBezTo>
                  <a:cubicBezTo>
                    <a:pt x="3842" y="10489"/>
                    <a:pt x="3673" y="10263"/>
                    <a:pt x="3530" y="10489"/>
                  </a:cubicBezTo>
                  <a:cubicBezTo>
                    <a:pt x="3387" y="10715"/>
                    <a:pt x="3274" y="10872"/>
                    <a:pt x="3205" y="11066"/>
                  </a:cubicBezTo>
                  <a:cubicBezTo>
                    <a:pt x="3131" y="11255"/>
                    <a:pt x="2906" y="11518"/>
                    <a:pt x="2819" y="11343"/>
                  </a:cubicBezTo>
                  <a:cubicBezTo>
                    <a:pt x="2736" y="11167"/>
                    <a:pt x="2762" y="11154"/>
                    <a:pt x="2650" y="11186"/>
                  </a:cubicBezTo>
                  <a:cubicBezTo>
                    <a:pt x="2537" y="11223"/>
                    <a:pt x="2394" y="11431"/>
                    <a:pt x="2350" y="11186"/>
                  </a:cubicBezTo>
                  <a:cubicBezTo>
                    <a:pt x="2307" y="10941"/>
                    <a:pt x="2350" y="10696"/>
                    <a:pt x="2238" y="10677"/>
                  </a:cubicBezTo>
                  <a:cubicBezTo>
                    <a:pt x="2125" y="10665"/>
                    <a:pt x="1969" y="10997"/>
                    <a:pt x="1882" y="10853"/>
                  </a:cubicBezTo>
                  <a:cubicBezTo>
                    <a:pt x="1800" y="10715"/>
                    <a:pt x="1557" y="10627"/>
                    <a:pt x="1513" y="10784"/>
                  </a:cubicBezTo>
                  <a:cubicBezTo>
                    <a:pt x="1470" y="10941"/>
                    <a:pt x="1401" y="10978"/>
                    <a:pt x="1301" y="10978"/>
                  </a:cubicBezTo>
                  <a:cubicBezTo>
                    <a:pt x="1201" y="10978"/>
                    <a:pt x="1214" y="11167"/>
                    <a:pt x="1071" y="11154"/>
                  </a:cubicBezTo>
                  <a:cubicBezTo>
                    <a:pt x="932" y="11135"/>
                    <a:pt x="833" y="10909"/>
                    <a:pt x="690" y="11066"/>
                  </a:cubicBezTo>
                  <a:cubicBezTo>
                    <a:pt x="546" y="11223"/>
                    <a:pt x="464" y="11223"/>
                    <a:pt x="464" y="11500"/>
                  </a:cubicBezTo>
                  <a:cubicBezTo>
                    <a:pt x="464" y="11782"/>
                    <a:pt x="546" y="11832"/>
                    <a:pt x="347" y="11870"/>
                  </a:cubicBezTo>
                  <a:cubicBezTo>
                    <a:pt x="148" y="11902"/>
                    <a:pt x="78" y="11920"/>
                    <a:pt x="91" y="12109"/>
                  </a:cubicBezTo>
                  <a:cubicBezTo>
                    <a:pt x="108" y="12303"/>
                    <a:pt x="-91" y="12303"/>
                    <a:pt x="52" y="12442"/>
                  </a:cubicBezTo>
                  <a:cubicBezTo>
                    <a:pt x="191" y="12580"/>
                    <a:pt x="234" y="12617"/>
                    <a:pt x="121" y="12755"/>
                  </a:cubicBezTo>
                  <a:cubicBezTo>
                    <a:pt x="9" y="12900"/>
                    <a:pt x="-9" y="12950"/>
                    <a:pt x="9" y="13107"/>
                  </a:cubicBezTo>
                  <a:cubicBezTo>
                    <a:pt x="22" y="13264"/>
                    <a:pt x="121" y="13559"/>
                    <a:pt x="221" y="13440"/>
                  </a:cubicBezTo>
                  <a:cubicBezTo>
                    <a:pt x="321" y="13314"/>
                    <a:pt x="291" y="13245"/>
                    <a:pt x="520" y="13352"/>
                  </a:cubicBezTo>
                  <a:cubicBezTo>
                    <a:pt x="746" y="13452"/>
                    <a:pt x="859" y="13578"/>
                    <a:pt x="915" y="13773"/>
                  </a:cubicBezTo>
                  <a:cubicBezTo>
                    <a:pt x="971" y="13961"/>
                    <a:pt x="789" y="13942"/>
                    <a:pt x="802" y="14187"/>
                  </a:cubicBezTo>
                  <a:cubicBezTo>
                    <a:pt x="815" y="14432"/>
                    <a:pt x="958" y="14627"/>
                    <a:pt x="846" y="14765"/>
                  </a:cubicBezTo>
                  <a:cubicBezTo>
                    <a:pt x="733" y="14903"/>
                    <a:pt x="690" y="14903"/>
                    <a:pt x="733" y="15129"/>
                  </a:cubicBezTo>
                  <a:cubicBezTo>
                    <a:pt x="776" y="15355"/>
                    <a:pt x="902" y="15531"/>
                    <a:pt x="759" y="15638"/>
                  </a:cubicBezTo>
                  <a:cubicBezTo>
                    <a:pt x="620" y="15744"/>
                    <a:pt x="559" y="15832"/>
                    <a:pt x="464" y="15656"/>
                  </a:cubicBezTo>
                  <a:cubicBezTo>
                    <a:pt x="403" y="15550"/>
                    <a:pt x="399" y="15449"/>
                    <a:pt x="364" y="15374"/>
                  </a:cubicBezTo>
                  <a:cubicBezTo>
                    <a:pt x="308" y="15386"/>
                    <a:pt x="256" y="15386"/>
                    <a:pt x="226" y="15386"/>
                  </a:cubicBezTo>
                  <a:cubicBezTo>
                    <a:pt x="148" y="15386"/>
                    <a:pt x="182" y="15531"/>
                    <a:pt x="134" y="15650"/>
                  </a:cubicBezTo>
                  <a:cubicBezTo>
                    <a:pt x="113" y="15700"/>
                    <a:pt x="121" y="15801"/>
                    <a:pt x="139" y="15882"/>
                  </a:cubicBezTo>
                  <a:cubicBezTo>
                    <a:pt x="152" y="15889"/>
                    <a:pt x="165" y="15889"/>
                    <a:pt x="178" y="15889"/>
                  </a:cubicBezTo>
                  <a:cubicBezTo>
                    <a:pt x="312" y="15889"/>
                    <a:pt x="369" y="15958"/>
                    <a:pt x="520" y="16071"/>
                  </a:cubicBezTo>
                  <a:cubicBezTo>
                    <a:pt x="672" y="16190"/>
                    <a:pt x="672" y="16165"/>
                    <a:pt x="859" y="16259"/>
                  </a:cubicBezTo>
                  <a:cubicBezTo>
                    <a:pt x="1049" y="16353"/>
                    <a:pt x="971" y="16630"/>
                    <a:pt x="1089" y="16655"/>
                  </a:cubicBezTo>
                  <a:cubicBezTo>
                    <a:pt x="1201" y="16680"/>
                    <a:pt x="1240" y="16774"/>
                    <a:pt x="1353" y="17050"/>
                  </a:cubicBezTo>
                  <a:cubicBezTo>
                    <a:pt x="1466" y="17333"/>
                    <a:pt x="1331" y="17446"/>
                    <a:pt x="1240" y="17584"/>
                  </a:cubicBezTo>
                  <a:cubicBezTo>
                    <a:pt x="1145" y="17728"/>
                    <a:pt x="1219" y="17772"/>
                    <a:pt x="1297" y="17936"/>
                  </a:cubicBezTo>
                  <a:cubicBezTo>
                    <a:pt x="1370" y="18099"/>
                    <a:pt x="1370" y="18262"/>
                    <a:pt x="1544" y="18262"/>
                  </a:cubicBezTo>
                  <a:cubicBezTo>
                    <a:pt x="1713" y="18262"/>
                    <a:pt x="1674" y="18287"/>
                    <a:pt x="1826" y="18564"/>
                  </a:cubicBezTo>
                  <a:cubicBezTo>
                    <a:pt x="1978" y="18846"/>
                    <a:pt x="2242" y="18959"/>
                    <a:pt x="2433" y="19148"/>
                  </a:cubicBezTo>
                  <a:cubicBezTo>
                    <a:pt x="2624" y="19330"/>
                    <a:pt x="2810" y="19261"/>
                    <a:pt x="3040" y="19261"/>
                  </a:cubicBezTo>
                  <a:cubicBezTo>
                    <a:pt x="3265" y="19261"/>
                    <a:pt x="3001" y="19612"/>
                    <a:pt x="3018" y="19706"/>
                  </a:cubicBezTo>
                  <a:cubicBezTo>
                    <a:pt x="3040" y="19794"/>
                    <a:pt x="3075" y="20146"/>
                    <a:pt x="3057" y="20403"/>
                  </a:cubicBezTo>
                  <a:cubicBezTo>
                    <a:pt x="3040" y="20661"/>
                    <a:pt x="3170" y="20749"/>
                    <a:pt x="3265" y="20893"/>
                  </a:cubicBezTo>
                  <a:cubicBezTo>
                    <a:pt x="3361" y="21031"/>
                    <a:pt x="3474" y="21075"/>
                    <a:pt x="3643" y="21220"/>
                  </a:cubicBezTo>
                  <a:cubicBezTo>
                    <a:pt x="3682" y="21245"/>
                    <a:pt x="3699" y="21276"/>
                    <a:pt x="3703" y="21308"/>
                  </a:cubicBezTo>
                  <a:cubicBezTo>
                    <a:pt x="3816" y="21339"/>
                    <a:pt x="3938" y="21377"/>
                    <a:pt x="4024" y="21427"/>
                  </a:cubicBezTo>
                  <a:cubicBezTo>
                    <a:pt x="4211" y="21540"/>
                    <a:pt x="4363" y="21565"/>
                    <a:pt x="4480" y="21452"/>
                  </a:cubicBezTo>
                  <a:cubicBezTo>
                    <a:pt x="4592" y="21333"/>
                    <a:pt x="4571" y="21289"/>
                    <a:pt x="4610" y="21100"/>
                  </a:cubicBezTo>
                  <a:cubicBezTo>
                    <a:pt x="4649" y="20912"/>
                    <a:pt x="4874" y="20705"/>
                    <a:pt x="5026" y="20498"/>
                  </a:cubicBezTo>
                  <a:cubicBezTo>
                    <a:pt x="5178" y="20284"/>
                    <a:pt x="5104" y="19775"/>
                    <a:pt x="5291" y="20033"/>
                  </a:cubicBezTo>
                  <a:cubicBezTo>
                    <a:pt x="5481" y="20284"/>
                    <a:pt x="5503" y="20378"/>
                    <a:pt x="5650" y="20403"/>
                  </a:cubicBezTo>
                  <a:cubicBezTo>
                    <a:pt x="5802" y="20428"/>
                    <a:pt x="6145" y="20353"/>
                    <a:pt x="6240" y="20567"/>
                  </a:cubicBezTo>
                  <a:cubicBezTo>
                    <a:pt x="6336" y="20774"/>
                    <a:pt x="6431" y="21006"/>
                    <a:pt x="6618" y="20843"/>
                  </a:cubicBezTo>
                  <a:cubicBezTo>
                    <a:pt x="6808" y="20680"/>
                    <a:pt x="6865" y="20353"/>
                    <a:pt x="7056" y="20334"/>
                  </a:cubicBezTo>
                  <a:cubicBezTo>
                    <a:pt x="7242" y="20309"/>
                    <a:pt x="7242" y="20121"/>
                    <a:pt x="7337" y="20284"/>
                  </a:cubicBezTo>
                  <a:cubicBezTo>
                    <a:pt x="7433" y="20447"/>
                    <a:pt x="7359" y="20309"/>
                    <a:pt x="7624" y="20353"/>
                  </a:cubicBezTo>
                  <a:cubicBezTo>
                    <a:pt x="7888" y="20403"/>
                    <a:pt x="8040" y="20403"/>
                    <a:pt x="8153" y="20516"/>
                  </a:cubicBezTo>
                  <a:cubicBezTo>
                    <a:pt x="8265" y="20636"/>
                    <a:pt x="8248" y="20843"/>
                    <a:pt x="8474" y="20893"/>
                  </a:cubicBezTo>
                  <a:cubicBezTo>
                    <a:pt x="8703" y="20937"/>
                    <a:pt x="8760" y="20843"/>
                    <a:pt x="8855" y="20987"/>
                  </a:cubicBezTo>
                  <a:cubicBezTo>
                    <a:pt x="8951" y="21125"/>
                    <a:pt x="9063" y="21195"/>
                    <a:pt x="9232" y="21006"/>
                  </a:cubicBezTo>
                  <a:cubicBezTo>
                    <a:pt x="9402" y="20824"/>
                    <a:pt x="9458" y="20824"/>
                    <a:pt x="9688" y="20824"/>
                  </a:cubicBezTo>
                  <a:cubicBezTo>
                    <a:pt x="9913" y="20824"/>
                    <a:pt x="9952" y="20799"/>
                    <a:pt x="10121" y="20843"/>
                  </a:cubicBezTo>
                  <a:cubicBezTo>
                    <a:pt x="10295" y="20893"/>
                    <a:pt x="10369" y="20912"/>
                    <a:pt x="10577" y="20730"/>
                  </a:cubicBezTo>
                  <a:cubicBezTo>
                    <a:pt x="10785" y="20542"/>
                    <a:pt x="10937" y="20265"/>
                    <a:pt x="11201" y="20284"/>
                  </a:cubicBezTo>
                  <a:cubicBezTo>
                    <a:pt x="11466" y="20309"/>
                    <a:pt x="11977" y="20353"/>
                    <a:pt x="12151" y="20190"/>
                  </a:cubicBezTo>
                  <a:cubicBezTo>
                    <a:pt x="12320" y="20033"/>
                    <a:pt x="12320" y="19939"/>
                    <a:pt x="12624" y="20008"/>
                  </a:cubicBezTo>
                  <a:cubicBezTo>
                    <a:pt x="12927" y="20077"/>
                    <a:pt x="13552" y="20353"/>
                    <a:pt x="13760" y="20516"/>
                  </a:cubicBezTo>
                  <a:cubicBezTo>
                    <a:pt x="13968" y="20680"/>
                    <a:pt x="14024" y="20824"/>
                    <a:pt x="14232" y="20774"/>
                  </a:cubicBezTo>
                  <a:cubicBezTo>
                    <a:pt x="14441" y="20730"/>
                    <a:pt x="14553" y="20636"/>
                    <a:pt x="14783" y="20774"/>
                  </a:cubicBezTo>
                  <a:cubicBezTo>
                    <a:pt x="15009" y="20912"/>
                    <a:pt x="15048" y="21075"/>
                    <a:pt x="15447" y="20937"/>
                  </a:cubicBezTo>
                  <a:cubicBezTo>
                    <a:pt x="15846" y="20799"/>
                    <a:pt x="15598" y="20749"/>
                    <a:pt x="15768" y="20749"/>
                  </a:cubicBezTo>
                  <a:cubicBezTo>
                    <a:pt x="15937" y="20749"/>
                    <a:pt x="16054" y="20636"/>
                    <a:pt x="15785" y="20542"/>
                  </a:cubicBezTo>
                  <a:cubicBezTo>
                    <a:pt x="15520" y="20447"/>
                    <a:pt x="15408" y="20334"/>
                    <a:pt x="15559" y="20102"/>
                  </a:cubicBezTo>
                  <a:cubicBezTo>
                    <a:pt x="15711" y="19870"/>
                    <a:pt x="15694" y="19939"/>
                    <a:pt x="15880" y="19819"/>
                  </a:cubicBezTo>
                  <a:cubicBezTo>
                    <a:pt x="16071" y="19706"/>
                    <a:pt x="15976" y="19612"/>
                    <a:pt x="16032" y="19493"/>
                  </a:cubicBezTo>
                  <a:cubicBezTo>
                    <a:pt x="16088" y="19380"/>
                    <a:pt x="16240" y="19330"/>
                    <a:pt x="16127" y="19122"/>
                  </a:cubicBezTo>
                  <a:cubicBezTo>
                    <a:pt x="16015" y="18915"/>
                    <a:pt x="15728" y="18915"/>
                    <a:pt x="15694" y="18727"/>
                  </a:cubicBezTo>
                  <a:cubicBezTo>
                    <a:pt x="15655" y="18538"/>
                    <a:pt x="15295" y="18608"/>
                    <a:pt x="15295" y="18306"/>
                  </a:cubicBezTo>
                  <a:cubicBezTo>
                    <a:pt x="15295" y="18005"/>
                    <a:pt x="15182" y="17634"/>
                    <a:pt x="15390" y="17446"/>
                  </a:cubicBezTo>
                  <a:cubicBezTo>
                    <a:pt x="15598" y="17258"/>
                    <a:pt x="15655" y="17006"/>
                    <a:pt x="15958" y="17050"/>
                  </a:cubicBezTo>
                  <a:cubicBezTo>
                    <a:pt x="16262" y="17101"/>
                    <a:pt x="16318" y="17025"/>
                    <a:pt x="16678" y="17006"/>
                  </a:cubicBezTo>
                  <a:cubicBezTo>
                    <a:pt x="17038" y="16981"/>
                    <a:pt x="17038" y="16774"/>
                    <a:pt x="17303" y="16749"/>
                  </a:cubicBezTo>
                  <a:cubicBezTo>
                    <a:pt x="17567" y="16724"/>
                    <a:pt x="17606" y="16586"/>
                    <a:pt x="17814" y="16611"/>
                  </a:cubicBezTo>
                  <a:cubicBezTo>
                    <a:pt x="18022" y="16630"/>
                    <a:pt x="18192" y="16774"/>
                    <a:pt x="18287" y="16586"/>
                  </a:cubicBezTo>
                  <a:cubicBezTo>
                    <a:pt x="18382" y="16397"/>
                    <a:pt x="18382" y="16215"/>
                    <a:pt x="18534" y="16397"/>
                  </a:cubicBezTo>
                  <a:cubicBezTo>
                    <a:pt x="18621" y="16504"/>
                    <a:pt x="18755" y="16498"/>
                    <a:pt x="18903" y="16479"/>
                  </a:cubicBezTo>
                  <a:cubicBezTo>
                    <a:pt x="18777" y="16083"/>
                    <a:pt x="18664" y="16228"/>
                    <a:pt x="18742" y="16071"/>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70" name="Shape 1670"/>
            <p:cNvSpPr/>
            <p:nvPr/>
          </p:nvSpPr>
          <p:spPr>
            <a:xfrm>
              <a:off x="506990" y="3724485"/>
              <a:ext cx="4123514" cy="1891816"/>
            </a:xfrm>
            <a:custGeom>
              <a:avLst/>
              <a:gdLst/>
              <a:ahLst/>
              <a:cxnLst>
                <a:cxn ang="0">
                  <a:pos x="wd2" y="hd2"/>
                </a:cxn>
                <a:cxn ang="5400000">
                  <a:pos x="wd2" y="hd2"/>
                </a:cxn>
                <a:cxn ang="10800000">
                  <a:pos x="wd2" y="hd2"/>
                </a:cxn>
                <a:cxn ang="16200000">
                  <a:pos x="wd2" y="hd2"/>
                </a:cxn>
              </a:cxnLst>
              <a:rect l="0" t="0" r="r" b="b"/>
              <a:pathLst>
                <a:path w="21479" h="21006" extrusionOk="0">
                  <a:moveTo>
                    <a:pt x="19603" y="10201"/>
                  </a:moveTo>
                  <a:cubicBezTo>
                    <a:pt x="19456" y="10246"/>
                    <a:pt x="19532" y="10556"/>
                    <a:pt x="19589" y="10657"/>
                  </a:cubicBezTo>
                  <a:cubicBezTo>
                    <a:pt x="19647" y="10757"/>
                    <a:pt x="19603" y="10912"/>
                    <a:pt x="19545" y="11186"/>
                  </a:cubicBezTo>
                  <a:cubicBezTo>
                    <a:pt x="19487" y="11469"/>
                    <a:pt x="19487" y="11642"/>
                    <a:pt x="19371" y="11797"/>
                  </a:cubicBezTo>
                  <a:cubicBezTo>
                    <a:pt x="19251" y="11952"/>
                    <a:pt x="19269" y="11952"/>
                    <a:pt x="19091" y="12454"/>
                  </a:cubicBezTo>
                  <a:cubicBezTo>
                    <a:pt x="18918" y="12964"/>
                    <a:pt x="18829" y="12654"/>
                    <a:pt x="18731" y="12536"/>
                  </a:cubicBezTo>
                  <a:cubicBezTo>
                    <a:pt x="18629" y="12408"/>
                    <a:pt x="18629" y="12381"/>
                    <a:pt x="18482" y="12581"/>
                  </a:cubicBezTo>
                  <a:cubicBezTo>
                    <a:pt x="18335" y="12782"/>
                    <a:pt x="18309" y="12682"/>
                    <a:pt x="18206" y="12536"/>
                  </a:cubicBezTo>
                  <a:cubicBezTo>
                    <a:pt x="18104" y="12381"/>
                    <a:pt x="18046" y="12353"/>
                    <a:pt x="17886" y="12326"/>
                  </a:cubicBezTo>
                  <a:cubicBezTo>
                    <a:pt x="17722" y="12308"/>
                    <a:pt x="17797" y="12125"/>
                    <a:pt x="17753" y="11724"/>
                  </a:cubicBezTo>
                  <a:cubicBezTo>
                    <a:pt x="17708" y="11313"/>
                    <a:pt x="17490" y="11368"/>
                    <a:pt x="17388" y="11240"/>
                  </a:cubicBezTo>
                  <a:cubicBezTo>
                    <a:pt x="17286" y="11113"/>
                    <a:pt x="17215" y="10912"/>
                    <a:pt x="17023" y="10584"/>
                  </a:cubicBezTo>
                  <a:cubicBezTo>
                    <a:pt x="16837" y="10246"/>
                    <a:pt x="16587" y="10429"/>
                    <a:pt x="16414" y="10356"/>
                  </a:cubicBezTo>
                  <a:cubicBezTo>
                    <a:pt x="16236" y="10274"/>
                    <a:pt x="16178" y="10246"/>
                    <a:pt x="16005" y="10274"/>
                  </a:cubicBezTo>
                  <a:cubicBezTo>
                    <a:pt x="15831" y="10301"/>
                    <a:pt x="15685" y="10228"/>
                    <a:pt x="15449" y="10146"/>
                  </a:cubicBezTo>
                  <a:cubicBezTo>
                    <a:pt x="15218" y="10073"/>
                    <a:pt x="15231" y="10119"/>
                    <a:pt x="15044" y="9818"/>
                  </a:cubicBezTo>
                  <a:cubicBezTo>
                    <a:pt x="14853" y="9517"/>
                    <a:pt x="14826" y="9845"/>
                    <a:pt x="14635" y="9945"/>
                  </a:cubicBezTo>
                  <a:cubicBezTo>
                    <a:pt x="14444" y="10046"/>
                    <a:pt x="14444" y="9818"/>
                    <a:pt x="14359" y="9617"/>
                  </a:cubicBezTo>
                  <a:cubicBezTo>
                    <a:pt x="14271" y="9416"/>
                    <a:pt x="14155" y="9334"/>
                    <a:pt x="14066" y="9133"/>
                  </a:cubicBezTo>
                  <a:cubicBezTo>
                    <a:pt x="13981" y="8933"/>
                    <a:pt x="13790" y="9033"/>
                    <a:pt x="13643" y="8960"/>
                  </a:cubicBezTo>
                  <a:cubicBezTo>
                    <a:pt x="13497" y="8878"/>
                    <a:pt x="13368" y="8878"/>
                    <a:pt x="13279" y="8705"/>
                  </a:cubicBezTo>
                  <a:cubicBezTo>
                    <a:pt x="13194" y="8522"/>
                    <a:pt x="12914" y="8623"/>
                    <a:pt x="12683" y="8550"/>
                  </a:cubicBezTo>
                  <a:cubicBezTo>
                    <a:pt x="12452" y="8477"/>
                    <a:pt x="12492" y="8249"/>
                    <a:pt x="12478" y="7993"/>
                  </a:cubicBezTo>
                  <a:cubicBezTo>
                    <a:pt x="12465" y="7738"/>
                    <a:pt x="12434" y="7710"/>
                    <a:pt x="12349" y="7537"/>
                  </a:cubicBezTo>
                  <a:cubicBezTo>
                    <a:pt x="12260" y="7355"/>
                    <a:pt x="12203" y="7026"/>
                    <a:pt x="12171" y="6780"/>
                  </a:cubicBezTo>
                  <a:cubicBezTo>
                    <a:pt x="12145" y="6525"/>
                    <a:pt x="12011" y="6196"/>
                    <a:pt x="11865" y="5968"/>
                  </a:cubicBezTo>
                  <a:cubicBezTo>
                    <a:pt x="11722" y="5740"/>
                    <a:pt x="11793" y="5612"/>
                    <a:pt x="11807" y="5384"/>
                  </a:cubicBezTo>
                  <a:cubicBezTo>
                    <a:pt x="11825" y="5156"/>
                    <a:pt x="11767" y="4874"/>
                    <a:pt x="11767" y="4673"/>
                  </a:cubicBezTo>
                  <a:cubicBezTo>
                    <a:pt x="11767" y="4472"/>
                    <a:pt x="11896" y="4518"/>
                    <a:pt x="11998" y="4591"/>
                  </a:cubicBezTo>
                  <a:cubicBezTo>
                    <a:pt x="12100" y="4673"/>
                    <a:pt x="12127" y="4573"/>
                    <a:pt x="12127" y="4418"/>
                  </a:cubicBezTo>
                  <a:cubicBezTo>
                    <a:pt x="12127" y="4262"/>
                    <a:pt x="12114" y="4117"/>
                    <a:pt x="12056" y="3888"/>
                  </a:cubicBezTo>
                  <a:cubicBezTo>
                    <a:pt x="11998" y="3660"/>
                    <a:pt x="12114" y="3560"/>
                    <a:pt x="12189" y="3277"/>
                  </a:cubicBezTo>
                  <a:cubicBezTo>
                    <a:pt x="12260" y="2995"/>
                    <a:pt x="12145" y="2995"/>
                    <a:pt x="12247" y="2821"/>
                  </a:cubicBezTo>
                  <a:cubicBezTo>
                    <a:pt x="12349" y="2639"/>
                    <a:pt x="12376" y="2493"/>
                    <a:pt x="12376" y="2310"/>
                  </a:cubicBezTo>
                  <a:cubicBezTo>
                    <a:pt x="12376" y="2137"/>
                    <a:pt x="12332" y="2064"/>
                    <a:pt x="12229" y="1982"/>
                  </a:cubicBezTo>
                  <a:cubicBezTo>
                    <a:pt x="12127" y="1909"/>
                    <a:pt x="12087" y="1982"/>
                    <a:pt x="12042" y="1781"/>
                  </a:cubicBezTo>
                  <a:cubicBezTo>
                    <a:pt x="11998" y="1581"/>
                    <a:pt x="12260" y="1681"/>
                    <a:pt x="12349" y="1426"/>
                  </a:cubicBezTo>
                  <a:cubicBezTo>
                    <a:pt x="12380" y="1334"/>
                    <a:pt x="12380" y="1207"/>
                    <a:pt x="12372" y="1088"/>
                  </a:cubicBezTo>
                  <a:cubicBezTo>
                    <a:pt x="12229" y="1043"/>
                    <a:pt x="12123" y="1134"/>
                    <a:pt x="11958" y="1179"/>
                  </a:cubicBezTo>
                  <a:cubicBezTo>
                    <a:pt x="11744" y="1252"/>
                    <a:pt x="11687" y="1043"/>
                    <a:pt x="11473" y="805"/>
                  </a:cubicBezTo>
                  <a:cubicBezTo>
                    <a:pt x="11260" y="568"/>
                    <a:pt x="10619" y="167"/>
                    <a:pt x="10308" y="67"/>
                  </a:cubicBezTo>
                  <a:cubicBezTo>
                    <a:pt x="9997" y="-34"/>
                    <a:pt x="9997" y="103"/>
                    <a:pt x="9823" y="331"/>
                  </a:cubicBezTo>
                  <a:cubicBezTo>
                    <a:pt x="9645" y="568"/>
                    <a:pt x="9121" y="504"/>
                    <a:pt x="8849" y="468"/>
                  </a:cubicBezTo>
                  <a:cubicBezTo>
                    <a:pt x="8578" y="440"/>
                    <a:pt x="8422" y="842"/>
                    <a:pt x="8209" y="1115"/>
                  </a:cubicBezTo>
                  <a:cubicBezTo>
                    <a:pt x="7996" y="1380"/>
                    <a:pt x="7920" y="1353"/>
                    <a:pt x="7742" y="1280"/>
                  </a:cubicBezTo>
                  <a:cubicBezTo>
                    <a:pt x="7569" y="1216"/>
                    <a:pt x="7529" y="1252"/>
                    <a:pt x="7297" y="1252"/>
                  </a:cubicBezTo>
                  <a:cubicBezTo>
                    <a:pt x="7062" y="1252"/>
                    <a:pt x="7004" y="1252"/>
                    <a:pt x="6830" y="1517"/>
                  </a:cubicBezTo>
                  <a:cubicBezTo>
                    <a:pt x="6657" y="1790"/>
                    <a:pt x="6541" y="1690"/>
                    <a:pt x="6443" y="1489"/>
                  </a:cubicBezTo>
                  <a:cubicBezTo>
                    <a:pt x="6346" y="1280"/>
                    <a:pt x="6288" y="1417"/>
                    <a:pt x="6052" y="1353"/>
                  </a:cubicBezTo>
                  <a:cubicBezTo>
                    <a:pt x="5821" y="1280"/>
                    <a:pt x="5839" y="979"/>
                    <a:pt x="5723" y="805"/>
                  </a:cubicBezTo>
                  <a:cubicBezTo>
                    <a:pt x="5607" y="641"/>
                    <a:pt x="5452" y="641"/>
                    <a:pt x="5180" y="568"/>
                  </a:cubicBezTo>
                  <a:cubicBezTo>
                    <a:pt x="4909" y="504"/>
                    <a:pt x="4985" y="705"/>
                    <a:pt x="4887" y="468"/>
                  </a:cubicBezTo>
                  <a:cubicBezTo>
                    <a:pt x="4789" y="231"/>
                    <a:pt x="4789" y="504"/>
                    <a:pt x="4598" y="541"/>
                  </a:cubicBezTo>
                  <a:cubicBezTo>
                    <a:pt x="4402" y="568"/>
                    <a:pt x="4344" y="1043"/>
                    <a:pt x="4149" y="1280"/>
                  </a:cubicBezTo>
                  <a:cubicBezTo>
                    <a:pt x="3957" y="1517"/>
                    <a:pt x="3860" y="1179"/>
                    <a:pt x="3762" y="878"/>
                  </a:cubicBezTo>
                  <a:cubicBezTo>
                    <a:pt x="3664" y="568"/>
                    <a:pt x="3313" y="678"/>
                    <a:pt x="3157" y="641"/>
                  </a:cubicBezTo>
                  <a:cubicBezTo>
                    <a:pt x="3006" y="605"/>
                    <a:pt x="2984" y="468"/>
                    <a:pt x="2788" y="103"/>
                  </a:cubicBezTo>
                  <a:cubicBezTo>
                    <a:pt x="2597" y="-271"/>
                    <a:pt x="2672" y="468"/>
                    <a:pt x="2517" y="778"/>
                  </a:cubicBezTo>
                  <a:cubicBezTo>
                    <a:pt x="2361" y="1079"/>
                    <a:pt x="2130" y="1380"/>
                    <a:pt x="2090" y="1654"/>
                  </a:cubicBezTo>
                  <a:cubicBezTo>
                    <a:pt x="2050" y="1927"/>
                    <a:pt x="2072" y="1991"/>
                    <a:pt x="1956" y="2164"/>
                  </a:cubicBezTo>
                  <a:cubicBezTo>
                    <a:pt x="1836" y="2329"/>
                    <a:pt x="1681" y="2292"/>
                    <a:pt x="1489" y="2128"/>
                  </a:cubicBezTo>
                  <a:cubicBezTo>
                    <a:pt x="1400" y="2055"/>
                    <a:pt x="1276" y="2000"/>
                    <a:pt x="1160" y="1955"/>
                  </a:cubicBezTo>
                  <a:cubicBezTo>
                    <a:pt x="1182" y="2128"/>
                    <a:pt x="1013" y="2310"/>
                    <a:pt x="849" y="2502"/>
                  </a:cubicBezTo>
                  <a:cubicBezTo>
                    <a:pt x="635" y="2739"/>
                    <a:pt x="907" y="2940"/>
                    <a:pt x="1005" y="3140"/>
                  </a:cubicBezTo>
                  <a:cubicBezTo>
                    <a:pt x="1098" y="3341"/>
                    <a:pt x="1005" y="3478"/>
                    <a:pt x="849" y="3578"/>
                  </a:cubicBezTo>
                  <a:cubicBezTo>
                    <a:pt x="693" y="3679"/>
                    <a:pt x="711" y="3989"/>
                    <a:pt x="867" y="4226"/>
                  </a:cubicBezTo>
                  <a:cubicBezTo>
                    <a:pt x="1022" y="4463"/>
                    <a:pt x="982" y="4563"/>
                    <a:pt x="1120" y="4700"/>
                  </a:cubicBezTo>
                  <a:cubicBezTo>
                    <a:pt x="1254" y="4828"/>
                    <a:pt x="1218" y="5001"/>
                    <a:pt x="1120" y="5175"/>
                  </a:cubicBezTo>
                  <a:cubicBezTo>
                    <a:pt x="1022" y="5339"/>
                    <a:pt x="1178" y="5576"/>
                    <a:pt x="1178" y="6014"/>
                  </a:cubicBezTo>
                  <a:cubicBezTo>
                    <a:pt x="1178" y="6452"/>
                    <a:pt x="965" y="6251"/>
                    <a:pt x="867" y="6187"/>
                  </a:cubicBezTo>
                  <a:cubicBezTo>
                    <a:pt x="769" y="6114"/>
                    <a:pt x="729" y="6324"/>
                    <a:pt x="595" y="6388"/>
                  </a:cubicBezTo>
                  <a:cubicBezTo>
                    <a:pt x="458" y="6452"/>
                    <a:pt x="422" y="6187"/>
                    <a:pt x="382" y="5913"/>
                  </a:cubicBezTo>
                  <a:cubicBezTo>
                    <a:pt x="342" y="5640"/>
                    <a:pt x="146" y="5676"/>
                    <a:pt x="53" y="5850"/>
                  </a:cubicBezTo>
                  <a:cubicBezTo>
                    <a:pt x="-45" y="6014"/>
                    <a:pt x="13" y="6388"/>
                    <a:pt x="71" y="6625"/>
                  </a:cubicBezTo>
                  <a:cubicBezTo>
                    <a:pt x="128" y="6862"/>
                    <a:pt x="244" y="7127"/>
                    <a:pt x="186" y="7364"/>
                  </a:cubicBezTo>
                  <a:cubicBezTo>
                    <a:pt x="128" y="7601"/>
                    <a:pt x="88" y="7637"/>
                    <a:pt x="186" y="7938"/>
                  </a:cubicBezTo>
                  <a:cubicBezTo>
                    <a:pt x="284" y="8249"/>
                    <a:pt x="111" y="8285"/>
                    <a:pt x="128" y="8486"/>
                  </a:cubicBezTo>
                  <a:cubicBezTo>
                    <a:pt x="146" y="8686"/>
                    <a:pt x="266" y="8750"/>
                    <a:pt x="302" y="8623"/>
                  </a:cubicBezTo>
                  <a:cubicBezTo>
                    <a:pt x="342" y="8486"/>
                    <a:pt x="440" y="8550"/>
                    <a:pt x="498" y="8650"/>
                  </a:cubicBezTo>
                  <a:cubicBezTo>
                    <a:pt x="555" y="8750"/>
                    <a:pt x="613" y="9298"/>
                    <a:pt x="635" y="9498"/>
                  </a:cubicBezTo>
                  <a:cubicBezTo>
                    <a:pt x="653" y="9699"/>
                    <a:pt x="791" y="9872"/>
                    <a:pt x="867" y="9735"/>
                  </a:cubicBezTo>
                  <a:cubicBezTo>
                    <a:pt x="942" y="9599"/>
                    <a:pt x="1040" y="9872"/>
                    <a:pt x="1138" y="10109"/>
                  </a:cubicBezTo>
                  <a:cubicBezTo>
                    <a:pt x="1236" y="10347"/>
                    <a:pt x="1409" y="10684"/>
                    <a:pt x="1467" y="10949"/>
                  </a:cubicBezTo>
                  <a:cubicBezTo>
                    <a:pt x="1529" y="11222"/>
                    <a:pt x="1761" y="11259"/>
                    <a:pt x="1761" y="11359"/>
                  </a:cubicBezTo>
                  <a:cubicBezTo>
                    <a:pt x="1761" y="11459"/>
                    <a:pt x="1934" y="11624"/>
                    <a:pt x="2032" y="11833"/>
                  </a:cubicBezTo>
                  <a:cubicBezTo>
                    <a:pt x="2130" y="12034"/>
                    <a:pt x="2147" y="11970"/>
                    <a:pt x="2147" y="12408"/>
                  </a:cubicBezTo>
                  <a:cubicBezTo>
                    <a:pt x="2147" y="12846"/>
                    <a:pt x="2361" y="12472"/>
                    <a:pt x="2401" y="12308"/>
                  </a:cubicBezTo>
                  <a:cubicBezTo>
                    <a:pt x="2441" y="12134"/>
                    <a:pt x="2672" y="11998"/>
                    <a:pt x="2788" y="11760"/>
                  </a:cubicBezTo>
                  <a:cubicBezTo>
                    <a:pt x="2908" y="11523"/>
                    <a:pt x="2944" y="12098"/>
                    <a:pt x="3041" y="12408"/>
                  </a:cubicBezTo>
                  <a:cubicBezTo>
                    <a:pt x="3139" y="12709"/>
                    <a:pt x="3197" y="12472"/>
                    <a:pt x="3370" y="12910"/>
                  </a:cubicBezTo>
                  <a:cubicBezTo>
                    <a:pt x="3548" y="13348"/>
                    <a:pt x="3566" y="13083"/>
                    <a:pt x="3762" y="13457"/>
                  </a:cubicBezTo>
                  <a:cubicBezTo>
                    <a:pt x="3957" y="13822"/>
                    <a:pt x="4131" y="13995"/>
                    <a:pt x="4287" y="14159"/>
                  </a:cubicBezTo>
                  <a:cubicBezTo>
                    <a:pt x="4442" y="14333"/>
                    <a:pt x="4478" y="15181"/>
                    <a:pt x="4576" y="15519"/>
                  </a:cubicBezTo>
                  <a:cubicBezTo>
                    <a:pt x="4673" y="15856"/>
                    <a:pt x="4887" y="15446"/>
                    <a:pt x="5003" y="15145"/>
                  </a:cubicBezTo>
                  <a:cubicBezTo>
                    <a:pt x="5123" y="14844"/>
                    <a:pt x="5158" y="15345"/>
                    <a:pt x="5158" y="15446"/>
                  </a:cubicBezTo>
                  <a:cubicBezTo>
                    <a:pt x="5158" y="15546"/>
                    <a:pt x="5180" y="15993"/>
                    <a:pt x="5180" y="16230"/>
                  </a:cubicBezTo>
                  <a:cubicBezTo>
                    <a:pt x="5180" y="16458"/>
                    <a:pt x="5452" y="16595"/>
                    <a:pt x="5607" y="16695"/>
                  </a:cubicBezTo>
                  <a:cubicBezTo>
                    <a:pt x="5763" y="16805"/>
                    <a:pt x="5781" y="17106"/>
                    <a:pt x="5994" y="17069"/>
                  </a:cubicBezTo>
                  <a:cubicBezTo>
                    <a:pt x="6208" y="17033"/>
                    <a:pt x="6132" y="17170"/>
                    <a:pt x="6092" y="17270"/>
                  </a:cubicBezTo>
                  <a:cubicBezTo>
                    <a:pt x="6052" y="17379"/>
                    <a:pt x="6172" y="17580"/>
                    <a:pt x="6172" y="17717"/>
                  </a:cubicBezTo>
                  <a:cubicBezTo>
                    <a:pt x="6172" y="17845"/>
                    <a:pt x="6363" y="17981"/>
                    <a:pt x="6443" y="17881"/>
                  </a:cubicBezTo>
                  <a:cubicBezTo>
                    <a:pt x="6519" y="17781"/>
                    <a:pt x="6599" y="17954"/>
                    <a:pt x="6675" y="18082"/>
                  </a:cubicBezTo>
                  <a:cubicBezTo>
                    <a:pt x="6755" y="18219"/>
                    <a:pt x="6888" y="18182"/>
                    <a:pt x="6870" y="18529"/>
                  </a:cubicBezTo>
                  <a:cubicBezTo>
                    <a:pt x="7044" y="19268"/>
                    <a:pt x="7062" y="18830"/>
                    <a:pt x="7124" y="18629"/>
                  </a:cubicBezTo>
                  <a:cubicBezTo>
                    <a:pt x="7182" y="18419"/>
                    <a:pt x="7217" y="18656"/>
                    <a:pt x="7297" y="18930"/>
                  </a:cubicBezTo>
                  <a:cubicBezTo>
                    <a:pt x="7373" y="19204"/>
                    <a:pt x="7626" y="18830"/>
                    <a:pt x="7724" y="18693"/>
                  </a:cubicBezTo>
                  <a:cubicBezTo>
                    <a:pt x="7822" y="18556"/>
                    <a:pt x="7880" y="18894"/>
                    <a:pt x="7898" y="19030"/>
                  </a:cubicBezTo>
                  <a:cubicBezTo>
                    <a:pt x="7920" y="19167"/>
                    <a:pt x="8151" y="19268"/>
                    <a:pt x="8209" y="19468"/>
                  </a:cubicBezTo>
                  <a:cubicBezTo>
                    <a:pt x="8267" y="19678"/>
                    <a:pt x="8382" y="19678"/>
                    <a:pt x="8618" y="19541"/>
                  </a:cubicBezTo>
                  <a:cubicBezTo>
                    <a:pt x="8849" y="19404"/>
                    <a:pt x="8814" y="19705"/>
                    <a:pt x="9027" y="19742"/>
                  </a:cubicBezTo>
                  <a:cubicBezTo>
                    <a:pt x="9241" y="19778"/>
                    <a:pt x="9201" y="19541"/>
                    <a:pt x="9432" y="19541"/>
                  </a:cubicBezTo>
                  <a:cubicBezTo>
                    <a:pt x="9668" y="19541"/>
                    <a:pt x="9645" y="19541"/>
                    <a:pt x="9801" y="19304"/>
                  </a:cubicBezTo>
                  <a:cubicBezTo>
                    <a:pt x="9957" y="19067"/>
                    <a:pt x="10037" y="19505"/>
                    <a:pt x="10112" y="19842"/>
                  </a:cubicBezTo>
                  <a:cubicBezTo>
                    <a:pt x="10192" y="20180"/>
                    <a:pt x="9921" y="20380"/>
                    <a:pt x="9939" y="20855"/>
                  </a:cubicBezTo>
                  <a:cubicBezTo>
                    <a:pt x="9957" y="21329"/>
                    <a:pt x="10348" y="20554"/>
                    <a:pt x="10406" y="20380"/>
                  </a:cubicBezTo>
                  <a:cubicBezTo>
                    <a:pt x="10464" y="20216"/>
                    <a:pt x="10717" y="19742"/>
                    <a:pt x="10833" y="19468"/>
                  </a:cubicBezTo>
                  <a:cubicBezTo>
                    <a:pt x="10948" y="19204"/>
                    <a:pt x="11260" y="19268"/>
                    <a:pt x="11455" y="19131"/>
                  </a:cubicBezTo>
                  <a:cubicBezTo>
                    <a:pt x="11647" y="18994"/>
                    <a:pt x="11727" y="19368"/>
                    <a:pt x="11785" y="19569"/>
                  </a:cubicBezTo>
                  <a:cubicBezTo>
                    <a:pt x="11842" y="19778"/>
                    <a:pt x="11802" y="19778"/>
                    <a:pt x="11980" y="19778"/>
                  </a:cubicBezTo>
                  <a:cubicBezTo>
                    <a:pt x="12154" y="19778"/>
                    <a:pt x="12287" y="19842"/>
                    <a:pt x="12385" y="20043"/>
                  </a:cubicBezTo>
                  <a:cubicBezTo>
                    <a:pt x="12483" y="20253"/>
                    <a:pt x="12678" y="20216"/>
                    <a:pt x="12736" y="20015"/>
                  </a:cubicBezTo>
                  <a:cubicBezTo>
                    <a:pt x="12794" y="19806"/>
                    <a:pt x="12950" y="20043"/>
                    <a:pt x="13145" y="20280"/>
                  </a:cubicBezTo>
                  <a:cubicBezTo>
                    <a:pt x="13337" y="20517"/>
                    <a:pt x="13181" y="20590"/>
                    <a:pt x="13221" y="20791"/>
                  </a:cubicBezTo>
                  <a:cubicBezTo>
                    <a:pt x="13261" y="20991"/>
                    <a:pt x="13550" y="21064"/>
                    <a:pt x="13612" y="20855"/>
                  </a:cubicBezTo>
                  <a:cubicBezTo>
                    <a:pt x="13670" y="20654"/>
                    <a:pt x="13804" y="20754"/>
                    <a:pt x="13919" y="20891"/>
                  </a:cubicBezTo>
                  <a:cubicBezTo>
                    <a:pt x="14039" y="21028"/>
                    <a:pt x="14288" y="20754"/>
                    <a:pt x="14368" y="20417"/>
                  </a:cubicBezTo>
                  <a:cubicBezTo>
                    <a:pt x="14444" y="20079"/>
                    <a:pt x="14351" y="20043"/>
                    <a:pt x="14564" y="19979"/>
                  </a:cubicBezTo>
                  <a:cubicBezTo>
                    <a:pt x="14777" y="19915"/>
                    <a:pt x="14813" y="19605"/>
                    <a:pt x="14969" y="19231"/>
                  </a:cubicBezTo>
                  <a:cubicBezTo>
                    <a:pt x="15124" y="18866"/>
                    <a:pt x="15436" y="18994"/>
                    <a:pt x="15689" y="18894"/>
                  </a:cubicBezTo>
                  <a:cubicBezTo>
                    <a:pt x="15943" y="18793"/>
                    <a:pt x="16098" y="18319"/>
                    <a:pt x="16410" y="17881"/>
                  </a:cubicBezTo>
                  <a:cubicBezTo>
                    <a:pt x="16716" y="17443"/>
                    <a:pt x="16837" y="18018"/>
                    <a:pt x="16912" y="18118"/>
                  </a:cubicBezTo>
                  <a:cubicBezTo>
                    <a:pt x="16992" y="18219"/>
                    <a:pt x="17241" y="18255"/>
                    <a:pt x="17361" y="18492"/>
                  </a:cubicBezTo>
                  <a:cubicBezTo>
                    <a:pt x="17477" y="18729"/>
                    <a:pt x="17517" y="18292"/>
                    <a:pt x="17633" y="18054"/>
                  </a:cubicBezTo>
                  <a:cubicBezTo>
                    <a:pt x="17748" y="17817"/>
                    <a:pt x="17846" y="17744"/>
                    <a:pt x="18002" y="17607"/>
                  </a:cubicBezTo>
                  <a:cubicBezTo>
                    <a:pt x="18157" y="17480"/>
                    <a:pt x="18331" y="17744"/>
                    <a:pt x="18429" y="17981"/>
                  </a:cubicBezTo>
                  <a:cubicBezTo>
                    <a:pt x="18526" y="18219"/>
                    <a:pt x="18331" y="18219"/>
                    <a:pt x="18273" y="18529"/>
                  </a:cubicBezTo>
                  <a:cubicBezTo>
                    <a:pt x="18215" y="18830"/>
                    <a:pt x="18429" y="18757"/>
                    <a:pt x="18486" y="18556"/>
                  </a:cubicBezTo>
                  <a:cubicBezTo>
                    <a:pt x="18544" y="18355"/>
                    <a:pt x="18642" y="18556"/>
                    <a:pt x="18682" y="18830"/>
                  </a:cubicBezTo>
                  <a:cubicBezTo>
                    <a:pt x="18718" y="19103"/>
                    <a:pt x="18758" y="19131"/>
                    <a:pt x="18660" y="19340"/>
                  </a:cubicBezTo>
                  <a:cubicBezTo>
                    <a:pt x="18562" y="19541"/>
                    <a:pt x="18486" y="19505"/>
                    <a:pt x="18446" y="19842"/>
                  </a:cubicBezTo>
                  <a:cubicBezTo>
                    <a:pt x="18406" y="20180"/>
                    <a:pt x="18758" y="19842"/>
                    <a:pt x="18838" y="19979"/>
                  </a:cubicBezTo>
                  <a:cubicBezTo>
                    <a:pt x="18913" y="20116"/>
                    <a:pt x="19011" y="20280"/>
                    <a:pt x="19167" y="20253"/>
                  </a:cubicBezTo>
                  <a:cubicBezTo>
                    <a:pt x="19323" y="20216"/>
                    <a:pt x="19282" y="20180"/>
                    <a:pt x="19456" y="20417"/>
                  </a:cubicBezTo>
                  <a:cubicBezTo>
                    <a:pt x="19634" y="20654"/>
                    <a:pt x="19634" y="20216"/>
                    <a:pt x="19732" y="19979"/>
                  </a:cubicBezTo>
                  <a:cubicBezTo>
                    <a:pt x="19825" y="19742"/>
                    <a:pt x="19945" y="19879"/>
                    <a:pt x="20003" y="20116"/>
                  </a:cubicBezTo>
                  <a:cubicBezTo>
                    <a:pt x="20061" y="20353"/>
                    <a:pt x="20101" y="20253"/>
                    <a:pt x="20252" y="20453"/>
                  </a:cubicBezTo>
                  <a:cubicBezTo>
                    <a:pt x="20345" y="20572"/>
                    <a:pt x="20368" y="20672"/>
                    <a:pt x="20385" y="20846"/>
                  </a:cubicBezTo>
                  <a:cubicBezTo>
                    <a:pt x="20408" y="20791"/>
                    <a:pt x="20434" y="20727"/>
                    <a:pt x="20470" y="20654"/>
                  </a:cubicBezTo>
                  <a:cubicBezTo>
                    <a:pt x="20661" y="20216"/>
                    <a:pt x="20586" y="20618"/>
                    <a:pt x="20741" y="20754"/>
                  </a:cubicBezTo>
                  <a:cubicBezTo>
                    <a:pt x="20897" y="20891"/>
                    <a:pt x="20932" y="20718"/>
                    <a:pt x="20955" y="20417"/>
                  </a:cubicBezTo>
                  <a:cubicBezTo>
                    <a:pt x="20972" y="20116"/>
                    <a:pt x="20915" y="19641"/>
                    <a:pt x="20915" y="19268"/>
                  </a:cubicBezTo>
                  <a:cubicBezTo>
                    <a:pt x="20915" y="18894"/>
                    <a:pt x="20972" y="19103"/>
                    <a:pt x="21168" y="18994"/>
                  </a:cubicBezTo>
                  <a:cubicBezTo>
                    <a:pt x="21359" y="18894"/>
                    <a:pt x="21168" y="18994"/>
                    <a:pt x="21168" y="18629"/>
                  </a:cubicBezTo>
                  <a:cubicBezTo>
                    <a:pt x="21168" y="18255"/>
                    <a:pt x="21284" y="18456"/>
                    <a:pt x="21422" y="18292"/>
                  </a:cubicBezTo>
                  <a:cubicBezTo>
                    <a:pt x="21555" y="18118"/>
                    <a:pt x="21422" y="17981"/>
                    <a:pt x="21382" y="17680"/>
                  </a:cubicBezTo>
                  <a:cubicBezTo>
                    <a:pt x="21342" y="17379"/>
                    <a:pt x="21422" y="16668"/>
                    <a:pt x="21399" y="16330"/>
                  </a:cubicBezTo>
                  <a:cubicBezTo>
                    <a:pt x="21382" y="15993"/>
                    <a:pt x="21399" y="15883"/>
                    <a:pt x="21382" y="15519"/>
                  </a:cubicBezTo>
                  <a:cubicBezTo>
                    <a:pt x="21359" y="15145"/>
                    <a:pt x="21284" y="14871"/>
                    <a:pt x="21266" y="14606"/>
                  </a:cubicBezTo>
                  <a:cubicBezTo>
                    <a:pt x="21244" y="14333"/>
                    <a:pt x="21088" y="14269"/>
                    <a:pt x="20990" y="13995"/>
                  </a:cubicBezTo>
                  <a:cubicBezTo>
                    <a:pt x="20897" y="13722"/>
                    <a:pt x="21052" y="13795"/>
                    <a:pt x="21266" y="13694"/>
                  </a:cubicBezTo>
                  <a:cubicBezTo>
                    <a:pt x="21479" y="13585"/>
                    <a:pt x="21186" y="13183"/>
                    <a:pt x="21052" y="12946"/>
                  </a:cubicBezTo>
                  <a:cubicBezTo>
                    <a:pt x="20915" y="12709"/>
                    <a:pt x="20897" y="12572"/>
                    <a:pt x="20875" y="12198"/>
                  </a:cubicBezTo>
                  <a:cubicBezTo>
                    <a:pt x="20857" y="11833"/>
                    <a:pt x="20661" y="11697"/>
                    <a:pt x="20621" y="11259"/>
                  </a:cubicBezTo>
                  <a:cubicBezTo>
                    <a:pt x="20586" y="10812"/>
                    <a:pt x="20448" y="10949"/>
                    <a:pt x="20332" y="10921"/>
                  </a:cubicBezTo>
                  <a:cubicBezTo>
                    <a:pt x="20216" y="10885"/>
                    <a:pt x="20039" y="10611"/>
                    <a:pt x="19883" y="10547"/>
                  </a:cubicBezTo>
                  <a:cubicBezTo>
                    <a:pt x="19763" y="10493"/>
                    <a:pt x="19798" y="10383"/>
                    <a:pt x="19870" y="10283"/>
                  </a:cubicBezTo>
                  <a:cubicBezTo>
                    <a:pt x="19789" y="10219"/>
                    <a:pt x="19701" y="10164"/>
                    <a:pt x="19603" y="10201"/>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71" name="Shape 1671"/>
            <p:cNvSpPr/>
            <p:nvPr/>
          </p:nvSpPr>
          <p:spPr>
            <a:xfrm>
              <a:off x="2765498" y="3249472"/>
              <a:ext cx="2663751" cy="1621875"/>
            </a:xfrm>
            <a:custGeom>
              <a:avLst/>
              <a:gdLst/>
              <a:ahLst/>
              <a:cxnLst>
                <a:cxn ang="0">
                  <a:pos x="wd2" y="hd2"/>
                </a:cxn>
                <a:cxn ang="5400000">
                  <a:pos x="wd2" y="hd2"/>
                </a:cxn>
                <a:cxn ang="10800000">
                  <a:pos x="wd2" y="hd2"/>
                </a:cxn>
                <a:cxn ang="16200000">
                  <a:pos x="wd2" y="hd2"/>
                </a:cxn>
              </a:cxnLst>
              <a:rect l="0" t="0" r="r" b="b"/>
              <a:pathLst>
                <a:path w="21447" h="21152" extrusionOk="0">
                  <a:moveTo>
                    <a:pt x="21139" y="8627"/>
                  </a:moveTo>
                  <a:cubicBezTo>
                    <a:pt x="20926" y="8349"/>
                    <a:pt x="20926" y="8263"/>
                    <a:pt x="20926" y="8071"/>
                  </a:cubicBezTo>
                  <a:cubicBezTo>
                    <a:pt x="20926" y="7867"/>
                    <a:pt x="20988" y="7589"/>
                    <a:pt x="20775" y="7396"/>
                  </a:cubicBezTo>
                  <a:cubicBezTo>
                    <a:pt x="20294" y="7118"/>
                    <a:pt x="20390" y="7075"/>
                    <a:pt x="20507" y="6840"/>
                  </a:cubicBezTo>
                  <a:cubicBezTo>
                    <a:pt x="20630" y="6593"/>
                    <a:pt x="20417" y="6283"/>
                    <a:pt x="20355" y="5962"/>
                  </a:cubicBezTo>
                  <a:cubicBezTo>
                    <a:pt x="20294" y="5651"/>
                    <a:pt x="19874" y="5491"/>
                    <a:pt x="19695" y="4934"/>
                  </a:cubicBezTo>
                  <a:cubicBezTo>
                    <a:pt x="19517" y="4378"/>
                    <a:pt x="19152" y="5052"/>
                    <a:pt x="18919" y="5127"/>
                  </a:cubicBezTo>
                  <a:cubicBezTo>
                    <a:pt x="18678" y="5213"/>
                    <a:pt x="18348" y="4378"/>
                    <a:pt x="18162" y="4057"/>
                  </a:cubicBezTo>
                  <a:cubicBezTo>
                    <a:pt x="17984" y="3746"/>
                    <a:pt x="17441" y="3543"/>
                    <a:pt x="17111" y="3350"/>
                  </a:cubicBezTo>
                  <a:cubicBezTo>
                    <a:pt x="16781" y="3147"/>
                    <a:pt x="16870" y="2430"/>
                    <a:pt x="16843" y="2002"/>
                  </a:cubicBezTo>
                  <a:cubicBezTo>
                    <a:pt x="16815" y="1563"/>
                    <a:pt x="16451" y="2034"/>
                    <a:pt x="16155" y="2237"/>
                  </a:cubicBezTo>
                  <a:cubicBezTo>
                    <a:pt x="15853" y="2430"/>
                    <a:pt x="15763" y="2269"/>
                    <a:pt x="15729" y="1959"/>
                  </a:cubicBezTo>
                  <a:cubicBezTo>
                    <a:pt x="15701" y="1638"/>
                    <a:pt x="15220" y="1638"/>
                    <a:pt x="14650" y="1167"/>
                  </a:cubicBezTo>
                  <a:cubicBezTo>
                    <a:pt x="14079" y="685"/>
                    <a:pt x="14024" y="1124"/>
                    <a:pt x="13838" y="1445"/>
                  </a:cubicBezTo>
                  <a:cubicBezTo>
                    <a:pt x="13660" y="1755"/>
                    <a:pt x="13061" y="1359"/>
                    <a:pt x="12608" y="1242"/>
                  </a:cubicBezTo>
                  <a:cubicBezTo>
                    <a:pt x="12161" y="1124"/>
                    <a:pt x="12099" y="1520"/>
                    <a:pt x="11618" y="1798"/>
                  </a:cubicBezTo>
                  <a:cubicBezTo>
                    <a:pt x="11137" y="2076"/>
                    <a:pt x="11198" y="2119"/>
                    <a:pt x="10896" y="2034"/>
                  </a:cubicBezTo>
                  <a:cubicBezTo>
                    <a:pt x="10600" y="1959"/>
                    <a:pt x="10360" y="1595"/>
                    <a:pt x="10119" y="1081"/>
                  </a:cubicBezTo>
                  <a:cubicBezTo>
                    <a:pt x="9879" y="567"/>
                    <a:pt x="9693" y="846"/>
                    <a:pt x="9335" y="803"/>
                  </a:cubicBezTo>
                  <a:cubicBezTo>
                    <a:pt x="8978" y="771"/>
                    <a:pt x="8614" y="332"/>
                    <a:pt x="8222" y="246"/>
                  </a:cubicBezTo>
                  <a:cubicBezTo>
                    <a:pt x="7837" y="171"/>
                    <a:pt x="7356" y="450"/>
                    <a:pt x="7115" y="128"/>
                  </a:cubicBezTo>
                  <a:cubicBezTo>
                    <a:pt x="6874" y="-182"/>
                    <a:pt x="6874" y="128"/>
                    <a:pt x="6723" y="450"/>
                  </a:cubicBezTo>
                  <a:cubicBezTo>
                    <a:pt x="6572" y="771"/>
                    <a:pt x="6304" y="524"/>
                    <a:pt x="5974" y="492"/>
                  </a:cubicBezTo>
                  <a:cubicBezTo>
                    <a:pt x="5644" y="450"/>
                    <a:pt x="5582" y="685"/>
                    <a:pt x="5163" y="728"/>
                  </a:cubicBezTo>
                  <a:cubicBezTo>
                    <a:pt x="4743" y="771"/>
                    <a:pt x="4743" y="1124"/>
                    <a:pt x="4173" y="1167"/>
                  </a:cubicBezTo>
                  <a:cubicBezTo>
                    <a:pt x="3602" y="1199"/>
                    <a:pt x="3513" y="1327"/>
                    <a:pt x="3031" y="1242"/>
                  </a:cubicBezTo>
                  <a:cubicBezTo>
                    <a:pt x="2550" y="1167"/>
                    <a:pt x="2461" y="1595"/>
                    <a:pt x="2131" y="1916"/>
                  </a:cubicBezTo>
                  <a:cubicBezTo>
                    <a:pt x="1801" y="2237"/>
                    <a:pt x="1980" y="2869"/>
                    <a:pt x="1980" y="3382"/>
                  </a:cubicBezTo>
                  <a:cubicBezTo>
                    <a:pt x="1980" y="3896"/>
                    <a:pt x="2550" y="3778"/>
                    <a:pt x="2612" y="4099"/>
                  </a:cubicBezTo>
                  <a:cubicBezTo>
                    <a:pt x="2667" y="4421"/>
                    <a:pt x="3121" y="4421"/>
                    <a:pt x="3300" y="4774"/>
                  </a:cubicBezTo>
                  <a:cubicBezTo>
                    <a:pt x="3478" y="5127"/>
                    <a:pt x="3238" y="5213"/>
                    <a:pt x="3148" y="5405"/>
                  </a:cubicBezTo>
                  <a:cubicBezTo>
                    <a:pt x="3059" y="5609"/>
                    <a:pt x="3210" y="5769"/>
                    <a:pt x="2908" y="5962"/>
                  </a:cubicBezTo>
                  <a:cubicBezTo>
                    <a:pt x="2612" y="6165"/>
                    <a:pt x="2640" y="6048"/>
                    <a:pt x="2399" y="6444"/>
                  </a:cubicBezTo>
                  <a:cubicBezTo>
                    <a:pt x="2158" y="6840"/>
                    <a:pt x="2337" y="7032"/>
                    <a:pt x="2756" y="7193"/>
                  </a:cubicBezTo>
                  <a:cubicBezTo>
                    <a:pt x="3183" y="7353"/>
                    <a:pt x="2997" y="7546"/>
                    <a:pt x="2729" y="7546"/>
                  </a:cubicBezTo>
                  <a:cubicBezTo>
                    <a:pt x="2461" y="7546"/>
                    <a:pt x="2853" y="7632"/>
                    <a:pt x="2220" y="7867"/>
                  </a:cubicBezTo>
                  <a:cubicBezTo>
                    <a:pt x="1588" y="8103"/>
                    <a:pt x="1526" y="7824"/>
                    <a:pt x="1168" y="7589"/>
                  </a:cubicBezTo>
                  <a:cubicBezTo>
                    <a:pt x="1079" y="7535"/>
                    <a:pt x="1003" y="7503"/>
                    <a:pt x="935" y="7482"/>
                  </a:cubicBezTo>
                  <a:cubicBezTo>
                    <a:pt x="948" y="7621"/>
                    <a:pt x="948" y="7771"/>
                    <a:pt x="900" y="7878"/>
                  </a:cubicBezTo>
                  <a:cubicBezTo>
                    <a:pt x="763" y="8178"/>
                    <a:pt x="357" y="8060"/>
                    <a:pt x="426" y="8295"/>
                  </a:cubicBezTo>
                  <a:cubicBezTo>
                    <a:pt x="495" y="8531"/>
                    <a:pt x="557" y="8445"/>
                    <a:pt x="715" y="8531"/>
                  </a:cubicBezTo>
                  <a:cubicBezTo>
                    <a:pt x="873" y="8627"/>
                    <a:pt x="942" y="8713"/>
                    <a:pt x="942" y="8916"/>
                  </a:cubicBezTo>
                  <a:cubicBezTo>
                    <a:pt x="942" y="9130"/>
                    <a:pt x="900" y="9301"/>
                    <a:pt x="742" y="9516"/>
                  </a:cubicBezTo>
                  <a:cubicBezTo>
                    <a:pt x="584" y="9719"/>
                    <a:pt x="763" y="9719"/>
                    <a:pt x="653" y="10051"/>
                  </a:cubicBezTo>
                  <a:cubicBezTo>
                    <a:pt x="536" y="10383"/>
                    <a:pt x="357" y="10500"/>
                    <a:pt x="447" y="10768"/>
                  </a:cubicBezTo>
                  <a:cubicBezTo>
                    <a:pt x="536" y="11035"/>
                    <a:pt x="557" y="11207"/>
                    <a:pt x="557" y="11389"/>
                  </a:cubicBezTo>
                  <a:cubicBezTo>
                    <a:pt x="557" y="11571"/>
                    <a:pt x="515" y="11688"/>
                    <a:pt x="357" y="11592"/>
                  </a:cubicBezTo>
                  <a:cubicBezTo>
                    <a:pt x="199" y="11506"/>
                    <a:pt x="0" y="11453"/>
                    <a:pt x="0" y="11688"/>
                  </a:cubicBezTo>
                  <a:cubicBezTo>
                    <a:pt x="0" y="11924"/>
                    <a:pt x="89" y="12256"/>
                    <a:pt x="62" y="12523"/>
                  </a:cubicBezTo>
                  <a:cubicBezTo>
                    <a:pt x="41" y="12791"/>
                    <a:pt x="-69" y="12941"/>
                    <a:pt x="151" y="13208"/>
                  </a:cubicBezTo>
                  <a:cubicBezTo>
                    <a:pt x="378" y="13476"/>
                    <a:pt x="584" y="13861"/>
                    <a:pt x="625" y="14161"/>
                  </a:cubicBezTo>
                  <a:cubicBezTo>
                    <a:pt x="673" y="14450"/>
                    <a:pt x="763" y="14835"/>
                    <a:pt x="900" y="15049"/>
                  </a:cubicBezTo>
                  <a:cubicBezTo>
                    <a:pt x="1031" y="15253"/>
                    <a:pt x="1079" y="15285"/>
                    <a:pt x="1100" y="15585"/>
                  </a:cubicBezTo>
                  <a:cubicBezTo>
                    <a:pt x="1120" y="15884"/>
                    <a:pt x="1058" y="16152"/>
                    <a:pt x="1416" y="16237"/>
                  </a:cubicBezTo>
                  <a:cubicBezTo>
                    <a:pt x="1773" y="16323"/>
                    <a:pt x="2206" y="16205"/>
                    <a:pt x="2337" y="16419"/>
                  </a:cubicBezTo>
                  <a:cubicBezTo>
                    <a:pt x="2475" y="16623"/>
                    <a:pt x="2674" y="16623"/>
                    <a:pt x="2901" y="16719"/>
                  </a:cubicBezTo>
                  <a:cubicBezTo>
                    <a:pt x="3128" y="16805"/>
                    <a:pt x="3423" y="16687"/>
                    <a:pt x="3554" y="16922"/>
                  </a:cubicBezTo>
                  <a:cubicBezTo>
                    <a:pt x="3691" y="17158"/>
                    <a:pt x="3870" y="17254"/>
                    <a:pt x="4008" y="17490"/>
                  </a:cubicBezTo>
                  <a:cubicBezTo>
                    <a:pt x="4138" y="17725"/>
                    <a:pt x="4138" y="17993"/>
                    <a:pt x="4434" y="17875"/>
                  </a:cubicBezTo>
                  <a:cubicBezTo>
                    <a:pt x="4729" y="17757"/>
                    <a:pt x="4771" y="17372"/>
                    <a:pt x="5066" y="17725"/>
                  </a:cubicBezTo>
                  <a:cubicBezTo>
                    <a:pt x="5355" y="18078"/>
                    <a:pt x="5334" y="18025"/>
                    <a:pt x="5692" y="18111"/>
                  </a:cubicBezTo>
                  <a:cubicBezTo>
                    <a:pt x="6056" y="18207"/>
                    <a:pt x="6283" y="18293"/>
                    <a:pt x="6551" y="18260"/>
                  </a:cubicBezTo>
                  <a:cubicBezTo>
                    <a:pt x="6819" y="18228"/>
                    <a:pt x="6909" y="18260"/>
                    <a:pt x="7184" y="18357"/>
                  </a:cubicBezTo>
                  <a:cubicBezTo>
                    <a:pt x="7452" y="18442"/>
                    <a:pt x="7837" y="18228"/>
                    <a:pt x="8126" y="18624"/>
                  </a:cubicBezTo>
                  <a:cubicBezTo>
                    <a:pt x="8421" y="19010"/>
                    <a:pt x="8531" y="19245"/>
                    <a:pt x="8689" y="19395"/>
                  </a:cubicBezTo>
                  <a:cubicBezTo>
                    <a:pt x="8847" y="19545"/>
                    <a:pt x="9184" y="19481"/>
                    <a:pt x="9253" y="19962"/>
                  </a:cubicBezTo>
                  <a:cubicBezTo>
                    <a:pt x="9322" y="20433"/>
                    <a:pt x="9205" y="20647"/>
                    <a:pt x="9459" y="20669"/>
                  </a:cubicBezTo>
                  <a:cubicBezTo>
                    <a:pt x="9707" y="20701"/>
                    <a:pt x="9796" y="20733"/>
                    <a:pt x="9954" y="20915"/>
                  </a:cubicBezTo>
                  <a:cubicBezTo>
                    <a:pt x="10112" y="21086"/>
                    <a:pt x="10154" y="21204"/>
                    <a:pt x="10380" y="20968"/>
                  </a:cubicBezTo>
                  <a:cubicBezTo>
                    <a:pt x="10607" y="20733"/>
                    <a:pt x="10607" y="20765"/>
                    <a:pt x="10765" y="20915"/>
                  </a:cubicBezTo>
                  <a:cubicBezTo>
                    <a:pt x="10917" y="21054"/>
                    <a:pt x="11054" y="21418"/>
                    <a:pt x="11322" y="20819"/>
                  </a:cubicBezTo>
                  <a:cubicBezTo>
                    <a:pt x="11597" y="20230"/>
                    <a:pt x="11570" y="20230"/>
                    <a:pt x="11755" y="20048"/>
                  </a:cubicBezTo>
                  <a:cubicBezTo>
                    <a:pt x="11934" y="19866"/>
                    <a:pt x="11934" y="19663"/>
                    <a:pt x="12023" y="19331"/>
                  </a:cubicBezTo>
                  <a:cubicBezTo>
                    <a:pt x="12113" y="19010"/>
                    <a:pt x="12182" y="18828"/>
                    <a:pt x="12092" y="18710"/>
                  </a:cubicBezTo>
                  <a:cubicBezTo>
                    <a:pt x="12003" y="18592"/>
                    <a:pt x="11886" y="18228"/>
                    <a:pt x="12113" y="18175"/>
                  </a:cubicBezTo>
                  <a:cubicBezTo>
                    <a:pt x="12264" y="18132"/>
                    <a:pt x="12402" y="18196"/>
                    <a:pt x="12525" y="18271"/>
                  </a:cubicBezTo>
                  <a:cubicBezTo>
                    <a:pt x="12560" y="18239"/>
                    <a:pt x="12601" y="18207"/>
                    <a:pt x="12642" y="18185"/>
                  </a:cubicBezTo>
                  <a:cubicBezTo>
                    <a:pt x="12821" y="18068"/>
                    <a:pt x="12580" y="17426"/>
                    <a:pt x="12670" y="17276"/>
                  </a:cubicBezTo>
                  <a:cubicBezTo>
                    <a:pt x="12759" y="17115"/>
                    <a:pt x="12848" y="16997"/>
                    <a:pt x="13116" y="16794"/>
                  </a:cubicBezTo>
                  <a:cubicBezTo>
                    <a:pt x="13391" y="16601"/>
                    <a:pt x="13783" y="16794"/>
                    <a:pt x="13928" y="16794"/>
                  </a:cubicBezTo>
                  <a:cubicBezTo>
                    <a:pt x="14079" y="16794"/>
                    <a:pt x="14381" y="16837"/>
                    <a:pt x="14533" y="16633"/>
                  </a:cubicBezTo>
                  <a:cubicBezTo>
                    <a:pt x="14684" y="16441"/>
                    <a:pt x="14801" y="16633"/>
                    <a:pt x="14980" y="16912"/>
                  </a:cubicBezTo>
                  <a:cubicBezTo>
                    <a:pt x="15158" y="17190"/>
                    <a:pt x="15282" y="16997"/>
                    <a:pt x="15495" y="17276"/>
                  </a:cubicBezTo>
                  <a:cubicBezTo>
                    <a:pt x="15701" y="17543"/>
                    <a:pt x="15853" y="17115"/>
                    <a:pt x="16066" y="16912"/>
                  </a:cubicBezTo>
                  <a:cubicBezTo>
                    <a:pt x="16272" y="16719"/>
                    <a:pt x="16423" y="17029"/>
                    <a:pt x="16513" y="17351"/>
                  </a:cubicBezTo>
                  <a:cubicBezTo>
                    <a:pt x="16602" y="17672"/>
                    <a:pt x="16904" y="18068"/>
                    <a:pt x="17111" y="18421"/>
                  </a:cubicBezTo>
                  <a:cubicBezTo>
                    <a:pt x="17324" y="18774"/>
                    <a:pt x="17626" y="18742"/>
                    <a:pt x="17984" y="18742"/>
                  </a:cubicBezTo>
                  <a:cubicBezTo>
                    <a:pt x="18348" y="18742"/>
                    <a:pt x="18224" y="18185"/>
                    <a:pt x="18224" y="17864"/>
                  </a:cubicBezTo>
                  <a:cubicBezTo>
                    <a:pt x="18224" y="17543"/>
                    <a:pt x="18527" y="17276"/>
                    <a:pt x="18733" y="17029"/>
                  </a:cubicBezTo>
                  <a:cubicBezTo>
                    <a:pt x="18946" y="16794"/>
                    <a:pt x="19036" y="17115"/>
                    <a:pt x="19214" y="17468"/>
                  </a:cubicBezTo>
                  <a:cubicBezTo>
                    <a:pt x="19393" y="17822"/>
                    <a:pt x="19606" y="17543"/>
                    <a:pt x="19785" y="17233"/>
                  </a:cubicBezTo>
                  <a:cubicBezTo>
                    <a:pt x="19964" y="16912"/>
                    <a:pt x="20087" y="17276"/>
                    <a:pt x="20204" y="17543"/>
                  </a:cubicBezTo>
                  <a:cubicBezTo>
                    <a:pt x="20328" y="17822"/>
                    <a:pt x="20534" y="17468"/>
                    <a:pt x="20534" y="17147"/>
                  </a:cubicBezTo>
                  <a:cubicBezTo>
                    <a:pt x="20534" y="16837"/>
                    <a:pt x="20658" y="16676"/>
                    <a:pt x="20630" y="16195"/>
                  </a:cubicBezTo>
                  <a:cubicBezTo>
                    <a:pt x="20596" y="15724"/>
                    <a:pt x="20355" y="15916"/>
                    <a:pt x="20060" y="15884"/>
                  </a:cubicBezTo>
                  <a:cubicBezTo>
                    <a:pt x="19757" y="15841"/>
                    <a:pt x="19544" y="15606"/>
                    <a:pt x="19393" y="15242"/>
                  </a:cubicBezTo>
                  <a:cubicBezTo>
                    <a:pt x="19249" y="14889"/>
                    <a:pt x="18857" y="15049"/>
                    <a:pt x="18465" y="14974"/>
                  </a:cubicBezTo>
                  <a:cubicBezTo>
                    <a:pt x="18073" y="14889"/>
                    <a:pt x="18107" y="14450"/>
                    <a:pt x="18224" y="13979"/>
                  </a:cubicBezTo>
                  <a:cubicBezTo>
                    <a:pt x="18348" y="13497"/>
                    <a:pt x="18437" y="13936"/>
                    <a:pt x="18644" y="14300"/>
                  </a:cubicBezTo>
                  <a:cubicBezTo>
                    <a:pt x="18857" y="14653"/>
                    <a:pt x="19036" y="14493"/>
                    <a:pt x="19304" y="14610"/>
                  </a:cubicBezTo>
                  <a:cubicBezTo>
                    <a:pt x="19579" y="14728"/>
                    <a:pt x="19634" y="14536"/>
                    <a:pt x="19695" y="14172"/>
                  </a:cubicBezTo>
                  <a:cubicBezTo>
                    <a:pt x="19757" y="13818"/>
                    <a:pt x="19785" y="13540"/>
                    <a:pt x="19757" y="13026"/>
                  </a:cubicBezTo>
                  <a:cubicBezTo>
                    <a:pt x="19723" y="12513"/>
                    <a:pt x="20087" y="12748"/>
                    <a:pt x="20266" y="12470"/>
                  </a:cubicBezTo>
                  <a:cubicBezTo>
                    <a:pt x="20445" y="12191"/>
                    <a:pt x="20534" y="11956"/>
                    <a:pt x="20390" y="11753"/>
                  </a:cubicBezTo>
                  <a:cubicBezTo>
                    <a:pt x="20239" y="11560"/>
                    <a:pt x="20390" y="11196"/>
                    <a:pt x="20507" y="11239"/>
                  </a:cubicBezTo>
                  <a:cubicBezTo>
                    <a:pt x="20630" y="11282"/>
                    <a:pt x="20720" y="11164"/>
                    <a:pt x="20775" y="10800"/>
                  </a:cubicBezTo>
                  <a:cubicBezTo>
                    <a:pt x="20837" y="10447"/>
                    <a:pt x="20775" y="10800"/>
                    <a:pt x="20960" y="11003"/>
                  </a:cubicBezTo>
                  <a:cubicBezTo>
                    <a:pt x="21139" y="11196"/>
                    <a:pt x="21167" y="10650"/>
                    <a:pt x="21167" y="10490"/>
                  </a:cubicBezTo>
                  <a:cubicBezTo>
                    <a:pt x="21167" y="10329"/>
                    <a:pt x="21290" y="10168"/>
                    <a:pt x="21407" y="9730"/>
                  </a:cubicBezTo>
                  <a:cubicBezTo>
                    <a:pt x="21531" y="9301"/>
                    <a:pt x="21345" y="8895"/>
                    <a:pt x="21139" y="8627"/>
                  </a:cubicBezTo>
                  <a:close/>
                </a:path>
              </a:pathLst>
            </a:custGeom>
            <a:solidFill>
              <a:srgbClr val="044EAE"/>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72" name="Shape 1672"/>
            <p:cNvSpPr/>
            <p:nvPr/>
          </p:nvSpPr>
          <p:spPr>
            <a:xfrm>
              <a:off x="8173390" y="0"/>
              <a:ext cx="2445478" cy="1880328"/>
            </a:xfrm>
            <a:custGeom>
              <a:avLst/>
              <a:gdLst/>
              <a:ahLst/>
              <a:cxnLst>
                <a:cxn ang="0">
                  <a:pos x="wd2" y="hd2"/>
                </a:cxn>
                <a:cxn ang="5400000">
                  <a:pos x="wd2" y="hd2"/>
                </a:cxn>
                <a:cxn ang="10800000">
                  <a:pos x="wd2" y="hd2"/>
                </a:cxn>
                <a:cxn ang="16200000">
                  <a:pos x="wd2" y="hd2"/>
                </a:cxn>
              </a:cxnLst>
              <a:rect l="0" t="0" r="r" b="b"/>
              <a:pathLst>
                <a:path w="21332" h="21526" extrusionOk="0">
                  <a:moveTo>
                    <a:pt x="21079" y="8952"/>
                  </a:moveTo>
                  <a:cubicBezTo>
                    <a:pt x="20833" y="8764"/>
                    <a:pt x="20692" y="8792"/>
                    <a:pt x="20721" y="8454"/>
                  </a:cubicBezTo>
                  <a:cubicBezTo>
                    <a:pt x="20759" y="8116"/>
                    <a:pt x="20885" y="7683"/>
                    <a:pt x="20699" y="7683"/>
                  </a:cubicBezTo>
                  <a:cubicBezTo>
                    <a:pt x="20520" y="7683"/>
                    <a:pt x="20237" y="7843"/>
                    <a:pt x="20044" y="8022"/>
                  </a:cubicBezTo>
                  <a:cubicBezTo>
                    <a:pt x="19843" y="8210"/>
                    <a:pt x="19575" y="8360"/>
                    <a:pt x="19441" y="8585"/>
                  </a:cubicBezTo>
                  <a:cubicBezTo>
                    <a:pt x="19307" y="8801"/>
                    <a:pt x="19270" y="9027"/>
                    <a:pt x="19054" y="9027"/>
                  </a:cubicBezTo>
                  <a:cubicBezTo>
                    <a:pt x="18838" y="9027"/>
                    <a:pt x="18629" y="9121"/>
                    <a:pt x="18532" y="9328"/>
                  </a:cubicBezTo>
                  <a:cubicBezTo>
                    <a:pt x="18428" y="9534"/>
                    <a:pt x="18160" y="9873"/>
                    <a:pt x="18190" y="10070"/>
                  </a:cubicBezTo>
                  <a:cubicBezTo>
                    <a:pt x="18212" y="10267"/>
                    <a:pt x="18235" y="10201"/>
                    <a:pt x="18041" y="10295"/>
                  </a:cubicBezTo>
                  <a:cubicBezTo>
                    <a:pt x="17847" y="10389"/>
                    <a:pt x="17430" y="10540"/>
                    <a:pt x="17237" y="10662"/>
                  </a:cubicBezTo>
                  <a:cubicBezTo>
                    <a:pt x="17043" y="10774"/>
                    <a:pt x="16544" y="10643"/>
                    <a:pt x="16395" y="10878"/>
                  </a:cubicBezTo>
                  <a:cubicBezTo>
                    <a:pt x="16247" y="11122"/>
                    <a:pt x="16068" y="11225"/>
                    <a:pt x="15904" y="10991"/>
                  </a:cubicBezTo>
                  <a:cubicBezTo>
                    <a:pt x="15748" y="10756"/>
                    <a:pt x="15666" y="10493"/>
                    <a:pt x="15465" y="10370"/>
                  </a:cubicBezTo>
                  <a:cubicBezTo>
                    <a:pt x="15271" y="10258"/>
                    <a:pt x="15189" y="10267"/>
                    <a:pt x="15294" y="10098"/>
                  </a:cubicBezTo>
                  <a:cubicBezTo>
                    <a:pt x="15405" y="9929"/>
                    <a:pt x="15465" y="9788"/>
                    <a:pt x="15331" y="9628"/>
                  </a:cubicBezTo>
                  <a:cubicBezTo>
                    <a:pt x="15197" y="9469"/>
                    <a:pt x="14884" y="9365"/>
                    <a:pt x="14884" y="9130"/>
                  </a:cubicBezTo>
                  <a:cubicBezTo>
                    <a:pt x="14884" y="8895"/>
                    <a:pt x="14891" y="8651"/>
                    <a:pt x="14787" y="8557"/>
                  </a:cubicBezTo>
                  <a:cubicBezTo>
                    <a:pt x="14676" y="8463"/>
                    <a:pt x="14467" y="8360"/>
                    <a:pt x="14407" y="8548"/>
                  </a:cubicBezTo>
                  <a:cubicBezTo>
                    <a:pt x="14348" y="8726"/>
                    <a:pt x="14355" y="8726"/>
                    <a:pt x="14087" y="8585"/>
                  </a:cubicBezTo>
                  <a:cubicBezTo>
                    <a:pt x="13819" y="8444"/>
                    <a:pt x="13685" y="8388"/>
                    <a:pt x="13603" y="8294"/>
                  </a:cubicBezTo>
                  <a:cubicBezTo>
                    <a:pt x="13514" y="8210"/>
                    <a:pt x="13343" y="8078"/>
                    <a:pt x="13306" y="7984"/>
                  </a:cubicBezTo>
                  <a:cubicBezTo>
                    <a:pt x="13276" y="7890"/>
                    <a:pt x="13030" y="7580"/>
                    <a:pt x="12859" y="7740"/>
                  </a:cubicBezTo>
                  <a:cubicBezTo>
                    <a:pt x="12688" y="7890"/>
                    <a:pt x="12501" y="8059"/>
                    <a:pt x="12271" y="7946"/>
                  </a:cubicBezTo>
                  <a:cubicBezTo>
                    <a:pt x="12040" y="7824"/>
                    <a:pt x="11734" y="7486"/>
                    <a:pt x="11563" y="7627"/>
                  </a:cubicBezTo>
                  <a:cubicBezTo>
                    <a:pt x="11392" y="7777"/>
                    <a:pt x="10744" y="8153"/>
                    <a:pt x="10543" y="7956"/>
                  </a:cubicBezTo>
                  <a:cubicBezTo>
                    <a:pt x="10335" y="7759"/>
                    <a:pt x="9873" y="7777"/>
                    <a:pt x="9873" y="7392"/>
                  </a:cubicBezTo>
                  <a:cubicBezTo>
                    <a:pt x="9873" y="7016"/>
                    <a:pt x="9992" y="6838"/>
                    <a:pt x="9739" y="6650"/>
                  </a:cubicBezTo>
                  <a:cubicBezTo>
                    <a:pt x="9478" y="6471"/>
                    <a:pt x="9359" y="6312"/>
                    <a:pt x="9344" y="6105"/>
                  </a:cubicBezTo>
                  <a:cubicBezTo>
                    <a:pt x="9330" y="5898"/>
                    <a:pt x="9233" y="5551"/>
                    <a:pt x="9099" y="5438"/>
                  </a:cubicBezTo>
                  <a:cubicBezTo>
                    <a:pt x="8965" y="5316"/>
                    <a:pt x="8287" y="4714"/>
                    <a:pt x="8324" y="4564"/>
                  </a:cubicBezTo>
                  <a:cubicBezTo>
                    <a:pt x="8354" y="4404"/>
                    <a:pt x="8488" y="4292"/>
                    <a:pt x="8309" y="4123"/>
                  </a:cubicBezTo>
                  <a:cubicBezTo>
                    <a:pt x="8123" y="3944"/>
                    <a:pt x="7870" y="3869"/>
                    <a:pt x="7870" y="3700"/>
                  </a:cubicBezTo>
                  <a:cubicBezTo>
                    <a:pt x="7870" y="3531"/>
                    <a:pt x="7945" y="3390"/>
                    <a:pt x="7721" y="3258"/>
                  </a:cubicBezTo>
                  <a:cubicBezTo>
                    <a:pt x="7505" y="3127"/>
                    <a:pt x="7394" y="3033"/>
                    <a:pt x="7394" y="2751"/>
                  </a:cubicBezTo>
                  <a:cubicBezTo>
                    <a:pt x="7394" y="2460"/>
                    <a:pt x="7207" y="2356"/>
                    <a:pt x="7111" y="2253"/>
                  </a:cubicBezTo>
                  <a:cubicBezTo>
                    <a:pt x="7014" y="2150"/>
                    <a:pt x="7066" y="1868"/>
                    <a:pt x="6835" y="1717"/>
                  </a:cubicBezTo>
                  <a:cubicBezTo>
                    <a:pt x="6604" y="1558"/>
                    <a:pt x="6403" y="1652"/>
                    <a:pt x="6403" y="1445"/>
                  </a:cubicBezTo>
                  <a:cubicBezTo>
                    <a:pt x="6403" y="1229"/>
                    <a:pt x="6433" y="1088"/>
                    <a:pt x="6210" y="994"/>
                  </a:cubicBezTo>
                  <a:cubicBezTo>
                    <a:pt x="5994" y="909"/>
                    <a:pt x="5882" y="862"/>
                    <a:pt x="5793" y="721"/>
                  </a:cubicBezTo>
                  <a:cubicBezTo>
                    <a:pt x="5711" y="580"/>
                    <a:pt x="5488" y="477"/>
                    <a:pt x="5383" y="411"/>
                  </a:cubicBezTo>
                  <a:cubicBezTo>
                    <a:pt x="5272" y="346"/>
                    <a:pt x="5123" y="252"/>
                    <a:pt x="5026" y="317"/>
                  </a:cubicBezTo>
                  <a:cubicBezTo>
                    <a:pt x="4929" y="383"/>
                    <a:pt x="4713" y="627"/>
                    <a:pt x="4505" y="656"/>
                  </a:cubicBezTo>
                  <a:cubicBezTo>
                    <a:pt x="4296" y="684"/>
                    <a:pt x="3969" y="477"/>
                    <a:pt x="3745" y="346"/>
                  </a:cubicBezTo>
                  <a:cubicBezTo>
                    <a:pt x="3529" y="214"/>
                    <a:pt x="3060" y="-49"/>
                    <a:pt x="2904" y="7"/>
                  </a:cubicBezTo>
                  <a:cubicBezTo>
                    <a:pt x="2748" y="54"/>
                    <a:pt x="2293" y="111"/>
                    <a:pt x="2189" y="252"/>
                  </a:cubicBezTo>
                  <a:cubicBezTo>
                    <a:pt x="2077" y="393"/>
                    <a:pt x="1854" y="580"/>
                    <a:pt x="1564" y="590"/>
                  </a:cubicBezTo>
                  <a:cubicBezTo>
                    <a:pt x="1273" y="609"/>
                    <a:pt x="953" y="590"/>
                    <a:pt x="760" y="778"/>
                  </a:cubicBezTo>
                  <a:cubicBezTo>
                    <a:pt x="566" y="956"/>
                    <a:pt x="454" y="1078"/>
                    <a:pt x="209" y="1182"/>
                  </a:cubicBezTo>
                  <a:cubicBezTo>
                    <a:pt x="149" y="1210"/>
                    <a:pt x="75" y="1229"/>
                    <a:pt x="0" y="1238"/>
                  </a:cubicBezTo>
                  <a:cubicBezTo>
                    <a:pt x="67" y="1360"/>
                    <a:pt x="142" y="1473"/>
                    <a:pt x="223" y="1548"/>
                  </a:cubicBezTo>
                  <a:cubicBezTo>
                    <a:pt x="514" y="1811"/>
                    <a:pt x="707" y="1915"/>
                    <a:pt x="469" y="2281"/>
                  </a:cubicBezTo>
                  <a:cubicBezTo>
                    <a:pt x="223" y="2638"/>
                    <a:pt x="-268" y="3164"/>
                    <a:pt x="223" y="3268"/>
                  </a:cubicBezTo>
                  <a:cubicBezTo>
                    <a:pt x="707" y="3371"/>
                    <a:pt x="760" y="3268"/>
                    <a:pt x="953" y="3587"/>
                  </a:cubicBezTo>
                  <a:cubicBezTo>
                    <a:pt x="1147" y="3897"/>
                    <a:pt x="1296" y="3737"/>
                    <a:pt x="1296" y="3427"/>
                  </a:cubicBezTo>
                  <a:cubicBezTo>
                    <a:pt x="1296" y="3108"/>
                    <a:pt x="1489" y="2854"/>
                    <a:pt x="1638" y="3108"/>
                  </a:cubicBezTo>
                  <a:cubicBezTo>
                    <a:pt x="1780" y="3371"/>
                    <a:pt x="1832" y="3474"/>
                    <a:pt x="2025" y="3474"/>
                  </a:cubicBezTo>
                  <a:cubicBezTo>
                    <a:pt x="2219" y="3474"/>
                    <a:pt x="2323" y="3268"/>
                    <a:pt x="2323" y="3737"/>
                  </a:cubicBezTo>
                  <a:cubicBezTo>
                    <a:pt x="2323" y="4207"/>
                    <a:pt x="2420" y="4574"/>
                    <a:pt x="2465" y="4893"/>
                  </a:cubicBezTo>
                  <a:cubicBezTo>
                    <a:pt x="2517" y="5203"/>
                    <a:pt x="2710" y="5569"/>
                    <a:pt x="3097" y="5616"/>
                  </a:cubicBezTo>
                  <a:cubicBezTo>
                    <a:pt x="3492" y="5673"/>
                    <a:pt x="3976" y="5466"/>
                    <a:pt x="4371" y="5363"/>
                  </a:cubicBezTo>
                  <a:cubicBezTo>
                    <a:pt x="4758" y="5250"/>
                    <a:pt x="4951" y="5410"/>
                    <a:pt x="5249" y="5043"/>
                  </a:cubicBezTo>
                  <a:cubicBezTo>
                    <a:pt x="5540" y="4677"/>
                    <a:pt x="5488" y="4160"/>
                    <a:pt x="5979" y="4207"/>
                  </a:cubicBezTo>
                  <a:cubicBezTo>
                    <a:pt x="6470" y="4263"/>
                    <a:pt x="6269" y="4404"/>
                    <a:pt x="6582" y="4696"/>
                  </a:cubicBezTo>
                  <a:cubicBezTo>
                    <a:pt x="6887" y="4996"/>
                    <a:pt x="7230" y="5081"/>
                    <a:pt x="7245" y="5344"/>
                  </a:cubicBezTo>
                  <a:cubicBezTo>
                    <a:pt x="7267" y="5607"/>
                    <a:pt x="6902" y="5776"/>
                    <a:pt x="7036" y="6039"/>
                  </a:cubicBezTo>
                  <a:cubicBezTo>
                    <a:pt x="7163" y="6302"/>
                    <a:pt x="7051" y="6575"/>
                    <a:pt x="6954" y="6753"/>
                  </a:cubicBezTo>
                  <a:cubicBezTo>
                    <a:pt x="6858" y="6922"/>
                    <a:pt x="6679" y="7364"/>
                    <a:pt x="6709" y="7759"/>
                  </a:cubicBezTo>
                  <a:cubicBezTo>
                    <a:pt x="6746" y="8163"/>
                    <a:pt x="6664" y="8595"/>
                    <a:pt x="6843" y="8858"/>
                  </a:cubicBezTo>
                  <a:cubicBezTo>
                    <a:pt x="7021" y="9121"/>
                    <a:pt x="7103" y="9816"/>
                    <a:pt x="6887" y="9995"/>
                  </a:cubicBezTo>
                  <a:cubicBezTo>
                    <a:pt x="6679" y="10164"/>
                    <a:pt x="6515" y="10230"/>
                    <a:pt x="6515" y="10464"/>
                  </a:cubicBezTo>
                  <a:cubicBezTo>
                    <a:pt x="6515" y="10690"/>
                    <a:pt x="6366" y="10981"/>
                    <a:pt x="6403" y="11263"/>
                  </a:cubicBezTo>
                  <a:cubicBezTo>
                    <a:pt x="6433" y="11536"/>
                    <a:pt x="6403" y="11874"/>
                    <a:pt x="6515" y="12062"/>
                  </a:cubicBezTo>
                  <a:cubicBezTo>
                    <a:pt x="6627" y="12250"/>
                    <a:pt x="6679" y="12794"/>
                    <a:pt x="6515" y="12691"/>
                  </a:cubicBezTo>
                  <a:cubicBezTo>
                    <a:pt x="6351" y="12588"/>
                    <a:pt x="6187" y="12494"/>
                    <a:pt x="6143" y="12250"/>
                  </a:cubicBezTo>
                  <a:cubicBezTo>
                    <a:pt x="6091" y="12005"/>
                    <a:pt x="6143" y="11592"/>
                    <a:pt x="5949" y="11874"/>
                  </a:cubicBezTo>
                  <a:cubicBezTo>
                    <a:pt x="5748" y="12146"/>
                    <a:pt x="5733" y="12409"/>
                    <a:pt x="5473" y="12776"/>
                  </a:cubicBezTo>
                  <a:cubicBezTo>
                    <a:pt x="5212" y="13142"/>
                    <a:pt x="4840" y="13593"/>
                    <a:pt x="4691" y="13894"/>
                  </a:cubicBezTo>
                  <a:cubicBezTo>
                    <a:pt x="4549" y="14185"/>
                    <a:pt x="4415" y="14467"/>
                    <a:pt x="4237" y="14636"/>
                  </a:cubicBezTo>
                  <a:cubicBezTo>
                    <a:pt x="4058" y="14815"/>
                    <a:pt x="3916" y="15209"/>
                    <a:pt x="4043" y="15406"/>
                  </a:cubicBezTo>
                  <a:cubicBezTo>
                    <a:pt x="4177" y="15594"/>
                    <a:pt x="4497" y="15773"/>
                    <a:pt x="4631" y="15914"/>
                  </a:cubicBezTo>
                  <a:cubicBezTo>
                    <a:pt x="4758" y="16045"/>
                    <a:pt x="4743" y="16120"/>
                    <a:pt x="5100" y="16205"/>
                  </a:cubicBezTo>
                  <a:cubicBezTo>
                    <a:pt x="5458" y="16290"/>
                    <a:pt x="5510" y="16393"/>
                    <a:pt x="5733" y="16224"/>
                  </a:cubicBezTo>
                  <a:cubicBezTo>
                    <a:pt x="5964" y="16045"/>
                    <a:pt x="6009" y="16036"/>
                    <a:pt x="6009" y="16186"/>
                  </a:cubicBezTo>
                  <a:cubicBezTo>
                    <a:pt x="6009" y="16346"/>
                    <a:pt x="5949" y="16553"/>
                    <a:pt x="5785" y="16628"/>
                  </a:cubicBezTo>
                  <a:cubicBezTo>
                    <a:pt x="5622" y="16694"/>
                    <a:pt x="5212" y="16637"/>
                    <a:pt x="5167" y="16853"/>
                  </a:cubicBezTo>
                  <a:cubicBezTo>
                    <a:pt x="5115" y="17060"/>
                    <a:pt x="5033" y="17323"/>
                    <a:pt x="5152" y="17464"/>
                  </a:cubicBezTo>
                  <a:cubicBezTo>
                    <a:pt x="5234" y="17567"/>
                    <a:pt x="5413" y="17596"/>
                    <a:pt x="5435" y="17699"/>
                  </a:cubicBezTo>
                  <a:cubicBezTo>
                    <a:pt x="5510" y="17680"/>
                    <a:pt x="5607" y="17643"/>
                    <a:pt x="5733" y="17605"/>
                  </a:cubicBezTo>
                  <a:cubicBezTo>
                    <a:pt x="6076" y="17502"/>
                    <a:pt x="6053" y="17370"/>
                    <a:pt x="6269" y="17370"/>
                  </a:cubicBezTo>
                  <a:cubicBezTo>
                    <a:pt x="6493" y="17370"/>
                    <a:pt x="6567" y="17220"/>
                    <a:pt x="6686" y="17473"/>
                  </a:cubicBezTo>
                  <a:cubicBezTo>
                    <a:pt x="6805" y="17736"/>
                    <a:pt x="6709" y="18103"/>
                    <a:pt x="6954" y="18263"/>
                  </a:cubicBezTo>
                  <a:cubicBezTo>
                    <a:pt x="7200" y="18413"/>
                    <a:pt x="7178" y="18544"/>
                    <a:pt x="7468" y="18808"/>
                  </a:cubicBezTo>
                  <a:cubicBezTo>
                    <a:pt x="7758" y="19071"/>
                    <a:pt x="7811" y="19127"/>
                    <a:pt x="8027" y="18995"/>
                  </a:cubicBezTo>
                  <a:cubicBezTo>
                    <a:pt x="8250" y="18864"/>
                    <a:pt x="8250" y="18629"/>
                    <a:pt x="8488" y="18732"/>
                  </a:cubicBezTo>
                  <a:cubicBezTo>
                    <a:pt x="8734" y="18836"/>
                    <a:pt x="8756" y="18939"/>
                    <a:pt x="8980" y="18779"/>
                  </a:cubicBezTo>
                  <a:cubicBezTo>
                    <a:pt x="9195" y="18629"/>
                    <a:pt x="9441" y="18291"/>
                    <a:pt x="9635" y="18573"/>
                  </a:cubicBezTo>
                  <a:cubicBezTo>
                    <a:pt x="9836" y="18864"/>
                    <a:pt x="9665" y="18939"/>
                    <a:pt x="10029" y="18967"/>
                  </a:cubicBezTo>
                  <a:cubicBezTo>
                    <a:pt x="10394" y="18995"/>
                    <a:pt x="10417" y="19099"/>
                    <a:pt x="10566" y="18911"/>
                  </a:cubicBezTo>
                  <a:cubicBezTo>
                    <a:pt x="10714" y="18732"/>
                    <a:pt x="10714" y="18601"/>
                    <a:pt x="11049" y="18648"/>
                  </a:cubicBezTo>
                  <a:cubicBezTo>
                    <a:pt x="11392" y="18704"/>
                    <a:pt x="11712" y="18864"/>
                    <a:pt x="11831" y="18995"/>
                  </a:cubicBezTo>
                  <a:cubicBezTo>
                    <a:pt x="11958" y="19127"/>
                    <a:pt x="11883" y="19249"/>
                    <a:pt x="11787" y="19465"/>
                  </a:cubicBezTo>
                  <a:cubicBezTo>
                    <a:pt x="11690" y="19672"/>
                    <a:pt x="11787" y="19832"/>
                    <a:pt x="12025" y="19850"/>
                  </a:cubicBezTo>
                  <a:cubicBezTo>
                    <a:pt x="12271" y="19879"/>
                    <a:pt x="12665" y="19465"/>
                    <a:pt x="12732" y="19747"/>
                  </a:cubicBezTo>
                  <a:cubicBezTo>
                    <a:pt x="12807" y="20038"/>
                    <a:pt x="12881" y="20301"/>
                    <a:pt x="13104" y="20508"/>
                  </a:cubicBezTo>
                  <a:cubicBezTo>
                    <a:pt x="13320" y="20715"/>
                    <a:pt x="13514" y="20715"/>
                    <a:pt x="13641" y="20715"/>
                  </a:cubicBezTo>
                  <a:cubicBezTo>
                    <a:pt x="13760" y="20715"/>
                    <a:pt x="13931" y="20611"/>
                    <a:pt x="13812" y="20433"/>
                  </a:cubicBezTo>
                  <a:cubicBezTo>
                    <a:pt x="13685" y="20245"/>
                    <a:pt x="13514" y="20142"/>
                    <a:pt x="13544" y="19850"/>
                  </a:cubicBezTo>
                  <a:cubicBezTo>
                    <a:pt x="13566" y="19569"/>
                    <a:pt x="13685" y="19381"/>
                    <a:pt x="13983" y="19409"/>
                  </a:cubicBezTo>
                  <a:cubicBezTo>
                    <a:pt x="14273" y="19437"/>
                    <a:pt x="14199" y="19512"/>
                    <a:pt x="14199" y="19747"/>
                  </a:cubicBezTo>
                  <a:cubicBezTo>
                    <a:pt x="14199" y="19982"/>
                    <a:pt x="14050" y="20142"/>
                    <a:pt x="14221" y="20301"/>
                  </a:cubicBezTo>
                  <a:cubicBezTo>
                    <a:pt x="14393" y="20452"/>
                    <a:pt x="14445" y="20480"/>
                    <a:pt x="14445" y="20668"/>
                  </a:cubicBezTo>
                  <a:cubicBezTo>
                    <a:pt x="14445" y="20846"/>
                    <a:pt x="14929" y="20818"/>
                    <a:pt x="15025" y="21109"/>
                  </a:cubicBezTo>
                  <a:cubicBezTo>
                    <a:pt x="15130" y="21391"/>
                    <a:pt x="15227" y="21551"/>
                    <a:pt x="15442" y="21523"/>
                  </a:cubicBezTo>
                  <a:cubicBezTo>
                    <a:pt x="15666" y="21495"/>
                    <a:pt x="15807" y="21448"/>
                    <a:pt x="15785" y="21138"/>
                  </a:cubicBezTo>
                  <a:cubicBezTo>
                    <a:pt x="15763" y="20818"/>
                    <a:pt x="15636" y="20687"/>
                    <a:pt x="15882" y="20611"/>
                  </a:cubicBezTo>
                  <a:cubicBezTo>
                    <a:pt x="16127" y="20536"/>
                    <a:pt x="16321" y="20583"/>
                    <a:pt x="16418" y="20320"/>
                  </a:cubicBezTo>
                  <a:cubicBezTo>
                    <a:pt x="16515" y="20067"/>
                    <a:pt x="16664" y="19775"/>
                    <a:pt x="16738" y="20038"/>
                  </a:cubicBezTo>
                  <a:cubicBezTo>
                    <a:pt x="16812" y="20301"/>
                    <a:pt x="16835" y="20405"/>
                    <a:pt x="17080" y="20170"/>
                  </a:cubicBezTo>
                  <a:cubicBezTo>
                    <a:pt x="17319" y="19935"/>
                    <a:pt x="17125" y="19644"/>
                    <a:pt x="17423" y="20170"/>
                  </a:cubicBezTo>
                  <a:cubicBezTo>
                    <a:pt x="17713" y="20687"/>
                    <a:pt x="17564" y="20640"/>
                    <a:pt x="17833" y="20668"/>
                  </a:cubicBezTo>
                  <a:cubicBezTo>
                    <a:pt x="18048" y="20687"/>
                    <a:pt x="18473" y="20752"/>
                    <a:pt x="18994" y="20668"/>
                  </a:cubicBezTo>
                  <a:cubicBezTo>
                    <a:pt x="18920" y="20377"/>
                    <a:pt x="18733" y="20226"/>
                    <a:pt x="18733" y="19944"/>
                  </a:cubicBezTo>
                  <a:cubicBezTo>
                    <a:pt x="18733" y="19634"/>
                    <a:pt x="18637" y="18911"/>
                    <a:pt x="18398" y="18629"/>
                  </a:cubicBezTo>
                  <a:cubicBezTo>
                    <a:pt x="18153" y="18338"/>
                    <a:pt x="18026" y="18056"/>
                    <a:pt x="17885" y="17877"/>
                  </a:cubicBezTo>
                  <a:cubicBezTo>
                    <a:pt x="17736" y="17708"/>
                    <a:pt x="17639" y="17455"/>
                    <a:pt x="17870" y="17370"/>
                  </a:cubicBezTo>
                  <a:cubicBezTo>
                    <a:pt x="18101" y="17295"/>
                    <a:pt x="18421" y="17192"/>
                    <a:pt x="18458" y="16938"/>
                  </a:cubicBezTo>
                  <a:cubicBezTo>
                    <a:pt x="18495" y="16694"/>
                    <a:pt x="18592" y="16064"/>
                    <a:pt x="18786" y="16092"/>
                  </a:cubicBezTo>
                  <a:cubicBezTo>
                    <a:pt x="18979" y="16120"/>
                    <a:pt x="19247" y="16261"/>
                    <a:pt x="19545" y="16252"/>
                  </a:cubicBezTo>
                  <a:cubicBezTo>
                    <a:pt x="19835" y="16233"/>
                    <a:pt x="19969" y="16280"/>
                    <a:pt x="20081" y="16186"/>
                  </a:cubicBezTo>
                  <a:cubicBezTo>
                    <a:pt x="20185" y="16092"/>
                    <a:pt x="20215" y="16130"/>
                    <a:pt x="20282" y="16167"/>
                  </a:cubicBezTo>
                  <a:cubicBezTo>
                    <a:pt x="20357" y="16214"/>
                    <a:pt x="20625" y="16252"/>
                    <a:pt x="20654" y="16130"/>
                  </a:cubicBezTo>
                  <a:cubicBezTo>
                    <a:pt x="20677" y="16017"/>
                    <a:pt x="20662" y="15660"/>
                    <a:pt x="20580" y="15519"/>
                  </a:cubicBezTo>
                  <a:cubicBezTo>
                    <a:pt x="20491" y="15378"/>
                    <a:pt x="20394" y="15143"/>
                    <a:pt x="20543" y="15012"/>
                  </a:cubicBezTo>
                  <a:cubicBezTo>
                    <a:pt x="20692" y="14880"/>
                    <a:pt x="20930" y="14608"/>
                    <a:pt x="20811" y="14439"/>
                  </a:cubicBezTo>
                  <a:cubicBezTo>
                    <a:pt x="20692" y="14260"/>
                    <a:pt x="20617" y="14157"/>
                    <a:pt x="20759" y="14053"/>
                  </a:cubicBezTo>
                  <a:cubicBezTo>
                    <a:pt x="20908" y="13950"/>
                    <a:pt x="21004" y="13875"/>
                    <a:pt x="20960" y="13715"/>
                  </a:cubicBezTo>
                  <a:cubicBezTo>
                    <a:pt x="20908" y="13556"/>
                    <a:pt x="20677" y="13386"/>
                    <a:pt x="20870" y="13245"/>
                  </a:cubicBezTo>
                  <a:cubicBezTo>
                    <a:pt x="21064" y="13105"/>
                    <a:pt x="21153" y="12917"/>
                    <a:pt x="21004" y="12701"/>
                  </a:cubicBezTo>
                  <a:cubicBezTo>
                    <a:pt x="20855" y="12475"/>
                    <a:pt x="20662" y="12409"/>
                    <a:pt x="20848" y="12240"/>
                  </a:cubicBezTo>
                  <a:cubicBezTo>
                    <a:pt x="21027" y="12071"/>
                    <a:pt x="20960" y="11846"/>
                    <a:pt x="20848" y="11667"/>
                  </a:cubicBezTo>
                  <a:cubicBezTo>
                    <a:pt x="20736" y="11479"/>
                    <a:pt x="20774" y="11329"/>
                    <a:pt x="20833" y="11160"/>
                  </a:cubicBezTo>
                  <a:cubicBezTo>
                    <a:pt x="20893" y="10991"/>
                    <a:pt x="21019" y="10878"/>
                    <a:pt x="20885" y="10737"/>
                  </a:cubicBezTo>
                  <a:cubicBezTo>
                    <a:pt x="20751" y="10596"/>
                    <a:pt x="20654" y="10324"/>
                    <a:pt x="20788" y="10173"/>
                  </a:cubicBezTo>
                  <a:cubicBezTo>
                    <a:pt x="20922" y="10032"/>
                    <a:pt x="20982" y="9957"/>
                    <a:pt x="21101" y="9938"/>
                  </a:cubicBezTo>
                  <a:cubicBezTo>
                    <a:pt x="21228" y="9929"/>
                    <a:pt x="21332" y="9685"/>
                    <a:pt x="21332" y="9469"/>
                  </a:cubicBezTo>
                  <a:cubicBezTo>
                    <a:pt x="21332" y="9262"/>
                    <a:pt x="21325" y="9130"/>
                    <a:pt x="21079" y="8952"/>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73" name="Shape 1673"/>
            <p:cNvSpPr/>
            <p:nvPr/>
          </p:nvSpPr>
          <p:spPr>
            <a:xfrm>
              <a:off x="8294052" y="2077473"/>
              <a:ext cx="1233295" cy="1055608"/>
            </a:xfrm>
            <a:custGeom>
              <a:avLst/>
              <a:gdLst/>
              <a:ahLst/>
              <a:cxnLst>
                <a:cxn ang="0">
                  <a:pos x="wd2" y="hd2"/>
                </a:cxn>
                <a:cxn ang="5400000">
                  <a:pos x="wd2" y="hd2"/>
                </a:cxn>
                <a:cxn ang="10800000">
                  <a:pos x="wd2" y="hd2"/>
                </a:cxn>
                <a:cxn ang="16200000">
                  <a:pos x="wd2" y="hd2"/>
                </a:cxn>
              </a:cxnLst>
              <a:rect l="0" t="0" r="r" b="b"/>
              <a:pathLst>
                <a:path w="21341" h="21218" extrusionOk="0">
                  <a:moveTo>
                    <a:pt x="20573" y="7343"/>
                  </a:moveTo>
                  <a:cubicBezTo>
                    <a:pt x="20041" y="6881"/>
                    <a:pt x="19258" y="6156"/>
                    <a:pt x="19258" y="5232"/>
                  </a:cubicBezTo>
                  <a:cubicBezTo>
                    <a:pt x="19258" y="4325"/>
                    <a:pt x="19302" y="4358"/>
                    <a:pt x="18770" y="3814"/>
                  </a:cubicBezTo>
                  <a:cubicBezTo>
                    <a:pt x="18238" y="3270"/>
                    <a:pt x="17662" y="3039"/>
                    <a:pt x="17278" y="2264"/>
                  </a:cubicBezTo>
                  <a:cubicBezTo>
                    <a:pt x="16894" y="1473"/>
                    <a:pt x="16643" y="1110"/>
                    <a:pt x="16362" y="1110"/>
                  </a:cubicBezTo>
                  <a:cubicBezTo>
                    <a:pt x="16067" y="1110"/>
                    <a:pt x="15963" y="2677"/>
                    <a:pt x="15343" y="1753"/>
                  </a:cubicBezTo>
                  <a:cubicBezTo>
                    <a:pt x="14707" y="830"/>
                    <a:pt x="15343" y="929"/>
                    <a:pt x="14707" y="830"/>
                  </a:cubicBezTo>
                  <a:cubicBezTo>
                    <a:pt x="14087" y="747"/>
                    <a:pt x="13880" y="599"/>
                    <a:pt x="13555" y="335"/>
                  </a:cubicBezTo>
                  <a:cubicBezTo>
                    <a:pt x="13215" y="55"/>
                    <a:pt x="13156" y="-176"/>
                    <a:pt x="12964" y="187"/>
                  </a:cubicBezTo>
                  <a:cubicBezTo>
                    <a:pt x="12890" y="335"/>
                    <a:pt x="12861" y="484"/>
                    <a:pt x="12831" y="599"/>
                  </a:cubicBezTo>
                  <a:cubicBezTo>
                    <a:pt x="12861" y="632"/>
                    <a:pt x="12890" y="681"/>
                    <a:pt x="12905" y="764"/>
                  </a:cubicBezTo>
                  <a:cubicBezTo>
                    <a:pt x="12964" y="1160"/>
                    <a:pt x="13156" y="1555"/>
                    <a:pt x="12639" y="1918"/>
                  </a:cubicBezTo>
                  <a:cubicBezTo>
                    <a:pt x="12122" y="2281"/>
                    <a:pt x="11812" y="2132"/>
                    <a:pt x="11812" y="2660"/>
                  </a:cubicBezTo>
                  <a:cubicBezTo>
                    <a:pt x="11812" y="3171"/>
                    <a:pt x="11516" y="3484"/>
                    <a:pt x="11191" y="3567"/>
                  </a:cubicBezTo>
                  <a:cubicBezTo>
                    <a:pt x="10866" y="3666"/>
                    <a:pt x="10585" y="3880"/>
                    <a:pt x="10349" y="3715"/>
                  </a:cubicBezTo>
                  <a:cubicBezTo>
                    <a:pt x="10127" y="3567"/>
                    <a:pt x="9714" y="3303"/>
                    <a:pt x="9610" y="3567"/>
                  </a:cubicBezTo>
                  <a:cubicBezTo>
                    <a:pt x="9522" y="3847"/>
                    <a:pt x="9802" y="5282"/>
                    <a:pt x="9197" y="5216"/>
                  </a:cubicBezTo>
                  <a:cubicBezTo>
                    <a:pt x="8576" y="5166"/>
                    <a:pt x="8251" y="4523"/>
                    <a:pt x="7970" y="5034"/>
                  </a:cubicBezTo>
                  <a:cubicBezTo>
                    <a:pt x="7675" y="5562"/>
                    <a:pt x="7320" y="5397"/>
                    <a:pt x="7025" y="5397"/>
                  </a:cubicBezTo>
                  <a:cubicBezTo>
                    <a:pt x="6744" y="5397"/>
                    <a:pt x="6508" y="5282"/>
                    <a:pt x="6449" y="5677"/>
                  </a:cubicBezTo>
                  <a:cubicBezTo>
                    <a:pt x="6389" y="6073"/>
                    <a:pt x="6256" y="6436"/>
                    <a:pt x="5843" y="6650"/>
                  </a:cubicBezTo>
                  <a:cubicBezTo>
                    <a:pt x="5414" y="6865"/>
                    <a:pt x="5252" y="6815"/>
                    <a:pt x="5001" y="7145"/>
                  </a:cubicBezTo>
                  <a:cubicBezTo>
                    <a:pt x="4735" y="7475"/>
                    <a:pt x="4129" y="7969"/>
                    <a:pt x="4026" y="8398"/>
                  </a:cubicBezTo>
                  <a:cubicBezTo>
                    <a:pt x="3937" y="8827"/>
                    <a:pt x="3582" y="10047"/>
                    <a:pt x="3183" y="9437"/>
                  </a:cubicBezTo>
                  <a:cubicBezTo>
                    <a:pt x="2799" y="8827"/>
                    <a:pt x="2829" y="8645"/>
                    <a:pt x="2386" y="8151"/>
                  </a:cubicBezTo>
                  <a:cubicBezTo>
                    <a:pt x="1928" y="7673"/>
                    <a:pt x="1573" y="7854"/>
                    <a:pt x="1322" y="7425"/>
                  </a:cubicBezTo>
                  <a:cubicBezTo>
                    <a:pt x="1056" y="6997"/>
                    <a:pt x="805" y="7293"/>
                    <a:pt x="701" y="7541"/>
                  </a:cubicBezTo>
                  <a:cubicBezTo>
                    <a:pt x="613" y="7788"/>
                    <a:pt x="258" y="8118"/>
                    <a:pt x="642" y="8332"/>
                  </a:cubicBezTo>
                  <a:cubicBezTo>
                    <a:pt x="1026" y="8546"/>
                    <a:pt x="893" y="8711"/>
                    <a:pt x="893" y="8975"/>
                  </a:cubicBezTo>
                  <a:cubicBezTo>
                    <a:pt x="893" y="9255"/>
                    <a:pt x="775" y="9717"/>
                    <a:pt x="1130" y="10261"/>
                  </a:cubicBezTo>
                  <a:cubicBezTo>
                    <a:pt x="1484" y="10805"/>
                    <a:pt x="1647" y="11053"/>
                    <a:pt x="1322" y="11448"/>
                  </a:cubicBezTo>
                  <a:cubicBezTo>
                    <a:pt x="997" y="11844"/>
                    <a:pt x="613" y="12405"/>
                    <a:pt x="539" y="12866"/>
                  </a:cubicBezTo>
                  <a:cubicBezTo>
                    <a:pt x="480" y="13312"/>
                    <a:pt x="-259" y="13312"/>
                    <a:pt x="96" y="13905"/>
                  </a:cubicBezTo>
                  <a:cubicBezTo>
                    <a:pt x="450" y="14482"/>
                    <a:pt x="672" y="14515"/>
                    <a:pt x="1130" y="14565"/>
                  </a:cubicBezTo>
                  <a:cubicBezTo>
                    <a:pt x="1573" y="14631"/>
                    <a:pt x="2548" y="14779"/>
                    <a:pt x="2666" y="15158"/>
                  </a:cubicBezTo>
                  <a:cubicBezTo>
                    <a:pt x="2785" y="15472"/>
                    <a:pt x="3641" y="16461"/>
                    <a:pt x="4099" y="17170"/>
                  </a:cubicBezTo>
                  <a:cubicBezTo>
                    <a:pt x="4617" y="16758"/>
                    <a:pt x="5193" y="16164"/>
                    <a:pt x="5872" y="15125"/>
                  </a:cubicBezTo>
                  <a:cubicBezTo>
                    <a:pt x="6907" y="13526"/>
                    <a:pt x="6316" y="12256"/>
                    <a:pt x="7867" y="12306"/>
                  </a:cubicBezTo>
                  <a:cubicBezTo>
                    <a:pt x="9418" y="12372"/>
                    <a:pt x="9994" y="12372"/>
                    <a:pt x="10319" y="12866"/>
                  </a:cubicBezTo>
                  <a:cubicBezTo>
                    <a:pt x="10644" y="13345"/>
                    <a:pt x="11679" y="13295"/>
                    <a:pt x="11029" y="14202"/>
                  </a:cubicBezTo>
                  <a:cubicBezTo>
                    <a:pt x="10378" y="15125"/>
                    <a:pt x="9994" y="15851"/>
                    <a:pt x="9669" y="16164"/>
                  </a:cubicBezTo>
                  <a:cubicBezTo>
                    <a:pt x="9359" y="16461"/>
                    <a:pt x="8517" y="17384"/>
                    <a:pt x="9093" y="17813"/>
                  </a:cubicBezTo>
                  <a:cubicBezTo>
                    <a:pt x="9669" y="18242"/>
                    <a:pt x="9418" y="18539"/>
                    <a:pt x="10068" y="18604"/>
                  </a:cubicBezTo>
                  <a:cubicBezTo>
                    <a:pt x="10704" y="18670"/>
                    <a:pt x="10644" y="18242"/>
                    <a:pt x="10452" y="18967"/>
                  </a:cubicBezTo>
                  <a:cubicBezTo>
                    <a:pt x="10260" y="19709"/>
                    <a:pt x="10378" y="19825"/>
                    <a:pt x="9551" y="20072"/>
                  </a:cubicBezTo>
                  <a:cubicBezTo>
                    <a:pt x="8709" y="20319"/>
                    <a:pt x="8842" y="20567"/>
                    <a:pt x="8901" y="20995"/>
                  </a:cubicBezTo>
                  <a:cubicBezTo>
                    <a:pt x="8960" y="21424"/>
                    <a:pt x="9610" y="21177"/>
                    <a:pt x="10260" y="20748"/>
                  </a:cubicBezTo>
                  <a:cubicBezTo>
                    <a:pt x="10896" y="20319"/>
                    <a:pt x="11605" y="19709"/>
                    <a:pt x="12004" y="18967"/>
                  </a:cubicBezTo>
                  <a:cubicBezTo>
                    <a:pt x="12388" y="18242"/>
                    <a:pt x="12964" y="17252"/>
                    <a:pt x="13865" y="16774"/>
                  </a:cubicBezTo>
                  <a:cubicBezTo>
                    <a:pt x="14781" y="16280"/>
                    <a:pt x="14648" y="16098"/>
                    <a:pt x="15417" y="15735"/>
                  </a:cubicBezTo>
                  <a:cubicBezTo>
                    <a:pt x="16200" y="15373"/>
                    <a:pt x="16392" y="15241"/>
                    <a:pt x="17027" y="14993"/>
                  </a:cubicBezTo>
                  <a:cubicBezTo>
                    <a:pt x="17500" y="14812"/>
                    <a:pt x="17707" y="14416"/>
                    <a:pt x="18046" y="14400"/>
                  </a:cubicBezTo>
                  <a:cubicBezTo>
                    <a:pt x="18061" y="13872"/>
                    <a:pt x="18135" y="13213"/>
                    <a:pt x="18386" y="13048"/>
                  </a:cubicBezTo>
                  <a:cubicBezTo>
                    <a:pt x="18844" y="12735"/>
                    <a:pt x="19804" y="11086"/>
                    <a:pt x="20588" y="10657"/>
                  </a:cubicBezTo>
                  <a:cubicBezTo>
                    <a:pt x="20794" y="10542"/>
                    <a:pt x="21060" y="10377"/>
                    <a:pt x="21311" y="10212"/>
                  </a:cubicBezTo>
                  <a:cubicBezTo>
                    <a:pt x="21326" y="9585"/>
                    <a:pt x="21341" y="8777"/>
                    <a:pt x="21341" y="8530"/>
                  </a:cubicBezTo>
                  <a:cubicBezTo>
                    <a:pt x="21341" y="8118"/>
                    <a:pt x="21105" y="7804"/>
                    <a:pt x="20573" y="7343"/>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74" name="Shape 1674"/>
            <p:cNvSpPr/>
            <p:nvPr/>
          </p:nvSpPr>
          <p:spPr>
            <a:xfrm>
              <a:off x="8568335" y="1514071"/>
              <a:ext cx="1796091" cy="1070651"/>
            </a:xfrm>
            <a:custGeom>
              <a:avLst/>
              <a:gdLst/>
              <a:ahLst/>
              <a:cxnLst>
                <a:cxn ang="0">
                  <a:pos x="wd2" y="hd2"/>
                </a:cxn>
                <a:cxn ang="5400000">
                  <a:pos x="wd2" y="hd2"/>
                </a:cxn>
                <a:cxn ang="10800000">
                  <a:pos x="wd2" y="hd2"/>
                </a:cxn>
                <a:cxn ang="16200000">
                  <a:pos x="wd2" y="hd2"/>
                </a:cxn>
              </a:cxnLst>
              <a:rect l="0" t="0" r="r" b="b"/>
              <a:pathLst>
                <a:path w="21362" h="21415" extrusionOk="0">
                  <a:moveTo>
                    <a:pt x="21230" y="5986"/>
                  </a:moveTo>
                  <a:cubicBezTo>
                    <a:pt x="21220" y="5937"/>
                    <a:pt x="21210" y="5888"/>
                    <a:pt x="21200" y="5839"/>
                  </a:cubicBezTo>
                  <a:cubicBezTo>
                    <a:pt x="20489" y="5986"/>
                    <a:pt x="19910" y="5872"/>
                    <a:pt x="19615" y="5839"/>
                  </a:cubicBezTo>
                  <a:cubicBezTo>
                    <a:pt x="19250" y="5789"/>
                    <a:pt x="19453" y="5872"/>
                    <a:pt x="19057" y="4969"/>
                  </a:cubicBezTo>
                  <a:cubicBezTo>
                    <a:pt x="18651" y="4050"/>
                    <a:pt x="18915" y="4558"/>
                    <a:pt x="18590" y="4969"/>
                  </a:cubicBezTo>
                  <a:cubicBezTo>
                    <a:pt x="18255" y="5379"/>
                    <a:pt x="18224" y="5199"/>
                    <a:pt x="18123" y="4739"/>
                  </a:cubicBezTo>
                  <a:cubicBezTo>
                    <a:pt x="18021" y="4279"/>
                    <a:pt x="17818" y="4788"/>
                    <a:pt x="17686" y="5231"/>
                  </a:cubicBezTo>
                  <a:cubicBezTo>
                    <a:pt x="17554" y="5691"/>
                    <a:pt x="17290" y="5609"/>
                    <a:pt x="16955" y="5740"/>
                  </a:cubicBezTo>
                  <a:cubicBezTo>
                    <a:pt x="16620" y="5872"/>
                    <a:pt x="16792" y="6101"/>
                    <a:pt x="16823" y="6659"/>
                  </a:cubicBezTo>
                  <a:cubicBezTo>
                    <a:pt x="16853" y="7201"/>
                    <a:pt x="16660" y="7283"/>
                    <a:pt x="16356" y="7332"/>
                  </a:cubicBezTo>
                  <a:cubicBezTo>
                    <a:pt x="16061" y="7382"/>
                    <a:pt x="15929" y="7103"/>
                    <a:pt x="15787" y="6610"/>
                  </a:cubicBezTo>
                  <a:cubicBezTo>
                    <a:pt x="15655" y="6101"/>
                    <a:pt x="14995" y="6151"/>
                    <a:pt x="14995" y="5839"/>
                  </a:cubicBezTo>
                  <a:cubicBezTo>
                    <a:pt x="14995" y="5510"/>
                    <a:pt x="14924" y="5461"/>
                    <a:pt x="14690" y="5199"/>
                  </a:cubicBezTo>
                  <a:cubicBezTo>
                    <a:pt x="14456" y="4920"/>
                    <a:pt x="14660" y="4641"/>
                    <a:pt x="14660" y="4230"/>
                  </a:cubicBezTo>
                  <a:cubicBezTo>
                    <a:pt x="14660" y="3820"/>
                    <a:pt x="14761" y="3689"/>
                    <a:pt x="14365" y="3639"/>
                  </a:cubicBezTo>
                  <a:cubicBezTo>
                    <a:pt x="13959" y="3590"/>
                    <a:pt x="13796" y="3918"/>
                    <a:pt x="13766" y="4411"/>
                  </a:cubicBezTo>
                  <a:cubicBezTo>
                    <a:pt x="13725" y="4920"/>
                    <a:pt x="13959" y="5100"/>
                    <a:pt x="14132" y="5428"/>
                  </a:cubicBezTo>
                  <a:cubicBezTo>
                    <a:pt x="14294" y="5740"/>
                    <a:pt x="14060" y="5921"/>
                    <a:pt x="13898" y="5921"/>
                  </a:cubicBezTo>
                  <a:cubicBezTo>
                    <a:pt x="13725" y="5921"/>
                    <a:pt x="13461" y="5921"/>
                    <a:pt x="13167" y="5560"/>
                  </a:cubicBezTo>
                  <a:cubicBezTo>
                    <a:pt x="12862" y="5199"/>
                    <a:pt x="12761" y="4739"/>
                    <a:pt x="12659" y="4230"/>
                  </a:cubicBezTo>
                  <a:cubicBezTo>
                    <a:pt x="12568" y="3738"/>
                    <a:pt x="12029" y="4460"/>
                    <a:pt x="11694" y="4411"/>
                  </a:cubicBezTo>
                  <a:cubicBezTo>
                    <a:pt x="11369" y="4378"/>
                    <a:pt x="11237" y="4099"/>
                    <a:pt x="11369" y="3738"/>
                  </a:cubicBezTo>
                  <a:cubicBezTo>
                    <a:pt x="11501" y="3360"/>
                    <a:pt x="11603" y="3147"/>
                    <a:pt x="11430" y="2917"/>
                  </a:cubicBezTo>
                  <a:cubicBezTo>
                    <a:pt x="11268" y="2687"/>
                    <a:pt x="10831" y="2408"/>
                    <a:pt x="10364" y="2310"/>
                  </a:cubicBezTo>
                  <a:cubicBezTo>
                    <a:pt x="9907" y="2228"/>
                    <a:pt x="9907" y="2458"/>
                    <a:pt x="9704" y="2769"/>
                  </a:cubicBezTo>
                  <a:cubicBezTo>
                    <a:pt x="9501" y="3098"/>
                    <a:pt x="9470" y="2917"/>
                    <a:pt x="8973" y="2868"/>
                  </a:cubicBezTo>
                  <a:cubicBezTo>
                    <a:pt x="8475" y="2819"/>
                    <a:pt x="8709" y="2687"/>
                    <a:pt x="8434" y="2179"/>
                  </a:cubicBezTo>
                  <a:cubicBezTo>
                    <a:pt x="8170" y="1686"/>
                    <a:pt x="7835" y="2277"/>
                    <a:pt x="7541" y="2540"/>
                  </a:cubicBezTo>
                  <a:cubicBezTo>
                    <a:pt x="7236" y="2819"/>
                    <a:pt x="7206" y="2638"/>
                    <a:pt x="6871" y="2458"/>
                  </a:cubicBezTo>
                  <a:cubicBezTo>
                    <a:pt x="6546" y="2277"/>
                    <a:pt x="6546" y="2687"/>
                    <a:pt x="6241" y="2917"/>
                  </a:cubicBezTo>
                  <a:cubicBezTo>
                    <a:pt x="5946" y="3147"/>
                    <a:pt x="5875" y="3048"/>
                    <a:pt x="5479" y="2589"/>
                  </a:cubicBezTo>
                  <a:cubicBezTo>
                    <a:pt x="5083" y="2129"/>
                    <a:pt x="5114" y="1899"/>
                    <a:pt x="4779" y="1637"/>
                  </a:cubicBezTo>
                  <a:cubicBezTo>
                    <a:pt x="4444" y="1358"/>
                    <a:pt x="4576" y="718"/>
                    <a:pt x="4413" y="258"/>
                  </a:cubicBezTo>
                  <a:cubicBezTo>
                    <a:pt x="4251" y="-185"/>
                    <a:pt x="4149" y="78"/>
                    <a:pt x="3844" y="78"/>
                  </a:cubicBezTo>
                  <a:cubicBezTo>
                    <a:pt x="3550" y="78"/>
                    <a:pt x="3580" y="307"/>
                    <a:pt x="3113" y="488"/>
                  </a:cubicBezTo>
                  <a:cubicBezTo>
                    <a:pt x="2941" y="554"/>
                    <a:pt x="2809" y="619"/>
                    <a:pt x="2707" y="652"/>
                  </a:cubicBezTo>
                  <a:cubicBezTo>
                    <a:pt x="2717" y="718"/>
                    <a:pt x="2707" y="783"/>
                    <a:pt x="2677" y="865"/>
                  </a:cubicBezTo>
                  <a:cubicBezTo>
                    <a:pt x="2514" y="1276"/>
                    <a:pt x="2230" y="1144"/>
                    <a:pt x="2250" y="1686"/>
                  </a:cubicBezTo>
                  <a:cubicBezTo>
                    <a:pt x="2270" y="2244"/>
                    <a:pt x="2453" y="3311"/>
                    <a:pt x="2006" y="2917"/>
                  </a:cubicBezTo>
                  <a:cubicBezTo>
                    <a:pt x="1559" y="2523"/>
                    <a:pt x="1590" y="2096"/>
                    <a:pt x="1387" y="2392"/>
                  </a:cubicBezTo>
                  <a:cubicBezTo>
                    <a:pt x="1184" y="2704"/>
                    <a:pt x="1204" y="2819"/>
                    <a:pt x="940" y="2605"/>
                  </a:cubicBezTo>
                  <a:cubicBezTo>
                    <a:pt x="676" y="2392"/>
                    <a:pt x="503" y="1965"/>
                    <a:pt x="412" y="2211"/>
                  </a:cubicBezTo>
                  <a:cubicBezTo>
                    <a:pt x="321" y="2458"/>
                    <a:pt x="-238" y="3344"/>
                    <a:pt x="117" y="3524"/>
                  </a:cubicBezTo>
                  <a:cubicBezTo>
                    <a:pt x="473" y="3705"/>
                    <a:pt x="767" y="3278"/>
                    <a:pt x="808" y="3738"/>
                  </a:cubicBezTo>
                  <a:cubicBezTo>
                    <a:pt x="849" y="4181"/>
                    <a:pt x="879" y="4181"/>
                    <a:pt x="1123" y="4378"/>
                  </a:cubicBezTo>
                  <a:cubicBezTo>
                    <a:pt x="1367" y="4558"/>
                    <a:pt x="1590" y="4608"/>
                    <a:pt x="1559" y="5002"/>
                  </a:cubicBezTo>
                  <a:cubicBezTo>
                    <a:pt x="1539" y="5412"/>
                    <a:pt x="1143" y="6249"/>
                    <a:pt x="1255" y="6709"/>
                  </a:cubicBezTo>
                  <a:cubicBezTo>
                    <a:pt x="1367" y="7168"/>
                    <a:pt x="1478" y="7316"/>
                    <a:pt x="1590" y="7661"/>
                  </a:cubicBezTo>
                  <a:cubicBezTo>
                    <a:pt x="1691" y="7989"/>
                    <a:pt x="1986" y="8055"/>
                    <a:pt x="2047" y="8596"/>
                  </a:cubicBezTo>
                  <a:cubicBezTo>
                    <a:pt x="2118" y="9154"/>
                    <a:pt x="2159" y="9548"/>
                    <a:pt x="2514" y="9154"/>
                  </a:cubicBezTo>
                  <a:cubicBezTo>
                    <a:pt x="2869" y="8744"/>
                    <a:pt x="3225" y="8629"/>
                    <a:pt x="3337" y="8268"/>
                  </a:cubicBezTo>
                  <a:cubicBezTo>
                    <a:pt x="3448" y="7907"/>
                    <a:pt x="3804" y="7414"/>
                    <a:pt x="3865" y="7907"/>
                  </a:cubicBezTo>
                  <a:cubicBezTo>
                    <a:pt x="3936" y="8383"/>
                    <a:pt x="4464" y="8531"/>
                    <a:pt x="4515" y="9121"/>
                  </a:cubicBezTo>
                  <a:cubicBezTo>
                    <a:pt x="4555" y="9696"/>
                    <a:pt x="4819" y="9778"/>
                    <a:pt x="4961" y="10270"/>
                  </a:cubicBezTo>
                  <a:cubicBezTo>
                    <a:pt x="5093" y="10763"/>
                    <a:pt x="4870" y="11649"/>
                    <a:pt x="5063" y="11797"/>
                  </a:cubicBezTo>
                  <a:cubicBezTo>
                    <a:pt x="5225" y="11912"/>
                    <a:pt x="5449" y="11731"/>
                    <a:pt x="5550" y="11846"/>
                  </a:cubicBezTo>
                  <a:cubicBezTo>
                    <a:pt x="5571" y="11731"/>
                    <a:pt x="5591" y="11583"/>
                    <a:pt x="5642" y="11436"/>
                  </a:cubicBezTo>
                  <a:cubicBezTo>
                    <a:pt x="5774" y="11075"/>
                    <a:pt x="5814" y="11304"/>
                    <a:pt x="6048" y="11583"/>
                  </a:cubicBezTo>
                  <a:cubicBezTo>
                    <a:pt x="6271" y="11846"/>
                    <a:pt x="6414" y="11994"/>
                    <a:pt x="6840" y="12076"/>
                  </a:cubicBezTo>
                  <a:cubicBezTo>
                    <a:pt x="7277" y="12174"/>
                    <a:pt x="6840" y="12076"/>
                    <a:pt x="7277" y="12995"/>
                  </a:cubicBezTo>
                  <a:cubicBezTo>
                    <a:pt x="7703" y="13914"/>
                    <a:pt x="7774" y="12355"/>
                    <a:pt x="7978" y="12355"/>
                  </a:cubicBezTo>
                  <a:cubicBezTo>
                    <a:pt x="8170" y="12355"/>
                    <a:pt x="8343" y="12716"/>
                    <a:pt x="8607" y="13504"/>
                  </a:cubicBezTo>
                  <a:cubicBezTo>
                    <a:pt x="8871" y="14275"/>
                    <a:pt x="9267" y="14505"/>
                    <a:pt x="9633" y="15047"/>
                  </a:cubicBezTo>
                  <a:cubicBezTo>
                    <a:pt x="9998" y="15588"/>
                    <a:pt x="9968" y="15555"/>
                    <a:pt x="9968" y="16458"/>
                  </a:cubicBezTo>
                  <a:cubicBezTo>
                    <a:pt x="9968" y="17377"/>
                    <a:pt x="10506" y="18099"/>
                    <a:pt x="10872" y="18559"/>
                  </a:cubicBezTo>
                  <a:cubicBezTo>
                    <a:pt x="11237" y="19019"/>
                    <a:pt x="11400" y="19331"/>
                    <a:pt x="11400" y="19741"/>
                  </a:cubicBezTo>
                  <a:cubicBezTo>
                    <a:pt x="11400" y="19987"/>
                    <a:pt x="11390" y="20791"/>
                    <a:pt x="11379" y="21415"/>
                  </a:cubicBezTo>
                  <a:cubicBezTo>
                    <a:pt x="11826" y="20972"/>
                    <a:pt x="12293" y="20414"/>
                    <a:pt x="12385" y="19971"/>
                  </a:cubicBezTo>
                  <a:cubicBezTo>
                    <a:pt x="12517" y="19363"/>
                    <a:pt x="12923" y="18510"/>
                    <a:pt x="12964" y="17968"/>
                  </a:cubicBezTo>
                  <a:cubicBezTo>
                    <a:pt x="13004" y="17427"/>
                    <a:pt x="13096" y="16146"/>
                    <a:pt x="13360" y="16146"/>
                  </a:cubicBezTo>
                  <a:cubicBezTo>
                    <a:pt x="13624" y="16146"/>
                    <a:pt x="13898" y="16261"/>
                    <a:pt x="14071" y="16573"/>
                  </a:cubicBezTo>
                  <a:cubicBezTo>
                    <a:pt x="14253" y="16868"/>
                    <a:pt x="14385" y="16934"/>
                    <a:pt x="14690" y="16868"/>
                  </a:cubicBezTo>
                  <a:cubicBezTo>
                    <a:pt x="15005" y="16819"/>
                    <a:pt x="14913" y="16622"/>
                    <a:pt x="15147" y="16868"/>
                  </a:cubicBezTo>
                  <a:cubicBezTo>
                    <a:pt x="15370" y="17131"/>
                    <a:pt x="15442" y="17016"/>
                    <a:pt x="15523" y="16868"/>
                  </a:cubicBezTo>
                  <a:cubicBezTo>
                    <a:pt x="15604" y="16737"/>
                    <a:pt x="15807" y="16393"/>
                    <a:pt x="15959" y="16573"/>
                  </a:cubicBezTo>
                  <a:cubicBezTo>
                    <a:pt x="16112" y="16754"/>
                    <a:pt x="16406" y="16934"/>
                    <a:pt x="16488" y="16507"/>
                  </a:cubicBezTo>
                  <a:cubicBezTo>
                    <a:pt x="16569" y="16081"/>
                    <a:pt x="16741" y="15818"/>
                    <a:pt x="16508" y="15572"/>
                  </a:cubicBezTo>
                  <a:cubicBezTo>
                    <a:pt x="16274" y="15326"/>
                    <a:pt x="15878" y="15178"/>
                    <a:pt x="15878" y="14768"/>
                  </a:cubicBezTo>
                  <a:cubicBezTo>
                    <a:pt x="15878" y="14357"/>
                    <a:pt x="15858" y="13816"/>
                    <a:pt x="16142" y="13832"/>
                  </a:cubicBezTo>
                  <a:cubicBezTo>
                    <a:pt x="16427" y="13865"/>
                    <a:pt x="16589" y="13980"/>
                    <a:pt x="16955" y="13701"/>
                  </a:cubicBezTo>
                  <a:cubicBezTo>
                    <a:pt x="17320" y="13422"/>
                    <a:pt x="17554" y="13635"/>
                    <a:pt x="17767" y="12979"/>
                  </a:cubicBezTo>
                  <a:cubicBezTo>
                    <a:pt x="17990" y="12306"/>
                    <a:pt x="17808" y="11665"/>
                    <a:pt x="18153" y="11534"/>
                  </a:cubicBezTo>
                  <a:cubicBezTo>
                    <a:pt x="18498" y="11403"/>
                    <a:pt x="18955" y="11189"/>
                    <a:pt x="18864" y="10763"/>
                  </a:cubicBezTo>
                  <a:cubicBezTo>
                    <a:pt x="18783" y="10320"/>
                    <a:pt x="18640" y="9729"/>
                    <a:pt x="18671" y="9466"/>
                  </a:cubicBezTo>
                  <a:cubicBezTo>
                    <a:pt x="18701" y="9187"/>
                    <a:pt x="18884" y="8383"/>
                    <a:pt x="19280" y="8777"/>
                  </a:cubicBezTo>
                  <a:cubicBezTo>
                    <a:pt x="19686" y="9154"/>
                    <a:pt x="19433" y="9433"/>
                    <a:pt x="19849" y="9597"/>
                  </a:cubicBezTo>
                  <a:cubicBezTo>
                    <a:pt x="20265" y="9762"/>
                    <a:pt x="20052" y="9203"/>
                    <a:pt x="20418" y="8892"/>
                  </a:cubicBezTo>
                  <a:cubicBezTo>
                    <a:pt x="20783" y="8563"/>
                    <a:pt x="21362" y="8448"/>
                    <a:pt x="21362" y="7841"/>
                  </a:cubicBezTo>
                  <a:cubicBezTo>
                    <a:pt x="21362" y="7217"/>
                    <a:pt x="21311" y="6610"/>
                    <a:pt x="21230" y="5986"/>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75" name="Shape 1675"/>
            <p:cNvSpPr/>
            <p:nvPr/>
          </p:nvSpPr>
          <p:spPr>
            <a:xfrm>
              <a:off x="4388737" y="107472"/>
              <a:ext cx="4655098" cy="3594843"/>
            </a:xfrm>
            <a:custGeom>
              <a:avLst/>
              <a:gdLst/>
              <a:ahLst/>
              <a:cxnLst>
                <a:cxn ang="0">
                  <a:pos x="wd2" y="hd2"/>
                </a:cxn>
                <a:cxn ang="5400000">
                  <a:pos x="wd2" y="hd2"/>
                </a:cxn>
                <a:cxn ang="10800000">
                  <a:pos x="wd2" y="hd2"/>
                </a:cxn>
                <a:cxn ang="16200000">
                  <a:pos x="wd2" y="hd2"/>
                </a:cxn>
              </a:cxnLst>
              <a:rect l="0" t="0" r="r" b="b"/>
              <a:pathLst>
                <a:path w="21504" h="21571" extrusionOk="0">
                  <a:moveTo>
                    <a:pt x="52" y="16119"/>
                  </a:moveTo>
                  <a:cubicBezTo>
                    <a:pt x="-51" y="16267"/>
                    <a:pt x="32" y="16375"/>
                    <a:pt x="32" y="16543"/>
                  </a:cubicBezTo>
                  <a:cubicBezTo>
                    <a:pt x="32" y="16705"/>
                    <a:pt x="190" y="16868"/>
                    <a:pt x="257" y="17050"/>
                  </a:cubicBezTo>
                  <a:cubicBezTo>
                    <a:pt x="328" y="17233"/>
                    <a:pt x="481" y="17346"/>
                    <a:pt x="686" y="17597"/>
                  </a:cubicBezTo>
                  <a:cubicBezTo>
                    <a:pt x="896" y="17854"/>
                    <a:pt x="1101" y="17617"/>
                    <a:pt x="1203" y="17454"/>
                  </a:cubicBezTo>
                  <a:cubicBezTo>
                    <a:pt x="1310" y="17287"/>
                    <a:pt x="1325" y="17252"/>
                    <a:pt x="1428" y="17218"/>
                  </a:cubicBezTo>
                  <a:cubicBezTo>
                    <a:pt x="1530" y="17178"/>
                    <a:pt x="2102" y="17178"/>
                    <a:pt x="2343" y="17287"/>
                  </a:cubicBezTo>
                  <a:cubicBezTo>
                    <a:pt x="2583" y="17400"/>
                    <a:pt x="2548" y="17583"/>
                    <a:pt x="2532" y="17785"/>
                  </a:cubicBezTo>
                  <a:cubicBezTo>
                    <a:pt x="2512" y="17982"/>
                    <a:pt x="2343" y="18021"/>
                    <a:pt x="2205" y="18076"/>
                  </a:cubicBezTo>
                  <a:cubicBezTo>
                    <a:pt x="2067" y="18130"/>
                    <a:pt x="1929" y="18440"/>
                    <a:pt x="1913" y="18534"/>
                  </a:cubicBezTo>
                  <a:cubicBezTo>
                    <a:pt x="1893" y="18623"/>
                    <a:pt x="2240" y="18677"/>
                    <a:pt x="2378" y="18859"/>
                  </a:cubicBezTo>
                  <a:cubicBezTo>
                    <a:pt x="2512" y="19042"/>
                    <a:pt x="2599" y="18968"/>
                    <a:pt x="2789" y="18968"/>
                  </a:cubicBezTo>
                  <a:cubicBezTo>
                    <a:pt x="2978" y="18968"/>
                    <a:pt x="2840" y="19352"/>
                    <a:pt x="2962" y="19535"/>
                  </a:cubicBezTo>
                  <a:cubicBezTo>
                    <a:pt x="3084" y="19717"/>
                    <a:pt x="3222" y="19628"/>
                    <a:pt x="3463" y="19776"/>
                  </a:cubicBezTo>
                  <a:cubicBezTo>
                    <a:pt x="3703" y="19919"/>
                    <a:pt x="3995" y="19791"/>
                    <a:pt x="4271" y="19717"/>
                  </a:cubicBezTo>
                  <a:cubicBezTo>
                    <a:pt x="4547" y="19648"/>
                    <a:pt x="4804" y="19244"/>
                    <a:pt x="4962" y="19081"/>
                  </a:cubicBezTo>
                  <a:cubicBezTo>
                    <a:pt x="5115" y="18914"/>
                    <a:pt x="5443" y="19096"/>
                    <a:pt x="5616" y="19244"/>
                  </a:cubicBezTo>
                  <a:cubicBezTo>
                    <a:pt x="5786" y="19392"/>
                    <a:pt x="5786" y="19589"/>
                    <a:pt x="5770" y="19885"/>
                  </a:cubicBezTo>
                  <a:cubicBezTo>
                    <a:pt x="5754" y="20175"/>
                    <a:pt x="5581" y="20304"/>
                    <a:pt x="5391" y="20378"/>
                  </a:cubicBezTo>
                  <a:cubicBezTo>
                    <a:pt x="5202" y="20451"/>
                    <a:pt x="5320" y="20708"/>
                    <a:pt x="5269" y="20925"/>
                  </a:cubicBezTo>
                  <a:cubicBezTo>
                    <a:pt x="5218" y="21147"/>
                    <a:pt x="5391" y="21161"/>
                    <a:pt x="5545" y="21309"/>
                  </a:cubicBezTo>
                  <a:cubicBezTo>
                    <a:pt x="5703" y="21457"/>
                    <a:pt x="5703" y="21600"/>
                    <a:pt x="5873" y="21565"/>
                  </a:cubicBezTo>
                  <a:cubicBezTo>
                    <a:pt x="6046" y="21526"/>
                    <a:pt x="5975" y="21344"/>
                    <a:pt x="6184" y="21418"/>
                  </a:cubicBezTo>
                  <a:cubicBezTo>
                    <a:pt x="6389" y="21492"/>
                    <a:pt x="6614" y="21270"/>
                    <a:pt x="6685" y="21107"/>
                  </a:cubicBezTo>
                  <a:cubicBezTo>
                    <a:pt x="6752" y="20944"/>
                    <a:pt x="6906" y="21107"/>
                    <a:pt x="7115" y="21087"/>
                  </a:cubicBezTo>
                  <a:cubicBezTo>
                    <a:pt x="7320" y="21073"/>
                    <a:pt x="7253" y="20742"/>
                    <a:pt x="7166" y="20688"/>
                  </a:cubicBezTo>
                  <a:cubicBezTo>
                    <a:pt x="7079" y="20634"/>
                    <a:pt x="7166" y="20397"/>
                    <a:pt x="7269" y="20269"/>
                  </a:cubicBezTo>
                  <a:cubicBezTo>
                    <a:pt x="7371" y="20141"/>
                    <a:pt x="7284" y="19899"/>
                    <a:pt x="7269" y="19737"/>
                  </a:cubicBezTo>
                  <a:cubicBezTo>
                    <a:pt x="7253" y="19574"/>
                    <a:pt x="7391" y="19520"/>
                    <a:pt x="7493" y="19337"/>
                  </a:cubicBezTo>
                  <a:cubicBezTo>
                    <a:pt x="7596" y="19155"/>
                    <a:pt x="7734" y="19170"/>
                    <a:pt x="7837" y="19081"/>
                  </a:cubicBezTo>
                  <a:cubicBezTo>
                    <a:pt x="7939" y="18987"/>
                    <a:pt x="8010" y="19170"/>
                    <a:pt x="8077" y="19244"/>
                  </a:cubicBezTo>
                  <a:cubicBezTo>
                    <a:pt x="8148" y="19318"/>
                    <a:pt x="8235" y="19466"/>
                    <a:pt x="8184" y="19609"/>
                  </a:cubicBezTo>
                  <a:cubicBezTo>
                    <a:pt x="8132" y="19756"/>
                    <a:pt x="8026" y="19830"/>
                    <a:pt x="7923" y="19959"/>
                  </a:cubicBezTo>
                  <a:cubicBezTo>
                    <a:pt x="7821" y="20087"/>
                    <a:pt x="7837" y="20378"/>
                    <a:pt x="7994" y="20506"/>
                  </a:cubicBezTo>
                  <a:cubicBezTo>
                    <a:pt x="8148" y="20634"/>
                    <a:pt x="8199" y="20506"/>
                    <a:pt x="8491" y="20614"/>
                  </a:cubicBezTo>
                  <a:cubicBezTo>
                    <a:pt x="8783" y="20723"/>
                    <a:pt x="8716" y="20959"/>
                    <a:pt x="8819" y="20959"/>
                  </a:cubicBezTo>
                  <a:cubicBezTo>
                    <a:pt x="8921" y="20959"/>
                    <a:pt x="9110" y="21018"/>
                    <a:pt x="9181" y="20905"/>
                  </a:cubicBezTo>
                  <a:cubicBezTo>
                    <a:pt x="9248" y="20797"/>
                    <a:pt x="9371" y="20959"/>
                    <a:pt x="9473" y="21087"/>
                  </a:cubicBezTo>
                  <a:cubicBezTo>
                    <a:pt x="9576" y="21216"/>
                    <a:pt x="9662" y="20979"/>
                    <a:pt x="9785" y="20979"/>
                  </a:cubicBezTo>
                  <a:cubicBezTo>
                    <a:pt x="9903" y="20979"/>
                    <a:pt x="9872" y="20905"/>
                    <a:pt x="9872" y="20723"/>
                  </a:cubicBezTo>
                  <a:cubicBezTo>
                    <a:pt x="9872" y="20540"/>
                    <a:pt x="9990" y="20486"/>
                    <a:pt x="10061" y="20358"/>
                  </a:cubicBezTo>
                  <a:cubicBezTo>
                    <a:pt x="10128" y="20230"/>
                    <a:pt x="10266" y="20121"/>
                    <a:pt x="10317" y="19973"/>
                  </a:cubicBezTo>
                  <a:cubicBezTo>
                    <a:pt x="10368" y="19830"/>
                    <a:pt x="10317" y="19830"/>
                    <a:pt x="10593" y="19791"/>
                  </a:cubicBezTo>
                  <a:cubicBezTo>
                    <a:pt x="10869" y="19756"/>
                    <a:pt x="10644" y="19520"/>
                    <a:pt x="10629" y="19337"/>
                  </a:cubicBezTo>
                  <a:cubicBezTo>
                    <a:pt x="10613" y="19155"/>
                    <a:pt x="10747" y="19135"/>
                    <a:pt x="10854" y="19027"/>
                  </a:cubicBezTo>
                  <a:cubicBezTo>
                    <a:pt x="10956" y="18914"/>
                    <a:pt x="10921" y="18845"/>
                    <a:pt x="10921" y="18716"/>
                  </a:cubicBezTo>
                  <a:cubicBezTo>
                    <a:pt x="10921" y="18588"/>
                    <a:pt x="11145" y="18785"/>
                    <a:pt x="11232" y="18859"/>
                  </a:cubicBezTo>
                  <a:cubicBezTo>
                    <a:pt x="11319" y="18933"/>
                    <a:pt x="11402" y="18879"/>
                    <a:pt x="11540" y="18603"/>
                  </a:cubicBezTo>
                  <a:cubicBezTo>
                    <a:pt x="11678" y="18332"/>
                    <a:pt x="11678" y="18603"/>
                    <a:pt x="11851" y="18697"/>
                  </a:cubicBezTo>
                  <a:cubicBezTo>
                    <a:pt x="12025" y="18785"/>
                    <a:pt x="12005" y="18603"/>
                    <a:pt x="12005" y="18421"/>
                  </a:cubicBezTo>
                  <a:cubicBezTo>
                    <a:pt x="12005" y="18238"/>
                    <a:pt x="12163" y="18366"/>
                    <a:pt x="12214" y="18406"/>
                  </a:cubicBezTo>
                  <a:cubicBezTo>
                    <a:pt x="12265" y="18440"/>
                    <a:pt x="12384" y="18347"/>
                    <a:pt x="12419" y="18223"/>
                  </a:cubicBezTo>
                  <a:cubicBezTo>
                    <a:pt x="12455" y="18095"/>
                    <a:pt x="12557" y="17691"/>
                    <a:pt x="12628" y="17563"/>
                  </a:cubicBezTo>
                  <a:cubicBezTo>
                    <a:pt x="12695" y="17435"/>
                    <a:pt x="12900" y="17489"/>
                    <a:pt x="13038" y="17563"/>
                  </a:cubicBezTo>
                  <a:cubicBezTo>
                    <a:pt x="13176" y="17637"/>
                    <a:pt x="13247" y="17400"/>
                    <a:pt x="13299" y="17272"/>
                  </a:cubicBezTo>
                  <a:cubicBezTo>
                    <a:pt x="13350" y="17144"/>
                    <a:pt x="13437" y="17252"/>
                    <a:pt x="13523" y="17346"/>
                  </a:cubicBezTo>
                  <a:cubicBezTo>
                    <a:pt x="13610" y="17435"/>
                    <a:pt x="13748" y="17326"/>
                    <a:pt x="13764" y="17198"/>
                  </a:cubicBezTo>
                  <a:cubicBezTo>
                    <a:pt x="13780" y="17070"/>
                    <a:pt x="13918" y="17144"/>
                    <a:pt x="14056" y="17105"/>
                  </a:cubicBezTo>
                  <a:cubicBezTo>
                    <a:pt x="14194" y="17070"/>
                    <a:pt x="14107" y="16814"/>
                    <a:pt x="14127" y="16740"/>
                  </a:cubicBezTo>
                  <a:cubicBezTo>
                    <a:pt x="14143" y="16666"/>
                    <a:pt x="14005" y="16666"/>
                    <a:pt x="13938" y="16523"/>
                  </a:cubicBezTo>
                  <a:cubicBezTo>
                    <a:pt x="13867" y="16375"/>
                    <a:pt x="13815" y="16321"/>
                    <a:pt x="13902" y="16267"/>
                  </a:cubicBezTo>
                  <a:cubicBezTo>
                    <a:pt x="13989" y="16212"/>
                    <a:pt x="13882" y="16119"/>
                    <a:pt x="13902" y="15936"/>
                  </a:cubicBezTo>
                  <a:cubicBezTo>
                    <a:pt x="13918" y="15754"/>
                    <a:pt x="13902" y="15719"/>
                    <a:pt x="13969" y="15700"/>
                  </a:cubicBezTo>
                  <a:cubicBezTo>
                    <a:pt x="14040" y="15680"/>
                    <a:pt x="14107" y="15572"/>
                    <a:pt x="14107" y="15424"/>
                  </a:cubicBezTo>
                  <a:cubicBezTo>
                    <a:pt x="14107" y="15281"/>
                    <a:pt x="14127" y="15226"/>
                    <a:pt x="14245" y="15079"/>
                  </a:cubicBezTo>
                  <a:cubicBezTo>
                    <a:pt x="14367" y="14931"/>
                    <a:pt x="14454" y="14916"/>
                    <a:pt x="14572" y="15024"/>
                  </a:cubicBezTo>
                  <a:cubicBezTo>
                    <a:pt x="14695" y="15133"/>
                    <a:pt x="14537" y="15424"/>
                    <a:pt x="14695" y="15606"/>
                  </a:cubicBezTo>
                  <a:cubicBezTo>
                    <a:pt x="14849" y="15793"/>
                    <a:pt x="15038" y="15369"/>
                    <a:pt x="15160" y="15207"/>
                  </a:cubicBezTo>
                  <a:cubicBezTo>
                    <a:pt x="15278" y="15044"/>
                    <a:pt x="15365" y="15024"/>
                    <a:pt x="15468" y="15133"/>
                  </a:cubicBezTo>
                  <a:cubicBezTo>
                    <a:pt x="15574" y="15241"/>
                    <a:pt x="15641" y="15113"/>
                    <a:pt x="15744" y="14931"/>
                  </a:cubicBezTo>
                  <a:cubicBezTo>
                    <a:pt x="15846" y="14748"/>
                    <a:pt x="15953" y="14876"/>
                    <a:pt x="16055" y="14950"/>
                  </a:cubicBezTo>
                  <a:cubicBezTo>
                    <a:pt x="16158" y="15024"/>
                    <a:pt x="16209" y="14876"/>
                    <a:pt x="16193" y="14768"/>
                  </a:cubicBezTo>
                  <a:cubicBezTo>
                    <a:pt x="16174" y="14660"/>
                    <a:pt x="16107" y="14586"/>
                    <a:pt x="16091" y="14438"/>
                  </a:cubicBezTo>
                  <a:cubicBezTo>
                    <a:pt x="16071" y="14295"/>
                    <a:pt x="16193" y="14221"/>
                    <a:pt x="16450" y="14147"/>
                  </a:cubicBezTo>
                  <a:cubicBezTo>
                    <a:pt x="16710" y="14073"/>
                    <a:pt x="16450" y="14147"/>
                    <a:pt x="16659" y="13984"/>
                  </a:cubicBezTo>
                  <a:cubicBezTo>
                    <a:pt x="16864" y="13817"/>
                    <a:pt x="16951" y="14073"/>
                    <a:pt x="16951" y="14073"/>
                  </a:cubicBezTo>
                  <a:cubicBezTo>
                    <a:pt x="16951" y="14073"/>
                    <a:pt x="17104" y="14364"/>
                    <a:pt x="17211" y="14438"/>
                  </a:cubicBezTo>
                  <a:cubicBezTo>
                    <a:pt x="17313" y="14512"/>
                    <a:pt x="17278" y="14586"/>
                    <a:pt x="17278" y="14748"/>
                  </a:cubicBezTo>
                  <a:cubicBezTo>
                    <a:pt x="17278" y="14916"/>
                    <a:pt x="17278" y="14970"/>
                    <a:pt x="17400" y="15044"/>
                  </a:cubicBezTo>
                  <a:cubicBezTo>
                    <a:pt x="17518" y="15113"/>
                    <a:pt x="17467" y="15295"/>
                    <a:pt x="17605" y="15424"/>
                  </a:cubicBezTo>
                  <a:cubicBezTo>
                    <a:pt x="17743" y="15552"/>
                    <a:pt x="17866" y="15424"/>
                    <a:pt x="18019" y="15424"/>
                  </a:cubicBezTo>
                  <a:cubicBezTo>
                    <a:pt x="18086" y="15424"/>
                    <a:pt x="18197" y="15409"/>
                    <a:pt x="18295" y="15389"/>
                  </a:cubicBezTo>
                  <a:cubicBezTo>
                    <a:pt x="18323" y="15335"/>
                    <a:pt x="18358" y="15286"/>
                    <a:pt x="18390" y="15241"/>
                  </a:cubicBezTo>
                  <a:cubicBezTo>
                    <a:pt x="18477" y="15123"/>
                    <a:pt x="18433" y="15049"/>
                    <a:pt x="18339" y="14886"/>
                  </a:cubicBezTo>
                  <a:cubicBezTo>
                    <a:pt x="18244" y="14724"/>
                    <a:pt x="18276" y="14586"/>
                    <a:pt x="18276" y="14502"/>
                  </a:cubicBezTo>
                  <a:cubicBezTo>
                    <a:pt x="18276" y="14423"/>
                    <a:pt x="18311" y="14374"/>
                    <a:pt x="18209" y="14310"/>
                  </a:cubicBezTo>
                  <a:cubicBezTo>
                    <a:pt x="18106" y="14246"/>
                    <a:pt x="18201" y="14147"/>
                    <a:pt x="18224" y="14073"/>
                  </a:cubicBezTo>
                  <a:cubicBezTo>
                    <a:pt x="18252" y="13999"/>
                    <a:pt x="18319" y="13910"/>
                    <a:pt x="18390" y="14039"/>
                  </a:cubicBezTo>
                  <a:cubicBezTo>
                    <a:pt x="18457" y="14167"/>
                    <a:pt x="18552" y="14112"/>
                    <a:pt x="18674" y="14255"/>
                  </a:cubicBezTo>
                  <a:cubicBezTo>
                    <a:pt x="18792" y="14403"/>
                    <a:pt x="18784" y="14458"/>
                    <a:pt x="18887" y="14640"/>
                  </a:cubicBezTo>
                  <a:cubicBezTo>
                    <a:pt x="18993" y="14822"/>
                    <a:pt x="19088" y="14458"/>
                    <a:pt x="19112" y="14329"/>
                  </a:cubicBezTo>
                  <a:cubicBezTo>
                    <a:pt x="19139" y="14201"/>
                    <a:pt x="19301" y="14053"/>
                    <a:pt x="19372" y="13955"/>
                  </a:cubicBezTo>
                  <a:cubicBezTo>
                    <a:pt x="19439" y="13856"/>
                    <a:pt x="19482" y="13871"/>
                    <a:pt x="19597" y="13807"/>
                  </a:cubicBezTo>
                  <a:cubicBezTo>
                    <a:pt x="19707" y="13743"/>
                    <a:pt x="19743" y="13634"/>
                    <a:pt x="19759" y="13516"/>
                  </a:cubicBezTo>
                  <a:cubicBezTo>
                    <a:pt x="19774" y="13398"/>
                    <a:pt x="19837" y="13432"/>
                    <a:pt x="19912" y="13432"/>
                  </a:cubicBezTo>
                  <a:cubicBezTo>
                    <a:pt x="19991" y="13432"/>
                    <a:pt x="20086" y="13482"/>
                    <a:pt x="20165" y="13324"/>
                  </a:cubicBezTo>
                  <a:cubicBezTo>
                    <a:pt x="20240" y="13171"/>
                    <a:pt x="20326" y="13363"/>
                    <a:pt x="20492" y="13378"/>
                  </a:cubicBezTo>
                  <a:cubicBezTo>
                    <a:pt x="20654" y="13398"/>
                    <a:pt x="20579" y="12969"/>
                    <a:pt x="20602" y="12885"/>
                  </a:cubicBezTo>
                  <a:cubicBezTo>
                    <a:pt x="20630" y="12806"/>
                    <a:pt x="20741" y="12885"/>
                    <a:pt x="20800" y="12929"/>
                  </a:cubicBezTo>
                  <a:cubicBezTo>
                    <a:pt x="20863" y="12979"/>
                    <a:pt x="20938" y="12915"/>
                    <a:pt x="21024" y="12885"/>
                  </a:cubicBezTo>
                  <a:cubicBezTo>
                    <a:pt x="21111" y="12860"/>
                    <a:pt x="21190" y="12767"/>
                    <a:pt x="21190" y="12614"/>
                  </a:cubicBezTo>
                  <a:cubicBezTo>
                    <a:pt x="21190" y="12456"/>
                    <a:pt x="21273" y="12501"/>
                    <a:pt x="21411" y="12392"/>
                  </a:cubicBezTo>
                  <a:cubicBezTo>
                    <a:pt x="21549" y="12284"/>
                    <a:pt x="21498" y="12165"/>
                    <a:pt x="21482" y="12047"/>
                  </a:cubicBezTo>
                  <a:cubicBezTo>
                    <a:pt x="21462" y="11929"/>
                    <a:pt x="21352" y="12027"/>
                    <a:pt x="21273" y="11983"/>
                  </a:cubicBezTo>
                  <a:cubicBezTo>
                    <a:pt x="21198" y="11939"/>
                    <a:pt x="21285" y="11672"/>
                    <a:pt x="21233" y="11525"/>
                  </a:cubicBezTo>
                  <a:cubicBezTo>
                    <a:pt x="21178" y="11377"/>
                    <a:pt x="21076" y="11352"/>
                    <a:pt x="21060" y="11180"/>
                  </a:cubicBezTo>
                  <a:cubicBezTo>
                    <a:pt x="21040" y="11002"/>
                    <a:pt x="20835" y="10958"/>
                    <a:pt x="20808" y="10815"/>
                  </a:cubicBezTo>
                  <a:cubicBezTo>
                    <a:pt x="20784" y="10667"/>
                    <a:pt x="20646" y="10815"/>
                    <a:pt x="20602" y="10923"/>
                  </a:cubicBezTo>
                  <a:cubicBezTo>
                    <a:pt x="20559" y="11032"/>
                    <a:pt x="20421" y="11066"/>
                    <a:pt x="20283" y="11189"/>
                  </a:cubicBezTo>
                  <a:cubicBezTo>
                    <a:pt x="20145" y="11308"/>
                    <a:pt x="20129" y="11189"/>
                    <a:pt x="20102" y="11022"/>
                  </a:cubicBezTo>
                  <a:cubicBezTo>
                    <a:pt x="20078" y="10859"/>
                    <a:pt x="19964" y="10839"/>
                    <a:pt x="19924" y="10741"/>
                  </a:cubicBezTo>
                  <a:cubicBezTo>
                    <a:pt x="19881" y="10637"/>
                    <a:pt x="19837" y="10593"/>
                    <a:pt x="19794" y="10455"/>
                  </a:cubicBezTo>
                  <a:cubicBezTo>
                    <a:pt x="19751" y="10317"/>
                    <a:pt x="19904" y="10066"/>
                    <a:pt x="19912" y="9942"/>
                  </a:cubicBezTo>
                  <a:cubicBezTo>
                    <a:pt x="19924" y="9824"/>
                    <a:pt x="19837" y="9809"/>
                    <a:pt x="19743" y="9755"/>
                  </a:cubicBezTo>
                  <a:cubicBezTo>
                    <a:pt x="19648" y="9696"/>
                    <a:pt x="19636" y="9696"/>
                    <a:pt x="19620" y="9563"/>
                  </a:cubicBezTo>
                  <a:cubicBezTo>
                    <a:pt x="19605" y="9425"/>
                    <a:pt x="19490" y="9553"/>
                    <a:pt x="19352" y="9499"/>
                  </a:cubicBezTo>
                  <a:cubicBezTo>
                    <a:pt x="19214" y="9444"/>
                    <a:pt x="19431" y="9178"/>
                    <a:pt x="19467" y="9104"/>
                  </a:cubicBezTo>
                  <a:cubicBezTo>
                    <a:pt x="19502" y="9030"/>
                    <a:pt x="19569" y="9159"/>
                    <a:pt x="19672" y="9223"/>
                  </a:cubicBezTo>
                  <a:cubicBezTo>
                    <a:pt x="19774" y="9287"/>
                    <a:pt x="19766" y="9252"/>
                    <a:pt x="19845" y="9159"/>
                  </a:cubicBezTo>
                  <a:cubicBezTo>
                    <a:pt x="19924" y="9070"/>
                    <a:pt x="19912" y="9198"/>
                    <a:pt x="20086" y="9316"/>
                  </a:cubicBezTo>
                  <a:cubicBezTo>
                    <a:pt x="20259" y="9435"/>
                    <a:pt x="20188" y="9114"/>
                    <a:pt x="20181" y="8947"/>
                  </a:cubicBezTo>
                  <a:cubicBezTo>
                    <a:pt x="20173" y="8784"/>
                    <a:pt x="20283" y="8823"/>
                    <a:pt x="20346" y="8700"/>
                  </a:cubicBezTo>
                  <a:cubicBezTo>
                    <a:pt x="20405" y="8582"/>
                    <a:pt x="20267" y="8582"/>
                    <a:pt x="20208" y="8513"/>
                  </a:cubicBezTo>
                  <a:cubicBezTo>
                    <a:pt x="20145" y="8439"/>
                    <a:pt x="20188" y="8301"/>
                    <a:pt x="20216" y="8192"/>
                  </a:cubicBezTo>
                  <a:cubicBezTo>
                    <a:pt x="20240" y="8079"/>
                    <a:pt x="20457" y="8109"/>
                    <a:pt x="20543" y="8074"/>
                  </a:cubicBezTo>
                  <a:cubicBezTo>
                    <a:pt x="20630" y="8035"/>
                    <a:pt x="20662" y="7926"/>
                    <a:pt x="20662" y="7842"/>
                  </a:cubicBezTo>
                  <a:cubicBezTo>
                    <a:pt x="20662" y="7764"/>
                    <a:pt x="20638" y="7769"/>
                    <a:pt x="20516" y="7862"/>
                  </a:cubicBezTo>
                  <a:cubicBezTo>
                    <a:pt x="20397" y="7951"/>
                    <a:pt x="20370" y="7897"/>
                    <a:pt x="20181" y="7852"/>
                  </a:cubicBezTo>
                  <a:cubicBezTo>
                    <a:pt x="19991" y="7808"/>
                    <a:pt x="19999" y="7769"/>
                    <a:pt x="19932" y="7699"/>
                  </a:cubicBezTo>
                  <a:cubicBezTo>
                    <a:pt x="19861" y="7626"/>
                    <a:pt x="19691" y="7532"/>
                    <a:pt x="19620" y="7433"/>
                  </a:cubicBezTo>
                  <a:cubicBezTo>
                    <a:pt x="19553" y="7330"/>
                    <a:pt x="19628" y="7123"/>
                    <a:pt x="19723" y="7029"/>
                  </a:cubicBezTo>
                  <a:cubicBezTo>
                    <a:pt x="19818" y="6940"/>
                    <a:pt x="19889" y="6793"/>
                    <a:pt x="19964" y="6640"/>
                  </a:cubicBezTo>
                  <a:cubicBezTo>
                    <a:pt x="20042" y="6482"/>
                    <a:pt x="20240" y="6245"/>
                    <a:pt x="20378" y="6053"/>
                  </a:cubicBezTo>
                  <a:cubicBezTo>
                    <a:pt x="20516" y="5861"/>
                    <a:pt x="20524" y="5723"/>
                    <a:pt x="20630" y="5580"/>
                  </a:cubicBezTo>
                  <a:cubicBezTo>
                    <a:pt x="20733" y="5432"/>
                    <a:pt x="20705" y="5649"/>
                    <a:pt x="20733" y="5777"/>
                  </a:cubicBezTo>
                  <a:cubicBezTo>
                    <a:pt x="20756" y="5905"/>
                    <a:pt x="20843" y="5955"/>
                    <a:pt x="20930" y="6009"/>
                  </a:cubicBezTo>
                  <a:cubicBezTo>
                    <a:pt x="21017" y="6063"/>
                    <a:pt x="20989" y="5777"/>
                    <a:pt x="20930" y="5679"/>
                  </a:cubicBezTo>
                  <a:cubicBezTo>
                    <a:pt x="20871" y="5580"/>
                    <a:pt x="20886" y="5402"/>
                    <a:pt x="20871" y="5260"/>
                  </a:cubicBezTo>
                  <a:cubicBezTo>
                    <a:pt x="20851" y="5112"/>
                    <a:pt x="20930" y="4959"/>
                    <a:pt x="20930" y="4841"/>
                  </a:cubicBezTo>
                  <a:cubicBezTo>
                    <a:pt x="20930" y="4717"/>
                    <a:pt x="21017" y="4683"/>
                    <a:pt x="21127" y="4594"/>
                  </a:cubicBezTo>
                  <a:cubicBezTo>
                    <a:pt x="21241" y="4500"/>
                    <a:pt x="21198" y="4136"/>
                    <a:pt x="21103" y="3998"/>
                  </a:cubicBezTo>
                  <a:cubicBezTo>
                    <a:pt x="21009" y="3860"/>
                    <a:pt x="21052" y="3633"/>
                    <a:pt x="21032" y="3421"/>
                  </a:cubicBezTo>
                  <a:cubicBezTo>
                    <a:pt x="21017" y="3214"/>
                    <a:pt x="21111" y="2982"/>
                    <a:pt x="21163" y="2893"/>
                  </a:cubicBezTo>
                  <a:cubicBezTo>
                    <a:pt x="21214" y="2800"/>
                    <a:pt x="21273" y="2657"/>
                    <a:pt x="21206" y="2519"/>
                  </a:cubicBezTo>
                  <a:cubicBezTo>
                    <a:pt x="21135" y="2381"/>
                    <a:pt x="21328" y="2292"/>
                    <a:pt x="21316" y="2154"/>
                  </a:cubicBezTo>
                  <a:cubicBezTo>
                    <a:pt x="21308" y="2016"/>
                    <a:pt x="21127" y="1972"/>
                    <a:pt x="20965" y="1814"/>
                  </a:cubicBezTo>
                  <a:cubicBezTo>
                    <a:pt x="20800" y="1661"/>
                    <a:pt x="20906" y="1587"/>
                    <a:pt x="20646" y="1558"/>
                  </a:cubicBezTo>
                  <a:cubicBezTo>
                    <a:pt x="20386" y="1533"/>
                    <a:pt x="20413" y="1804"/>
                    <a:pt x="20259" y="1996"/>
                  </a:cubicBezTo>
                  <a:cubicBezTo>
                    <a:pt x="20102" y="2189"/>
                    <a:pt x="19999" y="2105"/>
                    <a:pt x="19794" y="2164"/>
                  </a:cubicBezTo>
                  <a:cubicBezTo>
                    <a:pt x="19585" y="2218"/>
                    <a:pt x="19329" y="2327"/>
                    <a:pt x="19120" y="2297"/>
                  </a:cubicBezTo>
                  <a:cubicBezTo>
                    <a:pt x="18915" y="2272"/>
                    <a:pt x="18812" y="2080"/>
                    <a:pt x="18784" y="1917"/>
                  </a:cubicBezTo>
                  <a:cubicBezTo>
                    <a:pt x="18761" y="1750"/>
                    <a:pt x="18709" y="1558"/>
                    <a:pt x="18709" y="1311"/>
                  </a:cubicBezTo>
                  <a:cubicBezTo>
                    <a:pt x="18709" y="1065"/>
                    <a:pt x="18654" y="1173"/>
                    <a:pt x="18552" y="1173"/>
                  </a:cubicBezTo>
                  <a:cubicBezTo>
                    <a:pt x="18449" y="1173"/>
                    <a:pt x="18422" y="1119"/>
                    <a:pt x="18347" y="981"/>
                  </a:cubicBezTo>
                  <a:cubicBezTo>
                    <a:pt x="18268" y="848"/>
                    <a:pt x="18165" y="981"/>
                    <a:pt x="18165" y="1149"/>
                  </a:cubicBezTo>
                  <a:cubicBezTo>
                    <a:pt x="18165" y="1311"/>
                    <a:pt x="18086" y="1395"/>
                    <a:pt x="17984" y="1232"/>
                  </a:cubicBezTo>
                  <a:cubicBezTo>
                    <a:pt x="17881" y="1065"/>
                    <a:pt x="17854" y="1119"/>
                    <a:pt x="17597" y="1065"/>
                  </a:cubicBezTo>
                  <a:cubicBezTo>
                    <a:pt x="17337" y="1010"/>
                    <a:pt x="17597" y="734"/>
                    <a:pt x="17727" y="547"/>
                  </a:cubicBezTo>
                  <a:cubicBezTo>
                    <a:pt x="17854" y="355"/>
                    <a:pt x="17751" y="301"/>
                    <a:pt x="17597" y="163"/>
                  </a:cubicBezTo>
                  <a:cubicBezTo>
                    <a:pt x="17554" y="123"/>
                    <a:pt x="17515" y="64"/>
                    <a:pt x="17479" y="0"/>
                  </a:cubicBezTo>
                  <a:cubicBezTo>
                    <a:pt x="17373" y="20"/>
                    <a:pt x="17258" y="25"/>
                    <a:pt x="17203" y="108"/>
                  </a:cubicBezTo>
                  <a:cubicBezTo>
                    <a:pt x="17124" y="217"/>
                    <a:pt x="16911" y="621"/>
                    <a:pt x="16828" y="725"/>
                  </a:cubicBezTo>
                  <a:cubicBezTo>
                    <a:pt x="16745" y="828"/>
                    <a:pt x="16635" y="882"/>
                    <a:pt x="16678" y="991"/>
                  </a:cubicBezTo>
                  <a:cubicBezTo>
                    <a:pt x="16726" y="1099"/>
                    <a:pt x="16789" y="1188"/>
                    <a:pt x="16872" y="1114"/>
                  </a:cubicBezTo>
                  <a:cubicBezTo>
                    <a:pt x="16958" y="1040"/>
                    <a:pt x="17144" y="976"/>
                    <a:pt x="17183" y="1114"/>
                  </a:cubicBezTo>
                  <a:cubicBezTo>
                    <a:pt x="17223" y="1252"/>
                    <a:pt x="17183" y="1222"/>
                    <a:pt x="17191" y="1326"/>
                  </a:cubicBezTo>
                  <a:cubicBezTo>
                    <a:pt x="17195" y="1429"/>
                    <a:pt x="17298" y="1434"/>
                    <a:pt x="17333" y="1553"/>
                  </a:cubicBezTo>
                  <a:cubicBezTo>
                    <a:pt x="17365" y="1666"/>
                    <a:pt x="17337" y="1853"/>
                    <a:pt x="17286" y="1937"/>
                  </a:cubicBezTo>
                  <a:cubicBezTo>
                    <a:pt x="17235" y="2016"/>
                    <a:pt x="17033" y="2154"/>
                    <a:pt x="16982" y="2292"/>
                  </a:cubicBezTo>
                  <a:cubicBezTo>
                    <a:pt x="16931" y="2430"/>
                    <a:pt x="16911" y="2603"/>
                    <a:pt x="16919" y="2667"/>
                  </a:cubicBezTo>
                  <a:cubicBezTo>
                    <a:pt x="16923" y="2736"/>
                    <a:pt x="16919" y="2785"/>
                    <a:pt x="16860" y="2824"/>
                  </a:cubicBezTo>
                  <a:cubicBezTo>
                    <a:pt x="16801" y="2869"/>
                    <a:pt x="16789" y="2928"/>
                    <a:pt x="16816" y="3031"/>
                  </a:cubicBezTo>
                  <a:cubicBezTo>
                    <a:pt x="16840" y="3135"/>
                    <a:pt x="16816" y="3174"/>
                    <a:pt x="16765" y="3229"/>
                  </a:cubicBezTo>
                  <a:cubicBezTo>
                    <a:pt x="16710" y="3288"/>
                    <a:pt x="16706" y="3317"/>
                    <a:pt x="16726" y="3431"/>
                  </a:cubicBezTo>
                  <a:cubicBezTo>
                    <a:pt x="16745" y="3539"/>
                    <a:pt x="16726" y="3598"/>
                    <a:pt x="16667" y="3682"/>
                  </a:cubicBezTo>
                  <a:cubicBezTo>
                    <a:pt x="16607" y="3766"/>
                    <a:pt x="16548" y="3845"/>
                    <a:pt x="16556" y="3938"/>
                  </a:cubicBezTo>
                  <a:cubicBezTo>
                    <a:pt x="16564" y="4027"/>
                    <a:pt x="16533" y="4072"/>
                    <a:pt x="16584" y="4126"/>
                  </a:cubicBezTo>
                  <a:cubicBezTo>
                    <a:pt x="16635" y="4185"/>
                    <a:pt x="16706" y="4141"/>
                    <a:pt x="16718" y="4274"/>
                  </a:cubicBezTo>
                  <a:cubicBezTo>
                    <a:pt x="16730" y="4402"/>
                    <a:pt x="16698" y="4525"/>
                    <a:pt x="16604" y="4574"/>
                  </a:cubicBezTo>
                  <a:cubicBezTo>
                    <a:pt x="16505" y="4624"/>
                    <a:pt x="16363" y="4624"/>
                    <a:pt x="16292" y="4717"/>
                  </a:cubicBezTo>
                  <a:cubicBezTo>
                    <a:pt x="16221" y="4811"/>
                    <a:pt x="15996" y="5048"/>
                    <a:pt x="15909" y="5161"/>
                  </a:cubicBezTo>
                  <a:cubicBezTo>
                    <a:pt x="15827" y="5279"/>
                    <a:pt x="15767" y="5476"/>
                    <a:pt x="15554" y="5373"/>
                  </a:cubicBezTo>
                  <a:cubicBezTo>
                    <a:pt x="15342" y="5274"/>
                    <a:pt x="15480" y="5205"/>
                    <a:pt x="15282" y="5215"/>
                  </a:cubicBezTo>
                  <a:cubicBezTo>
                    <a:pt x="15132" y="5230"/>
                    <a:pt x="14959" y="5191"/>
                    <a:pt x="14845" y="5107"/>
                  </a:cubicBezTo>
                  <a:cubicBezTo>
                    <a:pt x="14821" y="5230"/>
                    <a:pt x="14797" y="5353"/>
                    <a:pt x="14793" y="5422"/>
                  </a:cubicBezTo>
                  <a:cubicBezTo>
                    <a:pt x="14781" y="5590"/>
                    <a:pt x="14691" y="5821"/>
                    <a:pt x="14640" y="6038"/>
                  </a:cubicBezTo>
                  <a:cubicBezTo>
                    <a:pt x="14584" y="6260"/>
                    <a:pt x="14561" y="6398"/>
                    <a:pt x="14521" y="6600"/>
                  </a:cubicBezTo>
                  <a:cubicBezTo>
                    <a:pt x="14482" y="6807"/>
                    <a:pt x="14442" y="6822"/>
                    <a:pt x="14442" y="7014"/>
                  </a:cubicBezTo>
                  <a:cubicBezTo>
                    <a:pt x="14442" y="7207"/>
                    <a:pt x="14407" y="7207"/>
                    <a:pt x="14289" y="7192"/>
                  </a:cubicBezTo>
                  <a:cubicBezTo>
                    <a:pt x="14174" y="7177"/>
                    <a:pt x="14237" y="7330"/>
                    <a:pt x="14265" y="7423"/>
                  </a:cubicBezTo>
                  <a:cubicBezTo>
                    <a:pt x="14289" y="7517"/>
                    <a:pt x="14340" y="7640"/>
                    <a:pt x="14470" y="7793"/>
                  </a:cubicBezTo>
                  <a:cubicBezTo>
                    <a:pt x="14600" y="7946"/>
                    <a:pt x="14640" y="7808"/>
                    <a:pt x="14742" y="7685"/>
                  </a:cubicBezTo>
                  <a:cubicBezTo>
                    <a:pt x="14845" y="7561"/>
                    <a:pt x="14884" y="7576"/>
                    <a:pt x="14975" y="7616"/>
                  </a:cubicBezTo>
                  <a:cubicBezTo>
                    <a:pt x="15065" y="7655"/>
                    <a:pt x="15219" y="7507"/>
                    <a:pt x="15298" y="7492"/>
                  </a:cubicBezTo>
                  <a:cubicBezTo>
                    <a:pt x="15373" y="7478"/>
                    <a:pt x="15531" y="7616"/>
                    <a:pt x="15606" y="7709"/>
                  </a:cubicBezTo>
                  <a:cubicBezTo>
                    <a:pt x="15685" y="7808"/>
                    <a:pt x="15787" y="7709"/>
                    <a:pt x="15787" y="7655"/>
                  </a:cubicBezTo>
                  <a:cubicBezTo>
                    <a:pt x="15787" y="7601"/>
                    <a:pt x="15890" y="7354"/>
                    <a:pt x="15941" y="7231"/>
                  </a:cubicBezTo>
                  <a:cubicBezTo>
                    <a:pt x="15996" y="7108"/>
                    <a:pt x="16122" y="7162"/>
                    <a:pt x="16253" y="7123"/>
                  </a:cubicBezTo>
                  <a:cubicBezTo>
                    <a:pt x="16383" y="7083"/>
                    <a:pt x="16564" y="7147"/>
                    <a:pt x="16604" y="7231"/>
                  </a:cubicBezTo>
                  <a:cubicBezTo>
                    <a:pt x="16639" y="7315"/>
                    <a:pt x="16872" y="7394"/>
                    <a:pt x="16962" y="7384"/>
                  </a:cubicBezTo>
                  <a:cubicBezTo>
                    <a:pt x="17053" y="7369"/>
                    <a:pt x="17081" y="7507"/>
                    <a:pt x="17081" y="7601"/>
                  </a:cubicBezTo>
                  <a:cubicBezTo>
                    <a:pt x="17081" y="7699"/>
                    <a:pt x="17298" y="7709"/>
                    <a:pt x="17455" y="7847"/>
                  </a:cubicBezTo>
                  <a:cubicBezTo>
                    <a:pt x="17609" y="7985"/>
                    <a:pt x="17621" y="8069"/>
                    <a:pt x="17739" y="8178"/>
                  </a:cubicBezTo>
                  <a:cubicBezTo>
                    <a:pt x="17854" y="8286"/>
                    <a:pt x="17869" y="8464"/>
                    <a:pt x="17802" y="8616"/>
                  </a:cubicBezTo>
                  <a:cubicBezTo>
                    <a:pt x="17739" y="8764"/>
                    <a:pt x="17660" y="8764"/>
                    <a:pt x="17416" y="8764"/>
                  </a:cubicBezTo>
                  <a:cubicBezTo>
                    <a:pt x="17171" y="8764"/>
                    <a:pt x="17195" y="8764"/>
                    <a:pt x="17144" y="8685"/>
                  </a:cubicBezTo>
                  <a:cubicBezTo>
                    <a:pt x="17093" y="8602"/>
                    <a:pt x="16951" y="8740"/>
                    <a:pt x="16951" y="8740"/>
                  </a:cubicBezTo>
                  <a:cubicBezTo>
                    <a:pt x="16951" y="8740"/>
                    <a:pt x="16836" y="8754"/>
                    <a:pt x="16627" y="8710"/>
                  </a:cubicBezTo>
                  <a:cubicBezTo>
                    <a:pt x="16422" y="8671"/>
                    <a:pt x="16446" y="8848"/>
                    <a:pt x="16304" y="9001"/>
                  </a:cubicBezTo>
                  <a:cubicBezTo>
                    <a:pt x="16162" y="9149"/>
                    <a:pt x="16174" y="9134"/>
                    <a:pt x="16150" y="9025"/>
                  </a:cubicBezTo>
                  <a:cubicBezTo>
                    <a:pt x="16122" y="8917"/>
                    <a:pt x="15941" y="9070"/>
                    <a:pt x="15929" y="9262"/>
                  </a:cubicBezTo>
                  <a:cubicBezTo>
                    <a:pt x="15917" y="9449"/>
                    <a:pt x="15866" y="9356"/>
                    <a:pt x="15645" y="9356"/>
                  </a:cubicBezTo>
                  <a:cubicBezTo>
                    <a:pt x="15424" y="9356"/>
                    <a:pt x="15633" y="9464"/>
                    <a:pt x="15401" y="9632"/>
                  </a:cubicBezTo>
                  <a:cubicBezTo>
                    <a:pt x="15168" y="9794"/>
                    <a:pt x="15140" y="9972"/>
                    <a:pt x="15192" y="10110"/>
                  </a:cubicBezTo>
                  <a:cubicBezTo>
                    <a:pt x="15247" y="10248"/>
                    <a:pt x="15271" y="10258"/>
                    <a:pt x="15105" y="10342"/>
                  </a:cubicBezTo>
                  <a:cubicBezTo>
                    <a:pt x="14935" y="10425"/>
                    <a:pt x="14987" y="10563"/>
                    <a:pt x="14730" y="10741"/>
                  </a:cubicBezTo>
                  <a:cubicBezTo>
                    <a:pt x="14470" y="10918"/>
                    <a:pt x="14328" y="10849"/>
                    <a:pt x="14123" y="10835"/>
                  </a:cubicBezTo>
                  <a:cubicBezTo>
                    <a:pt x="13914" y="10820"/>
                    <a:pt x="13953" y="11012"/>
                    <a:pt x="13823" y="11180"/>
                  </a:cubicBezTo>
                  <a:cubicBezTo>
                    <a:pt x="13693" y="11342"/>
                    <a:pt x="13772" y="11411"/>
                    <a:pt x="13567" y="11495"/>
                  </a:cubicBezTo>
                  <a:cubicBezTo>
                    <a:pt x="13358" y="11574"/>
                    <a:pt x="13397" y="11672"/>
                    <a:pt x="13204" y="11766"/>
                  </a:cubicBezTo>
                  <a:cubicBezTo>
                    <a:pt x="13011" y="11865"/>
                    <a:pt x="12829" y="11820"/>
                    <a:pt x="12676" y="11796"/>
                  </a:cubicBezTo>
                  <a:cubicBezTo>
                    <a:pt x="12518" y="11766"/>
                    <a:pt x="12467" y="11766"/>
                    <a:pt x="12364" y="11618"/>
                  </a:cubicBezTo>
                  <a:cubicBezTo>
                    <a:pt x="12261" y="11465"/>
                    <a:pt x="12194" y="11549"/>
                    <a:pt x="12017" y="11549"/>
                  </a:cubicBezTo>
                  <a:cubicBezTo>
                    <a:pt x="11836" y="11549"/>
                    <a:pt x="11745" y="11697"/>
                    <a:pt x="11705" y="11835"/>
                  </a:cubicBezTo>
                  <a:cubicBezTo>
                    <a:pt x="11666" y="11973"/>
                    <a:pt x="11642" y="12111"/>
                    <a:pt x="11563" y="12313"/>
                  </a:cubicBezTo>
                  <a:cubicBezTo>
                    <a:pt x="11485" y="12520"/>
                    <a:pt x="11563" y="12466"/>
                    <a:pt x="11626" y="12673"/>
                  </a:cubicBezTo>
                  <a:cubicBezTo>
                    <a:pt x="11694" y="12875"/>
                    <a:pt x="11796" y="12821"/>
                    <a:pt x="11926" y="12929"/>
                  </a:cubicBezTo>
                  <a:cubicBezTo>
                    <a:pt x="12052" y="13043"/>
                    <a:pt x="12068" y="13082"/>
                    <a:pt x="12029" y="13220"/>
                  </a:cubicBezTo>
                  <a:cubicBezTo>
                    <a:pt x="11989" y="13358"/>
                    <a:pt x="11808" y="13452"/>
                    <a:pt x="11678" y="13551"/>
                  </a:cubicBezTo>
                  <a:cubicBezTo>
                    <a:pt x="11552" y="13644"/>
                    <a:pt x="11445" y="13728"/>
                    <a:pt x="11319" y="13836"/>
                  </a:cubicBezTo>
                  <a:cubicBezTo>
                    <a:pt x="11189" y="13945"/>
                    <a:pt x="11189" y="14122"/>
                    <a:pt x="11007" y="14398"/>
                  </a:cubicBezTo>
                  <a:cubicBezTo>
                    <a:pt x="10826" y="14674"/>
                    <a:pt x="10826" y="14699"/>
                    <a:pt x="10605" y="14753"/>
                  </a:cubicBezTo>
                  <a:cubicBezTo>
                    <a:pt x="10388" y="14807"/>
                    <a:pt x="10428" y="14822"/>
                    <a:pt x="10258" y="14975"/>
                  </a:cubicBezTo>
                  <a:cubicBezTo>
                    <a:pt x="10088" y="15123"/>
                    <a:pt x="9923" y="15029"/>
                    <a:pt x="9741" y="15123"/>
                  </a:cubicBezTo>
                  <a:cubicBezTo>
                    <a:pt x="9560" y="15222"/>
                    <a:pt x="9469" y="15177"/>
                    <a:pt x="9339" y="15123"/>
                  </a:cubicBezTo>
                  <a:cubicBezTo>
                    <a:pt x="9213" y="15069"/>
                    <a:pt x="9146" y="15138"/>
                    <a:pt x="9043" y="15177"/>
                  </a:cubicBezTo>
                  <a:cubicBezTo>
                    <a:pt x="8941" y="15222"/>
                    <a:pt x="8759" y="15236"/>
                    <a:pt x="8539" y="15177"/>
                  </a:cubicBezTo>
                  <a:cubicBezTo>
                    <a:pt x="8322" y="15123"/>
                    <a:pt x="8424" y="15192"/>
                    <a:pt x="8294" y="15300"/>
                  </a:cubicBezTo>
                  <a:cubicBezTo>
                    <a:pt x="8164" y="15414"/>
                    <a:pt x="8113" y="15399"/>
                    <a:pt x="7805" y="15453"/>
                  </a:cubicBezTo>
                  <a:cubicBezTo>
                    <a:pt x="7493" y="15507"/>
                    <a:pt x="7142" y="15838"/>
                    <a:pt x="6874" y="15976"/>
                  </a:cubicBezTo>
                  <a:cubicBezTo>
                    <a:pt x="6602" y="16109"/>
                    <a:pt x="6705" y="16168"/>
                    <a:pt x="6500" y="16400"/>
                  </a:cubicBezTo>
                  <a:cubicBezTo>
                    <a:pt x="6291" y="16631"/>
                    <a:pt x="6227" y="16424"/>
                    <a:pt x="6074" y="16385"/>
                  </a:cubicBezTo>
                  <a:cubicBezTo>
                    <a:pt x="5916" y="16345"/>
                    <a:pt x="6034" y="16262"/>
                    <a:pt x="6007" y="16069"/>
                  </a:cubicBezTo>
                  <a:cubicBezTo>
                    <a:pt x="5983" y="15877"/>
                    <a:pt x="5841" y="16055"/>
                    <a:pt x="5735" y="16124"/>
                  </a:cubicBezTo>
                  <a:cubicBezTo>
                    <a:pt x="5632" y="16193"/>
                    <a:pt x="5490" y="16168"/>
                    <a:pt x="5360" y="16168"/>
                  </a:cubicBezTo>
                  <a:cubicBezTo>
                    <a:pt x="5234" y="16168"/>
                    <a:pt x="4859" y="15986"/>
                    <a:pt x="4741" y="15917"/>
                  </a:cubicBezTo>
                  <a:cubicBezTo>
                    <a:pt x="4626" y="15852"/>
                    <a:pt x="4378" y="15823"/>
                    <a:pt x="4094" y="15729"/>
                  </a:cubicBezTo>
                  <a:cubicBezTo>
                    <a:pt x="3810" y="15631"/>
                    <a:pt x="3991" y="15537"/>
                    <a:pt x="3849" y="15369"/>
                  </a:cubicBezTo>
                  <a:cubicBezTo>
                    <a:pt x="3707" y="15207"/>
                    <a:pt x="3526" y="15261"/>
                    <a:pt x="3345" y="15246"/>
                  </a:cubicBezTo>
                  <a:cubicBezTo>
                    <a:pt x="3163" y="15236"/>
                    <a:pt x="3100" y="15236"/>
                    <a:pt x="2919" y="15207"/>
                  </a:cubicBezTo>
                  <a:cubicBezTo>
                    <a:pt x="2737" y="15177"/>
                    <a:pt x="2737" y="15153"/>
                    <a:pt x="2505" y="15069"/>
                  </a:cubicBezTo>
                  <a:cubicBezTo>
                    <a:pt x="2272" y="14985"/>
                    <a:pt x="2090" y="15138"/>
                    <a:pt x="1885" y="15222"/>
                  </a:cubicBezTo>
                  <a:cubicBezTo>
                    <a:pt x="1680" y="15300"/>
                    <a:pt x="1665" y="15207"/>
                    <a:pt x="1448" y="15192"/>
                  </a:cubicBezTo>
                  <a:cubicBezTo>
                    <a:pt x="1227" y="15177"/>
                    <a:pt x="1108" y="15167"/>
                    <a:pt x="915" y="15138"/>
                  </a:cubicBezTo>
                  <a:cubicBezTo>
                    <a:pt x="722" y="15108"/>
                    <a:pt x="631" y="15138"/>
                    <a:pt x="489" y="15000"/>
                  </a:cubicBezTo>
                  <a:cubicBezTo>
                    <a:pt x="347" y="14862"/>
                    <a:pt x="272" y="15029"/>
                    <a:pt x="182" y="15054"/>
                  </a:cubicBezTo>
                  <a:cubicBezTo>
                    <a:pt x="126" y="15074"/>
                    <a:pt x="83" y="15069"/>
                    <a:pt x="20" y="15034"/>
                  </a:cubicBezTo>
                  <a:cubicBezTo>
                    <a:pt x="24" y="15281"/>
                    <a:pt x="83" y="15596"/>
                    <a:pt x="119" y="15719"/>
                  </a:cubicBezTo>
                  <a:cubicBezTo>
                    <a:pt x="170" y="15882"/>
                    <a:pt x="154" y="15976"/>
                    <a:pt x="52" y="16119"/>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76" name="Shape 1676"/>
            <p:cNvSpPr/>
            <p:nvPr/>
          </p:nvSpPr>
          <p:spPr>
            <a:xfrm>
              <a:off x="7002794" y="6030862"/>
              <a:ext cx="1608190" cy="1151851"/>
            </a:xfrm>
            <a:custGeom>
              <a:avLst/>
              <a:gdLst/>
              <a:ahLst/>
              <a:cxnLst>
                <a:cxn ang="0">
                  <a:pos x="wd2" y="hd2"/>
                </a:cxn>
                <a:cxn ang="5400000">
                  <a:pos x="wd2" y="hd2"/>
                </a:cxn>
                <a:cxn ang="10800000">
                  <a:pos x="wd2" y="hd2"/>
                </a:cxn>
                <a:cxn ang="16200000">
                  <a:pos x="wd2" y="hd2"/>
                </a:cxn>
              </a:cxnLst>
              <a:rect l="0" t="0" r="r" b="b"/>
              <a:pathLst>
                <a:path w="21531" h="21291" extrusionOk="0">
                  <a:moveTo>
                    <a:pt x="20959" y="4007"/>
                  </a:moveTo>
                  <a:cubicBezTo>
                    <a:pt x="21016" y="3157"/>
                    <a:pt x="20365" y="2717"/>
                    <a:pt x="20262" y="2261"/>
                  </a:cubicBezTo>
                  <a:cubicBezTo>
                    <a:pt x="20170" y="1821"/>
                    <a:pt x="20113" y="1472"/>
                    <a:pt x="19862" y="1760"/>
                  </a:cubicBezTo>
                  <a:cubicBezTo>
                    <a:pt x="19621" y="2034"/>
                    <a:pt x="19221" y="1988"/>
                    <a:pt x="19061" y="1700"/>
                  </a:cubicBezTo>
                  <a:cubicBezTo>
                    <a:pt x="18912" y="1426"/>
                    <a:pt x="18672" y="1138"/>
                    <a:pt x="18421" y="1199"/>
                  </a:cubicBezTo>
                  <a:cubicBezTo>
                    <a:pt x="18169" y="1244"/>
                    <a:pt x="17323" y="743"/>
                    <a:pt x="17163" y="1199"/>
                  </a:cubicBezTo>
                  <a:cubicBezTo>
                    <a:pt x="17014" y="1639"/>
                    <a:pt x="17323" y="2823"/>
                    <a:pt x="16923" y="2595"/>
                  </a:cubicBezTo>
                  <a:cubicBezTo>
                    <a:pt x="16523" y="2383"/>
                    <a:pt x="16168" y="1533"/>
                    <a:pt x="15768" y="1988"/>
                  </a:cubicBezTo>
                  <a:cubicBezTo>
                    <a:pt x="15368" y="2428"/>
                    <a:pt x="14773" y="2261"/>
                    <a:pt x="14270" y="2777"/>
                  </a:cubicBezTo>
                  <a:cubicBezTo>
                    <a:pt x="13767" y="3278"/>
                    <a:pt x="13218" y="3673"/>
                    <a:pt x="12818" y="3218"/>
                  </a:cubicBezTo>
                  <a:cubicBezTo>
                    <a:pt x="12429" y="2777"/>
                    <a:pt x="12326" y="2261"/>
                    <a:pt x="12875" y="1867"/>
                  </a:cubicBezTo>
                  <a:cubicBezTo>
                    <a:pt x="13424" y="1472"/>
                    <a:pt x="13721" y="1199"/>
                    <a:pt x="13767" y="850"/>
                  </a:cubicBezTo>
                  <a:cubicBezTo>
                    <a:pt x="13824" y="516"/>
                    <a:pt x="13721" y="288"/>
                    <a:pt x="13527" y="121"/>
                  </a:cubicBezTo>
                  <a:cubicBezTo>
                    <a:pt x="13321" y="-46"/>
                    <a:pt x="13275" y="-46"/>
                    <a:pt x="12818" y="288"/>
                  </a:cubicBezTo>
                  <a:cubicBezTo>
                    <a:pt x="12372" y="637"/>
                    <a:pt x="11869" y="743"/>
                    <a:pt x="11720" y="409"/>
                  </a:cubicBezTo>
                  <a:cubicBezTo>
                    <a:pt x="11663" y="288"/>
                    <a:pt x="11583" y="151"/>
                    <a:pt x="11503" y="0"/>
                  </a:cubicBezTo>
                  <a:cubicBezTo>
                    <a:pt x="11171" y="318"/>
                    <a:pt x="10885" y="470"/>
                    <a:pt x="10554" y="637"/>
                  </a:cubicBezTo>
                  <a:cubicBezTo>
                    <a:pt x="10131" y="834"/>
                    <a:pt x="10074" y="576"/>
                    <a:pt x="9776" y="379"/>
                  </a:cubicBezTo>
                  <a:cubicBezTo>
                    <a:pt x="9479" y="182"/>
                    <a:pt x="9525" y="45"/>
                    <a:pt x="9296" y="75"/>
                  </a:cubicBezTo>
                  <a:cubicBezTo>
                    <a:pt x="9079" y="91"/>
                    <a:pt x="8976" y="576"/>
                    <a:pt x="8598" y="804"/>
                  </a:cubicBezTo>
                  <a:cubicBezTo>
                    <a:pt x="8233" y="1032"/>
                    <a:pt x="8850" y="1168"/>
                    <a:pt x="8678" y="1958"/>
                  </a:cubicBezTo>
                  <a:cubicBezTo>
                    <a:pt x="8507" y="2747"/>
                    <a:pt x="8404" y="2261"/>
                    <a:pt x="7775" y="1867"/>
                  </a:cubicBezTo>
                  <a:cubicBezTo>
                    <a:pt x="7158" y="1472"/>
                    <a:pt x="6906" y="1760"/>
                    <a:pt x="6506" y="1958"/>
                  </a:cubicBezTo>
                  <a:cubicBezTo>
                    <a:pt x="6106" y="2155"/>
                    <a:pt x="6334" y="2428"/>
                    <a:pt x="6449" y="2884"/>
                  </a:cubicBezTo>
                  <a:cubicBezTo>
                    <a:pt x="6575" y="3339"/>
                    <a:pt x="6483" y="3309"/>
                    <a:pt x="6254" y="3339"/>
                  </a:cubicBezTo>
                  <a:cubicBezTo>
                    <a:pt x="5683" y="3384"/>
                    <a:pt x="5980" y="3506"/>
                    <a:pt x="5877" y="3946"/>
                  </a:cubicBezTo>
                  <a:cubicBezTo>
                    <a:pt x="5786" y="4402"/>
                    <a:pt x="6083" y="4341"/>
                    <a:pt x="6209" y="4705"/>
                  </a:cubicBezTo>
                  <a:cubicBezTo>
                    <a:pt x="6334" y="5069"/>
                    <a:pt x="6300" y="5160"/>
                    <a:pt x="6060" y="5358"/>
                  </a:cubicBezTo>
                  <a:cubicBezTo>
                    <a:pt x="5808" y="5555"/>
                    <a:pt x="5900" y="5889"/>
                    <a:pt x="5877" y="6511"/>
                  </a:cubicBezTo>
                  <a:cubicBezTo>
                    <a:pt x="5854" y="7134"/>
                    <a:pt x="5625" y="6967"/>
                    <a:pt x="5008" y="7756"/>
                  </a:cubicBezTo>
                  <a:cubicBezTo>
                    <a:pt x="4379" y="8530"/>
                    <a:pt x="4631" y="9608"/>
                    <a:pt x="4756" y="10109"/>
                  </a:cubicBezTo>
                  <a:cubicBezTo>
                    <a:pt x="4882" y="10625"/>
                    <a:pt x="4585" y="10792"/>
                    <a:pt x="4310" y="11232"/>
                  </a:cubicBezTo>
                  <a:cubicBezTo>
                    <a:pt x="4036" y="11688"/>
                    <a:pt x="3327" y="12052"/>
                    <a:pt x="3087" y="12158"/>
                  </a:cubicBezTo>
                  <a:cubicBezTo>
                    <a:pt x="2835" y="12280"/>
                    <a:pt x="2813" y="12553"/>
                    <a:pt x="2984" y="12902"/>
                  </a:cubicBezTo>
                  <a:cubicBezTo>
                    <a:pt x="3156" y="13236"/>
                    <a:pt x="2984" y="13236"/>
                    <a:pt x="2858" y="13600"/>
                  </a:cubicBezTo>
                  <a:cubicBezTo>
                    <a:pt x="2732" y="13964"/>
                    <a:pt x="2481" y="14055"/>
                    <a:pt x="2104" y="13797"/>
                  </a:cubicBezTo>
                  <a:cubicBezTo>
                    <a:pt x="1738" y="13539"/>
                    <a:pt x="1909" y="13995"/>
                    <a:pt x="1909" y="14647"/>
                  </a:cubicBezTo>
                  <a:cubicBezTo>
                    <a:pt x="1909" y="15285"/>
                    <a:pt x="1235" y="15088"/>
                    <a:pt x="880" y="15088"/>
                  </a:cubicBezTo>
                  <a:cubicBezTo>
                    <a:pt x="537" y="15088"/>
                    <a:pt x="709" y="15224"/>
                    <a:pt x="709" y="15543"/>
                  </a:cubicBezTo>
                  <a:cubicBezTo>
                    <a:pt x="709" y="15847"/>
                    <a:pt x="514" y="15968"/>
                    <a:pt x="263" y="16105"/>
                  </a:cubicBezTo>
                  <a:cubicBezTo>
                    <a:pt x="148" y="16165"/>
                    <a:pt x="68" y="16348"/>
                    <a:pt x="0" y="16530"/>
                  </a:cubicBezTo>
                  <a:cubicBezTo>
                    <a:pt x="57" y="16894"/>
                    <a:pt x="171" y="16894"/>
                    <a:pt x="434" y="16894"/>
                  </a:cubicBezTo>
                  <a:cubicBezTo>
                    <a:pt x="731" y="16894"/>
                    <a:pt x="983" y="16773"/>
                    <a:pt x="583" y="17334"/>
                  </a:cubicBezTo>
                  <a:cubicBezTo>
                    <a:pt x="183" y="17911"/>
                    <a:pt x="137" y="18017"/>
                    <a:pt x="183" y="18518"/>
                  </a:cubicBezTo>
                  <a:cubicBezTo>
                    <a:pt x="240" y="19034"/>
                    <a:pt x="-69" y="19368"/>
                    <a:pt x="434" y="19702"/>
                  </a:cubicBezTo>
                  <a:cubicBezTo>
                    <a:pt x="937" y="20036"/>
                    <a:pt x="434" y="19824"/>
                    <a:pt x="731" y="20491"/>
                  </a:cubicBezTo>
                  <a:cubicBezTo>
                    <a:pt x="1040" y="21175"/>
                    <a:pt x="388" y="21114"/>
                    <a:pt x="1337" y="21175"/>
                  </a:cubicBezTo>
                  <a:cubicBezTo>
                    <a:pt x="2287" y="21220"/>
                    <a:pt x="2687" y="21554"/>
                    <a:pt x="2835" y="20825"/>
                  </a:cubicBezTo>
                  <a:cubicBezTo>
                    <a:pt x="2984" y="20097"/>
                    <a:pt x="2184" y="19763"/>
                    <a:pt x="2332" y="19474"/>
                  </a:cubicBezTo>
                  <a:cubicBezTo>
                    <a:pt x="2481" y="19201"/>
                    <a:pt x="2732" y="18867"/>
                    <a:pt x="2229" y="18913"/>
                  </a:cubicBezTo>
                  <a:cubicBezTo>
                    <a:pt x="1738" y="18974"/>
                    <a:pt x="1440" y="18807"/>
                    <a:pt x="1783" y="18412"/>
                  </a:cubicBezTo>
                  <a:cubicBezTo>
                    <a:pt x="2138" y="18017"/>
                    <a:pt x="2138" y="17456"/>
                    <a:pt x="2584" y="17516"/>
                  </a:cubicBezTo>
                  <a:cubicBezTo>
                    <a:pt x="3030" y="17562"/>
                    <a:pt x="2984" y="17456"/>
                    <a:pt x="3178" y="17122"/>
                  </a:cubicBezTo>
                  <a:cubicBezTo>
                    <a:pt x="3384" y="16773"/>
                    <a:pt x="3533" y="16606"/>
                    <a:pt x="3887" y="16606"/>
                  </a:cubicBezTo>
                  <a:cubicBezTo>
                    <a:pt x="4230" y="16606"/>
                    <a:pt x="5077" y="16044"/>
                    <a:pt x="5431" y="15998"/>
                  </a:cubicBezTo>
                  <a:cubicBezTo>
                    <a:pt x="5786" y="15938"/>
                    <a:pt x="6231" y="16044"/>
                    <a:pt x="6380" y="15422"/>
                  </a:cubicBezTo>
                  <a:cubicBezTo>
                    <a:pt x="6529" y="14814"/>
                    <a:pt x="7078" y="14359"/>
                    <a:pt x="7375" y="14587"/>
                  </a:cubicBezTo>
                  <a:cubicBezTo>
                    <a:pt x="7684" y="14814"/>
                    <a:pt x="8324" y="15255"/>
                    <a:pt x="8427" y="14693"/>
                  </a:cubicBezTo>
                  <a:cubicBezTo>
                    <a:pt x="8530" y="14131"/>
                    <a:pt x="8930" y="14693"/>
                    <a:pt x="9330" y="14253"/>
                  </a:cubicBezTo>
                  <a:cubicBezTo>
                    <a:pt x="9730" y="13797"/>
                    <a:pt x="9971" y="14192"/>
                    <a:pt x="10028" y="13570"/>
                  </a:cubicBezTo>
                  <a:cubicBezTo>
                    <a:pt x="10074" y="12947"/>
                    <a:pt x="10474" y="12902"/>
                    <a:pt x="10622" y="13069"/>
                  </a:cubicBezTo>
                  <a:cubicBezTo>
                    <a:pt x="10771" y="13236"/>
                    <a:pt x="11274" y="12841"/>
                    <a:pt x="11526" y="12507"/>
                  </a:cubicBezTo>
                  <a:cubicBezTo>
                    <a:pt x="11777" y="12158"/>
                    <a:pt x="12269" y="12158"/>
                    <a:pt x="11823" y="11551"/>
                  </a:cubicBezTo>
                  <a:cubicBezTo>
                    <a:pt x="11377" y="10929"/>
                    <a:pt x="11320" y="11035"/>
                    <a:pt x="11125" y="10473"/>
                  </a:cubicBezTo>
                  <a:cubicBezTo>
                    <a:pt x="10920" y="9912"/>
                    <a:pt x="10680" y="9289"/>
                    <a:pt x="11320" y="9684"/>
                  </a:cubicBezTo>
                  <a:cubicBezTo>
                    <a:pt x="11972" y="10079"/>
                    <a:pt x="12223" y="10595"/>
                    <a:pt x="12372" y="11035"/>
                  </a:cubicBezTo>
                  <a:cubicBezTo>
                    <a:pt x="12521" y="11490"/>
                    <a:pt x="13367" y="11946"/>
                    <a:pt x="13721" y="11551"/>
                  </a:cubicBezTo>
                  <a:cubicBezTo>
                    <a:pt x="14076" y="11156"/>
                    <a:pt x="13618" y="11323"/>
                    <a:pt x="14076" y="11156"/>
                  </a:cubicBezTo>
                  <a:cubicBezTo>
                    <a:pt x="14522" y="10989"/>
                    <a:pt x="14624" y="10822"/>
                    <a:pt x="14670" y="10367"/>
                  </a:cubicBezTo>
                  <a:cubicBezTo>
                    <a:pt x="14716" y="9912"/>
                    <a:pt x="14773" y="10079"/>
                    <a:pt x="15116" y="10367"/>
                  </a:cubicBezTo>
                  <a:cubicBezTo>
                    <a:pt x="15471" y="10640"/>
                    <a:pt x="15516" y="10367"/>
                    <a:pt x="15768" y="10033"/>
                  </a:cubicBezTo>
                  <a:cubicBezTo>
                    <a:pt x="16020" y="9684"/>
                    <a:pt x="16717" y="9289"/>
                    <a:pt x="16774" y="9578"/>
                  </a:cubicBezTo>
                  <a:cubicBezTo>
                    <a:pt x="16820" y="9866"/>
                    <a:pt x="17769" y="9972"/>
                    <a:pt x="17517" y="9684"/>
                  </a:cubicBezTo>
                  <a:cubicBezTo>
                    <a:pt x="17266" y="9411"/>
                    <a:pt x="17163" y="8788"/>
                    <a:pt x="17517" y="9016"/>
                  </a:cubicBezTo>
                  <a:cubicBezTo>
                    <a:pt x="17872" y="9244"/>
                    <a:pt x="18066" y="9638"/>
                    <a:pt x="18764" y="9122"/>
                  </a:cubicBezTo>
                  <a:cubicBezTo>
                    <a:pt x="19461" y="8621"/>
                    <a:pt x="19770" y="8394"/>
                    <a:pt x="19919" y="8394"/>
                  </a:cubicBezTo>
                  <a:cubicBezTo>
                    <a:pt x="20067" y="8394"/>
                    <a:pt x="20262" y="7938"/>
                    <a:pt x="20262" y="7604"/>
                  </a:cubicBezTo>
                  <a:cubicBezTo>
                    <a:pt x="20262" y="7270"/>
                    <a:pt x="20811" y="6936"/>
                    <a:pt x="20914" y="6375"/>
                  </a:cubicBezTo>
                  <a:cubicBezTo>
                    <a:pt x="20982" y="5995"/>
                    <a:pt x="21211" y="5646"/>
                    <a:pt x="21531" y="5327"/>
                  </a:cubicBezTo>
                  <a:cubicBezTo>
                    <a:pt x="21245" y="4978"/>
                    <a:pt x="20936" y="4477"/>
                    <a:pt x="20959" y="4007"/>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77" name="Shape 1677"/>
            <p:cNvSpPr/>
            <p:nvPr/>
          </p:nvSpPr>
          <p:spPr>
            <a:xfrm>
              <a:off x="6700673" y="5134674"/>
              <a:ext cx="1199215" cy="1116650"/>
            </a:xfrm>
            <a:custGeom>
              <a:avLst/>
              <a:gdLst/>
              <a:ahLst/>
              <a:cxnLst>
                <a:cxn ang="0">
                  <a:pos x="wd2" y="hd2"/>
                </a:cxn>
                <a:cxn ang="5400000">
                  <a:pos x="wd2" y="hd2"/>
                </a:cxn>
                <a:cxn ang="10800000">
                  <a:pos x="wd2" y="hd2"/>
                </a:cxn>
                <a:cxn ang="16200000">
                  <a:pos x="wd2" y="hd2"/>
                </a:cxn>
              </a:cxnLst>
              <a:rect l="0" t="0" r="r" b="b"/>
              <a:pathLst>
                <a:path w="21126" h="21220" extrusionOk="0">
                  <a:moveTo>
                    <a:pt x="20887" y="13812"/>
                  </a:moveTo>
                  <a:cubicBezTo>
                    <a:pt x="20496" y="13469"/>
                    <a:pt x="20556" y="13125"/>
                    <a:pt x="20226" y="12782"/>
                  </a:cubicBezTo>
                  <a:cubicBezTo>
                    <a:pt x="19910" y="12423"/>
                    <a:pt x="19249" y="12376"/>
                    <a:pt x="19249" y="11799"/>
                  </a:cubicBezTo>
                  <a:cubicBezTo>
                    <a:pt x="19249" y="11221"/>
                    <a:pt x="19053" y="11097"/>
                    <a:pt x="19053" y="10582"/>
                  </a:cubicBezTo>
                  <a:cubicBezTo>
                    <a:pt x="19053" y="10051"/>
                    <a:pt x="18783" y="10238"/>
                    <a:pt x="18332" y="9598"/>
                  </a:cubicBezTo>
                  <a:cubicBezTo>
                    <a:pt x="17866" y="8958"/>
                    <a:pt x="17610" y="8272"/>
                    <a:pt x="18257" y="7679"/>
                  </a:cubicBezTo>
                  <a:cubicBezTo>
                    <a:pt x="18918" y="7101"/>
                    <a:pt x="19700" y="6695"/>
                    <a:pt x="19775" y="5946"/>
                  </a:cubicBezTo>
                  <a:cubicBezTo>
                    <a:pt x="19835" y="5197"/>
                    <a:pt x="19189" y="4620"/>
                    <a:pt x="19309" y="4323"/>
                  </a:cubicBezTo>
                  <a:cubicBezTo>
                    <a:pt x="19444" y="4042"/>
                    <a:pt x="19249" y="3574"/>
                    <a:pt x="18858" y="3231"/>
                  </a:cubicBezTo>
                  <a:cubicBezTo>
                    <a:pt x="18452" y="2887"/>
                    <a:pt x="17340" y="3168"/>
                    <a:pt x="17340" y="2310"/>
                  </a:cubicBezTo>
                  <a:cubicBezTo>
                    <a:pt x="17340" y="1436"/>
                    <a:pt x="17806" y="1030"/>
                    <a:pt x="17205" y="687"/>
                  </a:cubicBezTo>
                  <a:cubicBezTo>
                    <a:pt x="16618" y="343"/>
                    <a:pt x="16558" y="218"/>
                    <a:pt x="16092" y="749"/>
                  </a:cubicBezTo>
                  <a:cubicBezTo>
                    <a:pt x="15641" y="1264"/>
                    <a:pt x="15837" y="2076"/>
                    <a:pt x="15175" y="1732"/>
                  </a:cubicBezTo>
                  <a:cubicBezTo>
                    <a:pt x="14514" y="1373"/>
                    <a:pt x="14319" y="1092"/>
                    <a:pt x="14589" y="921"/>
                  </a:cubicBezTo>
                  <a:cubicBezTo>
                    <a:pt x="14845" y="749"/>
                    <a:pt x="14709" y="218"/>
                    <a:pt x="14258" y="390"/>
                  </a:cubicBezTo>
                  <a:cubicBezTo>
                    <a:pt x="13792" y="577"/>
                    <a:pt x="13928" y="921"/>
                    <a:pt x="13206" y="1202"/>
                  </a:cubicBezTo>
                  <a:cubicBezTo>
                    <a:pt x="12485" y="1498"/>
                    <a:pt x="12019" y="1732"/>
                    <a:pt x="11568" y="1264"/>
                  </a:cubicBezTo>
                  <a:cubicBezTo>
                    <a:pt x="11102" y="796"/>
                    <a:pt x="11372" y="281"/>
                    <a:pt x="10320" y="453"/>
                  </a:cubicBezTo>
                  <a:cubicBezTo>
                    <a:pt x="9268" y="624"/>
                    <a:pt x="8742" y="577"/>
                    <a:pt x="8351" y="343"/>
                  </a:cubicBezTo>
                  <a:cubicBezTo>
                    <a:pt x="7960" y="109"/>
                    <a:pt x="7359" y="0"/>
                    <a:pt x="6773" y="0"/>
                  </a:cubicBezTo>
                  <a:cubicBezTo>
                    <a:pt x="6187" y="0"/>
                    <a:pt x="4939" y="172"/>
                    <a:pt x="5390" y="624"/>
                  </a:cubicBezTo>
                  <a:cubicBezTo>
                    <a:pt x="5856" y="1092"/>
                    <a:pt x="6382" y="2138"/>
                    <a:pt x="5660" y="2076"/>
                  </a:cubicBezTo>
                  <a:cubicBezTo>
                    <a:pt x="4939" y="2013"/>
                    <a:pt x="4744" y="1670"/>
                    <a:pt x="4413" y="1966"/>
                  </a:cubicBezTo>
                  <a:cubicBezTo>
                    <a:pt x="4082" y="2247"/>
                    <a:pt x="3812" y="1264"/>
                    <a:pt x="3225" y="1561"/>
                  </a:cubicBezTo>
                  <a:cubicBezTo>
                    <a:pt x="2639" y="1842"/>
                    <a:pt x="1843" y="2138"/>
                    <a:pt x="1587" y="2716"/>
                  </a:cubicBezTo>
                  <a:cubicBezTo>
                    <a:pt x="1316" y="3293"/>
                    <a:pt x="1121" y="3574"/>
                    <a:pt x="1121" y="4386"/>
                  </a:cubicBezTo>
                  <a:cubicBezTo>
                    <a:pt x="1121" y="5197"/>
                    <a:pt x="1256" y="6009"/>
                    <a:pt x="1512" y="6414"/>
                  </a:cubicBezTo>
                  <a:cubicBezTo>
                    <a:pt x="1782" y="6820"/>
                    <a:pt x="1061" y="6883"/>
                    <a:pt x="1452" y="7335"/>
                  </a:cubicBezTo>
                  <a:cubicBezTo>
                    <a:pt x="1843" y="7803"/>
                    <a:pt x="1978" y="7741"/>
                    <a:pt x="1782" y="8318"/>
                  </a:cubicBezTo>
                  <a:cubicBezTo>
                    <a:pt x="1587" y="8896"/>
                    <a:pt x="1647" y="9068"/>
                    <a:pt x="1978" y="9598"/>
                  </a:cubicBezTo>
                  <a:cubicBezTo>
                    <a:pt x="2308" y="10113"/>
                    <a:pt x="2699" y="10628"/>
                    <a:pt x="2173" y="10753"/>
                  </a:cubicBezTo>
                  <a:cubicBezTo>
                    <a:pt x="1647" y="10862"/>
                    <a:pt x="865" y="11393"/>
                    <a:pt x="535" y="11799"/>
                  </a:cubicBezTo>
                  <a:cubicBezTo>
                    <a:pt x="204" y="12205"/>
                    <a:pt x="-322" y="12314"/>
                    <a:pt x="264" y="12548"/>
                  </a:cubicBezTo>
                  <a:cubicBezTo>
                    <a:pt x="865" y="12782"/>
                    <a:pt x="670" y="12080"/>
                    <a:pt x="1316" y="12205"/>
                  </a:cubicBezTo>
                  <a:cubicBezTo>
                    <a:pt x="1978" y="12314"/>
                    <a:pt x="2639" y="11736"/>
                    <a:pt x="2699" y="12423"/>
                  </a:cubicBezTo>
                  <a:cubicBezTo>
                    <a:pt x="2759" y="13125"/>
                    <a:pt x="2835" y="13297"/>
                    <a:pt x="2504" y="13469"/>
                  </a:cubicBezTo>
                  <a:cubicBezTo>
                    <a:pt x="2173" y="13640"/>
                    <a:pt x="2444" y="13875"/>
                    <a:pt x="2639" y="14171"/>
                  </a:cubicBezTo>
                  <a:cubicBezTo>
                    <a:pt x="2835" y="14452"/>
                    <a:pt x="2699" y="14343"/>
                    <a:pt x="2444" y="14686"/>
                  </a:cubicBezTo>
                  <a:cubicBezTo>
                    <a:pt x="2173" y="15029"/>
                    <a:pt x="2564" y="15669"/>
                    <a:pt x="2699" y="15841"/>
                  </a:cubicBezTo>
                  <a:cubicBezTo>
                    <a:pt x="2759" y="15919"/>
                    <a:pt x="2850" y="16075"/>
                    <a:pt x="2895" y="16262"/>
                  </a:cubicBezTo>
                  <a:cubicBezTo>
                    <a:pt x="3255" y="16278"/>
                    <a:pt x="3616" y="16325"/>
                    <a:pt x="3721" y="16528"/>
                  </a:cubicBezTo>
                  <a:cubicBezTo>
                    <a:pt x="3917" y="16918"/>
                    <a:pt x="4413" y="16699"/>
                    <a:pt x="4458" y="16262"/>
                  </a:cubicBezTo>
                  <a:cubicBezTo>
                    <a:pt x="4503" y="15825"/>
                    <a:pt x="4894" y="14749"/>
                    <a:pt x="5345" y="15482"/>
                  </a:cubicBezTo>
                  <a:cubicBezTo>
                    <a:pt x="5781" y="16216"/>
                    <a:pt x="5044" y="16387"/>
                    <a:pt x="6322" y="16169"/>
                  </a:cubicBezTo>
                  <a:cubicBezTo>
                    <a:pt x="6863" y="15560"/>
                    <a:pt x="6923" y="15779"/>
                    <a:pt x="7013" y="15357"/>
                  </a:cubicBezTo>
                  <a:cubicBezTo>
                    <a:pt x="7119" y="14920"/>
                    <a:pt x="7269" y="14873"/>
                    <a:pt x="7660" y="14967"/>
                  </a:cubicBezTo>
                  <a:cubicBezTo>
                    <a:pt x="8050" y="15045"/>
                    <a:pt x="8201" y="15092"/>
                    <a:pt x="8396" y="14920"/>
                  </a:cubicBezTo>
                  <a:cubicBezTo>
                    <a:pt x="8592" y="14749"/>
                    <a:pt x="8637" y="14390"/>
                    <a:pt x="9133" y="14577"/>
                  </a:cubicBezTo>
                  <a:cubicBezTo>
                    <a:pt x="9629" y="14749"/>
                    <a:pt x="10020" y="14702"/>
                    <a:pt x="9779" y="15170"/>
                  </a:cubicBezTo>
                  <a:cubicBezTo>
                    <a:pt x="9524" y="15654"/>
                    <a:pt x="9238" y="16216"/>
                    <a:pt x="9719" y="16216"/>
                  </a:cubicBezTo>
                  <a:cubicBezTo>
                    <a:pt x="10215" y="16216"/>
                    <a:pt x="10410" y="16138"/>
                    <a:pt x="10365" y="16653"/>
                  </a:cubicBezTo>
                  <a:cubicBezTo>
                    <a:pt x="10320" y="17168"/>
                    <a:pt x="10666" y="17870"/>
                    <a:pt x="9779" y="18557"/>
                  </a:cubicBezTo>
                  <a:cubicBezTo>
                    <a:pt x="8892" y="19259"/>
                    <a:pt x="8892" y="19555"/>
                    <a:pt x="9584" y="19555"/>
                  </a:cubicBezTo>
                  <a:cubicBezTo>
                    <a:pt x="10275" y="19555"/>
                    <a:pt x="10756" y="19306"/>
                    <a:pt x="10906" y="19774"/>
                  </a:cubicBezTo>
                  <a:cubicBezTo>
                    <a:pt x="11057" y="20258"/>
                    <a:pt x="11012" y="21600"/>
                    <a:pt x="11598" y="21116"/>
                  </a:cubicBezTo>
                  <a:cubicBezTo>
                    <a:pt x="12184" y="20648"/>
                    <a:pt x="12034" y="20508"/>
                    <a:pt x="12440" y="20601"/>
                  </a:cubicBezTo>
                  <a:cubicBezTo>
                    <a:pt x="12725" y="20664"/>
                    <a:pt x="12695" y="20492"/>
                    <a:pt x="13086" y="20632"/>
                  </a:cubicBezTo>
                  <a:cubicBezTo>
                    <a:pt x="13101" y="20539"/>
                    <a:pt x="13206" y="20492"/>
                    <a:pt x="13567" y="20476"/>
                  </a:cubicBezTo>
                  <a:cubicBezTo>
                    <a:pt x="13868" y="20445"/>
                    <a:pt x="13988" y="20476"/>
                    <a:pt x="13822" y="20008"/>
                  </a:cubicBezTo>
                  <a:cubicBezTo>
                    <a:pt x="13672" y="19540"/>
                    <a:pt x="13372" y="19259"/>
                    <a:pt x="13898" y="19056"/>
                  </a:cubicBezTo>
                  <a:cubicBezTo>
                    <a:pt x="14424" y="18853"/>
                    <a:pt x="14754" y="18557"/>
                    <a:pt x="15566" y="18962"/>
                  </a:cubicBezTo>
                  <a:cubicBezTo>
                    <a:pt x="16393" y="19368"/>
                    <a:pt x="16528" y="19868"/>
                    <a:pt x="16754" y="19056"/>
                  </a:cubicBezTo>
                  <a:cubicBezTo>
                    <a:pt x="16979" y="18245"/>
                    <a:pt x="16167" y="18104"/>
                    <a:pt x="16648" y="17870"/>
                  </a:cubicBezTo>
                  <a:cubicBezTo>
                    <a:pt x="17144" y="17636"/>
                    <a:pt x="17280" y="17136"/>
                    <a:pt x="17565" y="17121"/>
                  </a:cubicBezTo>
                  <a:cubicBezTo>
                    <a:pt x="17866" y="17090"/>
                    <a:pt x="17806" y="17230"/>
                    <a:pt x="18197" y="17433"/>
                  </a:cubicBezTo>
                  <a:cubicBezTo>
                    <a:pt x="18587" y="17636"/>
                    <a:pt x="18663" y="17901"/>
                    <a:pt x="19219" y="17698"/>
                  </a:cubicBezTo>
                  <a:cubicBezTo>
                    <a:pt x="19655" y="17527"/>
                    <a:pt x="20030" y="17371"/>
                    <a:pt x="20466" y="17043"/>
                  </a:cubicBezTo>
                  <a:cubicBezTo>
                    <a:pt x="20286" y="16777"/>
                    <a:pt x="20121" y="16465"/>
                    <a:pt x="20166" y="16075"/>
                  </a:cubicBezTo>
                  <a:cubicBezTo>
                    <a:pt x="20226" y="15435"/>
                    <a:pt x="19775" y="15154"/>
                    <a:pt x="20496" y="14624"/>
                  </a:cubicBezTo>
                  <a:cubicBezTo>
                    <a:pt x="21218" y="14109"/>
                    <a:pt x="21278" y="14171"/>
                    <a:pt x="20887" y="13812"/>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78" name="Shape 1678"/>
            <p:cNvSpPr/>
            <p:nvPr/>
          </p:nvSpPr>
          <p:spPr>
            <a:xfrm>
              <a:off x="4254999" y="5366972"/>
              <a:ext cx="1920050" cy="1700128"/>
            </a:xfrm>
            <a:custGeom>
              <a:avLst/>
              <a:gdLst/>
              <a:ahLst/>
              <a:cxnLst>
                <a:cxn ang="0">
                  <a:pos x="wd2" y="hd2"/>
                </a:cxn>
                <a:cxn ang="5400000">
                  <a:pos x="wd2" y="hd2"/>
                </a:cxn>
                <a:cxn ang="10800000">
                  <a:pos x="wd2" y="hd2"/>
                </a:cxn>
                <a:cxn ang="16200000">
                  <a:pos x="wd2" y="hd2"/>
                </a:cxn>
              </a:cxnLst>
              <a:rect l="0" t="0" r="r" b="b"/>
              <a:pathLst>
                <a:path w="21443" h="21416" extrusionOk="0">
                  <a:moveTo>
                    <a:pt x="21219" y="15031"/>
                  </a:moveTo>
                  <a:cubicBezTo>
                    <a:pt x="21467" y="14917"/>
                    <a:pt x="21448" y="14690"/>
                    <a:pt x="21438" y="14359"/>
                  </a:cubicBezTo>
                  <a:cubicBezTo>
                    <a:pt x="21419" y="14028"/>
                    <a:pt x="21324" y="13883"/>
                    <a:pt x="21105" y="13583"/>
                  </a:cubicBezTo>
                  <a:cubicBezTo>
                    <a:pt x="20886" y="13272"/>
                    <a:pt x="20762" y="13603"/>
                    <a:pt x="20495" y="13666"/>
                  </a:cubicBezTo>
                  <a:cubicBezTo>
                    <a:pt x="20228" y="13717"/>
                    <a:pt x="20180" y="13593"/>
                    <a:pt x="20028" y="13407"/>
                  </a:cubicBezTo>
                  <a:cubicBezTo>
                    <a:pt x="19875" y="13221"/>
                    <a:pt x="19856" y="13314"/>
                    <a:pt x="19627" y="13562"/>
                  </a:cubicBezTo>
                  <a:cubicBezTo>
                    <a:pt x="19389" y="13810"/>
                    <a:pt x="18970" y="13407"/>
                    <a:pt x="18893" y="13272"/>
                  </a:cubicBezTo>
                  <a:cubicBezTo>
                    <a:pt x="18808" y="13148"/>
                    <a:pt x="18760" y="13045"/>
                    <a:pt x="18703" y="12776"/>
                  </a:cubicBezTo>
                  <a:cubicBezTo>
                    <a:pt x="18636" y="12497"/>
                    <a:pt x="18121" y="12610"/>
                    <a:pt x="17892" y="12600"/>
                  </a:cubicBezTo>
                  <a:cubicBezTo>
                    <a:pt x="17654" y="12590"/>
                    <a:pt x="17721" y="12600"/>
                    <a:pt x="17654" y="12817"/>
                  </a:cubicBezTo>
                  <a:cubicBezTo>
                    <a:pt x="17597" y="13034"/>
                    <a:pt x="17387" y="12931"/>
                    <a:pt x="17206" y="12466"/>
                  </a:cubicBezTo>
                  <a:cubicBezTo>
                    <a:pt x="17120" y="12269"/>
                    <a:pt x="17187" y="12083"/>
                    <a:pt x="17292" y="11938"/>
                  </a:cubicBezTo>
                  <a:cubicBezTo>
                    <a:pt x="17149" y="11845"/>
                    <a:pt x="17111" y="11700"/>
                    <a:pt x="17320" y="11514"/>
                  </a:cubicBezTo>
                  <a:cubicBezTo>
                    <a:pt x="17692" y="11162"/>
                    <a:pt x="17816" y="10707"/>
                    <a:pt x="17568" y="10479"/>
                  </a:cubicBezTo>
                  <a:cubicBezTo>
                    <a:pt x="17320" y="10252"/>
                    <a:pt x="16777" y="9983"/>
                    <a:pt x="16777" y="9714"/>
                  </a:cubicBezTo>
                  <a:cubicBezTo>
                    <a:pt x="16777" y="9445"/>
                    <a:pt x="16444" y="9176"/>
                    <a:pt x="16777" y="8710"/>
                  </a:cubicBezTo>
                  <a:cubicBezTo>
                    <a:pt x="17111" y="8255"/>
                    <a:pt x="17149" y="8255"/>
                    <a:pt x="17320" y="8028"/>
                  </a:cubicBezTo>
                  <a:cubicBezTo>
                    <a:pt x="17483" y="7790"/>
                    <a:pt x="17483" y="7490"/>
                    <a:pt x="17320" y="7334"/>
                  </a:cubicBezTo>
                  <a:cubicBezTo>
                    <a:pt x="17149" y="7179"/>
                    <a:pt x="17111" y="6910"/>
                    <a:pt x="16863" y="6869"/>
                  </a:cubicBezTo>
                  <a:cubicBezTo>
                    <a:pt x="16606" y="6838"/>
                    <a:pt x="16444" y="7221"/>
                    <a:pt x="16320" y="7107"/>
                  </a:cubicBezTo>
                  <a:cubicBezTo>
                    <a:pt x="16196" y="6983"/>
                    <a:pt x="15938" y="6910"/>
                    <a:pt x="15938" y="7138"/>
                  </a:cubicBezTo>
                  <a:cubicBezTo>
                    <a:pt x="15938" y="7376"/>
                    <a:pt x="15614" y="7334"/>
                    <a:pt x="15357" y="7138"/>
                  </a:cubicBezTo>
                  <a:cubicBezTo>
                    <a:pt x="15109" y="6952"/>
                    <a:pt x="14947" y="6486"/>
                    <a:pt x="15147" y="6372"/>
                  </a:cubicBezTo>
                  <a:cubicBezTo>
                    <a:pt x="15357" y="6259"/>
                    <a:pt x="15443" y="6217"/>
                    <a:pt x="15195" y="5990"/>
                  </a:cubicBezTo>
                  <a:cubicBezTo>
                    <a:pt x="14947" y="5762"/>
                    <a:pt x="14861" y="5990"/>
                    <a:pt x="15195" y="5534"/>
                  </a:cubicBezTo>
                  <a:cubicBezTo>
                    <a:pt x="15528" y="5069"/>
                    <a:pt x="15614" y="4614"/>
                    <a:pt x="15776" y="4955"/>
                  </a:cubicBezTo>
                  <a:cubicBezTo>
                    <a:pt x="15938" y="5297"/>
                    <a:pt x="15938" y="5566"/>
                    <a:pt x="16234" y="5266"/>
                  </a:cubicBezTo>
                  <a:cubicBezTo>
                    <a:pt x="16529" y="4955"/>
                    <a:pt x="15900" y="4800"/>
                    <a:pt x="16529" y="4955"/>
                  </a:cubicBezTo>
                  <a:cubicBezTo>
                    <a:pt x="17149" y="5110"/>
                    <a:pt x="17197" y="5152"/>
                    <a:pt x="17654" y="5069"/>
                  </a:cubicBezTo>
                  <a:cubicBezTo>
                    <a:pt x="18112" y="4997"/>
                    <a:pt x="18274" y="4955"/>
                    <a:pt x="18522" y="4914"/>
                  </a:cubicBezTo>
                  <a:cubicBezTo>
                    <a:pt x="18779" y="4883"/>
                    <a:pt x="18817" y="4231"/>
                    <a:pt x="18855" y="3921"/>
                  </a:cubicBezTo>
                  <a:cubicBezTo>
                    <a:pt x="18903" y="3610"/>
                    <a:pt x="18779" y="3310"/>
                    <a:pt x="18607" y="3228"/>
                  </a:cubicBezTo>
                  <a:cubicBezTo>
                    <a:pt x="18445" y="3155"/>
                    <a:pt x="18188" y="3000"/>
                    <a:pt x="18064" y="3228"/>
                  </a:cubicBezTo>
                  <a:cubicBezTo>
                    <a:pt x="17940" y="3455"/>
                    <a:pt x="17568" y="3807"/>
                    <a:pt x="17197" y="3724"/>
                  </a:cubicBezTo>
                  <a:cubicBezTo>
                    <a:pt x="16815" y="3652"/>
                    <a:pt x="16405" y="3455"/>
                    <a:pt x="16606" y="3269"/>
                  </a:cubicBezTo>
                  <a:cubicBezTo>
                    <a:pt x="16815" y="3072"/>
                    <a:pt x="16691" y="2772"/>
                    <a:pt x="16482" y="2576"/>
                  </a:cubicBezTo>
                  <a:cubicBezTo>
                    <a:pt x="16272" y="2390"/>
                    <a:pt x="16272" y="2193"/>
                    <a:pt x="16358" y="2079"/>
                  </a:cubicBezTo>
                  <a:cubicBezTo>
                    <a:pt x="16444" y="1966"/>
                    <a:pt x="16653" y="1655"/>
                    <a:pt x="16234" y="1697"/>
                  </a:cubicBezTo>
                  <a:cubicBezTo>
                    <a:pt x="15814" y="1738"/>
                    <a:pt x="14899" y="1852"/>
                    <a:pt x="15281" y="2121"/>
                  </a:cubicBezTo>
                  <a:cubicBezTo>
                    <a:pt x="15652" y="2390"/>
                    <a:pt x="15528" y="2659"/>
                    <a:pt x="15195" y="2731"/>
                  </a:cubicBezTo>
                  <a:cubicBezTo>
                    <a:pt x="14861" y="2803"/>
                    <a:pt x="14194" y="3000"/>
                    <a:pt x="14404" y="3269"/>
                  </a:cubicBezTo>
                  <a:cubicBezTo>
                    <a:pt x="14613" y="3538"/>
                    <a:pt x="14566" y="3921"/>
                    <a:pt x="14318" y="4190"/>
                  </a:cubicBezTo>
                  <a:cubicBezTo>
                    <a:pt x="14070" y="4459"/>
                    <a:pt x="13946" y="5028"/>
                    <a:pt x="13565" y="5069"/>
                  </a:cubicBezTo>
                  <a:cubicBezTo>
                    <a:pt x="13193" y="5110"/>
                    <a:pt x="13107" y="5338"/>
                    <a:pt x="13155" y="5679"/>
                  </a:cubicBezTo>
                  <a:cubicBezTo>
                    <a:pt x="13193" y="6031"/>
                    <a:pt x="13069" y="6145"/>
                    <a:pt x="13317" y="6569"/>
                  </a:cubicBezTo>
                  <a:cubicBezTo>
                    <a:pt x="13565" y="6983"/>
                    <a:pt x="13612" y="7521"/>
                    <a:pt x="13317" y="7790"/>
                  </a:cubicBezTo>
                  <a:cubicBezTo>
                    <a:pt x="13031" y="8059"/>
                    <a:pt x="12612" y="8141"/>
                    <a:pt x="12573" y="8028"/>
                  </a:cubicBezTo>
                  <a:cubicBezTo>
                    <a:pt x="12526" y="7903"/>
                    <a:pt x="12402" y="7448"/>
                    <a:pt x="12068" y="7831"/>
                  </a:cubicBezTo>
                  <a:cubicBezTo>
                    <a:pt x="11735" y="8214"/>
                    <a:pt x="11277" y="8555"/>
                    <a:pt x="10905" y="8524"/>
                  </a:cubicBezTo>
                  <a:cubicBezTo>
                    <a:pt x="10534" y="8483"/>
                    <a:pt x="10076" y="8172"/>
                    <a:pt x="10028" y="8059"/>
                  </a:cubicBezTo>
                  <a:cubicBezTo>
                    <a:pt x="9990" y="7945"/>
                    <a:pt x="10114" y="7562"/>
                    <a:pt x="9742" y="7334"/>
                  </a:cubicBezTo>
                  <a:cubicBezTo>
                    <a:pt x="9361" y="7107"/>
                    <a:pt x="9781" y="6641"/>
                    <a:pt x="9361" y="6331"/>
                  </a:cubicBezTo>
                  <a:cubicBezTo>
                    <a:pt x="8951" y="6031"/>
                    <a:pt x="9027" y="5876"/>
                    <a:pt x="8904" y="5452"/>
                  </a:cubicBezTo>
                  <a:cubicBezTo>
                    <a:pt x="8780" y="5028"/>
                    <a:pt x="8236" y="4417"/>
                    <a:pt x="7950" y="4107"/>
                  </a:cubicBezTo>
                  <a:cubicBezTo>
                    <a:pt x="7655" y="3807"/>
                    <a:pt x="6826" y="3879"/>
                    <a:pt x="6578" y="3424"/>
                  </a:cubicBezTo>
                  <a:cubicBezTo>
                    <a:pt x="6320" y="2959"/>
                    <a:pt x="6158" y="2772"/>
                    <a:pt x="6406" y="2503"/>
                  </a:cubicBezTo>
                  <a:cubicBezTo>
                    <a:pt x="6654" y="2234"/>
                    <a:pt x="6530" y="2079"/>
                    <a:pt x="6282" y="1966"/>
                  </a:cubicBezTo>
                  <a:cubicBezTo>
                    <a:pt x="6034" y="1852"/>
                    <a:pt x="5739" y="2079"/>
                    <a:pt x="5663" y="2307"/>
                  </a:cubicBezTo>
                  <a:cubicBezTo>
                    <a:pt x="5577" y="2545"/>
                    <a:pt x="5281" y="2659"/>
                    <a:pt x="5033" y="2772"/>
                  </a:cubicBezTo>
                  <a:cubicBezTo>
                    <a:pt x="4786" y="2886"/>
                    <a:pt x="4452" y="3072"/>
                    <a:pt x="4366" y="2307"/>
                  </a:cubicBezTo>
                  <a:cubicBezTo>
                    <a:pt x="4280" y="1541"/>
                    <a:pt x="4328" y="1086"/>
                    <a:pt x="4328" y="703"/>
                  </a:cubicBezTo>
                  <a:cubicBezTo>
                    <a:pt x="4328" y="445"/>
                    <a:pt x="4328" y="238"/>
                    <a:pt x="4137" y="0"/>
                  </a:cubicBezTo>
                  <a:cubicBezTo>
                    <a:pt x="4118" y="21"/>
                    <a:pt x="4099" y="31"/>
                    <a:pt x="4080" y="52"/>
                  </a:cubicBezTo>
                  <a:cubicBezTo>
                    <a:pt x="3785" y="238"/>
                    <a:pt x="3537" y="10"/>
                    <a:pt x="3537" y="434"/>
                  </a:cubicBezTo>
                  <a:cubicBezTo>
                    <a:pt x="3537" y="848"/>
                    <a:pt x="3947" y="734"/>
                    <a:pt x="3537" y="848"/>
                  </a:cubicBezTo>
                  <a:cubicBezTo>
                    <a:pt x="3117" y="972"/>
                    <a:pt x="2994" y="734"/>
                    <a:pt x="2994" y="1159"/>
                  </a:cubicBezTo>
                  <a:cubicBezTo>
                    <a:pt x="2994" y="1583"/>
                    <a:pt x="3117" y="2121"/>
                    <a:pt x="3079" y="2462"/>
                  </a:cubicBezTo>
                  <a:cubicBezTo>
                    <a:pt x="3032" y="2803"/>
                    <a:pt x="2955" y="3000"/>
                    <a:pt x="2622" y="2845"/>
                  </a:cubicBezTo>
                  <a:cubicBezTo>
                    <a:pt x="2288" y="2690"/>
                    <a:pt x="2450" y="2234"/>
                    <a:pt x="2040" y="2731"/>
                  </a:cubicBezTo>
                  <a:cubicBezTo>
                    <a:pt x="1964" y="2814"/>
                    <a:pt x="1907" y="2886"/>
                    <a:pt x="1859" y="2948"/>
                  </a:cubicBezTo>
                  <a:cubicBezTo>
                    <a:pt x="1888" y="3083"/>
                    <a:pt x="1897" y="3259"/>
                    <a:pt x="1955" y="3497"/>
                  </a:cubicBezTo>
                  <a:cubicBezTo>
                    <a:pt x="2078" y="4076"/>
                    <a:pt x="2078" y="3962"/>
                    <a:pt x="2164" y="4231"/>
                  </a:cubicBezTo>
                  <a:cubicBezTo>
                    <a:pt x="2241" y="4500"/>
                    <a:pt x="2288" y="4459"/>
                    <a:pt x="2660" y="4107"/>
                  </a:cubicBezTo>
                  <a:cubicBezTo>
                    <a:pt x="3032" y="3766"/>
                    <a:pt x="2832" y="4303"/>
                    <a:pt x="3117" y="4531"/>
                  </a:cubicBezTo>
                  <a:cubicBezTo>
                    <a:pt x="3413" y="4769"/>
                    <a:pt x="3156" y="5152"/>
                    <a:pt x="3241" y="5648"/>
                  </a:cubicBezTo>
                  <a:cubicBezTo>
                    <a:pt x="3327" y="6145"/>
                    <a:pt x="3365" y="6300"/>
                    <a:pt x="3327" y="6724"/>
                  </a:cubicBezTo>
                  <a:cubicBezTo>
                    <a:pt x="3289" y="7138"/>
                    <a:pt x="3079" y="7759"/>
                    <a:pt x="3079" y="8141"/>
                  </a:cubicBezTo>
                  <a:cubicBezTo>
                    <a:pt x="3079" y="8524"/>
                    <a:pt x="2832" y="8524"/>
                    <a:pt x="3079" y="8907"/>
                  </a:cubicBezTo>
                  <a:cubicBezTo>
                    <a:pt x="3327" y="9290"/>
                    <a:pt x="2450" y="9021"/>
                    <a:pt x="2412" y="9290"/>
                  </a:cubicBezTo>
                  <a:cubicBezTo>
                    <a:pt x="2364" y="9559"/>
                    <a:pt x="2241" y="9672"/>
                    <a:pt x="1869" y="9631"/>
                  </a:cubicBezTo>
                  <a:cubicBezTo>
                    <a:pt x="1497" y="9600"/>
                    <a:pt x="1621" y="10210"/>
                    <a:pt x="1373" y="10397"/>
                  </a:cubicBezTo>
                  <a:cubicBezTo>
                    <a:pt x="1116" y="10593"/>
                    <a:pt x="620" y="10779"/>
                    <a:pt x="620" y="11245"/>
                  </a:cubicBezTo>
                  <a:cubicBezTo>
                    <a:pt x="620" y="11700"/>
                    <a:pt x="372" y="11700"/>
                    <a:pt x="124" y="11855"/>
                  </a:cubicBezTo>
                  <a:cubicBezTo>
                    <a:pt x="-133" y="12010"/>
                    <a:pt x="77" y="12321"/>
                    <a:pt x="162" y="12548"/>
                  </a:cubicBezTo>
                  <a:cubicBezTo>
                    <a:pt x="248" y="12776"/>
                    <a:pt x="582" y="12972"/>
                    <a:pt x="534" y="13241"/>
                  </a:cubicBezTo>
                  <a:cubicBezTo>
                    <a:pt x="496" y="13510"/>
                    <a:pt x="77" y="13428"/>
                    <a:pt x="124" y="13893"/>
                  </a:cubicBezTo>
                  <a:cubicBezTo>
                    <a:pt x="162" y="14348"/>
                    <a:pt x="868" y="13738"/>
                    <a:pt x="1163" y="13469"/>
                  </a:cubicBezTo>
                  <a:cubicBezTo>
                    <a:pt x="1449" y="13200"/>
                    <a:pt x="1783" y="13386"/>
                    <a:pt x="2117" y="13469"/>
                  </a:cubicBezTo>
                  <a:cubicBezTo>
                    <a:pt x="2450" y="13541"/>
                    <a:pt x="2832" y="13510"/>
                    <a:pt x="3117" y="13314"/>
                  </a:cubicBezTo>
                  <a:cubicBezTo>
                    <a:pt x="3413" y="13117"/>
                    <a:pt x="3241" y="13655"/>
                    <a:pt x="3032" y="13893"/>
                  </a:cubicBezTo>
                  <a:cubicBezTo>
                    <a:pt x="2832" y="14121"/>
                    <a:pt x="2994" y="14348"/>
                    <a:pt x="3203" y="14617"/>
                  </a:cubicBezTo>
                  <a:cubicBezTo>
                    <a:pt x="3413" y="14886"/>
                    <a:pt x="3117" y="15155"/>
                    <a:pt x="3413" y="15310"/>
                  </a:cubicBezTo>
                  <a:cubicBezTo>
                    <a:pt x="3699" y="15466"/>
                    <a:pt x="3327" y="15693"/>
                    <a:pt x="3451" y="15879"/>
                  </a:cubicBezTo>
                  <a:cubicBezTo>
                    <a:pt x="3575" y="16076"/>
                    <a:pt x="3909" y="16190"/>
                    <a:pt x="4080" y="16117"/>
                  </a:cubicBezTo>
                  <a:cubicBezTo>
                    <a:pt x="4242" y="16034"/>
                    <a:pt x="4538" y="15993"/>
                    <a:pt x="4824" y="16262"/>
                  </a:cubicBezTo>
                  <a:cubicBezTo>
                    <a:pt x="5119" y="16531"/>
                    <a:pt x="4910" y="16686"/>
                    <a:pt x="4662" y="16914"/>
                  </a:cubicBezTo>
                  <a:cubicBezTo>
                    <a:pt x="4404" y="17152"/>
                    <a:pt x="4452" y="17266"/>
                    <a:pt x="4490" y="17566"/>
                  </a:cubicBezTo>
                  <a:cubicBezTo>
                    <a:pt x="4538" y="17876"/>
                    <a:pt x="4080" y="18414"/>
                    <a:pt x="4033" y="18683"/>
                  </a:cubicBezTo>
                  <a:cubicBezTo>
                    <a:pt x="3994" y="18952"/>
                    <a:pt x="4700" y="18683"/>
                    <a:pt x="4948" y="18838"/>
                  </a:cubicBezTo>
                  <a:cubicBezTo>
                    <a:pt x="5196" y="18993"/>
                    <a:pt x="5491" y="19024"/>
                    <a:pt x="5787" y="19024"/>
                  </a:cubicBezTo>
                  <a:cubicBezTo>
                    <a:pt x="6072" y="19024"/>
                    <a:pt x="6034" y="19334"/>
                    <a:pt x="5863" y="19603"/>
                  </a:cubicBezTo>
                  <a:cubicBezTo>
                    <a:pt x="5701" y="19872"/>
                    <a:pt x="5863" y="19945"/>
                    <a:pt x="6158" y="19986"/>
                  </a:cubicBezTo>
                  <a:cubicBezTo>
                    <a:pt x="6454" y="20028"/>
                    <a:pt x="6454" y="20214"/>
                    <a:pt x="6454" y="20441"/>
                  </a:cubicBezTo>
                  <a:cubicBezTo>
                    <a:pt x="6454" y="20679"/>
                    <a:pt x="6702" y="20679"/>
                    <a:pt x="6826" y="20410"/>
                  </a:cubicBezTo>
                  <a:cubicBezTo>
                    <a:pt x="6949" y="20141"/>
                    <a:pt x="7073" y="20369"/>
                    <a:pt x="7369" y="20597"/>
                  </a:cubicBezTo>
                  <a:cubicBezTo>
                    <a:pt x="7655" y="20824"/>
                    <a:pt x="8036" y="20255"/>
                    <a:pt x="8408" y="19986"/>
                  </a:cubicBezTo>
                  <a:cubicBezTo>
                    <a:pt x="8780" y="19717"/>
                    <a:pt x="8989" y="19945"/>
                    <a:pt x="8951" y="20059"/>
                  </a:cubicBezTo>
                  <a:cubicBezTo>
                    <a:pt x="8904" y="20172"/>
                    <a:pt x="9075" y="20752"/>
                    <a:pt x="9285" y="21176"/>
                  </a:cubicBezTo>
                  <a:cubicBezTo>
                    <a:pt x="9485" y="21600"/>
                    <a:pt x="9571" y="21362"/>
                    <a:pt x="9819" y="21217"/>
                  </a:cubicBezTo>
                  <a:cubicBezTo>
                    <a:pt x="10076" y="21062"/>
                    <a:pt x="10238" y="21362"/>
                    <a:pt x="10572" y="21331"/>
                  </a:cubicBezTo>
                  <a:cubicBezTo>
                    <a:pt x="10905" y="21290"/>
                    <a:pt x="10657" y="21021"/>
                    <a:pt x="10486" y="20638"/>
                  </a:cubicBezTo>
                  <a:cubicBezTo>
                    <a:pt x="10324" y="20255"/>
                    <a:pt x="10534" y="20328"/>
                    <a:pt x="10572" y="20059"/>
                  </a:cubicBezTo>
                  <a:cubicBezTo>
                    <a:pt x="10610" y="19790"/>
                    <a:pt x="10152" y="19179"/>
                    <a:pt x="10076" y="18952"/>
                  </a:cubicBezTo>
                  <a:cubicBezTo>
                    <a:pt x="9990" y="18724"/>
                    <a:pt x="9904" y="18341"/>
                    <a:pt x="10114" y="18031"/>
                  </a:cubicBezTo>
                  <a:cubicBezTo>
                    <a:pt x="10324" y="17721"/>
                    <a:pt x="10486" y="17762"/>
                    <a:pt x="10572" y="17917"/>
                  </a:cubicBezTo>
                  <a:cubicBezTo>
                    <a:pt x="10657" y="18072"/>
                    <a:pt x="10657" y="18145"/>
                    <a:pt x="10781" y="18031"/>
                  </a:cubicBezTo>
                  <a:cubicBezTo>
                    <a:pt x="10905" y="17917"/>
                    <a:pt x="10991" y="17990"/>
                    <a:pt x="11363" y="18103"/>
                  </a:cubicBezTo>
                  <a:cubicBezTo>
                    <a:pt x="11735" y="18217"/>
                    <a:pt x="11573" y="17990"/>
                    <a:pt x="11944" y="17534"/>
                  </a:cubicBezTo>
                  <a:cubicBezTo>
                    <a:pt x="12316" y="17069"/>
                    <a:pt x="12488" y="17152"/>
                    <a:pt x="12735" y="17266"/>
                  </a:cubicBezTo>
                  <a:cubicBezTo>
                    <a:pt x="12983" y="17379"/>
                    <a:pt x="13241" y="17690"/>
                    <a:pt x="13527" y="17876"/>
                  </a:cubicBezTo>
                  <a:cubicBezTo>
                    <a:pt x="13822" y="18072"/>
                    <a:pt x="14108" y="17648"/>
                    <a:pt x="14280" y="17224"/>
                  </a:cubicBezTo>
                  <a:cubicBezTo>
                    <a:pt x="14442" y="16800"/>
                    <a:pt x="14613" y="17183"/>
                    <a:pt x="14737" y="17379"/>
                  </a:cubicBezTo>
                  <a:cubicBezTo>
                    <a:pt x="14861" y="17566"/>
                    <a:pt x="15071" y="17421"/>
                    <a:pt x="15147" y="17069"/>
                  </a:cubicBezTo>
                  <a:cubicBezTo>
                    <a:pt x="15233" y="16728"/>
                    <a:pt x="15652" y="17452"/>
                    <a:pt x="15938" y="17648"/>
                  </a:cubicBezTo>
                  <a:cubicBezTo>
                    <a:pt x="16234" y="17834"/>
                    <a:pt x="16148" y="17183"/>
                    <a:pt x="16272" y="16997"/>
                  </a:cubicBezTo>
                  <a:cubicBezTo>
                    <a:pt x="16405" y="16800"/>
                    <a:pt x="16729" y="17038"/>
                    <a:pt x="16863" y="17152"/>
                  </a:cubicBezTo>
                  <a:cubicBezTo>
                    <a:pt x="16987" y="17266"/>
                    <a:pt x="17235" y="17183"/>
                    <a:pt x="17397" y="16997"/>
                  </a:cubicBezTo>
                  <a:cubicBezTo>
                    <a:pt x="17568" y="16800"/>
                    <a:pt x="17778" y="16800"/>
                    <a:pt x="18064" y="16645"/>
                  </a:cubicBezTo>
                  <a:cubicBezTo>
                    <a:pt x="18359" y="16500"/>
                    <a:pt x="18150" y="16417"/>
                    <a:pt x="18150" y="16117"/>
                  </a:cubicBezTo>
                  <a:cubicBezTo>
                    <a:pt x="18150" y="15807"/>
                    <a:pt x="18359" y="15807"/>
                    <a:pt x="18693" y="15807"/>
                  </a:cubicBezTo>
                  <a:cubicBezTo>
                    <a:pt x="19027" y="15807"/>
                    <a:pt x="19027" y="15693"/>
                    <a:pt x="19275" y="15424"/>
                  </a:cubicBezTo>
                  <a:cubicBezTo>
                    <a:pt x="19522" y="15155"/>
                    <a:pt x="19570" y="15610"/>
                    <a:pt x="19818" y="15807"/>
                  </a:cubicBezTo>
                  <a:cubicBezTo>
                    <a:pt x="19818" y="15807"/>
                    <a:pt x="19827" y="15817"/>
                    <a:pt x="19827" y="15817"/>
                  </a:cubicBezTo>
                  <a:cubicBezTo>
                    <a:pt x="20037" y="15559"/>
                    <a:pt x="20314" y="15341"/>
                    <a:pt x="20399" y="15134"/>
                  </a:cubicBezTo>
                  <a:cubicBezTo>
                    <a:pt x="20533" y="14845"/>
                    <a:pt x="20962" y="15145"/>
                    <a:pt x="21219" y="15031"/>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79" name="Shape 1679"/>
            <p:cNvSpPr/>
            <p:nvPr/>
          </p:nvSpPr>
          <p:spPr>
            <a:xfrm>
              <a:off x="5792314" y="5898938"/>
              <a:ext cx="1680692" cy="1055812"/>
            </a:xfrm>
            <a:custGeom>
              <a:avLst/>
              <a:gdLst/>
              <a:ahLst/>
              <a:cxnLst>
                <a:cxn ang="0">
                  <a:pos x="wd2" y="hd2"/>
                </a:cxn>
                <a:cxn ang="5400000">
                  <a:pos x="wd2" y="hd2"/>
                </a:cxn>
                <a:cxn ang="10800000">
                  <a:pos x="wd2" y="hd2"/>
                </a:cxn>
                <a:cxn ang="16200000">
                  <a:pos x="wd2" y="hd2"/>
                </a:cxn>
              </a:cxnLst>
              <a:rect l="0" t="0" r="r" b="b"/>
              <a:pathLst>
                <a:path w="21495" h="21399" extrusionOk="0">
                  <a:moveTo>
                    <a:pt x="21427" y="7844"/>
                  </a:moveTo>
                  <a:cubicBezTo>
                    <a:pt x="21307" y="7444"/>
                    <a:pt x="21023" y="7511"/>
                    <a:pt x="21110" y="7012"/>
                  </a:cubicBezTo>
                  <a:cubicBezTo>
                    <a:pt x="21165" y="6762"/>
                    <a:pt x="21110" y="6612"/>
                    <a:pt x="21121" y="6512"/>
                  </a:cubicBezTo>
                  <a:cubicBezTo>
                    <a:pt x="20837" y="6363"/>
                    <a:pt x="20859" y="6546"/>
                    <a:pt x="20652" y="6479"/>
                  </a:cubicBezTo>
                  <a:cubicBezTo>
                    <a:pt x="20357" y="6379"/>
                    <a:pt x="20466" y="6529"/>
                    <a:pt x="20040" y="7028"/>
                  </a:cubicBezTo>
                  <a:cubicBezTo>
                    <a:pt x="19614" y="7544"/>
                    <a:pt x="19647" y="6113"/>
                    <a:pt x="19538" y="5597"/>
                  </a:cubicBezTo>
                  <a:cubicBezTo>
                    <a:pt x="19428" y="5098"/>
                    <a:pt x="19079" y="5364"/>
                    <a:pt x="18577" y="5364"/>
                  </a:cubicBezTo>
                  <a:cubicBezTo>
                    <a:pt x="18074" y="5364"/>
                    <a:pt x="18074" y="5048"/>
                    <a:pt x="18719" y="4299"/>
                  </a:cubicBezTo>
                  <a:cubicBezTo>
                    <a:pt x="19363" y="3567"/>
                    <a:pt x="19112" y="2818"/>
                    <a:pt x="19145" y="2269"/>
                  </a:cubicBezTo>
                  <a:cubicBezTo>
                    <a:pt x="19177" y="1720"/>
                    <a:pt x="19035" y="1803"/>
                    <a:pt x="18675" y="1803"/>
                  </a:cubicBezTo>
                  <a:cubicBezTo>
                    <a:pt x="18326" y="1803"/>
                    <a:pt x="18533" y="1204"/>
                    <a:pt x="18719" y="688"/>
                  </a:cubicBezTo>
                  <a:cubicBezTo>
                    <a:pt x="18893" y="189"/>
                    <a:pt x="18609" y="239"/>
                    <a:pt x="18249" y="56"/>
                  </a:cubicBezTo>
                  <a:cubicBezTo>
                    <a:pt x="17889" y="-144"/>
                    <a:pt x="17856" y="239"/>
                    <a:pt x="17714" y="422"/>
                  </a:cubicBezTo>
                  <a:cubicBezTo>
                    <a:pt x="17572" y="605"/>
                    <a:pt x="17463" y="555"/>
                    <a:pt x="17179" y="472"/>
                  </a:cubicBezTo>
                  <a:cubicBezTo>
                    <a:pt x="16895" y="372"/>
                    <a:pt x="16786" y="422"/>
                    <a:pt x="16709" y="888"/>
                  </a:cubicBezTo>
                  <a:cubicBezTo>
                    <a:pt x="16644" y="1337"/>
                    <a:pt x="16600" y="1104"/>
                    <a:pt x="16207" y="1753"/>
                  </a:cubicBezTo>
                  <a:cubicBezTo>
                    <a:pt x="15279" y="1986"/>
                    <a:pt x="15814" y="1803"/>
                    <a:pt x="15497" y="1021"/>
                  </a:cubicBezTo>
                  <a:cubicBezTo>
                    <a:pt x="15170" y="239"/>
                    <a:pt x="14886" y="1387"/>
                    <a:pt x="14853" y="1853"/>
                  </a:cubicBezTo>
                  <a:cubicBezTo>
                    <a:pt x="14820" y="2319"/>
                    <a:pt x="14460" y="2552"/>
                    <a:pt x="14318" y="2136"/>
                  </a:cubicBezTo>
                  <a:cubicBezTo>
                    <a:pt x="14241" y="1919"/>
                    <a:pt x="13979" y="1870"/>
                    <a:pt x="13717" y="1853"/>
                  </a:cubicBezTo>
                  <a:cubicBezTo>
                    <a:pt x="13761" y="2086"/>
                    <a:pt x="13750" y="2352"/>
                    <a:pt x="13619" y="2635"/>
                  </a:cubicBezTo>
                  <a:cubicBezTo>
                    <a:pt x="13390" y="3201"/>
                    <a:pt x="13248" y="3384"/>
                    <a:pt x="13051" y="3134"/>
                  </a:cubicBezTo>
                  <a:cubicBezTo>
                    <a:pt x="12866" y="2885"/>
                    <a:pt x="12341" y="2818"/>
                    <a:pt x="12341" y="3317"/>
                  </a:cubicBezTo>
                  <a:cubicBezTo>
                    <a:pt x="12341" y="3817"/>
                    <a:pt x="12811" y="4249"/>
                    <a:pt x="12341" y="4249"/>
                  </a:cubicBezTo>
                  <a:cubicBezTo>
                    <a:pt x="11861" y="4249"/>
                    <a:pt x="11664" y="4000"/>
                    <a:pt x="11577" y="4432"/>
                  </a:cubicBezTo>
                  <a:cubicBezTo>
                    <a:pt x="11479" y="4865"/>
                    <a:pt x="11337" y="4981"/>
                    <a:pt x="10998" y="4682"/>
                  </a:cubicBezTo>
                  <a:cubicBezTo>
                    <a:pt x="10671" y="4366"/>
                    <a:pt x="10234" y="4482"/>
                    <a:pt x="10146" y="4915"/>
                  </a:cubicBezTo>
                  <a:cubicBezTo>
                    <a:pt x="10048" y="5348"/>
                    <a:pt x="10190" y="5730"/>
                    <a:pt x="9852" y="5847"/>
                  </a:cubicBezTo>
                  <a:cubicBezTo>
                    <a:pt x="9524" y="5963"/>
                    <a:pt x="9524" y="6579"/>
                    <a:pt x="9240" y="6146"/>
                  </a:cubicBezTo>
                  <a:cubicBezTo>
                    <a:pt x="8945" y="5730"/>
                    <a:pt x="8858" y="5481"/>
                    <a:pt x="8661" y="5664"/>
                  </a:cubicBezTo>
                  <a:cubicBezTo>
                    <a:pt x="8476" y="5847"/>
                    <a:pt x="8137" y="5847"/>
                    <a:pt x="7951" y="5298"/>
                  </a:cubicBezTo>
                  <a:cubicBezTo>
                    <a:pt x="7755" y="4732"/>
                    <a:pt x="7853" y="4249"/>
                    <a:pt x="7427" y="4865"/>
                  </a:cubicBezTo>
                  <a:cubicBezTo>
                    <a:pt x="6990" y="5481"/>
                    <a:pt x="7132" y="5963"/>
                    <a:pt x="6608" y="6030"/>
                  </a:cubicBezTo>
                  <a:cubicBezTo>
                    <a:pt x="6084" y="6096"/>
                    <a:pt x="5898" y="6346"/>
                    <a:pt x="5658" y="6712"/>
                  </a:cubicBezTo>
                  <a:cubicBezTo>
                    <a:pt x="5418" y="7078"/>
                    <a:pt x="4708" y="6895"/>
                    <a:pt x="4708" y="7511"/>
                  </a:cubicBezTo>
                  <a:cubicBezTo>
                    <a:pt x="4708" y="8127"/>
                    <a:pt x="4468" y="8809"/>
                    <a:pt x="4086" y="8443"/>
                  </a:cubicBezTo>
                  <a:cubicBezTo>
                    <a:pt x="3704" y="8060"/>
                    <a:pt x="3365" y="7827"/>
                    <a:pt x="3081" y="7877"/>
                  </a:cubicBezTo>
                  <a:cubicBezTo>
                    <a:pt x="2797" y="7944"/>
                    <a:pt x="2459" y="7195"/>
                    <a:pt x="2076" y="7261"/>
                  </a:cubicBezTo>
                  <a:cubicBezTo>
                    <a:pt x="1694" y="7328"/>
                    <a:pt x="1651" y="7577"/>
                    <a:pt x="1465" y="7944"/>
                  </a:cubicBezTo>
                  <a:cubicBezTo>
                    <a:pt x="1268" y="8310"/>
                    <a:pt x="1170" y="8626"/>
                    <a:pt x="700" y="8626"/>
                  </a:cubicBezTo>
                  <a:cubicBezTo>
                    <a:pt x="482" y="8626"/>
                    <a:pt x="275" y="8559"/>
                    <a:pt x="144" y="8443"/>
                  </a:cubicBezTo>
                  <a:cubicBezTo>
                    <a:pt x="23" y="8676"/>
                    <a:pt x="-53" y="8975"/>
                    <a:pt x="45" y="9291"/>
                  </a:cubicBezTo>
                  <a:cubicBezTo>
                    <a:pt x="253" y="10040"/>
                    <a:pt x="493" y="10207"/>
                    <a:pt x="559" y="9857"/>
                  </a:cubicBezTo>
                  <a:cubicBezTo>
                    <a:pt x="635" y="9508"/>
                    <a:pt x="559" y="9491"/>
                    <a:pt x="832" y="9508"/>
                  </a:cubicBezTo>
                  <a:cubicBezTo>
                    <a:pt x="1094" y="9524"/>
                    <a:pt x="1683" y="9341"/>
                    <a:pt x="1760" y="9791"/>
                  </a:cubicBezTo>
                  <a:cubicBezTo>
                    <a:pt x="1825" y="10223"/>
                    <a:pt x="1880" y="10390"/>
                    <a:pt x="1978" y="10589"/>
                  </a:cubicBezTo>
                  <a:cubicBezTo>
                    <a:pt x="2066" y="10806"/>
                    <a:pt x="2546" y="11455"/>
                    <a:pt x="2819" y="11055"/>
                  </a:cubicBezTo>
                  <a:cubicBezTo>
                    <a:pt x="3081" y="10656"/>
                    <a:pt x="3103" y="10506"/>
                    <a:pt x="3278" y="10806"/>
                  </a:cubicBezTo>
                  <a:cubicBezTo>
                    <a:pt x="3452" y="11105"/>
                    <a:pt x="3507" y="11305"/>
                    <a:pt x="3813" y="11222"/>
                  </a:cubicBezTo>
                  <a:cubicBezTo>
                    <a:pt x="4118" y="11122"/>
                    <a:pt x="4260" y="10589"/>
                    <a:pt x="4512" y="11089"/>
                  </a:cubicBezTo>
                  <a:cubicBezTo>
                    <a:pt x="4763" y="11571"/>
                    <a:pt x="4872" y="11804"/>
                    <a:pt x="4894" y="12337"/>
                  </a:cubicBezTo>
                  <a:cubicBezTo>
                    <a:pt x="4905" y="12869"/>
                    <a:pt x="4927" y="13235"/>
                    <a:pt x="4643" y="13418"/>
                  </a:cubicBezTo>
                  <a:cubicBezTo>
                    <a:pt x="4348" y="13601"/>
                    <a:pt x="3856" y="13119"/>
                    <a:pt x="3704" y="13585"/>
                  </a:cubicBezTo>
                  <a:cubicBezTo>
                    <a:pt x="3605" y="13918"/>
                    <a:pt x="3289" y="14267"/>
                    <a:pt x="3048" y="14683"/>
                  </a:cubicBezTo>
                  <a:cubicBezTo>
                    <a:pt x="3332" y="14966"/>
                    <a:pt x="3562" y="14866"/>
                    <a:pt x="3889" y="15465"/>
                  </a:cubicBezTo>
                  <a:cubicBezTo>
                    <a:pt x="4228" y="16081"/>
                    <a:pt x="4370" y="15648"/>
                    <a:pt x="4610" y="15349"/>
                  </a:cubicBezTo>
                  <a:cubicBezTo>
                    <a:pt x="4850" y="15033"/>
                    <a:pt x="5036" y="15465"/>
                    <a:pt x="5276" y="15781"/>
                  </a:cubicBezTo>
                  <a:cubicBezTo>
                    <a:pt x="5516" y="16081"/>
                    <a:pt x="5702" y="16081"/>
                    <a:pt x="5898" y="15781"/>
                  </a:cubicBezTo>
                  <a:cubicBezTo>
                    <a:pt x="6084" y="15465"/>
                    <a:pt x="6423" y="15715"/>
                    <a:pt x="6707" y="15898"/>
                  </a:cubicBezTo>
                  <a:cubicBezTo>
                    <a:pt x="6990" y="16081"/>
                    <a:pt x="6707" y="16763"/>
                    <a:pt x="6423" y="17129"/>
                  </a:cubicBezTo>
                  <a:cubicBezTo>
                    <a:pt x="6139" y="17495"/>
                    <a:pt x="6182" y="17745"/>
                    <a:pt x="6368" y="17995"/>
                  </a:cubicBezTo>
                  <a:cubicBezTo>
                    <a:pt x="6565" y="18244"/>
                    <a:pt x="6608" y="18744"/>
                    <a:pt x="6750" y="19043"/>
                  </a:cubicBezTo>
                  <a:cubicBezTo>
                    <a:pt x="6903" y="19359"/>
                    <a:pt x="6849" y="19659"/>
                    <a:pt x="7089" y="19592"/>
                  </a:cubicBezTo>
                  <a:cubicBezTo>
                    <a:pt x="7329" y="19542"/>
                    <a:pt x="7569" y="19725"/>
                    <a:pt x="7809" y="20158"/>
                  </a:cubicBezTo>
                  <a:cubicBezTo>
                    <a:pt x="8039" y="20591"/>
                    <a:pt x="8803" y="20774"/>
                    <a:pt x="9142" y="21073"/>
                  </a:cubicBezTo>
                  <a:cubicBezTo>
                    <a:pt x="9469" y="21389"/>
                    <a:pt x="9852" y="20591"/>
                    <a:pt x="10092" y="20707"/>
                  </a:cubicBezTo>
                  <a:cubicBezTo>
                    <a:pt x="10201" y="20757"/>
                    <a:pt x="10408" y="21040"/>
                    <a:pt x="10605" y="21323"/>
                  </a:cubicBezTo>
                  <a:cubicBezTo>
                    <a:pt x="10823" y="20857"/>
                    <a:pt x="11009" y="20890"/>
                    <a:pt x="11577" y="20890"/>
                  </a:cubicBezTo>
                  <a:cubicBezTo>
                    <a:pt x="12243" y="20890"/>
                    <a:pt x="12385" y="21073"/>
                    <a:pt x="12243" y="20458"/>
                  </a:cubicBezTo>
                  <a:cubicBezTo>
                    <a:pt x="12101" y="19842"/>
                    <a:pt x="12188" y="19293"/>
                    <a:pt x="12625" y="20158"/>
                  </a:cubicBezTo>
                  <a:cubicBezTo>
                    <a:pt x="13051" y="21023"/>
                    <a:pt x="12483" y="20641"/>
                    <a:pt x="13193" y="20707"/>
                  </a:cubicBezTo>
                  <a:cubicBezTo>
                    <a:pt x="13914" y="20774"/>
                    <a:pt x="13390" y="21323"/>
                    <a:pt x="14099" y="21389"/>
                  </a:cubicBezTo>
                  <a:cubicBezTo>
                    <a:pt x="14820" y="21456"/>
                    <a:pt x="15148" y="21140"/>
                    <a:pt x="15148" y="20890"/>
                  </a:cubicBezTo>
                  <a:cubicBezTo>
                    <a:pt x="15148" y="20641"/>
                    <a:pt x="15432" y="20091"/>
                    <a:pt x="15486" y="20641"/>
                  </a:cubicBezTo>
                  <a:cubicBezTo>
                    <a:pt x="15486" y="20707"/>
                    <a:pt x="15497" y="20757"/>
                    <a:pt x="15497" y="20807"/>
                  </a:cubicBezTo>
                  <a:cubicBezTo>
                    <a:pt x="15563" y="20607"/>
                    <a:pt x="15639" y="20408"/>
                    <a:pt x="15748" y="20341"/>
                  </a:cubicBezTo>
                  <a:cubicBezTo>
                    <a:pt x="15989" y="20191"/>
                    <a:pt x="16174" y="20058"/>
                    <a:pt x="16174" y="19725"/>
                  </a:cubicBezTo>
                  <a:cubicBezTo>
                    <a:pt x="16174" y="19376"/>
                    <a:pt x="16010" y="19226"/>
                    <a:pt x="16338" y="19226"/>
                  </a:cubicBezTo>
                  <a:cubicBezTo>
                    <a:pt x="16677" y="19226"/>
                    <a:pt x="17321" y="19442"/>
                    <a:pt x="17321" y="18744"/>
                  </a:cubicBezTo>
                  <a:cubicBezTo>
                    <a:pt x="17321" y="18028"/>
                    <a:pt x="17157" y="17529"/>
                    <a:pt x="17507" y="17812"/>
                  </a:cubicBezTo>
                  <a:cubicBezTo>
                    <a:pt x="17867" y="18095"/>
                    <a:pt x="18107" y="17995"/>
                    <a:pt x="18227" y="17595"/>
                  </a:cubicBezTo>
                  <a:cubicBezTo>
                    <a:pt x="18347" y="17196"/>
                    <a:pt x="18511" y="17196"/>
                    <a:pt x="18347" y="16830"/>
                  </a:cubicBezTo>
                  <a:cubicBezTo>
                    <a:pt x="18184" y="16447"/>
                    <a:pt x="18205" y="16148"/>
                    <a:pt x="18446" y="16014"/>
                  </a:cubicBezTo>
                  <a:cubicBezTo>
                    <a:pt x="18675" y="15898"/>
                    <a:pt x="19352" y="15499"/>
                    <a:pt x="19614" y="14999"/>
                  </a:cubicBezTo>
                  <a:cubicBezTo>
                    <a:pt x="19876" y="14517"/>
                    <a:pt x="20160" y="14334"/>
                    <a:pt x="20040" y="13768"/>
                  </a:cubicBezTo>
                  <a:cubicBezTo>
                    <a:pt x="19920" y="13219"/>
                    <a:pt x="19680" y="12037"/>
                    <a:pt x="20280" y="11189"/>
                  </a:cubicBezTo>
                  <a:cubicBezTo>
                    <a:pt x="20870" y="10323"/>
                    <a:pt x="21088" y="10506"/>
                    <a:pt x="21110" y="9824"/>
                  </a:cubicBezTo>
                  <a:cubicBezTo>
                    <a:pt x="21132" y="9142"/>
                    <a:pt x="21045" y="8776"/>
                    <a:pt x="21285" y="8559"/>
                  </a:cubicBezTo>
                  <a:cubicBezTo>
                    <a:pt x="21514" y="8343"/>
                    <a:pt x="21547" y="8243"/>
                    <a:pt x="21427" y="7844"/>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80" name="Shape 1680"/>
            <p:cNvSpPr/>
            <p:nvPr/>
          </p:nvSpPr>
          <p:spPr>
            <a:xfrm>
              <a:off x="5982697" y="3187631"/>
              <a:ext cx="1065042" cy="1624658"/>
            </a:xfrm>
            <a:custGeom>
              <a:avLst/>
              <a:gdLst/>
              <a:ahLst/>
              <a:cxnLst>
                <a:cxn ang="0">
                  <a:pos x="wd2" y="hd2"/>
                </a:cxn>
                <a:cxn ang="5400000">
                  <a:pos x="wd2" y="hd2"/>
                </a:cxn>
                <a:cxn ang="10800000">
                  <a:pos x="wd2" y="hd2"/>
                </a:cxn>
                <a:cxn ang="16200000">
                  <a:pos x="wd2" y="hd2"/>
                </a:cxn>
              </a:cxnLst>
              <a:rect l="0" t="0" r="r" b="b"/>
              <a:pathLst>
                <a:path w="21147" h="21464" extrusionOk="0">
                  <a:moveTo>
                    <a:pt x="21037" y="16558"/>
                  </a:moveTo>
                  <a:cubicBezTo>
                    <a:pt x="20731" y="16254"/>
                    <a:pt x="19476" y="15712"/>
                    <a:pt x="19221" y="15235"/>
                  </a:cubicBezTo>
                  <a:cubicBezTo>
                    <a:pt x="18950" y="14747"/>
                    <a:pt x="18695" y="14552"/>
                    <a:pt x="18254" y="14248"/>
                  </a:cubicBezTo>
                  <a:cubicBezTo>
                    <a:pt x="17813" y="13945"/>
                    <a:pt x="17626" y="13630"/>
                    <a:pt x="17592" y="13023"/>
                  </a:cubicBezTo>
                  <a:cubicBezTo>
                    <a:pt x="17541" y="12427"/>
                    <a:pt x="17813" y="12036"/>
                    <a:pt x="18067" y="11657"/>
                  </a:cubicBezTo>
                  <a:cubicBezTo>
                    <a:pt x="18322" y="11277"/>
                    <a:pt x="18916" y="11017"/>
                    <a:pt x="18474" y="10377"/>
                  </a:cubicBezTo>
                  <a:cubicBezTo>
                    <a:pt x="18033" y="9727"/>
                    <a:pt x="17762" y="9629"/>
                    <a:pt x="17762" y="9249"/>
                  </a:cubicBezTo>
                  <a:cubicBezTo>
                    <a:pt x="17762" y="8870"/>
                    <a:pt x="17881" y="8165"/>
                    <a:pt x="17439" y="7883"/>
                  </a:cubicBezTo>
                  <a:cubicBezTo>
                    <a:pt x="16998" y="7601"/>
                    <a:pt x="17253" y="7200"/>
                    <a:pt x="17507" y="6918"/>
                  </a:cubicBezTo>
                  <a:cubicBezTo>
                    <a:pt x="17762" y="6636"/>
                    <a:pt x="18508" y="6690"/>
                    <a:pt x="18186" y="6398"/>
                  </a:cubicBezTo>
                  <a:cubicBezTo>
                    <a:pt x="17847" y="6094"/>
                    <a:pt x="17813" y="6029"/>
                    <a:pt x="18135" y="5855"/>
                  </a:cubicBezTo>
                  <a:cubicBezTo>
                    <a:pt x="18474" y="5671"/>
                    <a:pt x="18440" y="5465"/>
                    <a:pt x="18186" y="5270"/>
                  </a:cubicBezTo>
                  <a:cubicBezTo>
                    <a:pt x="17914" y="5064"/>
                    <a:pt x="16506" y="4283"/>
                    <a:pt x="17185" y="3904"/>
                  </a:cubicBezTo>
                  <a:cubicBezTo>
                    <a:pt x="17847" y="3524"/>
                    <a:pt x="18254" y="3557"/>
                    <a:pt x="18288" y="3036"/>
                  </a:cubicBezTo>
                  <a:cubicBezTo>
                    <a:pt x="18322" y="2516"/>
                    <a:pt x="18407" y="2559"/>
                    <a:pt x="18508" y="2158"/>
                  </a:cubicBezTo>
                  <a:cubicBezTo>
                    <a:pt x="18627" y="1746"/>
                    <a:pt x="18661" y="1605"/>
                    <a:pt x="18916" y="1431"/>
                  </a:cubicBezTo>
                  <a:cubicBezTo>
                    <a:pt x="19170" y="1247"/>
                    <a:pt x="19323" y="911"/>
                    <a:pt x="19068" y="705"/>
                  </a:cubicBezTo>
                  <a:cubicBezTo>
                    <a:pt x="18865" y="553"/>
                    <a:pt x="18508" y="271"/>
                    <a:pt x="18356" y="0"/>
                  </a:cubicBezTo>
                  <a:cubicBezTo>
                    <a:pt x="18254" y="11"/>
                    <a:pt x="18135" y="87"/>
                    <a:pt x="17948" y="260"/>
                  </a:cubicBezTo>
                  <a:cubicBezTo>
                    <a:pt x="17355" y="867"/>
                    <a:pt x="16998" y="987"/>
                    <a:pt x="16625" y="824"/>
                  </a:cubicBezTo>
                  <a:cubicBezTo>
                    <a:pt x="16252" y="661"/>
                    <a:pt x="15284" y="228"/>
                    <a:pt x="15284" y="510"/>
                  </a:cubicBezTo>
                  <a:cubicBezTo>
                    <a:pt x="15284" y="792"/>
                    <a:pt x="15437" y="943"/>
                    <a:pt x="14996" y="1193"/>
                  </a:cubicBezTo>
                  <a:cubicBezTo>
                    <a:pt x="14538" y="1431"/>
                    <a:pt x="13961" y="1475"/>
                    <a:pt x="14029" y="1876"/>
                  </a:cubicBezTo>
                  <a:cubicBezTo>
                    <a:pt x="14097" y="2277"/>
                    <a:pt x="15064" y="2798"/>
                    <a:pt x="13876" y="2873"/>
                  </a:cubicBezTo>
                  <a:cubicBezTo>
                    <a:pt x="12688" y="2960"/>
                    <a:pt x="12909" y="2960"/>
                    <a:pt x="12688" y="3275"/>
                  </a:cubicBezTo>
                  <a:cubicBezTo>
                    <a:pt x="12468" y="3600"/>
                    <a:pt x="11874" y="3839"/>
                    <a:pt x="11585" y="4120"/>
                  </a:cubicBezTo>
                  <a:cubicBezTo>
                    <a:pt x="11280" y="4402"/>
                    <a:pt x="10771" y="4522"/>
                    <a:pt x="10771" y="4923"/>
                  </a:cubicBezTo>
                  <a:cubicBezTo>
                    <a:pt x="10771" y="5324"/>
                    <a:pt x="10907" y="5487"/>
                    <a:pt x="10398" y="5487"/>
                  </a:cubicBezTo>
                  <a:cubicBezTo>
                    <a:pt x="9872" y="5487"/>
                    <a:pt x="9498" y="6007"/>
                    <a:pt x="9057" y="5725"/>
                  </a:cubicBezTo>
                  <a:cubicBezTo>
                    <a:pt x="8616" y="5443"/>
                    <a:pt x="8090" y="5086"/>
                    <a:pt x="7802" y="5324"/>
                  </a:cubicBezTo>
                  <a:cubicBezTo>
                    <a:pt x="7496" y="5573"/>
                    <a:pt x="6682" y="5443"/>
                    <a:pt x="6241" y="5443"/>
                  </a:cubicBezTo>
                  <a:cubicBezTo>
                    <a:pt x="6190" y="5443"/>
                    <a:pt x="6156" y="5443"/>
                    <a:pt x="6122" y="5433"/>
                  </a:cubicBezTo>
                  <a:cubicBezTo>
                    <a:pt x="5901" y="5628"/>
                    <a:pt x="5698" y="5769"/>
                    <a:pt x="5392" y="5910"/>
                  </a:cubicBezTo>
                  <a:cubicBezTo>
                    <a:pt x="4985" y="6094"/>
                    <a:pt x="5206" y="6213"/>
                    <a:pt x="5053" y="6452"/>
                  </a:cubicBezTo>
                  <a:cubicBezTo>
                    <a:pt x="4917" y="6690"/>
                    <a:pt x="4917" y="6755"/>
                    <a:pt x="5206" y="6994"/>
                  </a:cubicBezTo>
                  <a:cubicBezTo>
                    <a:pt x="5511" y="7233"/>
                    <a:pt x="5138" y="7363"/>
                    <a:pt x="5273" y="7634"/>
                  </a:cubicBezTo>
                  <a:cubicBezTo>
                    <a:pt x="5426" y="7916"/>
                    <a:pt x="6359" y="8024"/>
                    <a:pt x="7021" y="8100"/>
                  </a:cubicBezTo>
                  <a:cubicBezTo>
                    <a:pt x="7683" y="8176"/>
                    <a:pt x="7734" y="8241"/>
                    <a:pt x="8209" y="8501"/>
                  </a:cubicBezTo>
                  <a:cubicBezTo>
                    <a:pt x="8684" y="8761"/>
                    <a:pt x="9770" y="8827"/>
                    <a:pt x="10432" y="8946"/>
                  </a:cubicBezTo>
                  <a:cubicBezTo>
                    <a:pt x="11093" y="9065"/>
                    <a:pt x="10720" y="9412"/>
                    <a:pt x="10992" y="9770"/>
                  </a:cubicBezTo>
                  <a:cubicBezTo>
                    <a:pt x="11246" y="10128"/>
                    <a:pt x="10686" y="10171"/>
                    <a:pt x="10313" y="10475"/>
                  </a:cubicBezTo>
                  <a:cubicBezTo>
                    <a:pt x="9957" y="10778"/>
                    <a:pt x="10279" y="11017"/>
                    <a:pt x="10618" y="11255"/>
                  </a:cubicBezTo>
                  <a:cubicBezTo>
                    <a:pt x="10958" y="11494"/>
                    <a:pt x="11059" y="11602"/>
                    <a:pt x="10958" y="11873"/>
                  </a:cubicBezTo>
                  <a:cubicBezTo>
                    <a:pt x="10839" y="12155"/>
                    <a:pt x="9736" y="12177"/>
                    <a:pt x="9278" y="12145"/>
                  </a:cubicBezTo>
                  <a:cubicBezTo>
                    <a:pt x="8837" y="12101"/>
                    <a:pt x="8955" y="12080"/>
                    <a:pt x="8837" y="12220"/>
                  </a:cubicBezTo>
                  <a:cubicBezTo>
                    <a:pt x="8735" y="12361"/>
                    <a:pt x="8650" y="12340"/>
                    <a:pt x="8362" y="12220"/>
                  </a:cubicBezTo>
                  <a:cubicBezTo>
                    <a:pt x="8056" y="12101"/>
                    <a:pt x="8022" y="12242"/>
                    <a:pt x="7547" y="12318"/>
                  </a:cubicBezTo>
                  <a:cubicBezTo>
                    <a:pt x="7055" y="12405"/>
                    <a:pt x="7734" y="12600"/>
                    <a:pt x="7734" y="12969"/>
                  </a:cubicBezTo>
                  <a:cubicBezTo>
                    <a:pt x="7734" y="13327"/>
                    <a:pt x="7276" y="13110"/>
                    <a:pt x="6835" y="13110"/>
                  </a:cubicBezTo>
                  <a:cubicBezTo>
                    <a:pt x="6393" y="13110"/>
                    <a:pt x="6325" y="13251"/>
                    <a:pt x="5766" y="13283"/>
                  </a:cubicBezTo>
                  <a:cubicBezTo>
                    <a:pt x="5206" y="13327"/>
                    <a:pt x="4764" y="13088"/>
                    <a:pt x="4612" y="12882"/>
                  </a:cubicBezTo>
                  <a:cubicBezTo>
                    <a:pt x="4459" y="12687"/>
                    <a:pt x="3950" y="12784"/>
                    <a:pt x="3203" y="12828"/>
                  </a:cubicBezTo>
                  <a:cubicBezTo>
                    <a:pt x="2457" y="12860"/>
                    <a:pt x="2643" y="13251"/>
                    <a:pt x="2830" y="13424"/>
                  </a:cubicBezTo>
                  <a:cubicBezTo>
                    <a:pt x="3017" y="13608"/>
                    <a:pt x="2983" y="13771"/>
                    <a:pt x="2694" y="13847"/>
                  </a:cubicBezTo>
                  <a:cubicBezTo>
                    <a:pt x="2389" y="13934"/>
                    <a:pt x="2168" y="14151"/>
                    <a:pt x="2134" y="14313"/>
                  </a:cubicBezTo>
                  <a:cubicBezTo>
                    <a:pt x="2100" y="14476"/>
                    <a:pt x="2423" y="14476"/>
                    <a:pt x="2762" y="14433"/>
                  </a:cubicBezTo>
                  <a:cubicBezTo>
                    <a:pt x="3102" y="14389"/>
                    <a:pt x="3237" y="14617"/>
                    <a:pt x="3509" y="14769"/>
                  </a:cubicBezTo>
                  <a:cubicBezTo>
                    <a:pt x="3763" y="14931"/>
                    <a:pt x="3288" y="15116"/>
                    <a:pt x="3322" y="15354"/>
                  </a:cubicBezTo>
                  <a:cubicBezTo>
                    <a:pt x="3356" y="15593"/>
                    <a:pt x="3102" y="15593"/>
                    <a:pt x="2915" y="15777"/>
                  </a:cubicBezTo>
                  <a:cubicBezTo>
                    <a:pt x="2728" y="15961"/>
                    <a:pt x="2576" y="15983"/>
                    <a:pt x="2762" y="16059"/>
                  </a:cubicBezTo>
                  <a:cubicBezTo>
                    <a:pt x="2949" y="16135"/>
                    <a:pt x="3102" y="16243"/>
                    <a:pt x="2796" y="16417"/>
                  </a:cubicBezTo>
                  <a:cubicBezTo>
                    <a:pt x="2508" y="16601"/>
                    <a:pt x="2796" y="16536"/>
                    <a:pt x="3136" y="16699"/>
                  </a:cubicBezTo>
                  <a:cubicBezTo>
                    <a:pt x="3458" y="16861"/>
                    <a:pt x="3356" y="17024"/>
                    <a:pt x="2864" y="17046"/>
                  </a:cubicBezTo>
                  <a:cubicBezTo>
                    <a:pt x="2389" y="17067"/>
                    <a:pt x="2457" y="16937"/>
                    <a:pt x="2236" y="16818"/>
                  </a:cubicBezTo>
                  <a:cubicBezTo>
                    <a:pt x="2016" y="16699"/>
                    <a:pt x="1914" y="16861"/>
                    <a:pt x="1829" y="17002"/>
                  </a:cubicBezTo>
                  <a:cubicBezTo>
                    <a:pt x="1761" y="17143"/>
                    <a:pt x="1286" y="17002"/>
                    <a:pt x="1015" y="16959"/>
                  </a:cubicBezTo>
                  <a:cubicBezTo>
                    <a:pt x="760" y="16927"/>
                    <a:pt x="539" y="17122"/>
                    <a:pt x="132" y="17263"/>
                  </a:cubicBezTo>
                  <a:cubicBezTo>
                    <a:pt x="-275" y="17404"/>
                    <a:pt x="353" y="17523"/>
                    <a:pt x="760" y="17610"/>
                  </a:cubicBezTo>
                  <a:cubicBezTo>
                    <a:pt x="1167" y="17686"/>
                    <a:pt x="1133" y="17761"/>
                    <a:pt x="879" y="17946"/>
                  </a:cubicBezTo>
                  <a:cubicBezTo>
                    <a:pt x="607" y="18130"/>
                    <a:pt x="1133" y="18271"/>
                    <a:pt x="760" y="18412"/>
                  </a:cubicBezTo>
                  <a:cubicBezTo>
                    <a:pt x="556" y="18488"/>
                    <a:pt x="302" y="18661"/>
                    <a:pt x="132" y="18802"/>
                  </a:cubicBezTo>
                  <a:cubicBezTo>
                    <a:pt x="268" y="18802"/>
                    <a:pt x="387" y="18813"/>
                    <a:pt x="506" y="18813"/>
                  </a:cubicBezTo>
                  <a:cubicBezTo>
                    <a:pt x="1048" y="18813"/>
                    <a:pt x="1099" y="19171"/>
                    <a:pt x="1574" y="19518"/>
                  </a:cubicBezTo>
                  <a:cubicBezTo>
                    <a:pt x="2050" y="19854"/>
                    <a:pt x="2762" y="19594"/>
                    <a:pt x="3356" y="19399"/>
                  </a:cubicBezTo>
                  <a:cubicBezTo>
                    <a:pt x="3950" y="19193"/>
                    <a:pt x="4323" y="19280"/>
                    <a:pt x="5036" y="19258"/>
                  </a:cubicBezTo>
                  <a:cubicBezTo>
                    <a:pt x="5766" y="19225"/>
                    <a:pt x="5375" y="19551"/>
                    <a:pt x="5647" y="19767"/>
                  </a:cubicBezTo>
                  <a:cubicBezTo>
                    <a:pt x="5935" y="19973"/>
                    <a:pt x="6207" y="19854"/>
                    <a:pt x="6546" y="19767"/>
                  </a:cubicBezTo>
                  <a:cubicBezTo>
                    <a:pt x="6868" y="19681"/>
                    <a:pt x="6987" y="19702"/>
                    <a:pt x="7157" y="19887"/>
                  </a:cubicBezTo>
                  <a:cubicBezTo>
                    <a:pt x="7327" y="20071"/>
                    <a:pt x="7479" y="20071"/>
                    <a:pt x="7768" y="20006"/>
                  </a:cubicBezTo>
                  <a:cubicBezTo>
                    <a:pt x="8039" y="19952"/>
                    <a:pt x="8379" y="20245"/>
                    <a:pt x="8820" y="20494"/>
                  </a:cubicBezTo>
                  <a:cubicBezTo>
                    <a:pt x="9261" y="20733"/>
                    <a:pt x="9651" y="20548"/>
                    <a:pt x="10092" y="20342"/>
                  </a:cubicBezTo>
                  <a:cubicBezTo>
                    <a:pt x="10550" y="20125"/>
                    <a:pt x="10822" y="20342"/>
                    <a:pt x="11212" y="20342"/>
                  </a:cubicBezTo>
                  <a:cubicBezTo>
                    <a:pt x="11602" y="20342"/>
                    <a:pt x="11993" y="20548"/>
                    <a:pt x="12264" y="20733"/>
                  </a:cubicBezTo>
                  <a:cubicBezTo>
                    <a:pt x="12553" y="20917"/>
                    <a:pt x="12773" y="20939"/>
                    <a:pt x="13384" y="20917"/>
                  </a:cubicBezTo>
                  <a:cubicBezTo>
                    <a:pt x="13995" y="20884"/>
                    <a:pt x="13774" y="21004"/>
                    <a:pt x="14266" y="21307"/>
                  </a:cubicBezTo>
                  <a:cubicBezTo>
                    <a:pt x="14775" y="21600"/>
                    <a:pt x="15047" y="21427"/>
                    <a:pt x="15658" y="21242"/>
                  </a:cubicBezTo>
                  <a:cubicBezTo>
                    <a:pt x="15794" y="21199"/>
                    <a:pt x="15929" y="21188"/>
                    <a:pt x="16065" y="21166"/>
                  </a:cubicBezTo>
                  <a:cubicBezTo>
                    <a:pt x="16150" y="20993"/>
                    <a:pt x="16235" y="20798"/>
                    <a:pt x="16184" y="20700"/>
                  </a:cubicBezTo>
                  <a:cubicBezTo>
                    <a:pt x="16065" y="20505"/>
                    <a:pt x="15810" y="20320"/>
                    <a:pt x="15471" y="20158"/>
                  </a:cubicBezTo>
                  <a:cubicBezTo>
                    <a:pt x="15132" y="19995"/>
                    <a:pt x="15251" y="19919"/>
                    <a:pt x="15505" y="19692"/>
                  </a:cubicBezTo>
                  <a:cubicBezTo>
                    <a:pt x="15777" y="19475"/>
                    <a:pt x="15726" y="19171"/>
                    <a:pt x="16320" y="19193"/>
                  </a:cubicBezTo>
                  <a:cubicBezTo>
                    <a:pt x="16913" y="19214"/>
                    <a:pt x="17660" y="19236"/>
                    <a:pt x="17694" y="18998"/>
                  </a:cubicBezTo>
                  <a:cubicBezTo>
                    <a:pt x="17728" y="18748"/>
                    <a:pt x="17948" y="18390"/>
                    <a:pt x="17439" y="18369"/>
                  </a:cubicBezTo>
                  <a:cubicBezTo>
                    <a:pt x="16913" y="18347"/>
                    <a:pt x="16218" y="18412"/>
                    <a:pt x="16252" y="18206"/>
                  </a:cubicBezTo>
                  <a:cubicBezTo>
                    <a:pt x="16286" y="18011"/>
                    <a:pt x="16320" y="17827"/>
                    <a:pt x="15878" y="17827"/>
                  </a:cubicBezTo>
                  <a:cubicBezTo>
                    <a:pt x="15437" y="17827"/>
                    <a:pt x="15217" y="17751"/>
                    <a:pt x="15217" y="17631"/>
                  </a:cubicBezTo>
                  <a:cubicBezTo>
                    <a:pt x="15217" y="17501"/>
                    <a:pt x="15064" y="17263"/>
                    <a:pt x="16099" y="17349"/>
                  </a:cubicBezTo>
                  <a:cubicBezTo>
                    <a:pt x="17134" y="17425"/>
                    <a:pt x="17405" y="17208"/>
                    <a:pt x="17507" y="17382"/>
                  </a:cubicBezTo>
                  <a:cubicBezTo>
                    <a:pt x="17626" y="17566"/>
                    <a:pt x="17694" y="17566"/>
                    <a:pt x="18254" y="17566"/>
                  </a:cubicBezTo>
                  <a:cubicBezTo>
                    <a:pt x="18814" y="17566"/>
                    <a:pt x="18848" y="17219"/>
                    <a:pt x="19543" y="17425"/>
                  </a:cubicBezTo>
                  <a:cubicBezTo>
                    <a:pt x="20256" y="17631"/>
                    <a:pt x="20256" y="17501"/>
                    <a:pt x="20629" y="17263"/>
                  </a:cubicBezTo>
                  <a:cubicBezTo>
                    <a:pt x="21003" y="17024"/>
                    <a:pt x="21325" y="16861"/>
                    <a:pt x="21037" y="16558"/>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81" name="Shape 1681"/>
            <p:cNvSpPr/>
            <p:nvPr/>
          </p:nvSpPr>
          <p:spPr>
            <a:xfrm>
              <a:off x="5595580" y="5360487"/>
              <a:ext cx="1270825" cy="963882"/>
            </a:xfrm>
            <a:custGeom>
              <a:avLst/>
              <a:gdLst/>
              <a:ahLst/>
              <a:cxnLst>
                <a:cxn ang="0">
                  <a:pos x="wd2" y="hd2"/>
                </a:cxn>
                <a:cxn ang="5400000">
                  <a:pos x="wd2" y="hd2"/>
                </a:cxn>
                <a:cxn ang="10800000">
                  <a:pos x="wd2" y="hd2"/>
                </a:cxn>
                <a:cxn ang="16200000">
                  <a:pos x="wd2" y="hd2"/>
                </a:cxn>
              </a:cxnLst>
              <a:rect l="0" t="0" r="r" b="b"/>
              <a:pathLst>
                <a:path w="21268" h="21308" extrusionOk="0">
                  <a:moveTo>
                    <a:pt x="18054" y="3883"/>
                  </a:moveTo>
                  <a:cubicBezTo>
                    <a:pt x="17468" y="3575"/>
                    <a:pt x="17554" y="3212"/>
                    <a:pt x="17368" y="2776"/>
                  </a:cubicBezTo>
                  <a:cubicBezTo>
                    <a:pt x="17182" y="2340"/>
                    <a:pt x="16911" y="2304"/>
                    <a:pt x="16568" y="2231"/>
                  </a:cubicBezTo>
                  <a:cubicBezTo>
                    <a:pt x="16225" y="2159"/>
                    <a:pt x="16439" y="2104"/>
                    <a:pt x="16596" y="1796"/>
                  </a:cubicBezTo>
                  <a:cubicBezTo>
                    <a:pt x="16753" y="1487"/>
                    <a:pt x="16410" y="1360"/>
                    <a:pt x="16410" y="1088"/>
                  </a:cubicBezTo>
                  <a:cubicBezTo>
                    <a:pt x="16410" y="816"/>
                    <a:pt x="16282" y="507"/>
                    <a:pt x="15881" y="489"/>
                  </a:cubicBezTo>
                  <a:cubicBezTo>
                    <a:pt x="15467" y="453"/>
                    <a:pt x="15310" y="507"/>
                    <a:pt x="15067" y="888"/>
                  </a:cubicBezTo>
                  <a:cubicBezTo>
                    <a:pt x="14809" y="1251"/>
                    <a:pt x="14538" y="888"/>
                    <a:pt x="14466" y="543"/>
                  </a:cubicBezTo>
                  <a:cubicBezTo>
                    <a:pt x="14409" y="217"/>
                    <a:pt x="13995" y="108"/>
                    <a:pt x="13623" y="17"/>
                  </a:cubicBezTo>
                  <a:cubicBezTo>
                    <a:pt x="13251" y="-92"/>
                    <a:pt x="13037" y="344"/>
                    <a:pt x="13308" y="689"/>
                  </a:cubicBezTo>
                  <a:cubicBezTo>
                    <a:pt x="13594" y="1015"/>
                    <a:pt x="13466" y="1287"/>
                    <a:pt x="13280" y="1632"/>
                  </a:cubicBezTo>
                  <a:cubicBezTo>
                    <a:pt x="13094" y="1959"/>
                    <a:pt x="12879" y="1995"/>
                    <a:pt x="12408" y="1523"/>
                  </a:cubicBezTo>
                  <a:cubicBezTo>
                    <a:pt x="11936" y="1052"/>
                    <a:pt x="11593" y="1959"/>
                    <a:pt x="11035" y="2068"/>
                  </a:cubicBezTo>
                  <a:cubicBezTo>
                    <a:pt x="10478" y="2159"/>
                    <a:pt x="11035" y="2740"/>
                    <a:pt x="10635" y="3175"/>
                  </a:cubicBezTo>
                  <a:cubicBezTo>
                    <a:pt x="10221" y="3611"/>
                    <a:pt x="9663" y="3375"/>
                    <a:pt x="9220" y="3302"/>
                  </a:cubicBezTo>
                  <a:cubicBezTo>
                    <a:pt x="8791" y="3248"/>
                    <a:pt x="8691" y="2830"/>
                    <a:pt x="8291" y="2431"/>
                  </a:cubicBezTo>
                  <a:cubicBezTo>
                    <a:pt x="7876" y="2032"/>
                    <a:pt x="7976" y="2558"/>
                    <a:pt x="7762" y="2867"/>
                  </a:cubicBezTo>
                  <a:cubicBezTo>
                    <a:pt x="7533" y="3175"/>
                    <a:pt x="7233" y="3103"/>
                    <a:pt x="6976" y="3375"/>
                  </a:cubicBezTo>
                  <a:cubicBezTo>
                    <a:pt x="6733" y="3647"/>
                    <a:pt x="7033" y="4174"/>
                    <a:pt x="7419" y="4518"/>
                  </a:cubicBezTo>
                  <a:cubicBezTo>
                    <a:pt x="7790" y="4845"/>
                    <a:pt x="8105" y="5117"/>
                    <a:pt x="8691" y="5117"/>
                  </a:cubicBezTo>
                  <a:cubicBezTo>
                    <a:pt x="9291" y="5117"/>
                    <a:pt x="9005" y="5353"/>
                    <a:pt x="9034" y="5662"/>
                  </a:cubicBezTo>
                  <a:cubicBezTo>
                    <a:pt x="9063" y="5971"/>
                    <a:pt x="9263" y="6098"/>
                    <a:pt x="9477" y="6461"/>
                  </a:cubicBezTo>
                  <a:cubicBezTo>
                    <a:pt x="9692" y="6842"/>
                    <a:pt x="9291" y="6878"/>
                    <a:pt x="8905" y="6842"/>
                  </a:cubicBezTo>
                  <a:cubicBezTo>
                    <a:pt x="8534" y="6805"/>
                    <a:pt x="8348" y="6969"/>
                    <a:pt x="8005" y="6969"/>
                  </a:cubicBezTo>
                  <a:cubicBezTo>
                    <a:pt x="7662" y="6969"/>
                    <a:pt x="7662" y="7150"/>
                    <a:pt x="7290" y="7350"/>
                  </a:cubicBezTo>
                  <a:cubicBezTo>
                    <a:pt x="6918" y="7550"/>
                    <a:pt x="6733" y="7314"/>
                    <a:pt x="6532" y="7041"/>
                  </a:cubicBezTo>
                  <a:cubicBezTo>
                    <a:pt x="6347" y="6769"/>
                    <a:pt x="6261" y="6933"/>
                    <a:pt x="6075" y="7150"/>
                  </a:cubicBezTo>
                  <a:cubicBezTo>
                    <a:pt x="6018" y="7205"/>
                    <a:pt x="5918" y="7187"/>
                    <a:pt x="5818" y="7132"/>
                  </a:cubicBezTo>
                  <a:cubicBezTo>
                    <a:pt x="5746" y="7713"/>
                    <a:pt x="5675" y="8730"/>
                    <a:pt x="5317" y="8784"/>
                  </a:cubicBezTo>
                  <a:cubicBezTo>
                    <a:pt x="4946" y="8857"/>
                    <a:pt x="4703" y="8929"/>
                    <a:pt x="4016" y="9056"/>
                  </a:cubicBezTo>
                  <a:cubicBezTo>
                    <a:pt x="3330" y="9201"/>
                    <a:pt x="3259" y="9129"/>
                    <a:pt x="2330" y="8857"/>
                  </a:cubicBezTo>
                  <a:cubicBezTo>
                    <a:pt x="1386" y="8584"/>
                    <a:pt x="2330" y="8857"/>
                    <a:pt x="1887" y="9401"/>
                  </a:cubicBezTo>
                  <a:cubicBezTo>
                    <a:pt x="1443" y="9927"/>
                    <a:pt x="1443" y="9456"/>
                    <a:pt x="1200" y="8857"/>
                  </a:cubicBezTo>
                  <a:cubicBezTo>
                    <a:pt x="957" y="8258"/>
                    <a:pt x="829" y="9056"/>
                    <a:pt x="328" y="9873"/>
                  </a:cubicBezTo>
                  <a:cubicBezTo>
                    <a:pt x="-172" y="10672"/>
                    <a:pt x="-43" y="10272"/>
                    <a:pt x="328" y="10672"/>
                  </a:cubicBezTo>
                  <a:cubicBezTo>
                    <a:pt x="700" y="11071"/>
                    <a:pt x="571" y="11144"/>
                    <a:pt x="257" y="11343"/>
                  </a:cubicBezTo>
                  <a:cubicBezTo>
                    <a:pt x="-43" y="11543"/>
                    <a:pt x="200" y="12360"/>
                    <a:pt x="571" y="12686"/>
                  </a:cubicBezTo>
                  <a:cubicBezTo>
                    <a:pt x="957" y="13031"/>
                    <a:pt x="1443" y="13104"/>
                    <a:pt x="1443" y="12686"/>
                  </a:cubicBezTo>
                  <a:cubicBezTo>
                    <a:pt x="1443" y="12287"/>
                    <a:pt x="1829" y="12414"/>
                    <a:pt x="2015" y="12632"/>
                  </a:cubicBezTo>
                  <a:cubicBezTo>
                    <a:pt x="2201" y="12832"/>
                    <a:pt x="2444" y="12160"/>
                    <a:pt x="2830" y="12215"/>
                  </a:cubicBezTo>
                  <a:cubicBezTo>
                    <a:pt x="3202" y="12287"/>
                    <a:pt x="3259" y="12759"/>
                    <a:pt x="3516" y="13031"/>
                  </a:cubicBezTo>
                  <a:cubicBezTo>
                    <a:pt x="3759" y="13304"/>
                    <a:pt x="3759" y="13830"/>
                    <a:pt x="3516" y="14247"/>
                  </a:cubicBezTo>
                  <a:cubicBezTo>
                    <a:pt x="3259" y="14647"/>
                    <a:pt x="3202" y="14647"/>
                    <a:pt x="2701" y="15445"/>
                  </a:cubicBezTo>
                  <a:cubicBezTo>
                    <a:pt x="2201" y="16262"/>
                    <a:pt x="2701" y="16734"/>
                    <a:pt x="2701" y="17206"/>
                  </a:cubicBezTo>
                  <a:cubicBezTo>
                    <a:pt x="2701" y="17678"/>
                    <a:pt x="3516" y="18150"/>
                    <a:pt x="3888" y="18549"/>
                  </a:cubicBezTo>
                  <a:cubicBezTo>
                    <a:pt x="4260" y="18949"/>
                    <a:pt x="4074" y="19747"/>
                    <a:pt x="3516" y="20364"/>
                  </a:cubicBezTo>
                  <a:cubicBezTo>
                    <a:pt x="2944" y="20963"/>
                    <a:pt x="3573" y="21308"/>
                    <a:pt x="4202" y="21308"/>
                  </a:cubicBezTo>
                  <a:cubicBezTo>
                    <a:pt x="4817" y="21308"/>
                    <a:pt x="4946" y="20963"/>
                    <a:pt x="5203" y="20564"/>
                  </a:cubicBezTo>
                  <a:cubicBezTo>
                    <a:pt x="5446" y="20165"/>
                    <a:pt x="5503" y="19893"/>
                    <a:pt x="6004" y="19820"/>
                  </a:cubicBezTo>
                  <a:cubicBezTo>
                    <a:pt x="6504" y="19747"/>
                    <a:pt x="6947" y="20564"/>
                    <a:pt x="7319" y="20492"/>
                  </a:cubicBezTo>
                  <a:cubicBezTo>
                    <a:pt x="7690" y="20437"/>
                    <a:pt x="8133" y="20691"/>
                    <a:pt x="8634" y="21109"/>
                  </a:cubicBezTo>
                  <a:cubicBezTo>
                    <a:pt x="9134" y="21508"/>
                    <a:pt x="9449" y="20764"/>
                    <a:pt x="9449" y="20092"/>
                  </a:cubicBezTo>
                  <a:cubicBezTo>
                    <a:pt x="9449" y="19421"/>
                    <a:pt x="10378" y="19620"/>
                    <a:pt x="10692" y="19221"/>
                  </a:cubicBezTo>
                  <a:cubicBezTo>
                    <a:pt x="11007" y="18822"/>
                    <a:pt x="11250" y="18549"/>
                    <a:pt x="11936" y="18477"/>
                  </a:cubicBezTo>
                  <a:cubicBezTo>
                    <a:pt x="12622" y="18404"/>
                    <a:pt x="12436" y="17878"/>
                    <a:pt x="13008" y="17206"/>
                  </a:cubicBezTo>
                  <a:cubicBezTo>
                    <a:pt x="13566" y="16535"/>
                    <a:pt x="13437" y="17061"/>
                    <a:pt x="13694" y="17678"/>
                  </a:cubicBezTo>
                  <a:cubicBezTo>
                    <a:pt x="13937" y="18277"/>
                    <a:pt x="14380" y="18277"/>
                    <a:pt x="14623" y="18077"/>
                  </a:cubicBezTo>
                  <a:cubicBezTo>
                    <a:pt x="14881" y="17878"/>
                    <a:pt x="14995" y="18150"/>
                    <a:pt x="15381" y="18604"/>
                  </a:cubicBezTo>
                  <a:cubicBezTo>
                    <a:pt x="15753" y="19076"/>
                    <a:pt x="15753" y="18404"/>
                    <a:pt x="16182" y="18277"/>
                  </a:cubicBezTo>
                  <a:cubicBezTo>
                    <a:pt x="16625" y="18150"/>
                    <a:pt x="16439" y="17733"/>
                    <a:pt x="16568" y="17261"/>
                  </a:cubicBezTo>
                  <a:cubicBezTo>
                    <a:pt x="16682" y="16789"/>
                    <a:pt x="17254" y="16662"/>
                    <a:pt x="17683" y="17006"/>
                  </a:cubicBezTo>
                  <a:cubicBezTo>
                    <a:pt x="18126" y="17333"/>
                    <a:pt x="18312" y="17206"/>
                    <a:pt x="18440" y="16734"/>
                  </a:cubicBezTo>
                  <a:cubicBezTo>
                    <a:pt x="18555" y="16262"/>
                    <a:pt x="18812" y="16535"/>
                    <a:pt x="19441" y="16535"/>
                  </a:cubicBezTo>
                  <a:cubicBezTo>
                    <a:pt x="20056" y="16535"/>
                    <a:pt x="19441" y="16063"/>
                    <a:pt x="19441" y="15518"/>
                  </a:cubicBezTo>
                  <a:cubicBezTo>
                    <a:pt x="19441" y="14974"/>
                    <a:pt x="20127" y="15046"/>
                    <a:pt x="20370" y="15318"/>
                  </a:cubicBezTo>
                  <a:cubicBezTo>
                    <a:pt x="20627" y="15591"/>
                    <a:pt x="20813" y="15391"/>
                    <a:pt x="21114" y="14774"/>
                  </a:cubicBezTo>
                  <a:cubicBezTo>
                    <a:pt x="21428" y="14175"/>
                    <a:pt x="21185" y="13630"/>
                    <a:pt x="21056" y="13431"/>
                  </a:cubicBezTo>
                  <a:cubicBezTo>
                    <a:pt x="20928" y="13231"/>
                    <a:pt x="20556" y="12487"/>
                    <a:pt x="20813" y="12087"/>
                  </a:cubicBezTo>
                  <a:cubicBezTo>
                    <a:pt x="21056" y="11688"/>
                    <a:pt x="21185" y="11815"/>
                    <a:pt x="20999" y="11489"/>
                  </a:cubicBezTo>
                  <a:cubicBezTo>
                    <a:pt x="20813" y="11144"/>
                    <a:pt x="20556" y="10871"/>
                    <a:pt x="20870" y="10672"/>
                  </a:cubicBezTo>
                  <a:cubicBezTo>
                    <a:pt x="21185" y="10472"/>
                    <a:pt x="21114" y="10272"/>
                    <a:pt x="21056" y="9456"/>
                  </a:cubicBezTo>
                  <a:cubicBezTo>
                    <a:pt x="20999" y="8657"/>
                    <a:pt x="20370" y="9329"/>
                    <a:pt x="19741" y="9201"/>
                  </a:cubicBezTo>
                  <a:cubicBezTo>
                    <a:pt x="19126" y="9056"/>
                    <a:pt x="19312" y="9873"/>
                    <a:pt x="18741" y="9601"/>
                  </a:cubicBezTo>
                  <a:cubicBezTo>
                    <a:pt x="18183" y="9329"/>
                    <a:pt x="18683" y="9201"/>
                    <a:pt x="18998" y="8730"/>
                  </a:cubicBezTo>
                  <a:cubicBezTo>
                    <a:pt x="19312" y="8258"/>
                    <a:pt x="20056" y="7640"/>
                    <a:pt x="20556" y="7513"/>
                  </a:cubicBezTo>
                  <a:cubicBezTo>
                    <a:pt x="21056" y="7368"/>
                    <a:pt x="20685" y="6769"/>
                    <a:pt x="20370" y="6170"/>
                  </a:cubicBezTo>
                  <a:cubicBezTo>
                    <a:pt x="20056" y="5553"/>
                    <a:pt x="19998" y="5353"/>
                    <a:pt x="20184" y="4682"/>
                  </a:cubicBezTo>
                  <a:cubicBezTo>
                    <a:pt x="20370" y="4010"/>
                    <a:pt x="20242" y="4083"/>
                    <a:pt x="19870" y="3538"/>
                  </a:cubicBezTo>
                  <a:cubicBezTo>
                    <a:pt x="19856" y="3520"/>
                    <a:pt x="19856" y="3520"/>
                    <a:pt x="19841" y="3502"/>
                  </a:cubicBezTo>
                  <a:cubicBezTo>
                    <a:pt x="19613" y="3683"/>
                    <a:pt x="19455" y="3847"/>
                    <a:pt x="19155" y="3938"/>
                  </a:cubicBezTo>
                  <a:cubicBezTo>
                    <a:pt x="18683" y="4119"/>
                    <a:pt x="18655" y="4174"/>
                    <a:pt x="18054" y="3883"/>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82" name="Shape 1682"/>
            <p:cNvSpPr/>
            <p:nvPr/>
          </p:nvSpPr>
          <p:spPr>
            <a:xfrm>
              <a:off x="4308657" y="4360902"/>
              <a:ext cx="2611575" cy="1682923"/>
            </a:xfrm>
            <a:custGeom>
              <a:avLst/>
              <a:gdLst/>
              <a:ahLst/>
              <a:cxnLst>
                <a:cxn ang="0">
                  <a:pos x="wd2" y="hd2"/>
                </a:cxn>
                <a:cxn ang="5400000">
                  <a:pos x="wd2" y="hd2"/>
                </a:cxn>
                <a:cxn ang="10800000">
                  <a:pos x="wd2" y="hd2"/>
                </a:cxn>
                <a:cxn ang="16200000">
                  <a:pos x="wd2" y="hd2"/>
                </a:cxn>
              </a:cxnLst>
              <a:rect l="0" t="0" r="r" b="b"/>
              <a:pathLst>
                <a:path w="21485" h="21488" extrusionOk="0">
                  <a:moveTo>
                    <a:pt x="21366" y="6659"/>
                  </a:moveTo>
                  <a:cubicBezTo>
                    <a:pt x="21253" y="6334"/>
                    <a:pt x="21021" y="6250"/>
                    <a:pt x="21042" y="6040"/>
                  </a:cubicBezTo>
                  <a:cubicBezTo>
                    <a:pt x="21070" y="5841"/>
                    <a:pt x="21232" y="5495"/>
                    <a:pt x="21021" y="5516"/>
                  </a:cubicBezTo>
                  <a:cubicBezTo>
                    <a:pt x="20817" y="5548"/>
                    <a:pt x="20515" y="5369"/>
                    <a:pt x="20262" y="5548"/>
                  </a:cubicBezTo>
                  <a:cubicBezTo>
                    <a:pt x="20009" y="5726"/>
                    <a:pt x="19897" y="5894"/>
                    <a:pt x="19686" y="5611"/>
                  </a:cubicBezTo>
                  <a:cubicBezTo>
                    <a:pt x="19482" y="5317"/>
                    <a:pt x="19574" y="5202"/>
                    <a:pt x="19321" y="5233"/>
                  </a:cubicBezTo>
                  <a:cubicBezTo>
                    <a:pt x="19068" y="5254"/>
                    <a:pt x="18976" y="5233"/>
                    <a:pt x="18857" y="5055"/>
                  </a:cubicBezTo>
                  <a:cubicBezTo>
                    <a:pt x="18745" y="4877"/>
                    <a:pt x="18583" y="4677"/>
                    <a:pt x="18421" y="4677"/>
                  </a:cubicBezTo>
                  <a:cubicBezTo>
                    <a:pt x="18260" y="4677"/>
                    <a:pt x="18147" y="4468"/>
                    <a:pt x="17958" y="4677"/>
                  </a:cubicBezTo>
                  <a:cubicBezTo>
                    <a:pt x="17775" y="4877"/>
                    <a:pt x="17613" y="5055"/>
                    <a:pt x="17431" y="4824"/>
                  </a:cubicBezTo>
                  <a:cubicBezTo>
                    <a:pt x="17248" y="4583"/>
                    <a:pt x="17107" y="4300"/>
                    <a:pt x="16995" y="4352"/>
                  </a:cubicBezTo>
                  <a:cubicBezTo>
                    <a:pt x="16876" y="4415"/>
                    <a:pt x="16812" y="4415"/>
                    <a:pt x="16742" y="4237"/>
                  </a:cubicBezTo>
                  <a:cubicBezTo>
                    <a:pt x="16672" y="4059"/>
                    <a:pt x="16623" y="4038"/>
                    <a:pt x="16489" y="4122"/>
                  </a:cubicBezTo>
                  <a:cubicBezTo>
                    <a:pt x="16349" y="4206"/>
                    <a:pt x="16236" y="4321"/>
                    <a:pt x="16117" y="4122"/>
                  </a:cubicBezTo>
                  <a:cubicBezTo>
                    <a:pt x="16004" y="3912"/>
                    <a:pt x="16166" y="3597"/>
                    <a:pt x="15864" y="3629"/>
                  </a:cubicBezTo>
                  <a:cubicBezTo>
                    <a:pt x="15569" y="3650"/>
                    <a:pt x="15414" y="3566"/>
                    <a:pt x="15168" y="3765"/>
                  </a:cubicBezTo>
                  <a:cubicBezTo>
                    <a:pt x="14922" y="3954"/>
                    <a:pt x="14627" y="4206"/>
                    <a:pt x="14430" y="3880"/>
                  </a:cubicBezTo>
                  <a:cubicBezTo>
                    <a:pt x="14233" y="3545"/>
                    <a:pt x="14212" y="3199"/>
                    <a:pt x="13988" y="3199"/>
                  </a:cubicBezTo>
                  <a:cubicBezTo>
                    <a:pt x="13756" y="3199"/>
                    <a:pt x="13355" y="3105"/>
                    <a:pt x="13341" y="3272"/>
                  </a:cubicBezTo>
                  <a:cubicBezTo>
                    <a:pt x="13327" y="3451"/>
                    <a:pt x="13482" y="3860"/>
                    <a:pt x="13123" y="4038"/>
                  </a:cubicBezTo>
                  <a:cubicBezTo>
                    <a:pt x="12772" y="4206"/>
                    <a:pt x="12849" y="4321"/>
                    <a:pt x="12512" y="4132"/>
                  </a:cubicBezTo>
                  <a:cubicBezTo>
                    <a:pt x="12175" y="3933"/>
                    <a:pt x="12161" y="4132"/>
                    <a:pt x="11978" y="3954"/>
                  </a:cubicBezTo>
                  <a:cubicBezTo>
                    <a:pt x="11788" y="3776"/>
                    <a:pt x="11641" y="3744"/>
                    <a:pt x="11620" y="3524"/>
                  </a:cubicBezTo>
                  <a:cubicBezTo>
                    <a:pt x="11605" y="3314"/>
                    <a:pt x="11641" y="3021"/>
                    <a:pt x="11451" y="2811"/>
                  </a:cubicBezTo>
                  <a:cubicBezTo>
                    <a:pt x="11268" y="2591"/>
                    <a:pt x="11500" y="2454"/>
                    <a:pt x="11331" y="2308"/>
                  </a:cubicBezTo>
                  <a:cubicBezTo>
                    <a:pt x="11163" y="2150"/>
                    <a:pt x="11036" y="2245"/>
                    <a:pt x="10945" y="2423"/>
                  </a:cubicBezTo>
                  <a:cubicBezTo>
                    <a:pt x="10854" y="2591"/>
                    <a:pt x="10713" y="2654"/>
                    <a:pt x="10594" y="2517"/>
                  </a:cubicBezTo>
                  <a:cubicBezTo>
                    <a:pt x="10474" y="2381"/>
                    <a:pt x="10397" y="2203"/>
                    <a:pt x="10242" y="2035"/>
                  </a:cubicBezTo>
                  <a:cubicBezTo>
                    <a:pt x="10088" y="1857"/>
                    <a:pt x="9996" y="1878"/>
                    <a:pt x="9982" y="1720"/>
                  </a:cubicBezTo>
                  <a:cubicBezTo>
                    <a:pt x="9961" y="1563"/>
                    <a:pt x="10060" y="1312"/>
                    <a:pt x="9814" y="1270"/>
                  </a:cubicBezTo>
                  <a:cubicBezTo>
                    <a:pt x="9568" y="1238"/>
                    <a:pt x="9490" y="1259"/>
                    <a:pt x="9490" y="1018"/>
                  </a:cubicBezTo>
                  <a:cubicBezTo>
                    <a:pt x="9490" y="787"/>
                    <a:pt x="9568" y="127"/>
                    <a:pt x="9336" y="64"/>
                  </a:cubicBezTo>
                  <a:cubicBezTo>
                    <a:pt x="9104" y="11"/>
                    <a:pt x="9118" y="-83"/>
                    <a:pt x="8767" y="148"/>
                  </a:cubicBezTo>
                  <a:cubicBezTo>
                    <a:pt x="8415" y="378"/>
                    <a:pt x="8415" y="441"/>
                    <a:pt x="8275" y="441"/>
                  </a:cubicBezTo>
                  <a:cubicBezTo>
                    <a:pt x="8141" y="441"/>
                    <a:pt x="7909" y="536"/>
                    <a:pt x="7938" y="745"/>
                  </a:cubicBezTo>
                  <a:cubicBezTo>
                    <a:pt x="7959" y="913"/>
                    <a:pt x="8120" y="1123"/>
                    <a:pt x="8169" y="1343"/>
                  </a:cubicBezTo>
                  <a:cubicBezTo>
                    <a:pt x="8289" y="1354"/>
                    <a:pt x="8366" y="1406"/>
                    <a:pt x="8387" y="1658"/>
                  </a:cubicBezTo>
                  <a:cubicBezTo>
                    <a:pt x="8415" y="2129"/>
                    <a:pt x="8289" y="2287"/>
                    <a:pt x="8289" y="2591"/>
                  </a:cubicBezTo>
                  <a:cubicBezTo>
                    <a:pt x="8289" y="2905"/>
                    <a:pt x="8078" y="3251"/>
                    <a:pt x="7952" y="2979"/>
                  </a:cubicBezTo>
                  <a:cubicBezTo>
                    <a:pt x="7832" y="2717"/>
                    <a:pt x="7706" y="2360"/>
                    <a:pt x="7523" y="2675"/>
                  </a:cubicBezTo>
                  <a:cubicBezTo>
                    <a:pt x="7340" y="2979"/>
                    <a:pt x="7122" y="3251"/>
                    <a:pt x="6940" y="2905"/>
                  </a:cubicBezTo>
                  <a:cubicBezTo>
                    <a:pt x="6757" y="2559"/>
                    <a:pt x="6666" y="2245"/>
                    <a:pt x="6448" y="2475"/>
                  </a:cubicBezTo>
                  <a:cubicBezTo>
                    <a:pt x="6237" y="2717"/>
                    <a:pt x="5928" y="2979"/>
                    <a:pt x="5928" y="3293"/>
                  </a:cubicBezTo>
                  <a:cubicBezTo>
                    <a:pt x="5928" y="3608"/>
                    <a:pt x="6054" y="4153"/>
                    <a:pt x="5682" y="4153"/>
                  </a:cubicBezTo>
                  <a:cubicBezTo>
                    <a:pt x="5317" y="4153"/>
                    <a:pt x="5007" y="4185"/>
                    <a:pt x="4790" y="3839"/>
                  </a:cubicBezTo>
                  <a:cubicBezTo>
                    <a:pt x="4579" y="3493"/>
                    <a:pt x="4270" y="3105"/>
                    <a:pt x="4178" y="2790"/>
                  </a:cubicBezTo>
                  <a:cubicBezTo>
                    <a:pt x="4087" y="2475"/>
                    <a:pt x="3932" y="2171"/>
                    <a:pt x="3722" y="2360"/>
                  </a:cubicBezTo>
                  <a:cubicBezTo>
                    <a:pt x="3504" y="2559"/>
                    <a:pt x="3349" y="2979"/>
                    <a:pt x="3138" y="2717"/>
                  </a:cubicBezTo>
                  <a:cubicBezTo>
                    <a:pt x="2921" y="2444"/>
                    <a:pt x="2794" y="2633"/>
                    <a:pt x="2611" y="2360"/>
                  </a:cubicBezTo>
                  <a:cubicBezTo>
                    <a:pt x="2429" y="2087"/>
                    <a:pt x="2309" y="1899"/>
                    <a:pt x="2155" y="2087"/>
                  </a:cubicBezTo>
                  <a:cubicBezTo>
                    <a:pt x="2000" y="2287"/>
                    <a:pt x="1691" y="2245"/>
                    <a:pt x="1536" y="2245"/>
                  </a:cubicBezTo>
                  <a:cubicBezTo>
                    <a:pt x="1389" y="2245"/>
                    <a:pt x="988" y="2056"/>
                    <a:pt x="707" y="2245"/>
                  </a:cubicBezTo>
                  <a:cubicBezTo>
                    <a:pt x="433" y="2444"/>
                    <a:pt x="342" y="2559"/>
                    <a:pt x="250" y="2717"/>
                  </a:cubicBezTo>
                  <a:cubicBezTo>
                    <a:pt x="159" y="2863"/>
                    <a:pt x="405" y="3493"/>
                    <a:pt x="222" y="3608"/>
                  </a:cubicBezTo>
                  <a:cubicBezTo>
                    <a:pt x="33" y="3723"/>
                    <a:pt x="-115" y="3912"/>
                    <a:pt x="124" y="3996"/>
                  </a:cubicBezTo>
                  <a:cubicBezTo>
                    <a:pt x="370" y="4069"/>
                    <a:pt x="651" y="4384"/>
                    <a:pt x="834" y="4426"/>
                  </a:cubicBezTo>
                  <a:cubicBezTo>
                    <a:pt x="1016" y="4457"/>
                    <a:pt x="1234" y="4300"/>
                    <a:pt x="1290" y="4814"/>
                  </a:cubicBezTo>
                  <a:cubicBezTo>
                    <a:pt x="1354" y="5317"/>
                    <a:pt x="1663" y="5474"/>
                    <a:pt x="1691" y="5894"/>
                  </a:cubicBezTo>
                  <a:cubicBezTo>
                    <a:pt x="1726" y="6324"/>
                    <a:pt x="1754" y="6481"/>
                    <a:pt x="1972" y="6754"/>
                  </a:cubicBezTo>
                  <a:cubicBezTo>
                    <a:pt x="2183" y="7026"/>
                    <a:pt x="2646" y="7487"/>
                    <a:pt x="2309" y="7613"/>
                  </a:cubicBezTo>
                  <a:cubicBezTo>
                    <a:pt x="1972" y="7729"/>
                    <a:pt x="1726" y="7645"/>
                    <a:pt x="1874" y="7959"/>
                  </a:cubicBezTo>
                  <a:cubicBezTo>
                    <a:pt x="2028" y="8274"/>
                    <a:pt x="2274" y="8347"/>
                    <a:pt x="2309" y="8662"/>
                  </a:cubicBezTo>
                  <a:cubicBezTo>
                    <a:pt x="2337" y="8966"/>
                    <a:pt x="2457" y="9280"/>
                    <a:pt x="2492" y="9710"/>
                  </a:cubicBezTo>
                  <a:cubicBezTo>
                    <a:pt x="2520" y="10130"/>
                    <a:pt x="2492" y="10256"/>
                    <a:pt x="2520" y="10644"/>
                  </a:cubicBezTo>
                  <a:cubicBezTo>
                    <a:pt x="2555" y="11032"/>
                    <a:pt x="2429" y="11849"/>
                    <a:pt x="2492" y="12195"/>
                  </a:cubicBezTo>
                  <a:cubicBezTo>
                    <a:pt x="2548" y="12510"/>
                    <a:pt x="2731" y="12667"/>
                    <a:pt x="2597" y="12846"/>
                  </a:cubicBezTo>
                  <a:cubicBezTo>
                    <a:pt x="2738" y="13087"/>
                    <a:pt x="2738" y="13296"/>
                    <a:pt x="2738" y="13559"/>
                  </a:cubicBezTo>
                  <a:cubicBezTo>
                    <a:pt x="2738" y="13947"/>
                    <a:pt x="2703" y="14408"/>
                    <a:pt x="2766" y="15184"/>
                  </a:cubicBezTo>
                  <a:cubicBezTo>
                    <a:pt x="2829" y="15960"/>
                    <a:pt x="3075" y="15771"/>
                    <a:pt x="3258" y="15656"/>
                  </a:cubicBezTo>
                  <a:cubicBezTo>
                    <a:pt x="3440" y="15540"/>
                    <a:pt x="3658" y="15425"/>
                    <a:pt x="3722" y="15184"/>
                  </a:cubicBezTo>
                  <a:cubicBezTo>
                    <a:pt x="3778" y="14953"/>
                    <a:pt x="3996" y="14722"/>
                    <a:pt x="4178" y="14838"/>
                  </a:cubicBezTo>
                  <a:cubicBezTo>
                    <a:pt x="4361" y="14953"/>
                    <a:pt x="4452" y="15110"/>
                    <a:pt x="4270" y="15383"/>
                  </a:cubicBezTo>
                  <a:cubicBezTo>
                    <a:pt x="4087" y="15656"/>
                    <a:pt x="4206" y="15844"/>
                    <a:pt x="4396" y="16316"/>
                  </a:cubicBezTo>
                  <a:cubicBezTo>
                    <a:pt x="4579" y="16778"/>
                    <a:pt x="5190" y="16704"/>
                    <a:pt x="5408" y="17008"/>
                  </a:cubicBezTo>
                  <a:cubicBezTo>
                    <a:pt x="5619" y="17323"/>
                    <a:pt x="6019" y="17941"/>
                    <a:pt x="6111" y="18371"/>
                  </a:cubicBezTo>
                  <a:cubicBezTo>
                    <a:pt x="6202" y="18801"/>
                    <a:pt x="6146" y="18959"/>
                    <a:pt x="6448" y="19263"/>
                  </a:cubicBezTo>
                  <a:cubicBezTo>
                    <a:pt x="6757" y="19577"/>
                    <a:pt x="6448" y="20049"/>
                    <a:pt x="6729" y="20280"/>
                  </a:cubicBezTo>
                  <a:cubicBezTo>
                    <a:pt x="7003" y="20510"/>
                    <a:pt x="6912" y="20898"/>
                    <a:pt x="6940" y="21014"/>
                  </a:cubicBezTo>
                  <a:cubicBezTo>
                    <a:pt x="6975" y="21129"/>
                    <a:pt x="7312" y="21444"/>
                    <a:pt x="7586" y="21486"/>
                  </a:cubicBezTo>
                  <a:cubicBezTo>
                    <a:pt x="7860" y="21517"/>
                    <a:pt x="8198" y="21171"/>
                    <a:pt x="8443" y="20783"/>
                  </a:cubicBezTo>
                  <a:cubicBezTo>
                    <a:pt x="8689" y="20395"/>
                    <a:pt x="8781" y="20856"/>
                    <a:pt x="8816" y="20982"/>
                  </a:cubicBezTo>
                  <a:cubicBezTo>
                    <a:pt x="8844" y="21098"/>
                    <a:pt x="9153" y="21014"/>
                    <a:pt x="9364" y="20741"/>
                  </a:cubicBezTo>
                  <a:cubicBezTo>
                    <a:pt x="9582" y="20468"/>
                    <a:pt x="9547" y="19923"/>
                    <a:pt x="9364" y="19504"/>
                  </a:cubicBezTo>
                  <a:cubicBezTo>
                    <a:pt x="9181" y="19074"/>
                    <a:pt x="9273" y="18959"/>
                    <a:pt x="9245" y="18602"/>
                  </a:cubicBezTo>
                  <a:cubicBezTo>
                    <a:pt x="9209" y="18256"/>
                    <a:pt x="9273" y="18025"/>
                    <a:pt x="9547" y="17983"/>
                  </a:cubicBezTo>
                  <a:cubicBezTo>
                    <a:pt x="9828" y="17941"/>
                    <a:pt x="9919" y="17365"/>
                    <a:pt x="10102" y="17092"/>
                  </a:cubicBezTo>
                  <a:cubicBezTo>
                    <a:pt x="10284" y="16820"/>
                    <a:pt x="10320" y="16432"/>
                    <a:pt x="10165" y="16159"/>
                  </a:cubicBezTo>
                  <a:cubicBezTo>
                    <a:pt x="10010" y="15886"/>
                    <a:pt x="10502" y="15687"/>
                    <a:pt x="10748" y="15614"/>
                  </a:cubicBezTo>
                  <a:cubicBezTo>
                    <a:pt x="10994" y="15540"/>
                    <a:pt x="11086" y="15268"/>
                    <a:pt x="10811" y="14995"/>
                  </a:cubicBezTo>
                  <a:cubicBezTo>
                    <a:pt x="10530" y="14722"/>
                    <a:pt x="11205" y="14607"/>
                    <a:pt x="11514" y="14565"/>
                  </a:cubicBezTo>
                  <a:cubicBezTo>
                    <a:pt x="11823" y="14523"/>
                    <a:pt x="11669" y="14838"/>
                    <a:pt x="11605" y="14953"/>
                  </a:cubicBezTo>
                  <a:cubicBezTo>
                    <a:pt x="11542" y="15068"/>
                    <a:pt x="11542" y="15268"/>
                    <a:pt x="11697" y="15456"/>
                  </a:cubicBezTo>
                  <a:cubicBezTo>
                    <a:pt x="11851" y="15656"/>
                    <a:pt x="11943" y="15960"/>
                    <a:pt x="11788" y="16159"/>
                  </a:cubicBezTo>
                  <a:cubicBezTo>
                    <a:pt x="11641" y="16348"/>
                    <a:pt x="11943" y="16547"/>
                    <a:pt x="12224" y="16620"/>
                  </a:cubicBezTo>
                  <a:cubicBezTo>
                    <a:pt x="12498" y="16704"/>
                    <a:pt x="12772" y="16348"/>
                    <a:pt x="12863" y="16117"/>
                  </a:cubicBezTo>
                  <a:cubicBezTo>
                    <a:pt x="12955" y="15886"/>
                    <a:pt x="13144" y="16044"/>
                    <a:pt x="13264" y="16117"/>
                  </a:cubicBezTo>
                  <a:cubicBezTo>
                    <a:pt x="13390" y="16201"/>
                    <a:pt x="13482" y="16505"/>
                    <a:pt x="13446" y="16820"/>
                  </a:cubicBezTo>
                  <a:cubicBezTo>
                    <a:pt x="13446" y="16840"/>
                    <a:pt x="13446" y="16851"/>
                    <a:pt x="13446" y="16872"/>
                  </a:cubicBezTo>
                  <a:cubicBezTo>
                    <a:pt x="13496" y="16903"/>
                    <a:pt x="13545" y="16914"/>
                    <a:pt x="13573" y="16882"/>
                  </a:cubicBezTo>
                  <a:cubicBezTo>
                    <a:pt x="13664" y="16757"/>
                    <a:pt x="13706" y="16662"/>
                    <a:pt x="13798" y="16820"/>
                  </a:cubicBezTo>
                  <a:cubicBezTo>
                    <a:pt x="13896" y="16977"/>
                    <a:pt x="13988" y="17113"/>
                    <a:pt x="14170" y="16998"/>
                  </a:cubicBezTo>
                  <a:cubicBezTo>
                    <a:pt x="14353" y="16882"/>
                    <a:pt x="14353" y="16778"/>
                    <a:pt x="14522" y="16778"/>
                  </a:cubicBezTo>
                  <a:cubicBezTo>
                    <a:pt x="14690" y="16778"/>
                    <a:pt x="14782" y="16683"/>
                    <a:pt x="14964" y="16704"/>
                  </a:cubicBezTo>
                  <a:cubicBezTo>
                    <a:pt x="15154" y="16725"/>
                    <a:pt x="15351" y="16704"/>
                    <a:pt x="15245" y="16484"/>
                  </a:cubicBezTo>
                  <a:cubicBezTo>
                    <a:pt x="15140" y="16274"/>
                    <a:pt x="15042" y="16201"/>
                    <a:pt x="15027" y="16023"/>
                  </a:cubicBezTo>
                  <a:cubicBezTo>
                    <a:pt x="15013" y="15844"/>
                    <a:pt x="15154" y="15708"/>
                    <a:pt x="14859" y="15708"/>
                  </a:cubicBezTo>
                  <a:cubicBezTo>
                    <a:pt x="14571" y="15708"/>
                    <a:pt x="14416" y="15551"/>
                    <a:pt x="14233" y="15362"/>
                  </a:cubicBezTo>
                  <a:cubicBezTo>
                    <a:pt x="14044" y="15163"/>
                    <a:pt x="13896" y="14859"/>
                    <a:pt x="14016" y="14701"/>
                  </a:cubicBezTo>
                  <a:cubicBezTo>
                    <a:pt x="14142" y="14544"/>
                    <a:pt x="14290" y="14586"/>
                    <a:pt x="14402" y="14408"/>
                  </a:cubicBezTo>
                  <a:cubicBezTo>
                    <a:pt x="14508" y="14230"/>
                    <a:pt x="14458" y="13926"/>
                    <a:pt x="14662" y="14156"/>
                  </a:cubicBezTo>
                  <a:cubicBezTo>
                    <a:pt x="14859" y="14387"/>
                    <a:pt x="14908" y="14628"/>
                    <a:pt x="15119" y="14660"/>
                  </a:cubicBezTo>
                  <a:cubicBezTo>
                    <a:pt x="15337" y="14701"/>
                    <a:pt x="15611" y="14838"/>
                    <a:pt x="15814" y="14586"/>
                  </a:cubicBezTo>
                  <a:cubicBezTo>
                    <a:pt x="16011" y="14334"/>
                    <a:pt x="15737" y="13999"/>
                    <a:pt x="16011" y="13947"/>
                  </a:cubicBezTo>
                  <a:cubicBezTo>
                    <a:pt x="16285" y="13884"/>
                    <a:pt x="16454" y="13359"/>
                    <a:pt x="16686" y="13632"/>
                  </a:cubicBezTo>
                  <a:cubicBezTo>
                    <a:pt x="16918" y="13905"/>
                    <a:pt x="17023" y="13884"/>
                    <a:pt x="17114" y="13695"/>
                  </a:cubicBezTo>
                  <a:cubicBezTo>
                    <a:pt x="17206" y="13496"/>
                    <a:pt x="17269" y="13338"/>
                    <a:pt x="17128" y="13150"/>
                  </a:cubicBezTo>
                  <a:cubicBezTo>
                    <a:pt x="16995" y="12950"/>
                    <a:pt x="17100" y="12699"/>
                    <a:pt x="17283" y="12762"/>
                  </a:cubicBezTo>
                  <a:cubicBezTo>
                    <a:pt x="17466" y="12814"/>
                    <a:pt x="17670" y="12877"/>
                    <a:pt x="17698" y="13066"/>
                  </a:cubicBezTo>
                  <a:cubicBezTo>
                    <a:pt x="17733" y="13265"/>
                    <a:pt x="17866" y="13475"/>
                    <a:pt x="17993" y="13265"/>
                  </a:cubicBezTo>
                  <a:cubicBezTo>
                    <a:pt x="18112" y="13045"/>
                    <a:pt x="18189" y="13013"/>
                    <a:pt x="18393" y="13034"/>
                  </a:cubicBezTo>
                  <a:cubicBezTo>
                    <a:pt x="18590" y="13045"/>
                    <a:pt x="18653" y="13223"/>
                    <a:pt x="18653" y="13380"/>
                  </a:cubicBezTo>
                  <a:cubicBezTo>
                    <a:pt x="18653" y="13538"/>
                    <a:pt x="18822" y="13611"/>
                    <a:pt x="18745" y="13789"/>
                  </a:cubicBezTo>
                  <a:cubicBezTo>
                    <a:pt x="18667" y="13967"/>
                    <a:pt x="18562" y="13999"/>
                    <a:pt x="18731" y="14041"/>
                  </a:cubicBezTo>
                  <a:cubicBezTo>
                    <a:pt x="18899" y="14083"/>
                    <a:pt x="19033" y="14104"/>
                    <a:pt x="19124" y="14355"/>
                  </a:cubicBezTo>
                  <a:cubicBezTo>
                    <a:pt x="19215" y="14607"/>
                    <a:pt x="19173" y="14817"/>
                    <a:pt x="19461" y="14995"/>
                  </a:cubicBezTo>
                  <a:cubicBezTo>
                    <a:pt x="19756" y="15163"/>
                    <a:pt x="19770" y="15131"/>
                    <a:pt x="20002" y="15027"/>
                  </a:cubicBezTo>
                  <a:cubicBezTo>
                    <a:pt x="20150" y="14974"/>
                    <a:pt x="20227" y="14880"/>
                    <a:pt x="20340" y="14775"/>
                  </a:cubicBezTo>
                  <a:cubicBezTo>
                    <a:pt x="20192" y="14481"/>
                    <a:pt x="20501" y="14439"/>
                    <a:pt x="20382" y="14177"/>
                  </a:cubicBezTo>
                  <a:cubicBezTo>
                    <a:pt x="20262" y="13905"/>
                    <a:pt x="20199" y="13359"/>
                    <a:pt x="20199" y="12814"/>
                  </a:cubicBezTo>
                  <a:cubicBezTo>
                    <a:pt x="20199" y="12772"/>
                    <a:pt x="20199" y="12720"/>
                    <a:pt x="20206" y="12678"/>
                  </a:cubicBezTo>
                  <a:cubicBezTo>
                    <a:pt x="19827" y="12342"/>
                    <a:pt x="19827" y="12342"/>
                    <a:pt x="19827" y="12342"/>
                  </a:cubicBezTo>
                  <a:cubicBezTo>
                    <a:pt x="19827" y="12342"/>
                    <a:pt x="19433" y="12049"/>
                    <a:pt x="19454" y="11724"/>
                  </a:cubicBezTo>
                  <a:cubicBezTo>
                    <a:pt x="19482" y="11409"/>
                    <a:pt x="19574" y="11587"/>
                    <a:pt x="19321" y="11378"/>
                  </a:cubicBezTo>
                  <a:cubicBezTo>
                    <a:pt x="19068" y="11178"/>
                    <a:pt x="19068" y="11115"/>
                    <a:pt x="18948" y="10916"/>
                  </a:cubicBezTo>
                  <a:cubicBezTo>
                    <a:pt x="18836" y="10707"/>
                    <a:pt x="18815" y="10444"/>
                    <a:pt x="18836" y="10214"/>
                  </a:cubicBezTo>
                  <a:cubicBezTo>
                    <a:pt x="18857" y="9983"/>
                    <a:pt x="19019" y="9857"/>
                    <a:pt x="18836" y="9773"/>
                  </a:cubicBezTo>
                  <a:cubicBezTo>
                    <a:pt x="18653" y="9689"/>
                    <a:pt x="18372" y="9574"/>
                    <a:pt x="18625" y="9333"/>
                  </a:cubicBezTo>
                  <a:cubicBezTo>
                    <a:pt x="18878" y="9102"/>
                    <a:pt x="18998" y="9071"/>
                    <a:pt x="18998" y="9071"/>
                  </a:cubicBezTo>
                  <a:cubicBezTo>
                    <a:pt x="18998" y="9071"/>
                    <a:pt x="19110" y="9050"/>
                    <a:pt x="19342" y="8955"/>
                  </a:cubicBezTo>
                  <a:cubicBezTo>
                    <a:pt x="19574" y="8872"/>
                    <a:pt x="19799" y="8872"/>
                    <a:pt x="19960" y="8872"/>
                  </a:cubicBezTo>
                  <a:cubicBezTo>
                    <a:pt x="20122" y="8872"/>
                    <a:pt x="20466" y="8725"/>
                    <a:pt x="20586" y="8526"/>
                  </a:cubicBezTo>
                  <a:cubicBezTo>
                    <a:pt x="20698" y="8316"/>
                    <a:pt x="21000" y="7875"/>
                    <a:pt x="21113" y="8001"/>
                  </a:cubicBezTo>
                  <a:cubicBezTo>
                    <a:pt x="21232" y="8117"/>
                    <a:pt x="21485" y="8085"/>
                    <a:pt x="21485" y="7708"/>
                  </a:cubicBezTo>
                  <a:cubicBezTo>
                    <a:pt x="21485" y="7330"/>
                    <a:pt x="21485" y="6974"/>
                    <a:pt x="21366" y="6659"/>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83" name="Shape 1683"/>
            <p:cNvSpPr/>
            <p:nvPr/>
          </p:nvSpPr>
          <p:spPr>
            <a:xfrm>
              <a:off x="3667790" y="2580222"/>
              <a:ext cx="2872258" cy="2112846"/>
            </a:xfrm>
            <a:custGeom>
              <a:avLst/>
              <a:gdLst/>
              <a:ahLst/>
              <a:cxnLst>
                <a:cxn ang="0">
                  <a:pos x="wd2" y="hd2"/>
                </a:cxn>
                <a:cxn ang="5400000">
                  <a:pos x="wd2" y="hd2"/>
                </a:cxn>
                <a:cxn ang="10800000">
                  <a:pos x="wd2" y="hd2"/>
                </a:cxn>
                <a:cxn ang="16200000">
                  <a:pos x="wd2" y="hd2"/>
                </a:cxn>
              </a:cxnLst>
              <a:rect l="0" t="0" r="r" b="b"/>
              <a:pathLst>
                <a:path w="21528" h="21376" extrusionOk="0">
                  <a:moveTo>
                    <a:pt x="21248" y="14168"/>
                  </a:moveTo>
                  <a:cubicBezTo>
                    <a:pt x="21389" y="13935"/>
                    <a:pt x="21600" y="13902"/>
                    <a:pt x="21504" y="13627"/>
                  </a:cubicBezTo>
                  <a:cubicBezTo>
                    <a:pt x="21402" y="13353"/>
                    <a:pt x="21542" y="13087"/>
                    <a:pt x="21293" y="12996"/>
                  </a:cubicBezTo>
                  <a:cubicBezTo>
                    <a:pt x="21043" y="12904"/>
                    <a:pt x="20633" y="12855"/>
                    <a:pt x="20454" y="12655"/>
                  </a:cubicBezTo>
                  <a:cubicBezTo>
                    <a:pt x="20275" y="12456"/>
                    <a:pt x="20256" y="12406"/>
                    <a:pt x="20006" y="12348"/>
                  </a:cubicBezTo>
                  <a:cubicBezTo>
                    <a:pt x="19756" y="12289"/>
                    <a:pt x="19404" y="12206"/>
                    <a:pt x="19347" y="11990"/>
                  </a:cubicBezTo>
                  <a:cubicBezTo>
                    <a:pt x="19315" y="11874"/>
                    <a:pt x="19353" y="11791"/>
                    <a:pt x="19359" y="11699"/>
                  </a:cubicBezTo>
                  <a:cubicBezTo>
                    <a:pt x="19263" y="11716"/>
                    <a:pt x="19142" y="11733"/>
                    <a:pt x="19026" y="11733"/>
                  </a:cubicBezTo>
                  <a:cubicBezTo>
                    <a:pt x="18719" y="11733"/>
                    <a:pt x="18681" y="11791"/>
                    <a:pt x="18598" y="11674"/>
                  </a:cubicBezTo>
                  <a:cubicBezTo>
                    <a:pt x="18508" y="11550"/>
                    <a:pt x="18469" y="11625"/>
                    <a:pt x="18399" y="11749"/>
                  </a:cubicBezTo>
                  <a:cubicBezTo>
                    <a:pt x="18329" y="11874"/>
                    <a:pt x="18373" y="12181"/>
                    <a:pt x="18399" y="12422"/>
                  </a:cubicBezTo>
                  <a:cubicBezTo>
                    <a:pt x="18425" y="12672"/>
                    <a:pt x="18354" y="12672"/>
                    <a:pt x="18245" y="12780"/>
                  </a:cubicBezTo>
                  <a:cubicBezTo>
                    <a:pt x="18130" y="12888"/>
                    <a:pt x="18233" y="12996"/>
                    <a:pt x="18220" y="13378"/>
                  </a:cubicBezTo>
                  <a:cubicBezTo>
                    <a:pt x="18201" y="13769"/>
                    <a:pt x="18482" y="13594"/>
                    <a:pt x="18694" y="13686"/>
                  </a:cubicBezTo>
                  <a:cubicBezTo>
                    <a:pt x="18905" y="13777"/>
                    <a:pt x="18969" y="13935"/>
                    <a:pt x="18930" y="14093"/>
                  </a:cubicBezTo>
                  <a:cubicBezTo>
                    <a:pt x="18886" y="14242"/>
                    <a:pt x="18956" y="14384"/>
                    <a:pt x="18873" y="14625"/>
                  </a:cubicBezTo>
                  <a:cubicBezTo>
                    <a:pt x="18790" y="14874"/>
                    <a:pt x="18578" y="14749"/>
                    <a:pt x="18373" y="14641"/>
                  </a:cubicBezTo>
                  <a:cubicBezTo>
                    <a:pt x="18162" y="14533"/>
                    <a:pt x="18341" y="14874"/>
                    <a:pt x="18329" y="14949"/>
                  </a:cubicBezTo>
                  <a:cubicBezTo>
                    <a:pt x="18316" y="15032"/>
                    <a:pt x="18175" y="15107"/>
                    <a:pt x="18316" y="15215"/>
                  </a:cubicBezTo>
                  <a:cubicBezTo>
                    <a:pt x="18457" y="15323"/>
                    <a:pt x="18354" y="15323"/>
                    <a:pt x="18201" y="15448"/>
                  </a:cubicBezTo>
                  <a:cubicBezTo>
                    <a:pt x="18047" y="15564"/>
                    <a:pt x="17996" y="15597"/>
                    <a:pt x="17951" y="15489"/>
                  </a:cubicBezTo>
                  <a:cubicBezTo>
                    <a:pt x="17906" y="15381"/>
                    <a:pt x="17810" y="15323"/>
                    <a:pt x="17688" y="15323"/>
                  </a:cubicBezTo>
                  <a:cubicBezTo>
                    <a:pt x="17362" y="15364"/>
                    <a:pt x="17349" y="15231"/>
                    <a:pt x="17311" y="14966"/>
                  </a:cubicBezTo>
                  <a:cubicBezTo>
                    <a:pt x="17266" y="14708"/>
                    <a:pt x="17125" y="14749"/>
                    <a:pt x="16971" y="14749"/>
                  </a:cubicBezTo>
                  <a:cubicBezTo>
                    <a:pt x="16818" y="14749"/>
                    <a:pt x="16831" y="14675"/>
                    <a:pt x="16626" y="14475"/>
                  </a:cubicBezTo>
                  <a:cubicBezTo>
                    <a:pt x="16414" y="14276"/>
                    <a:pt x="16594" y="14292"/>
                    <a:pt x="16690" y="13902"/>
                  </a:cubicBezTo>
                  <a:cubicBezTo>
                    <a:pt x="16792" y="13519"/>
                    <a:pt x="16607" y="13337"/>
                    <a:pt x="16472" y="13087"/>
                  </a:cubicBezTo>
                  <a:cubicBezTo>
                    <a:pt x="16331" y="12838"/>
                    <a:pt x="16318" y="12580"/>
                    <a:pt x="16274" y="12273"/>
                  </a:cubicBezTo>
                  <a:cubicBezTo>
                    <a:pt x="16229" y="11965"/>
                    <a:pt x="15941" y="12040"/>
                    <a:pt x="15909" y="11932"/>
                  </a:cubicBezTo>
                  <a:cubicBezTo>
                    <a:pt x="15883" y="11824"/>
                    <a:pt x="15870" y="11782"/>
                    <a:pt x="15672" y="11683"/>
                  </a:cubicBezTo>
                  <a:cubicBezTo>
                    <a:pt x="15473" y="11591"/>
                    <a:pt x="15531" y="11575"/>
                    <a:pt x="15518" y="11317"/>
                  </a:cubicBezTo>
                  <a:cubicBezTo>
                    <a:pt x="15512" y="11242"/>
                    <a:pt x="15499" y="11167"/>
                    <a:pt x="15480" y="11101"/>
                  </a:cubicBezTo>
                  <a:cubicBezTo>
                    <a:pt x="15461" y="11093"/>
                    <a:pt x="15448" y="11093"/>
                    <a:pt x="15435" y="11084"/>
                  </a:cubicBezTo>
                  <a:cubicBezTo>
                    <a:pt x="15096" y="10960"/>
                    <a:pt x="15211" y="11267"/>
                    <a:pt x="14929" y="11334"/>
                  </a:cubicBezTo>
                  <a:cubicBezTo>
                    <a:pt x="14654" y="11392"/>
                    <a:pt x="14654" y="11151"/>
                    <a:pt x="14398" y="10901"/>
                  </a:cubicBezTo>
                  <a:cubicBezTo>
                    <a:pt x="14148" y="10652"/>
                    <a:pt x="13867" y="10627"/>
                    <a:pt x="13950" y="10253"/>
                  </a:cubicBezTo>
                  <a:cubicBezTo>
                    <a:pt x="14033" y="9888"/>
                    <a:pt x="13841" y="9455"/>
                    <a:pt x="14148" y="9331"/>
                  </a:cubicBezTo>
                  <a:cubicBezTo>
                    <a:pt x="14455" y="9206"/>
                    <a:pt x="14737" y="8990"/>
                    <a:pt x="14763" y="8500"/>
                  </a:cubicBezTo>
                  <a:cubicBezTo>
                    <a:pt x="14788" y="8001"/>
                    <a:pt x="14788" y="7669"/>
                    <a:pt x="14513" y="7419"/>
                  </a:cubicBezTo>
                  <a:cubicBezTo>
                    <a:pt x="14231" y="7170"/>
                    <a:pt x="13700" y="6862"/>
                    <a:pt x="13450" y="7145"/>
                  </a:cubicBezTo>
                  <a:cubicBezTo>
                    <a:pt x="13194" y="7419"/>
                    <a:pt x="12778" y="8101"/>
                    <a:pt x="12330" y="8217"/>
                  </a:cubicBezTo>
                  <a:cubicBezTo>
                    <a:pt x="11882" y="8342"/>
                    <a:pt x="11408" y="8558"/>
                    <a:pt x="11018" y="8317"/>
                  </a:cubicBezTo>
                  <a:cubicBezTo>
                    <a:pt x="10627" y="8067"/>
                    <a:pt x="10403" y="8217"/>
                    <a:pt x="10205" y="7910"/>
                  </a:cubicBezTo>
                  <a:cubicBezTo>
                    <a:pt x="10006" y="7602"/>
                    <a:pt x="10230" y="6954"/>
                    <a:pt x="9923" y="6954"/>
                  </a:cubicBezTo>
                  <a:cubicBezTo>
                    <a:pt x="9616" y="6954"/>
                    <a:pt x="9475" y="7078"/>
                    <a:pt x="9257" y="6771"/>
                  </a:cubicBezTo>
                  <a:cubicBezTo>
                    <a:pt x="9033" y="6463"/>
                    <a:pt x="8470" y="6372"/>
                    <a:pt x="8502" y="6222"/>
                  </a:cubicBezTo>
                  <a:cubicBezTo>
                    <a:pt x="8527" y="6065"/>
                    <a:pt x="8751" y="5541"/>
                    <a:pt x="8975" y="5450"/>
                  </a:cubicBezTo>
                  <a:cubicBezTo>
                    <a:pt x="9200" y="5358"/>
                    <a:pt x="9475" y="5292"/>
                    <a:pt x="9507" y="4959"/>
                  </a:cubicBezTo>
                  <a:cubicBezTo>
                    <a:pt x="9532" y="4618"/>
                    <a:pt x="9590" y="4311"/>
                    <a:pt x="9200" y="4120"/>
                  </a:cubicBezTo>
                  <a:cubicBezTo>
                    <a:pt x="8809" y="3937"/>
                    <a:pt x="7881" y="3937"/>
                    <a:pt x="7714" y="4003"/>
                  </a:cubicBezTo>
                  <a:cubicBezTo>
                    <a:pt x="7548" y="4062"/>
                    <a:pt x="7522" y="4120"/>
                    <a:pt x="7349" y="4402"/>
                  </a:cubicBezTo>
                  <a:cubicBezTo>
                    <a:pt x="7183" y="4677"/>
                    <a:pt x="6850" y="5076"/>
                    <a:pt x="6511" y="4643"/>
                  </a:cubicBezTo>
                  <a:cubicBezTo>
                    <a:pt x="6178" y="4220"/>
                    <a:pt x="5928" y="4028"/>
                    <a:pt x="5813" y="3721"/>
                  </a:cubicBezTo>
                  <a:cubicBezTo>
                    <a:pt x="5704" y="3413"/>
                    <a:pt x="5448" y="3139"/>
                    <a:pt x="5448" y="2865"/>
                  </a:cubicBezTo>
                  <a:cubicBezTo>
                    <a:pt x="5448" y="2582"/>
                    <a:pt x="5314" y="2399"/>
                    <a:pt x="5480" y="2150"/>
                  </a:cubicBezTo>
                  <a:cubicBezTo>
                    <a:pt x="5646" y="1909"/>
                    <a:pt x="5672" y="1751"/>
                    <a:pt x="5589" y="1477"/>
                  </a:cubicBezTo>
                  <a:cubicBezTo>
                    <a:pt x="5531" y="1269"/>
                    <a:pt x="5435" y="737"/>
                    <a:pt x="5429" y="322"/>
                  </a:cubicBezTo>
                  <a:cubicBezTo>
                    <a:pt x="5352" y="280"/>
                    <a:pt x="5256" y="214"/>
                    <a:pt x="5122" y="106"/>
                  </a:cubicBezTo>
                  <a:cubicBezTo>
                    <a:pt x="4808" y="-152"/>
                    <a:pt x="4763" y="147"/>
                    <a:pt x="4430" y="106"/>
                  </a:cubicBezTo>
                  <a:cubicBezTo>
                    <a:pt x="4308" y="89"/>
                    <a:pt x="4251" y="72"/>
                    <a:pt x="4232" y="47"/>
                  </a:cubicBezTo>
                  <a:cubicBezTo>
                    <a:pt x="4148" y="172"/>
                    <a:pt x="4059" y="330"/>
                    <a:pt x="4027" y="488"/>
                  </a:cubicBezTo>
                  <a:cubicBezTo>
                    <a:pt x="3944" y="862"/>
                    <a:pt x="4251" y="1261"/>
                    <a:pt x="3803" y="1444"/>
                  </a:cubicBezTo>
                  <a:cubicBezTo>
                    <a:pt x="3355" y="1627"/>
                    <a:pt x="3015" y="1535"/>
                    <a:pt x="2740" y="1784"/>
                  </a:cubicBezTo>
                  <a:cubicBezTo>
                    <a:pt x="2458" y="2025"/>
                    <a:pt x="2151" y="1967"/>
                    <a:pt x="1953" y="2242"/>
                  </a:cubicBezTo>
                  <a:cubicBezTo>
                    <a:pt x="1761" y="2524"/>
                    <a:pt x="1338" y="2616"/>
                    <a:pt x="1255" y="2923"/>
                  </a:cubicBezTo>
                  <a:cubicBezTo>
                    <a:pt x="1172" y="3231"/>
                    <a:pt x="979" y="3289"/>
                    <a:pt x="723" y="3322"/>
                  </a:cubicBezTo>
                  <a:cubicBezTo>
                    <a:pt x="474" y="3355"/>
                    <a:pt x="0" y="3538"/>
                    <a:pt x="0" y="4095"/>
                  </a:cubicBezTo>
                  <a:cubicBezTo>
                    <a:pt x="0" y="4643"/>
                    <a:pt x="141" y="5200"/>
                    <a:pt x="166" y="5508"/>
                  </a:cubicBezTo>
                  <a:cubicBezTo>
                    <a:pt x="192" y="5815"/>
                    <a:pt x="307" y="6189"/>
                    <a:pt x="166" y="6430"/>
                  </a:cubicBezTo>
                  <a:cubicBezTo>
                    <a:pt x="51" y="6638"/>
                    <a:pt x="218" y="6447"/>
                    <a:pt x="403" y="6970"/>
                  </a:cubicBezTo>
                  <a:cubicBezTo>
                    <a:pt x="563" y="6954"/>
                    <a:pt x="736" y="6929"/>
                    <a:pt x="890" y="6954"/>
                  </a:cubicBezTo>
                  <a:cubicBezTo>
                    <a:pt x="1255" y="7020"/>
                    <a:pt x="1594" y="7361"/>
                    <a:pt x="1927" y="7386"/>
                  </a:cubicBezTo>
                  <a:cubicBezTo>
                    <a:pt x="2260" y="7419"/>
                    <a:pt x="2433" y="7203"/>
                    <a:pt x="2657" y="7602"/>
                  </a:cubicBezTo>
                  <a:cubicBezTo>
                    <a:pt x="2881" y="8001"/>
                    <a:pt x="3105" y="8284"/>
                    <a:pt x="3380" y="8342"/>
                  </a:cubicBezTo>
                  <a:cubicBezTo>
                    <a:pt x="3662" y="8408"/>
                    <a:pt x="3604" y="8375"/>
                    <a:pt x="4052" y="8159"/>
                  </a:cubicBezTo>
                  <a:cubicBezTo>
                    <a:pt x="4501" y="7943"/>
                    <a:pt x="4558" y="7635"/>
                    <a:pt x="4974" y="7727"/>
                  </a:cubicBezTo>
                  <a:cubicBezTo>
                    <a:pt x="5397" y="7818"/>
                    <a:pt x="5954" y="8126"/>
                    <a:pt x="6120" y="7885"/>
                  </a:cubicBezTo>
                  <a:cubicBezTo>
                    <a:pt x="6293" y="7635"/>
                    <a:pt x="6344" y="7295"/>
                    <a:pt x="6876" y="7669"/>
                  </a:cubicBezTo>
                  <a:cubicBezTo>
                    <a:pt x="7407" y="8034"/>
                    <a:pt x="7855" y="8034"/>
                    <a:pt x="7881" y="8284"/>
                  </a:cubicBezTo>
                  <a:cubicBezTo>
                    <a:pt x="7913" y="8525"/>
                    <a:pt x="7996" y="8649"/>
                    <a:pt x="8278" y="8500"/>
                  </a:cubicBezTo>
                  <a:cubicBezTo>
                    <a:pt x="8553" y="8342"/>
                    <a:pt x="8892" y="7976"/>
                    <a:pt x="8918" y="8317"/>
                  </a:cubicBezTo>
                  <a:cubicBezTo>
                    <a:pt x="8943" y="8649"/>
                    <a:pt x="8860" y="9206"/>
                    <a:pt x="9168" y="9364"/>
                  </a:cubicBezTo>
                  <a:cubicBezTo>
                    <a:pt x="9475" y="9514"/>
                    <a:pt x="9981" y="9671"/>
                    <a:pt x="10147" y="9912"/>
                  </a:cubicBezTo>
                  <a:cubicBezTo>
                    <a:pt x="10320" y="10162"/>
                    <a:pt x="10627" y="10810"/>
                    <a:pt x="10851" y="10744"/>
                  </a:cubicBezTo>
                  <a:cubicBezTo>
                    <a:pt x="11069" y="10685"/>
                    <a:pt x="11408" y="10162"/>
                    <a:pt x="11575" y="10594"/>
                  </a:cubicBezTo>
                  <a:cubicBezTo>
                    <a:pt x="11741" y="11026"/>
                    <a:pt x="12132" y="11151"/>
                    <a:pt x="12189" y="11392"/>
                  </a:cubicBezTo>
                  <a:cubicBezTo>
                    <a:pt x="12247" y="11641"/>
                    <a:pt x="12445" y="11882"/>
                    <a:pt x="12330" y="12073"/>
                  </a:cubicBezTo>
                  <a:cubicBezTo>
                    <a:pt x="12221" y="12256"/>
                    <a:pt x="12132" y="12289"/>
                    <a:pt x="12580" y="12505"/>
                  </a:cubicBezTo>
                  <a:cubicBezTo>
                    <a:pt x="12778" y="12655"/>
                    <a:pt x="12721" y="12871"/>
                    <a:pt x="12721" y="13029"/>
                  </a:cubicBezTo>
                  <a:cubicBezTo>
                    <a:pt x="12721" y="13179"/>
                    <a:pt x="12721" y="13245"/>
                    <a:pt x="12919" y="13461"/>
                  </a:cubicBezTo>
                  <a:cubicBezTo>
                    <a:pt x="13111" y="13669"/>
                    <a:pt x="13284" y="13985"/>
                    <a:pt x="13169" y="14317"/>
                  </a:cubicBezTo>
                  <a:cubicBezTo>
                    <a:pt x="13060" y="14658"/>
                    <a:pt x="12945" y="14783"/>
                    <a:pt x="12945" y="14907"/>
                  </a:cubicBezTo>
                  <a:cubicBezTo>
                    <a:pt x="12945" y="15032"/>
                    <a:pt x="12919" y="15456"/>
                    <a:pt x="12753" y="15306"/>
                  </a:cubicBezTo>
                  <a:cubicBezTo>
                    <a:pt x="12580" y="15148"/>
                    <a:pt x="12637" y="14874"/>
                    <a:pt x="12580" y="15148"/>
                  </a:cubicBezTo>
                  <a:cubicBezTo>
                    <a:pt x="12529" y="15431"/>
                    <a:pt x="12445" y="15522"/>
                    <a:pt x="12330" y="15489"/>
                  </a:cubicBezTo>
                  <a:cubicBezTo>
                    <a:pt x="12221" y="15456"/>
                    <a:pt x="12080" y="15738"/>
                    <a:pt x="12221" y="15888"/>
                  </a:cubicBezTo>
                  <a:cubicBezTo>
                    <a:pt x="12356" y="16046"/>
                    <a:pt x="12272" y="16229"/>
                    <a:pt x="12106" y="16445"/>
                  </a:cubicBezTo>
                  <a:cubicBezTo>
                    <a:pt x="11940" y="16661"/>
                    <a:pt x="11600" y="16478"/>
                    <a:pt x="11632" y="16877"/>
                  </a:cubicBezTo>
                  <a:cubicBezTo>
                    <a:pt x="11658" y="17276"/>
                    <a:pt x="11632" y="17492"/>
                    <a:pt x="11575" y="17766"/>
                  </a:cubicBezTo>
                  <a:cubicBezTo>
                    <a:pt x="11517" y="18049"/>
                    <a:pt x="11466" y="18198"/>
                    <a:pt x="11210" y="18107"/>
                  </a:cubicBezTo>
                  <a:cubicBezTo>
                    <a:pt x="10960" y="18016"/>
                    <a:pt x="10794" y="18140"/>
                    <a:pt x="10595" y="17866"/>
                  </a:cubicBezTo>
                  <a:cubicBezTo>
                    <a:pt x="10403" y="17583"/>
                    <a:pt x="10320" y="17243"/>
                    <a:pt x="10205" y="17617"/>
                  </a:cubicBezTo>
                  <a:cubicBezTo>
                    <a:pt x="10096" y="17982"/>
                    <a:pt x="10064" y="18323"/>
                    <a:pt x="10429" y="18390"/>
                  </a:cubicBezTo>
                  <a:cubicBezTo>
                    <a:pt x="10794" y="18448"/>
                    <a:pt x="11159" y="18323"/>
                    <a:pt x="11293" y="18597"/>
                  </a:cubicBezTo>
                  <a:cubicBezTo>
                    <a:pt x="11434" y="18880"/>
                    <a:pt x="11632" y="19063"/>
                    <a:pt x="11914" y="19096"/>
                  </a:cubicBezTo>
                  <a:cubicBezTo>
                    <a:pt x="12042" y="19104"/>
                    <a:pt x="12157" y="19088"/>
                    <a:pt x="12247" y="19088"/>
                  </a:cubicBezTo>
                  <a:cubicBezTo>
                    <a:pt x="12202" y="18913"/>
                    <a:pt x="12055" y="18747"/>
                    <a:pt x="12036" y="18614"/>
                  </a:cubicBezTo>
                  <a:cubicBezTo>
                    <a:pt x="12010" y="18448"/>
                    <a:pt x="12221" y="18373"/>
                    <a:pt x="12343" y="18373"/>
                  </a:cubicBezTo>
                  <a:cubicBezTo>
                    <a:pt x="12471" y="18373"/>
                    <a:pt x="12471" y="18323"/>
                    <a:pt x="12791" y="18140"/>
                  </a:cubicBezTo>
                  <a:cubicBezTo>
                    <a:pt x="13111" y="17957"/>
                    <a:pt x="13098" y="18032"/>
                    <a:pt x="13310" y="18074"/>
                  </a:cubicBezTo>
                  <a:cubicBezTo>
                    <a:pt x="13521" y="18124"/>
                    <a:pt x="13450" y="18647"/>
                    <a:pt x="13450" y="18830"/>
                  </a:cubicBezTo>
                  <a:cubicBezTo>
                    <a:pt x="13450" y="19021"/>
                    <a:pt x="13521" y="19005"/>
                    <a:pt x="13745" y="19030"/>
                  </a:cubicBezTo>
                  <a:cubicBezTo>
                    <a:pt x="13969" y="19063"/>
                    <a:pt x="13879" y="19262"/>
                    <a:pt x="13899" y="19387"/>
                  </a:cubicBezTo>
                  <a:cubicBezTo>
                    <a:pt x="13911" y="19512"/>
                    <a:pt x="13995" y="19495"/>
                    <a:pt x="14135" y="19636"/>
                  </a:cubicBezTo>
                  <a:cubicBezTo>
                    <a:pt x="14276" y="19769"/>
                    <a:pt x="14347" y="19910"/>
                    <a:pt x="14455" y="20019"/>
                  </a:cubicBezTo>
                  <a:cubicBezTo>
                    <a:pt x="14564" y="20127"/>
                    <a:pt x="14692" y="20077"/>
                    <a:pt x="14776" y="19944"/>
                  </a:cubicBezTo>
                  <a:cubicBezTo>
                    <a:pt x="14859" y="19802"/>
                    <a:pt x="14974" y="19728"/>
                    <a:pt x="15128" y="19852"/>
                  </a:cubicBezTo>
                  <a:cubicBezTo>
                    <a:pt x="15281" y="19969"/>
                    <a:pt x="15070" y="20077"/>
                    <a:pt x="15237" y="20251"/>
                  </a:cubicBezTo>
                  <a:cubicBezTo>
                    <a:pt x="15409" y="20417"/>
                    <a:pt x="15377" y="20650"/>
                    <a:pt x="15390" y="20816"/>
                  </a:cubicBezTo>
                  <a:cubicBezTo>
                    <a:pt x="15409" y="20991"/>
                    <a:pt x="15544" y="21016"/>
                    <a:pt x="15717" y="21157"/>
                  </a:cubicBezTo>
                  <a:cubicBezTo>
                    <a:pt x="15883" y="21298"/>
                    <a:pt x="15896" y="21140"/>
                    <a:pt x="16203" y="21298"/>
                  </a:cubicBezTo>
                  <a:cubicBezTo>
                    <a:pt x="16510" y="21448"/>
                    <a:pt x="16440" y="21357"/>
                    <a:pt x="16760" y="21224"/>
                  </a:cubicBezTo>
                  <a:cubicBezTo>
                    <a:pt x="17087" y="21082"/>
                    <a:pt x="16946" y="20758"/>
                    <a:pt x="16959" y="20617"/>
                  </a:cubicBezTo>
                  <a:cubicBezTo>
                    <a:pt x="16971" y="20509"/>
                    <a:pt x="17202" y="20534"/>
                    <a:pt x="17407" y="20550"/>
                  </a:cubicBezTo>
                  <a:cubicBezTo>
                    <a:pt x="17471" y="20442"/>
                    <a:pt x="17567" y="20309"/>
                    <a:pt x="17644" y="20251"/>
                  </a:cubicBezTo>
                  <a:cubicBezTo>
                    <a:pt x="17784" y="20143"/>
                    <a:pt x="17586" y="20035"/>
                    <a:pt x="17688" y="19894"/>
                  </a:cubicBezTo>
                  <a:cubicBezTo>
                    <a:pt x="17784" y="19753"/>
                    <a:pt x="17797" y="19694"/>
                    <a:pt x="17644" y="19636"/>
                  </a:cubicBezTo>
                  <a:cubicBezTo>
                    <a:pt x="17490" y="19570"/>
                    <a:pt x="17253" y="19478"/>
                    <a:pt x="17407" y="19370"/>
                  </a:cubicBezTo>
                  <a:cubicBezTo>
                    <a:pt x="17560" y="19262"/>
                    <a:pt x="17644" y="19113"/>
                    <a:pt x="17740" y="19138"/>
                  </a:cubicBezTo>
                  <a:cubicBezTo>
                    <a:pt x="17842" y="19171"/>
                    <a:pt x="18021" y="19279"/>
                    <a:pt x="18047" y="19171"/>
                  </a:cubicBezTo>
                  <a:cubicBezTo>
                    <a:pt x="18079" y="19063"/>
                    <a:pt x="18117" y="18938"/>
                    <a:pt x="18201" y="19030"/>
                  </a:cubicBezTo>
                  <a:cubicBezTo>
                    <a:pt x="18284" y="19121"/>
                    <a:pt x="18258" y="19221"/>
                    <a:pt x="18437" y="19204"/>
                  </a:cubicBezTo>
                  <a:cubicBezTo>
                    <a:pt x="18623" y="19187"/>
                    <a:pt x="18662" y="19063"/>
                    <a:pt x="18540" y="18938"/>
                  </a:cubicBezTo>
                  <a:cubicBezTo>
                    <a:pt x="18412" y="18813"/>
                    <a:pt x="18303" y="18863"/>
                    <a:pt x="18412" y="18722"/>
                  </a:cubicBezTo>
                  <a:cubicBezTo>
                    <a:pt x="18527" y="18589"/>
                    <a:pt x="18469" y="18506"/>
                    <a:pt x="18399" y="18448"/>
                  </a:cubicBezTo>
                  <a:cubicBezTo>
                    <a:pt x="18329" y="18390"/>
                    <a:pt x="18386" y="18373"/>
                    <a:pt x="18457" y="18232"/>
                  </a:cubicBezTo>
                  <a:cubicBezTo>
                    <a:pt x="18527" y="18090"/>
                    <a:pt x="18623" y="18090"/>
                    <a:pt x="18610" y="17908"/>
                  </a:cubicBezTo>
                  <a:cubicBezTo>
                    <a:pt x="18598" y="17725"/>
                    <a:pt x="18777" y="17583"/>
                    <a:pt x="18681" y="17459"/>
                  </a:cubicBezTo>
                  <a:cubicBezTo>
                    <a:pt x="18578" y="17342"/>
                    <a:pt x="18527" y="17168"/>
                    <a:pt x="18399" y="17201"/>
                  </a:cubicBezTo>
                  <a:cubicBezTo>
                    <a:pt x="18271" y="17234"/>
                    <a:pt x="18149" y="17234"/>
                    <a:pt x="18162" y="17110"/>
                  </a:cubicBezTo>
                  <a:cubicBezTo>
                    <a:pt x="18175" y="16985"/>
                    <a:pt x="18258" y="16819"/>
                    <a:pt x="18373" y="16752"/>
                  </a:cubicBezTo>
                  <a:cubicBezTo>
                    <a:pt x="18482" y="16694"/>
                    <a:pt x="18495" y="16570"/>
                    <a:pt x="18425" y="16428"/>
                  </a:cubicBezTo>
                  <a:cubicBezTo>
                    <a:pt x="18354" y="16295"/>
                    <a:pt x="18284" y="15996"/>
                    <a:pt x="18566" y="15971"/>
                  </a:cubicBezTo>
                  <a:cubicBezTo>
                    <a:pt x="18847" y="15938"/>
                    <a:pt x="19039" y="15863"/>
                    <a:pt x="19097" y="16013"/>
                  </a:cubicBezTo>
                  <a:cubicBezTo>
                    <a:pt x="19154" y="16171"/>
                    <a:pt x="19321" y="16353"/>
                    <a:pt x="19532" y="16320"/>
                  </a:cubicBezTo>
                  <a:cubicBezTo>
                    <a:pt x="19743" y="16295"/>
                    <a:pt x="19769" y="16187"/>
                    <a:pt x="19936" y="16187"/>
                  </a:cubicBezTo>
                  <a:cubicBezTo>
                    <a:pt x="20102" y="16187"/>
                    <a:pt x="20275" y="16353"/>
                    <a:pt x="20275" y="16079"/>
                  </a:cubicBezTo>
                  <a:cubicBezTo>
                    <a:pt x="20275" y="15797"/>
                    <a:pt x="20019" y="15647"/>
                    <a:pt x="20204" y="15581"/>
                  </a:cubicBezTo>
                  <a:cubicBezTo>
                    <a:pt x="20384" y="15522"/>
                    <a:pt x="20396" y="15414"/>
                    <a:pt x="20512" y="15506"/>
                  </a:cubicBezTo>
                  <a:cubicBezTo>
                    <a:pt x="20621" y="15597"/>
                    <a:pt x="20653" y="15614"/>
                    <a:pt x="20691" y="15506"/>
                  </a:cubicBezTo>
                  <a:cubicBezTo>
                    <a:pt x="20736" y="15398"/>
                    <a:pt x="20691" y="15414"/>
                    <a:pt x="20857" y="15448"/>
                  </a:cubicBezTo>
                  <a:cubicBezTo>
                    <a:pt x="21030" y="15472"/>
                    <a:pt x="21446" y="15456"/>
                    <a:pt x="21491" y="15240"/>
                  </a:cubicBezTo>
                  <a:cubicBezTo>
                    <a:pt x="21530" y="15032"/>
                    <a:pt x="21491" y="14949"/>
                    <a:pt x="21363" y="14766"/>
                  </a:cubicBezTo>
                  <a:cubicBezTo>
                    <a:pt x="21235" y="14583"/>
                    <a:pt x="21113" y="14400"/>
                    <a:pt x="21248" y="14168"/>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84" name="Shape 1684"/>
            <p:cNvSpPr/>
            <p:nvPr/>
          </p:nvSpPr>
          <p:spPr>
            <a:xfrm>
              <a:off x="5733685" y="3282226"/>
              <a:ext cx="557815" cy="835727"/>
            </a:xfrm>
            <a:custGeom>
              <a:avLst/>
              <a:gdLst/>
              <a:ahLst/>
              <a:cxnLst>
                <a:cxn ang="0">
                  <a:pos x="wd2" y="hd2"/>
                </a:cxn>
                <a:cxn ang="5400000">
                  <a:pos x="wd2" y="hd2"/>
                </a:cxn>
                <a:cxn ang="10800000">
                  <a:pos x="wd2" y="hd2"/>
                </a:cxn>
                <a:cxn ang="16200000">
                  <a:pos x="wd2" y="hd2"/>
                </a:cxn>
              </a:cxnLst>
              <a:rect l="0" t="0" r="r" b="b"/>
              <a:pathLst>
                <a:path w="21567" h="21208" extrusionOk="0">
                  <a:moveTo>
                    <a:pt x="989" y="11494"/>
                  </a:moveTo>
                  <a:cubicBezTo>
                    <a:pt x="2012" y="11744"/>
                    <a:pt x="2078" y="11848"/>
                    <a:pt x="2209" y="12119"/>
                  </a:cubicBezTo>
                  <a:cubicBezTo>
                    <a:pt x="2374" y="12390"/>
                    <a:pt x="3858" y="12203"/>
                    <a:pt x="4089" y="12974"/>
                  </a:cubicBezTo>
                  <a:cubicBezTo>
                    <a:pt x="4320" y="13746"/>
                    <a:pt x="4386" y="14392"/>
                    <a:pt x="5111" y="15017"/>
                  </a:cubicBezTo>
                  <a:cubicBezTo>
                    <a:pt x="5804" y="15643"/>
                    <a:pt x="6760" y="16102"/>
                    <a:pt x="6233" y="17061"/>
                  </a:cubicBezTo>
                  <a:cubicBezTo>
                    <a:pt x="5738" y="18041"/>
                    <a:pt x="4815" y="17999"/>
                    <a:pt x="5903" y="18499"/>
                  </a:cubicBezTo>
                  <a:cubicBezTo>
                    <a:pt x="6958" y="19000"/>
                    <a:pt x="6892" y="19187"/>
                    <a:pt x="7684" y="19187"/>
                  </a:cubicBezTo>
                  <a:cubicBezTo>
                    <a:pt x="8475" y="19187"/>
                    <a:pt x="9201" y="19083"/>
                    <a:pt x="9431" y="19729"/>
                  </a:cubicBezTo>
                  <a:cubicBezTo>
                    <a:pt x="9629" y="20397"/>
                    <a:pt x="9695" y="20730"/>
                    <a:pt x="11377" y="20626"/>
                  </a:cubicBezTo>
                  <a:cubicBezTo>
                    <a:pt x="12004" y="20626"/>
                    <a:pt x="12498" y="20772"/>
                    <a:pt x="12729" y="21043"/>
                  </a:cubicBezTo>
                  <a:cubicBezTo>
                    <a:pt x="12960" y="21314"/>
                    <a:pt x="13224" y="21231"/>
                    <a:pt x="14015" y="20939"/>
                  </a:cubicBezTo>
                  <a:cubicBezTo>
                    <a:pt x="14807" y="20626"/>
                    <a:pt x="15334" y="20626"/>
                    <a:pt x="14609" y="20355"/>
                  </a:cubicBezTo>
                  <a:cubicBezTo>
                    <a:pt x="13883" y="20084"/>
                    <a:pt x="14609" y="19896"/>
                    <a:pt x="14675" y="19688"/>
                  </a:cubicBezTo>
                  <a:cubicBezTo>
                    <a:pt x="14741" y="19500"/>
                    <a:pt x="13817" y="18645"/>
                    <a:pt x="14906" y="18916"/>
                  </a:cubicBezTo>
                  <a:cubicBezTo>
                    <a:pt x="15961" y="19187"/>
                    <a:pt x="17049" y="19500"/>
                    <a:pt x="17478" y="18875"/>
                  </a:cubicBezTo>
                  <a:cubicBezTo>
                    <a:pt x="17907" y="18270"/>
                    <a:pt x="17544" y="17916"/>
                    <a:pt x="17775" y="17540"/>
                  </a:cubicBezTo>
                  <a:cubicBezTo>
                    <a:pt x="17972" y="17144"/>
                    <a:pt x="17643" y="16748"/>
                    <a:pt x="16554" y="16519"/>
                  </a:cubicBezTo>
                  <a:cubicBezTo>
                    <a:pt x="15466" y="16289"/>
                    <a:pt x="14015" y="16727"/>
                    <a:pt x="14114" y="15747"/>
                  </a:cubicBezTo>
                  <a:cubicBezTo>
                    <a:pt x="14180" y="14788"/>
                    <a:pt x="13652" y="14517"/>
                    <a:pt x="14246" y="14246"/>
                  </a:cubicBezTo>
                  <a:cubicBezTo>
                    <a:pt x="14807" y="13975"/>
                    <a:pt x="15169" y="13975"/>
                    <a:pt x="15038" y="13350"/>
                  </a:cubicBezTo>
                  <a:cubicBezTo>
                    <a:pt x="14906" y="12745"/>
                    <a:pt x="14675" y="11973"/>
                    <a:pt x="15038" y="11661"/>
                  </a:cubicBezTo>
                  <a:cubicBezTo>
                    <a:pt x="15400" y="11348"/>
                    <a:pt x="15598" y="11160"/>
                    <a:pt x="16060" y="11473"/>
                  </a:cubicBezTo>
                  <a:cubicBezTo>
                    <a:pt x="16489" y="11765"/>
                    <a:pt x="16686" y="11619"/>
                    <a:pt x="18269" y="11619"/>
                  </a:cubicBezTo>
                  <a:cubicBezTo>
                    <a:pt x="18863" y="11619"/>
                    <a:pt x="19489" y="11577"/>
                    <a:pt x="19984" y="11536"/>
                  </a:cubicBezTo>
                  <a:cubicBezTo>
                    <a:pt x="20050" y="11390"/>
                    <a:pt x="20017" y="11244"/>
                    <a:pt x="19786" y="11035"/>
                  </a:cubicBezTo>
                  <a:cubicBezTo>
                    <a:pt x="19226" y="10577"/>
                    <a:pt x="19226" y="10451"/>
                    <a:pt x="19489" y="9993"/>
                  </a:cubicBezTo>
                  <a:cubicBezTo>
                    <a:pt x="19786" y="9534"/>
                    <a:pt x="19358" y="9305"/>
                    <a:pt x="20149" y="8950"/>
                  </a:cubicBezTo>
                  <a:cubicBezTo>
                    <a:pt x="20743" y="8679"/>
                    <a:pt x="21138" y="8408"/>
                    <a:pt x="21567" y="8033"/>
                  </a:cubicBezTo>
                  <a:cubicBezTo>
                    <a:pt x="21039" y="7845"/>
                    <a:pt x="21237" y="7011"/>
                    <a:pt x="19061" y="6594"/>
                  </a:cubicBezTo>
                  <a:cubicBezTo>
                    <a:pt x="16620" y="6136"/>
                    <a:pt x="16192" y="6678"/>
                    <a:pt x="14906" y="6136"/>
                  </a:cubicBezTo>
                  <a:cubicBezTo>
                    <a:pt x="13587" y="5594"/>
                    <a:pt x="13455" y="4363"/>
                    <a:pt x="14312" y="3821"/>
                  </a:cubicBezTo>
                  <a:cubicBezTo>
                    <a:pt x="15169" y="3279"/>
                    <a:pt x="16060" y="2967"/>
                    <a:pt x="16489" y="2341"/>
                  </a:cubicBezTo>
                  <a:cubicBezTo>
                    <a:pt x="16917" y="1736"/>
                    <a:pt x="16192" y="1111"/>
                    <a:pt x="15598" y="798"/>
                  </a:cubicBezTo>
                  <a:cubicBezTo>
                    <a:pt x="15038" y="485"/>
                    <a:pt x="14444" y="-286"/>
                    <a:pt x="13587" y="110"/>
                  </a:cubicBezTo>
                  <a:cubicBezTo>
                    <a:pt x="12729" y="485"/>
                    <a:pt x="11575" y="423"/>
                    <a:pt x="10718" y="1194"/>
                  </a:cubicBezTo>
                  <a:cubicBezTo>
                    <a:pt x="9860" y="1966"/>
                    <a:pt x="8706" y="2195"/>
                    <a:pt x="8838" y="2883"/>
                  </a:cubicBezTo>
                  <a:cubicBezTo>
                    <a:pt x="8970" y="3571"/>
                    <a:pt x="9695" y="4593"/>
                    <a:pt x="8838" y="5135"/>
                  </a:cubicBezTo>
                  <a:cubicBezTo>
                    <a:pt x="7980" y="5677"/>
                    <a:pt x="7255" y="6678"/>
                    <a:pt x="7980" y="6907"/>
                  </a:cubicBezTo>
                  <a:cubicBezTo>
                    <a:pt x="8706" y="7136"/>
                    <a:pt x="9267" y="8533"/>
                    <a:pt x="7552" y="8596"/>
                  </a:cubicBezTo>
                  <a:cubicBezTo>
                    <a:pt x="5804" y="8679"/>
                    <a:pt x="4518" y="7991"/>
                    <a:pt x="3957" y="8679"/>
                  </a:cubicBezTo>
                  <a:cubicBezTo>
                    <a:pt x="3397" y="9346"/>
                    <a:pt x="1649" y="10222"/>
                    <a:pt x="0" y="10034"/>
                  </a:cubicBezTo>
                  <a:cubicBezTo>
                    <a:pt x="99" y="10201"/>
                    <a:pt x="165" y="10389"/>
                    <a:pt x="198" y="10577"/>
                  </a:cubicBezTo>
                  <a:cubicBezTo>
                    <a:pt x="264" y="11223"/>
                    <a:pt x="-33" y="11265"/>
                    <a:pt x="989" y="11494"/>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85" name="Shape 1685"/>
            <p:cNvSpPr/>
            <p:nvPr/>
          </p:nvSpPr>
          <p:spPr>
            <a:xfrm>
              <a:off x="7714794" y="5016421"/>
              <a:ext cx="1019419" cy="1200347"/>
            </a:xfrm>
            <a:custGeom>
              <a:avLst/>
              <a:gdLst/>
              <a:ahLst/>
              <a:cxnLst>
                <a:cxn ang="0">
                  <a:pos x="wd2" y="hd2"/>
                </a:cxn>
                <a:cxn ang="5400000">
                  <a:pos x="wd2" y="hd2"/>
                </a:cxn>
                <a:cxn ang="10800000">
                  <a:pos x="wd2" y="hd2"/>
                </a:cxn>
                <a:cxn ang="16200000">
                  <a:pos x="wd2" y="hd2"/>
                </a:cxn>
              </a:cxnLst>
              <a:rect l="0" t="0" r="r" b="b"/>
              <a:pathLst>
                <a:path w="21026" h="21190" extrusionOk="0">
                  <a:moveTo>
                    <a:pt x="20840" y="4850"/>
                  </a:moveTo>
                  <a:cubicBezTo>
                    <a:pt x="20383" y="4371"/>
                    <a:pt x="20523" y="3748"/>
                    <a:pt x="19678" y="3429"/>
                  </a:cubicBezTo>
                  <a:cubicBezTo>
                    <a:pt x="18833" y="3110"/>
                    <a:pt x="18076" y="2980"/>
                    <a:pt x="18182" y="2632"/>
                  </a:cubicBezTo>
                  <a:cubicBezTo>
                    <a:pt x="18305" y="2269"/>
                    <a:pt x="19344" y="1791"/>
                    <a:pt x="18798" y="1545"/>
                  </a:cubicBezTo>
                  <a:cubicBezTo>
                    <a:pt x="18270" y="1313"/>
                    <a:pt x="18341" y="1066"/>
                    <a:pt x="17795" y="1168"/>
                  </a:cubicBezTo>
                  <a:cubicBezTo>
                    <a:pt x="17267" y="1284"/>
                    <a:pt x="16422" y="1472"/>
                    <a:pt x="15876" y="1197"/>
                  </a:cubicBezTo>
                  <a:cubicBezTo>
                    <a:pt x="15348" y="936"/>
                    <a:pt x="15154" y="124"/>
                    <a:pt x="14450" y="530"/>
                  </a:cubicBezTo>
                  <a:cubicBezTo>
                    <a:pt x="13764" y="936"/>
                    <a:pt x="13887" y="994"/>
                    <a:pt x="13499" y="1313"/>
                  </a:cubicBezTo>
                  <a:cubicBezTo>
                    <a:pt x="13112" y="1632"/>
                    <a:pt x="12795" y="2066"/>
                    <a:pt x="12338" y="1719"/>
                  </a:cubicBezTo>
                  <a:cubicBezTo>
                    <a:pt x="11880" y="1356"/>
                    <a:pt x="12144" y="1284"/>
                    <a:pt x="12426" y="1124"/>
                  </a:cubicBezTo>
                  <a:cubicBezTo>
                    <a:pt x="12690" y="965"/>
                    <a:pt x="13042" y="747"/>
                    <a:pt x="12848" y="472"/>
                  </a:cubicBezTo>
                  <a:cubicBezTo>
                    <a:pt x="12654" y="211"/>
                    <a:pt x="12267" y="-166"/>
                    <a:pt x="11950" y="80"/>
                  </a:cubicBezTo>
                  <a:cubicBezTo>
                    <a:pt x="11651" y="312"/>
                    <a:pt x="11457" y="718"/>
                    <a:pt x="11035" y="878"/>
                  </a:cubicBezTo>
                  <a:cubicBezTo>
                    <a:pt x="10630" y="1037"/>
                    <a:pt x="10208" y="1400"/>
                    <a:pt x="9873" y="1168"/>
                  </a:cubicBezTo>
                  <a:cubicBezTo>
                    <a:pt x="9750" y="1284"/>
                    <a:pt x="9609" y="1371"/>
                    <a:pt x="9451" y="1472"/>
                  </a:cubicBezTo>
                  <a:cubicBezTo>
                    <a:pt x="9151" y="1690"/>
                    <a:pt x="8764" y="1791"/>
                    <a:pt x="8570" y="1574"/>
                  </a:cubicBezTo>
                  <a:cubicBezTo>
                    <a:pt x="8377" y="1356"/>
                    <a:pt x="8183" y="1313"/>
                    <a:pt x="7567" y="1313"/>
                  </a:cubicBezTo>
                  <a:cubicBezTo>
                    <a:pt x="6951" y="1313"/>
                    <a:pt x="6916" y="1356"/>
                    <a:pt x="6880" y="1661"/>
                  </a:cubicBezTo>
                  <a:cubicBezTo>
                    <a:pt x="6845" y="1951"/>
                    <a:pt x="6616" y="2110"/>
                    <a:pt x="5930" y="2110"/>
                  </a:cubicBezTo>
                  <a:cubicBezTo>
                    <a:pt x="5226" y="2110"/>
                    <a:pt x="5542" y="2226"/>
                    <a:pt x="5314" y="2458"/>
                  </a:cubicBezTo>
                  <a:cubicBezTo>
                    <a:pt x="5067" y="2704"/>
                    <a:pt x="4733" y="3009"/>
                    <a:pt x="3993" y="3328"/>
                  </a:cubicBezTo>
                  <a:cubicBezTo>
                    <a:pt x="3272" y="3647"/>
                    <a:pt x="3043" y="3589"/>
                    <a:pt x="2532" y="3560"/>
                  </a:cubicBezTo>
                  <a:cubicBezTo>
                    <a:pt x="2039" y="3545"/>
                    <a:pt x="2075" y="3734"/>
                    <a:pt x="2004" y="3893"/>
                  </a:cubicBezTo>
                  <a:cubicBezTo>
                    <a:pt x="1916" y="4053"/>
                    <a:pt x="1846" y="4183"/>
                    <a:pt x="1230" y="4284"/>
                  </a:cubicBezTo>
                  <a:cubicBezTo>
                    <a:pt x="877" y="4357"/>
                    <a:pt x="649" y="4661"/>
                    <a:pt x="508" y="4908"/>
                  </a:cubicBezTo>
                  <a:cubicBezTo>
                    <a:pt x="754" y="4951"/>
                    <a:pt x="1001" y="4995"/>
                    <a:pt x="1159" y="5096"/>
                  </a:cubicBezTo>
                  <a:cubicBezTo>
                    <a:pt x="1617" y="5415"/>
                    <a:pt x="1846" y="5850"/>
                    <a:pt x="1687" y="6111"/>
                  </a:cubicBezTo>
                  <a:cubicBezTo>
                    <a:pt x="1546" y="6386"/>
                    <a:pt x="2303" y="6923"/>
                    <a:pt x="2233" y="7619"/>
                  </a:cubicBezTo>
                  <a:cubicBezTo>
                    <a:pt x="2145" y="8315"/>
                    <a:pt x="1230" y="8691"/>
                    <a:pt x="455" y="9228"/>
                  </a:cubicBezTo>
                  <a:cubicBezTo>
                    <a:pt x="-302" y="9779"/>
                    <a:pt x="-3" y="10417"/>
                    <a:pt x="543" y="11011"/>
                  </a:cubicBezTo>
                  <a:cubicBezTo>
                    <a:pt x="1071" y="11605"/>
                    <a:pt x="1388" y="11431"/>
                    <a:pt x="1388" y="11924"/>
                  </a:cubicBezTo>
                  <a:cubicBezTo>
                    <a:pt x="1388" y="12403"/>
                    <a:pt x="1617" y="12519"/>
                    <a:pt x="1617" y="13055"/>
                  </a:cubicBezTo>
                  <a:cubicBezTo>
                    <a:pt x="1617" y="13591"/>
                    <a:pt x="2391" y="13635"/>
                    <a:pt x="2761" y="13968"/>
                  </a:cubicBezTo>
                  <a:cubicBezTo>
                    <a:pt x="3148" y="14287"/>
                    <a:pt x="3078" y="14606"/>
                    <a:pt x="3536" y="14925"/>
                  </a:cubicBezTo>
                  <a:cubicBezTo>
                    <a:pt x="3993" y="15258"/>
                    <a:pt x="3923" y="15200"/>
                    <a:pt x="3078" y="15679"/>
                  </a:cubicBezTo>
                  <a:cubicBezTo>
                    <a:pt x="2233" y="16172"/>
                    <a:pt x="2761" y="16433"/>
                    <a:pt x="2691" y="17027"/>
                  </a:cubicBezTo>
                  <a:cubicBezTo>
                    <a:pt x="2620" y="17621"/>
                    <a:pt x="3148" y="17998"/>
                    <a:pt x="3377" y="18317"/>
                  </a:cubicBezTo>
                  <a:cubicBezTo>
                    <a:pt x="3606" y="18636"/>
                    <a:pt x="4381" y="18535"/>
                    <a:pt x="5067" y="18201"/>
                  </a:cubicBezTo>
                  <a:cubicBezTo>
                    <a:pt x="5771" y="17882"/>
                    <a:pt x="5842" y="17882"/>
                    <a:pt x="6159" y="18042"/>
                  </a:cubicBezTo>
                  <a:cubicBezTo>
                    <a:pt x="6458" y="18201"/>
                    <a:pt x="6616" y="18419"/>
                    <a:pt x="6528" y="18738"/>
                  </a:cubicBezTo>
                  <a:cubicBezTo>
                    <a:pt x="6458" y="19071"/>
                    <a:pt x="6000" y="19332"/>
                    <a:pt x="5155" y="19709"/>
                  </a:cubicBezTo>
                  <a:cubicBezTo>
                    <a:pt x="4310" y="20086"/>
                    <a:pt x="4469" y="20579"/>
                    <a:pt x="5067" y="20999"/>
                  </a:cubicBezTo>
                  <a:cubicBezTo>
                    <a:pt x="5683" y="21434"/>
                    <a:pt x="6528" y="21057"/>
                    <a:pt x="7303" y="20579"/>
                  </a:cubicBezTo>
                  <a:cubicBezTo>
                    <a:pt x="8077" y="20086"/>
                    <a:pt x="8993" y="20245"/>
                    <a:pt x="9609" y="19825"/>
                  </a:cubicBezTo>
                  <a:cubicBezTo>
                    <a:pt x="10225" y="19390"/>
                    <a:pt x="10771" y="20202"/>
                    <a:pt x="11387" y="20405"/>
                  </a:cubicBezTo>
                  <a:cubicBezTo>
                    <a:pt x="12003" y="20622"/>
                    <a:pt x="11528" y="19491"/>
                    <a:pt x="11757" y="19071"/>
                  </a:cubicBezTo>
                  <a:cubicBezTo>
                    <a:pt x="11809" y="18999"/>
                    <a:pt x="11880" y="18955"/>
                    <a:pt x="11968" y="18926"/>
                  </a:cubicBezTo>
                  <a:cubicBezTo>
                    <a:pt x="11792" y="18694"/>
                    <a:pt x="11598" y="18404"/>
                    <a:pt x="11686" y="18230"/>
                  </a:cubicBezTo>
                  <a:cubicBezTo>
                    <a:pt x="11845" y="17940"/>
                    <a:pt x="12074" y="17752"/>
                    <a:pt x="12109" y="17404"/>
                  </a:cubicBezTo>
                  <a:cubicBezTo>
                    <a:pt x="12144" y="17056"/>
                    <a:pt x="12003" y="16520"/>
                    <a:pt x="12302" y="16215"/>
                  </a:cubicBezTo>
                  <a:cubicBezTo>
                    <a:pt x="12619" y="15925"/>
                    <a:pt x="12619" y="15737"/>
                    <a:pt x="12760" y="15519"/>
                  </a:cubicBezTo>
                  <a:cubicBezTo>
                    <a:pt x="12919" y="15302"/>
                    <a:pt x="13147" y="15229"/>
                    <a:pt x="13411" y="14983"/>
                  </a:cubicBezTo>
                  <a:cubicBezTo>
                    <a:pt x="13693" y="14737"/>
                    <a:pt x="13658" y="14766"/>
                    <a:pt x="13535" y="14418"/>
                  </a:cubicBezTo>
                  <a:cubicBezTo>
                    <a:pt x="13411" y="14070"/>
                    <a:pt x="13077" y="13852"/>
                    <a:pt x="13464" y="13620"/>
                  </a:cubicBezTo>
                  <a:cubicBezTo>
                    <a:pt x="13834" y="13374"/>
                    <a:pt x="14380" y="13185"/>
                    <a:pt x="13799" y="12751"/>
                  </a:cubicBezTo>
                  <a:cubicBezTo>
                    <a:pt x="13218" y="12330"/>
                    <a:pt x="13218" y="11547"/>
                    <a:pt x="13658" y="11359"/>
                  </a:cubicBezTo>
                  <a:cubicBezTo>
                    <a:pt x="14080" y="11170"/>
                    <a:pt x="15031" y="11272"/>
                    <a:pt x="15418" y="10605"/>
                  </a:cubicBezTo>
                  <a:cubicBezTo>
                    <a:pt x="15806" y="9938"/>
                    <a:pt x="15911" y="9663"/>
                    <a:pt x="15718" y="9039"/>
                  </a:cubicBezTo>
                  <a:cubicBezTo>
                    <a:pt x="15542" y="8431"/>
                    <a:pt x="15383" y="8083"/>
                    <a:pt x="15770" y="7778"/>
                  </a:cubicBezTo>
                  <a:cubicBezTo>
                    <a:pt x="16140" y="7488"/>
                    <a:pt x="16034" y="7430"/>
                    <a:pt x="16915" y="7488"/>
                  </a:cubicBezTo>
                  <a:cubicBezTo>
                    <a:pt x="17795" y="7546"/>
                    <a:pt x="17231" y="7619"/>
                    <a:pt x="17795" y="7546"/>
                  </a:cubicBezTo>
                  <a:cubicBezTo>
                    <a:pt x="18376" y="7459"/>
                    <a:pt x="18499" y="7401"/>
                    <a:pt x="18569" y="7140"/>
                  </a:cubicBezTo>
                  <a:cubicBezTo>
                    <a:pt x="18640" y="6865"/>
                    <a:pt x="18569" y="6850"/>
                    <a:pt x="19062" y="6821"/>
                  </a:cubicBezTo>
                  <a:cubicBezTo>
                    <a:pt x="19573" y="6792"/>
                    <a:pt x="20189" y="6575"/>
                    <a:pt x="20418" y="6328"/>
                  </a:cubicBezTo>
                  <a:cubicBezTo>
                    <a:pt x="20647" y="6097"/>
                    <a:pt x="20682" y="5937"/>
                    <a:pt x="20717" y="5691"/>
                  </a:cubicBezTo>
                  <a:cubicBezTo>
                    <a:pt x="20770" y="5444"/>
                    <a:pt x="21298" y="5343"/>
                    <a:pt x="20840" y="4850"/>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86" name="Shape 1686"/>
            <p:cNvSpPr/>
            <p:nvPr/>
          </p:nvSpPr>
          <p:spPr>
            <a:xfrm>
              <a:off x="6560743" y="4478566"/>
              <a:ext cx="1633545" cy="875994"/>
            </a:xfrm>
            <a:custGeom>
              <a:avLst/>
              <a:gdLst/>
              <a:ahLst/>
              <a:cxnLst>
                <a:cxn ang="0">
                  <a:pos x="wd2" y="hd2"/>
                </a:cxn>
                <a:cxn ang="5400000">
                  <a:pos x="wd2" y="hd2"/>
                </a:cxn>
                <a:cxn ang="10800000">
                  <a:pos x="wd2" y="hd2"/>
                </a:cxn>
                <a:cxn ang="16200000">
                  <a:pos x="wd2" y="hd2"/>
                </a:cxn>
              </a:cxnLst>
              <a:rect l="0" t="0" r="r" b="b"/>
              <a:pathLst>
                <a:path w="21358" h="21600" extrusionOk="0">
                  <a:moveTo>
                    <a:pt x="15877" y="19229"/>
                  </a:moveTo>
                  <a:cubicBezTo>
                    <a:pt x="16268" y="19087"/>
                    <a:pt x="16312" y="18905"/>
                    <a:pt x="16368" y="18682"/>
                  </a:cubicBezTo>
                  <a:cubicBezTo>
                    <a:pt x="16413" y="18459"/>
                    <a:pt x="16391" y="18196"/>
                    <a:pt x="16703" y="18216"/>
                  </a:cubicBezTo>
                  <a:cubicBezTo>
                    <a:pt x="17027" y="18257"/>
                    <a:pt x="17172" y="18338"/>
                    <a:pt x="17630" y="17892"/>
                  </a:cubicBezTo>
                  <a:cubicBezTo>
                    <a:pt x="18098" y="17446"/>
                    <a:pt x="18311" y="17021"/>
                    <a:pt x="18467" y="16676"/>
                  </a:cubicBezTo>
                  <a:cubicBezTo>
                    <a:pt x="18612" y="16352"/>
                    <a:pt x="18411" y="16190"/>
                    <a:pt x="18858" y="16190"/>
                  </a:cubicBezTo>
                  <a:cubicBezTo>
                    <a:pt x="19293" y="16190"/>
                    <a:pt x="19438" y="15967"/>
                    <a:pt x="19460" y="15562"/>
                  </a:cubicBezTo>
                  <a:cubicBezTo>
                    <a:pt x="19483" y="15136"/>
                    <a:pt x="19505" y="15075"/>
                    <a:pt x="19896" y="15075"/>
                  </a:cubicBezTo>
                  <a:cubicBezTo>
                    <a:pt x="20286" y="15075"/>
                    <a:pt x="20409" y="15136"/>
                    <a:pt x="20532" y="15440"/>
                  </a:cubicBezTo>
                  <a:cubicBezTo>
                    <a:pt x="20655" y="15744"/>
                    <a:pt x="20900" y="15602"/>
                    <a:pt x="21090" y="15298"/>
                  </a:cubicBezTo>
                  <a:cubicBezTo>
                    <a:pt x="21191" y="15156"/>
                    <a:pt x="21280" y="15035"/>
                    <a:pt x="21358" y="14873"/>
                  </a:cubicBezTo>
                  <a:cubicBezTo>
                    <a:pt x="21347" y="14853"/>
                    <a:pt x="21325" y="14832"/>
                    <a:pt x="21313" y="14812"/>
                  </a:cubicBezTo>
                  <a:cubicBezTo>
                    <a:pt x="21090" y="14366"/>
                    <a:pt x="21168" y="13981"/>
                    <a:pt x="20923" y="13373"/>
                  </a:cubicBezTo>
                  <a:cubicBezTo>
                    <a:pt x="20677" y="12786"/>
                    <a:pt x="20320" y="12563"/>
                    <a:pt x="20365" y="11651"/>
                  </a:cubicBezTo>
                  <a:cubicBezTo>
                    <a:pt x="20409" y="10759"/>
                    <a:pt x="19896" y="10374"/>
                    <a:pt x="20164" y="9929"/>
                  </a:cubicBezTo>
                  <a:cubicBezTo>
                    <a:pt x="20431" y="9483"/>
                    <a:pt x="20632" y="9179"/>
                    <a:pt x="20242" y="8733"/>
                  </a:cubicBezTo>
                  <a:cubicBezTo>
                    <a:pt x="19851" y="8267"/>
                    <a:pt x="19996" y="8510"/>
                    <a:pt x="19706" y="8267"/>
                  </a:cubicBezTo>
                  <a:cubicBezTo>
                    <a:pt x="19416" y="8024"/>
                    <a:pt x="19505" y="8004"/>
                    <a:pt x="19326" y="8146"/>
                  </a:cubicBezTo>
                  <a:cubicBezTo>
                    <a:pt x="19148" y="8267"/>
                    <a:pt x="19058" y="8409"/>
                    <a:pt x="18891" y="8065"/>
                  </a:cubicBezTo>
                  <a:cubicBezTo>
                    <a:pt x="18712" y="7720"/>
                    <a:pt x="18567" y="7254"/>
                    <a:pt x="18411" y="7295"/>
                  </a:cubicBezTo>
                  <a:cubicBezTo>
                    <a:pt x="18255" y="7335"/>
                    <a:pt x="18177" y="7173"/>
                    <a:pt x="18110" y="6991"/>
                  </a:cubicBezTo>
                  <a:cubicBezTo>
                    <a:pt x="18031" y="6829"/>
                    <a:pt x="17909" y="6403"/>
                    <a:pt x="17719" y="6849"/>
                  </a:cubicBezTo>
                  <a:cubicBezTo>
                    <a:pt x="17518" y="7295"/>
                    <a:pt x="17384" y="7274"/>
                    <a:pt x="17194" y="7315"/>
                  </a:cubicBezTo>
                  <a:cubicBezTo>
                    <a:pt x="17005" y="7355"/>
                    <a:pt x="16636" y="7254"/>
                    <a:pt x="16480" y="6991"/>
                  </a:cubicBezTo>
                  <a:cubicBezTo>
                    <a:pt x="16312" y="6727"/>
                    <a:pt x="15911" y="5694"/>
                    <a:pt x="15620" y="5613"/>
                  </a:cubicBezTo>
                  <a:cubicBezTo>
                    <a:pt x="15330" y="5511"/>
                    <a:pt x="15364" y="5775"/>
                    <a:pt x="15096" y="5998"/>
                  </a:cubicBezTo>
                  <a:cubicBezTo>
                    <a:pt x="14828" y="6221"/>
                    <a:pt x="14671" y="6241"/>
                    <a:pt x="14471" y="5937"/>
                  </a:cubicBezTo>
                  <a:cubicBezTo>
                    <a:pt x="14281" y="5653"/>
                    <a:pt x="13968" y="5329"/>
                    <a:pt x="14002" y="4904"/>
                  </a:cubicBezTo>
                  <a:cubicBezTo>
                    <a:pt x="14035" y="4458"/>
                    <a:pt x="14102" y="4296"/>
                    <a:pt x="14046" y="3951"/>
                  </a:cubicBezTo>
                  <a:cubicBezTo>
                    <a:pt x="14002" y="3627"/>
                    <a:pt x="13868" y="2958"/>
                    <a:pt x="13645" y="3161"/>
                  </a:cubicBezTo>
                  <a:cubicBezTo>
                    <a:pt x="13432" y="3364"/>
                    <a:pt x="13466" y="3992"/>
                    <a:pt x="13109" y="4134"/>
                  </a:cubicBezTo>
                  <a:cubicBezTo>
                    <a:pt x="12751" y="4255"/>
                    <a:pt x="12751" y="3850"/>
                    <a:pt x="12606" y="3668"/>
                  </a:cubicBezTo>
                  <a:cubicBezTo>
                    <a:pt x="12461" y="3505"/>
                    <a:pt x="12327" y="3424"/>
                    <a:pt x="12048" y="3485"/>
                  </a:cubicBezTo>
                  <a:cubicBezTo>
                    <a:pt x="11769" y="3546"/>
                    <a:pt x="11646" y="3688"/>
                    <a:pt x="11378" y="3890"/>
                  </a:cubicBezTo>
                  <a:cubicBezTo>
                    <a:pt x="11111" y="4113"/>
                    <a:pt x="10586" y="4255"/>
                    <a:pt x="10173" y="4154"/>
                  </a:cubicBezTo>
                  <a:cubicBezTo>
                    <a:pt x="9760" y="4073"/>
                    <a:pt x="9726" y="4113"/>
                    <a:pt x="9168" y="3789"/>
                  </a:cubicBezTo>
                  <a:cubicBezTo>
                    <a:pt x="8621" y="3465"/>
                    <a:pt x="8588" y="3222"/>
                    <a:pt x="8331" y="3181"/>
                  </a:cubicBezTo>
                  <a:cubicBezTo>
                    <a:pt x="8074" y="3141"/>
                    <a:pt x="7494" y="2573"/>
                    <a:pt x="7293" y="2087"/>
                  </a:cubicBezTo>
                  <a:cubicBezTo>
                    <a:pt x="7125" y="1702"/>
                    <a:pt x="6668" y="547"/>
                    <a:pt x="6232" y="0"/>
                  </a:cubicBezTo>
                  <a:cubicBezTo>
                    <a:pt x="6177" y="122"/>
                    <a:pt x="6098" y="243"/>
                    <a:pt x="6031" y="385"/>
                  </a:cubicBezTo>
                  <a:cubicBezTo>
                    <a:pt x="5786" y="831"/>
                    <a:pt x="5786" y="1074"/>
                    <a:pt x="5317" y="689"/>
                  </a:cubicBezTo>
                  <a:cubicBezTo>
                    <a:pt x="4859" y="304"/>
                    <a:pt x="4837" y="952"/>
                    <a:pt x="4469" y="952"/>
                  </a:cubicBezTo>
                  <a:cubicBezTo>
                    <a:pt x="4100" y="952"/>
                    <a:pt x="4056" y="952"/>
                    <a:pt x="3978" y="608"/>
                  </a:cubicBezTo>
                  <a:cubicBezTo>
                    <a:pt x="3911" y="284"/>
                    <a:pt x="3732" y="689"/>
                    <a:pt x="3051" y="547"/>
                  </a:cubicBezTo>
                  <a:cubicBezTo>
                    <a:pt x="2370" y="385"/>
                    <a:pt x="2471" y="831"/>
                    <a:pt x="2471" y="1074"/>
                  </a:cubicBezTo>
                  <a:cubicBezTo>
                    <a:pt x="2471" y="1297"/>
                    <a:pt x="2616" y="1439"/>
                    <a:pt x="2906" y="1439"/>
                  </a:cubicBezTo>
                  <a:cubicBezTo>
                    <a:pt x="3196" y="1439"/>
                    <a:pt x="3174" y="1783"/>
                    <a:pt x="3151" y="2148"/>
                  </a:cubicBezTo>
                  <a:cubicBezTo>
                    <a:pt x="3129" y="2533"/>
                    <a:pt x="3587" y="2411"/>
                    <a:pt x="3933" y="2452"/>
                  </a:cubicBezTo>
                  <a:cubicBezTo>
                    <a:pt x="4268" y="2492"/>
                    <a:pt x="4123" y="3161"/>
                    <a:pt x="4100" y="3627"/>
                  </a:cubicBezTo>
                  <a:cubicBezTo>
                    <a:pt x="4078" y="4073"/>
                    <a:pt x="3587" y="4032"/>
                    <a:pt x="3196" y="3992"/>
                  </a:cubicBezTo>
                  <a:cubicBezTo>
                    <a:pt x="2805" y="3951"/>
                    <a:pt x="2839" y="4519"/>
                    <a:pt x="2660" y="4924"/>
                  </a:cubicBezTo>
                  <a:cubicBezTo>
                    <a:pt x="2493" y="5349"/>
                    <a:pt x="2415" y="5491"/>
                    <a:pt x="2638" y="5795"/>
                  </a:cubicBezTo>
                  <a:cubicBezTo>
                    <a:pt x="2861" y="6099"/>
                    <a:pt x="3029" y="6444"/>
                    <a:pt x="3107" y="6808"/>
                  </a:cubicBezTo>
                  <a:cubicBezTo>
                    <a:pt x="3140" y="6991"/>
                    <a:pt x="3085" y="7355"/>
                    <a:pt x="3029" y="7680"/>
                  </a:cubicBezTo>
                  <a:cubicBezTo>
                    <a:pt x="3364" y="7619"/>
                    <a:pt x="3710" y="7801"/>
                    <a:pt x="3966" y="7761"/>
                  </a:cubicBezTo>
                  <a:cubicBezTo>
                    <a:pt x="4301" y="7720"/>
                    <a:pt x="4045" y="8389"/>
                    <a:pt x="4000" y="8774"/>
                  </a:cubicBezTo>
                  <a:cubicBezTo>
                    <a:pt x="3966" y="9179"/>
                    <a:pt x="4335" y="9341"/>
                    <a:pt x="4513" y="9969"/>
                  </a:cubicBezTo>
                  <a:cubicBezTo>
                    <a:pt x="4703" y="10577"/>
                    <a:pt x="4703" y="11266"/>
                    <a:pt x="4703" y="11995"/>
                  </a:cubicBezTo>
                  <a:cubicBezTo>
                    <a:pt x="4703" y="12725"/>
                    <a:pt x="4301" y="12786"/>
                    <a:pt x="4111" y="12563"/>
                  </a:cubicBezTo>
                  <a:cubicBezTo>
                    <a:pt x="3933" y="12320"/>
                    <a:pt x="3453" y="13171"/>
                    <a:pt x="3274" y="13576"/>
                  </a:cubicBezTo>
                  <a:cubicBezTo>
                    <a:pt x="3085" y="13961"/>
                    <a:pt x="2538" y="14245"/>
                    <a:pt x="2281" y="14245"/>
                  </a:cubicBezTo>
                  <a:cubicBezTo>
                    <a:pt x="2024" y="14245"/>
                    <a:pt x="1667" y="14245"/>
                    <a:pt x="1298" y="14407"/>
                  </a:cubicBezTo>
                  <a:cubicBezTo>
                    <a:pt x="930" y="14589"/>
                    <a:pt x="751" y="14630"/>
                    <a:pt x="751" y="14630"/>
                  </a:cubicBezTo>
                  <a:cubicBezTo>
                    <a:pt x="751" y="14630"/>
                    <a:pt x="562" y="14690"/>
                    <a:pt x="160" y="15136"/>
                  </a:cubicBezTo>
                  <a:cubicBezTo>
                    <a:pt x="-242" y="15602"/>
                    <a:pt x="205" y="15825"/>
                    <a:pt x="495" y="15987"/>
                  </a:cubicBezTo>
                  <a:cubicBezTo>
                    <a:pt x="785" y="16149"/>
                    <a:pt x="528" y="16392"/>
                    <a:pt x="495" y="16838"/>
                  </a:cubicBezTo>
                  <a:cubicBezTo>
                    <a:pt x="461" y="17284"/>
                    <a:pt x="495" y="17791"/>
                    <a:pt x="673" y="18196"/>
                  </a:cubicBezTo>
                  <a:cubicBezTo>
                    <a:pt x="863" y="18581"/>
                    <a:pt x="863" y="18702"/>
                    <a:pt x="1265" y="19087"/>
                  </a:cubicBezTo>
                  <a:cubicBezTo>
                    <a:pt x="1667" y="19493"/>
                    <a:pt x="1522" y="19148"/>
                    <a:pt x="1477" y="19756"/>
                  </a:cubicBezTo>
                  <a:cubicBezTo>
                    <a:pt x="1444" y="20384"/>
                    <a:pt x="2069" y="20952"/>
                    <a:pt x="2069" y="20952"/>
                  </a:cubicBezTo>
                  <a:cubicBezTo>
                    <a:pt x="2671" y="21600"/>
                    <a:pt x="2671" y="21600"/>
                    <a:pt x="2671" y="21600"/>
                  </a:cubicBezTo>
                  <a:cubicBezTo>
                    <a:pt x="2694" y="20749"/>
                    <a:pt x="2828" y="20364"/>
                    <a:pt x="3006" y="19695"/>
                  </a:cubicBezTo>
                  <a:cubicBezTo>
                    <a:pt x="3196" y="18946"/>
                    <a:pt x="3788" y="18561"/>
                    <a:pt x="4223" y="18196"/>
                  </a:cubicBezTo>
                  <a:cubicBezTo>
                    <a:pt x="4658" y="17811"/>
                    <a:pt x="4859" y="19087"/>
                    <a:pt x="5105" y="18723"/>
                  </a:cubicBezTo>
                  <a:cubicBezTo>
                    <a:pt x="5351" y="18338"/>
                    <a:pt x="5496" y="18783"/>
                    <a:pt x="6031" y="18865"/>
                  </a:cubicBezTo>
                  <a:cubicBezTo>
                    <a:pt x="6567" y="18946"/>
                    <a:pt x="6177" y="17588"/>
                    <a:pt x="5831" y="16980"/>
                  </a:cubicBezTo>
                  <a:cubicBezTo>
                    <a:pt x="5496" y="16392"/>
                    <a:pt x="6422" y="16170"/>
                    <a:pt x="6858" y="16170"/>
                  </a:cubicBezTo>
                  <a:cubicBezTo>
                    <a:pt x="7293" y="16170"/>
                    <a:pt x="7739" y="16311"/>
                    <a:pt x="8030" y="16615"/>
                  </a:cubicBezTo>
                  <a:cubicBezTo>
                    <a:pt x="8320" y="16919"/>
                    <a:pt x="8711" y="16980"/>
                    <a:pt x="9492" y="16757"/>
                  </a:cubicBezTo>
                  <a:cubicBezTo>
                    <a:pt x="10273" y="16534"/>
                    <a:pt x="10072" y="17203"/>
                    <a:pt x="10418" y="17811"/>
                  </a:cubicBezTo>
                  <a:cubicBezTo>
                    <a:pt x="10753" y="18419"/>
                    <a:pt x="11099" y="18115"/>
                    <a:pt x="11635" y="17730"/>
                  </a:cubicBezTo>
                  <a:cubicBezTo>
                    <a:pt x="12171" y="17365"/>
                    <a:pt x="12071" y="16919"/>
                    <a:pt x="12417" y="16676"/>
                  </a:cubicBezTo>
                  <a:cubicBezTo>
                    <a:pt x="12751" y="16453"/>
                    <a:pt x="12852" y="17142"/>
                    <a:pt x="12662" y="17365"/>
                  </a:cubicBezTo>
                  <a:cubicBezTo>
                    <a:pt x="12461" y="17588"/>
                    <a:pt x="12606" y="17953"/>
                    <a:pt x="13098" y="18419"/>
                  </a:cubicBezTo>
                  <a:cubicBezTo>
                    <a:pt x="13589" y="18865"/>
                    <a:pt x="13444" y="17811"/>
                    <a:pt x="13778" y="17142"/>
                  </a:cubicBezTo>
                  <a:cubicBezTo>
                    <a:pt x="14125" y="16453"/>
                    <a:pt x="14169" y="16615"/>
                    <a:pt x="14605" y="17061"/>
                  </a:cubicBezTo>
                  <a:cubicBezTo>
                    <a:pt x="15051" y="17507"/>
                    <a:pt x="14705" y="18034"/>
                    <a:pt x="14705" y="19168"/>
                  </a:cubicBezTo>
                  <a:cubicBezTo>
                    <a:pt x="14705" y="19918"/>
                    <a:pt x="15085" y="19999"/>
                    <a:pt x="15419" y="20101"/>
                  </a:cubicBezTo>
                  <a:cubicBezTo>
                    <a:pt x="15509" y="19756"/>
                    <a:pt x="15654" y="19331"/>
                    <a:pt x="15877" y="19229"/>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87" name="Shape 1687"/>
            <p:cNvSpPr/>
            <p:nvPr/>
          </p:nvSpPr>
          <p:spPr>
            <a:xfrm>
              <a:off x="8280464" y="5314092"/>
              <a:ext cx="926064" cy="1005123"/>
            </a:xfrm>
            <a:custGeom>
              <a:avLst/>
              <a:gdLst/>
              <a:ahLst/>
              <a:cxnLst>
                <a:cxn ang="0">
                  <a:pos x="wd2" y="hd2"/>
                </a:cxn>
                <a:cxn ang="5400000">
                  <a:pos x="wd2" y="hd2"/>
                </a:cxn>
                <a:cxn ang="10800000">
                  <a:pos x="wd2" y="hd2"/>
                </a:cxn>
                <a:cxn ang="16200000">
                  <a:pos x="wd2" y="hd2"/>
                </a:cxn>
              </a:cxnLst>
              <a:rect l="0" t="0" r="r" b="b"/>
              <a:pathLst>
                <a:path w="21525" h="21330" extrusionOk="0">
                  <a:moveTo>
                    <a:pt x="20453" y="3042"/>
                  </a:moveTo>
                  <a:cubicBezTo>
                    <a:pt x="20254" y="2659"/>
                    <a:pt x="19480" y="3077"/>
                    <a:pt x="18944" y="3269"/>
                  </a:cubicBezTo>
                  <a:cubicBezTo>
                    <a:pt x="18428" y="3461"/>
                    <a:pt x="18428" y="3548"/>
                    <a:pt x="17813" y="3478"/>
                  </a:cubicBezTo>
                  <a:cubicBezTo>
                    <a:pt x="17197" y="3408"/>
                    <a:pt x="17296" y="3234"/>
                    <a:pt x="16879" y="2641"/>
                  </a:cubicBezTo>
                  <a:cubicBezTo>
                    <a:pt x="16443" y="2031"/>
                    <a:pt x="16125" y="2467"/>
                    <a:pt x="15926" y="2798"/>
                  </a:cubicBezTo>
                  <a:cubicBezTo>
                    <a:pt x="15728" y="3147"/>
                    <a:pt x="15450" y="3217"/>
                    <a:pt x="15113" y="3426"/>
                  </a:cubicBezTo>
                  <a:cubicBezTo>
                    <a:pt x="14795" y="3653"/>
                    <a:pt x="14199" y="3513"/>
                    <a:pt x="13782" y="3339"/>
                  </a:cubicBezTo>
                  <a:cubicBezTo>
                    <a:pt x="13365" y="3164"/>
                    <a:pt x="13167" y="2851"/>
                    <a:pt x="13068" y="2484"/>
                  </a:cubicBezTo>
                  <a:cubicBezTo>
                    <a:pt x="12968" y="2118"/>
                    <a:pt x="12611" y="1770"/>
                    <a:pt x="12214" y="1491"/>
                  </a:cubicBezTo>
                  <a:cubicBezTo>
                    <a:pt x="11837" y="1229"/>
                    <a:pt x="12095" y="933"/>
                    <a:pt x="12115" y="340"/>
                  </a:cubicBezTo>
                  <a:cubicBezTo>
                    <a:pt x="12154" y="-270"/>
                    <a:pt x="11400" y="96"/>
                    <a:pt x="11043" y="253"/>
                  </a:cubicBezTo>
                  <a:cubicBezTo>
                    <a:pt x="10884" y="340"/>
                    <a:pt x="10586" y="340"/>
                    <a:pt x="10328" y="305"/>
                  </a:cubicBezTo>
                  <a:cubicBezTo>
                    <a:pt x="10268" y="358"/>
                    <a:pt x="10229" y="427"/>
                    <a:pt x="10209" y="497"/>
                  </a:cubicBezTo>
                  <a:cubicBezTo>
                    <a:pt x="10169" y="793"/>
                    <a:pt x="10129" y="985"/>
                    <a:pt x="9871" y="1264"/>
                  </a:cubicBezTo>
                  <a:cubicBezTo>
                    <a:pt x="9613" y="1561"/>
                    <a:pt x="8918" y="1822"/>
                    <a:pt x="8343" y="1857"/>
                  </a:cubicBezTo>
                  <a:cubicBezTo>
                    <a:pt x="7787" y="1892"/>
                    <a:pt x="7866" y="1909"/>
                    <a:pt x="7787" y="2240"/>
                  </a:cubicBezTo>
                  <a:cubicBezTo>
                    <a:pt x="7707" y="2554"/>
                    <a:pt x="7568" y="2624"/>
                    <a:pt x="6913" y="2729"/>
                  </a:cubicBezTo>
                  <a:cubicBezTo>
                    <a:pt x="6278" y="2816"/>
                    <a:pt x="6913" y="2729"/>
                    <a:pt x="5921" y="2659"/>
                  </a:cubicBezTo>
                  <a:cubicBezTo>
                    <a:pt x="4928" y="2589"/>
                    <a:pt x="5047" y="2659"/>
                    <a:pt x="4630" y="3007"/>
                  </a:cubicBezTo>
                  <a:cubicBezTo>
                    <a:pt x="4193" y="3374"/>
                    <a:pt x="4372" y="3792"/>
                    <a:pt x="4571" y="4524"/>
                  </a:cubicBezTo>
                  <a:cubicBezTo>
                    <a:pt x="4789" y="5274"/>
                    <a:pt x="4670" y="5605"/>
                    <a:pt x="4233" y="6407"/>
                  </a:cubicBezTo>
                  <a:cubicBezTo>
                    <a:pt x="3796" y="7209"/>
                    <a:pt x="2724" y="7087"/>
                    <a:pt x="2248" y="7314"/>
                  </a:cubicBezTo>
                  <a:cubicBezTo>
                    <a:pt x="1751" y="7540"/>
                    <a:pt x="1751" y="8482"/>
                    <a:pt x="2407" y="8987"/>
                  </a:cubicBezTo>
                  <a:cubicBezTo>
                    <a:pt x="3062" y="9510"/>
                    <a:pt x="2446" y="9737"/>
                    <a:pt x="2029" y="10033"/>
                  </a:cubicBezTo>
                  <a:cubicBezTo>
                    <a:pt x="1593" y="10312"/>
                    <a:pt x="1970" y="10574"/>
                    <a:pt x="2109" y="10992"/>
                  </a:cubicBezTo>
                  <a:cubicBezTo>
                    <a:pt x="2248" y="11410"/>
                    <a:pt x="2287" y="11376"/>
                    <a:pt x="1970" y="11672"/>
                  </a:cubicBezTo>
                  <a:cubicBezTo>
                    <a:pt x="1672" y="11968"/>
                    <a:pt x="1414" y="12055"/>
                    <a:pt x="1235" y="12317"/>
                  </a:cubicBezTo>
                  <a:cubicBezTo>
                    <a:pt x="1076" y="12578"/>
                    <a:pt x="1076" y="12805"/>
                    <a:pt x="719" y="13154"/>
                  </a:cubicBezTo>
                  <a:cubicBezTo>
                    <a:pt x="382" y="13520"/>
                    <a:pt x="540" y="14165"/>
                    <a:pt x="501" y="14583"/>
                  </a:cubicBezTo>
                  <a:cubicBezTo>
                    <a:pt x="461" y="15002"/>
                    <a:pt x="203" y="15228"/>
                    <a:pt x="24" y="15577"/>
                  </a:cubicBezTo>
                  <a:cubicBezTo>
                    <a:pt x="-75" y="15786"/>
                    <a:pt x="143" y="16135"/>
                    <a:pt x="342" y="16414"/>
                  </a:cubicBezTo>
                  <a:cubicBezTo>
                    <a:pt x="858" y="16257"/>
                    <a:pt x="1930" y="16640"/>
                    <a:pt x="2287" y="16588"/>
                  </a:cubicBezTo>
                  <a:cubicBezTo>
                    <a:pt x="2724" y="16518"/>
                    <a:pt x="3141" y="16850"/>
                    <a:pt x="3399" y="17163"/>
                  </a:cubicBezTo>
                  <a:cubicBezTo>
                    <a:pt x="3677" y="17495"/>
                    <a:pt x="4372" y="17547"/>
                    <a:pt x="4789" y="17233"/>
                  </a:cubicBezTo>
                  <a:cubicBezTo>
                    <a:pt x="5226" y="16902"/>
                    <a:pt x="5325" y="17303"/>
                    <a:pt x="5484" y="17808"/>
                  </a:cubicBezTo>
                  <a:cubicBezTo>
                    <a:pt x="5662" y="18331"/>
                    <a:pt x="6794" y="18837"/>
                    <a:pt x="6695" y="19813"/>
                  </a:cubicBezTo>
                  <a:cubicBezTo>
                    <a:pt x="6655" y="20354"/>
                    <a:pt x="7191" y="20929"/>
                    <a:pt x="7687" y="21330"/>
                  </a:cubicBezTo>
                  <a:cubicBezTo>
                    <a:pt x="7965" y="21156"/>
                    <a:pt x="8263" y="20999"/>
                    <a:pt x="8621" y="20842"/>
                  </a:cubicBezTo>
                  <a:cubicBezTo>
                    <a:pt x="9653" y="20389"/>
                    <a:pt x="9653" y="20458"/>
                    <a:pt x="10606" y="19691"/>
                  </a:cubicBezTo>
                  <a:cubicBezTo>
                    <a:pt x="11559" y="18907"/>
                    <a:pt x="11996" y="18593"/>
                    <a:pt x="12174" y="17739"/>
                  </a:cubicBezTo>
                  <a:cubicBezTo>
                    <a:pt x="12333" y="16902"/>
                    <a:pt x="11479" y="16780"/>
                    <a:pt x="12869" y="16588"/>
                  </a:cubicBezTo>
                  <a:cubicBezTo>
                    <a:pt x="14239" y="16396"/>
                    <a:pt x="14934" y="16449"/>
                    <a:pt x="14854" y="15751"/>
                  </a:cubicBezTo>
                  <a:cubicBezTo>
                    <a:pt x="14775" y="15037"/>
                    <a:pt x="16065" y="15228"/>
                    <a:pt x="16065" y="14705"/>
                  </a:cubicBezTo>
                  <a:cubicBezTo>
                    <a:pt x="16065" y="14200"/>
                    <a:pt x="15212" y="13555"/>
                    <a:pt x="16065" y="13345"/>
                  </a:cubicBezTo>
                  <a:cubicBezTo>
                    <a:pt x="16939" y="13154"/>
                    <a:pt x="17118" y="13154"/>
                    <a:pt x="17018" y="12456"/>
                  </a:cubicBezTo>
                  <a:cubicBezTo>
                    <a:pt x="16939" y="11742"/>
                    <a:pt x="17276" y="11602"/>
                    <a:pt x="17892" y="11550"/>
                  </a:cubicBezTo>
                  <a:cubicBezTo>
                    <a:pt x="18507" y="11480"/>
                    <a:pt x="18666" y="10835"/>
                    <a:pt x="18666" y="10190"/>
                  </a:cubicBezTo>
                  <a:cubicBezTo>
                    <a:pt x="18666" y="9545"/>
                    <a:pt x="17118" y="9545"/>
                    <a:pt x="18229" y="8708"/>
                  </a:cubicBezTo>
                  <a:cubicBezTo>
                    <a:pt x="19361" y="7854"/>
                    <a:pt x="19024" y="7993"/>
                    <a:pt x="18507" y="7540"/>
                  </a:cubicBezTo>
                  <a:cubicBezTo>
                    <a:pt x="17971" y="7087"/>
                    <a:pt x="16939" y="6302"/>
                    <a:pt x="18071" y="6302"/>
                  </a:cubicBezTo>
                  <a:cubicBezTo>
                    <a:pt x="19182" y="6302"/>
                    <a:pt x="19182" y="6703"/>
                    <a:pt x="19718" y="5849"/>
                  </a:cubicBezTo>
                  <a:cubicBezTo>
                    <a:pt x="20235" y="5012"/>
                    <a:pt x="20751" y="4699"/>
                    <a:pt x="21009" y="4245"/>
                  </a:cubicBezTo>
                  <a:cubicBezTo>
                    <a:pt x="21128" y="4036"/>
                    <a:pt x="21326" y="3862"/>
                    <a:pt x="21525" y="3653"/>
                  </a:cubicBezTo>
                  <a:cubicBezTo>
                    <a:pt x="21485" y="3635"/>
                    <a:pt x="21446" y="3635"/>
                    <a:pt x="21386" y="3635"/>
                  </a:cubicBezTo>
                  <a:cubicBezTo>
                    <a:pt x="21009" y="3583"/>
                    <a:pt x="20651" y="3426"/>
                    <a:pt x="20453" y="3042"/>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88" name="Shape 1688"/>
            <p:cNvSpPr/>
            <p:nvPr/>
          </p:nvSpPr>
          <p:spPr>
            <a:xfrm>
              <a:off x="6838248" y="2903909"/>
              <a:ext cx="720878" cy="1320173"/>
            </a:xfrm>
            <a:custGeom>
              <a:avLst/>
              <a:gdLst/>
              <a:ahLst/>
              <a:cxnLst>
                <a:cxn ang="0">
                  <a:pos x="wd2" y="hd2"/>
                </a:cxn>
                <a:cxn ang="5400000">
                  <a:pos x="wd2" y="hd2"/>
                </a:cxn>
                <a:cxn ang="10800000">
                  <a:pos x="wd2" y="hd2"/>
                </a:cxn>
                <a:cxn ang="16200000">
                  <a:pos x="wd2" y="hd2"/>
                </a:cxn>
              </a:cxnLst>
              <a:rect l="0" t="0" r="r" b="b"/>
              <a:pathLst>
                <a:path w="20598" h="21585" extrusionOk="0">
                  <a:moveTo>
                    <a:pt x="2753" y="21560"/>
                  </a:moveTo>
                  <a:cubicBezTo>
                    <a:pt x="3558" y="21519"/>
                    <a:pt x="3607" y="21439"/>
                    <a:pt x="4412" y="21144"/>
                  </a:cubicBezTo>
                  <a:cubicBezTo>
                    <a:pt x="5218" y="20848"/>
                    <a:pt x="5755" y="20445"/>
                    <a:pt x="6755" y="20499"/>
                  </a:cubicBezTo>
                  <a:cubicBezTo>
                    <a:pt x="7756" y="20539"/>
                    <a:pt x="8025" y="20392"/>
                    <a:pt x="8293" y="20190"/>
                  </a:cubicBezTo>
                  <a:cubicBezTo>
                    <a:pt x="8562" y="20002"/>
                    <a:pt x="8732" y="19600"/>
                    <a:pt x="9367" y="19600"/>
                  </a:cubicBezTo>
                  <a:cubicBezTo>
                    <a:pt x="10002" y="19600"/>
                    <a:pt x="10587" y="19721"/>
                    <a:pt x="10709" y="19479"/>
                  </a:cubicBezTo>
                  <a:cubicBezTo>
                    <a:pt x="10807" y="19224"/>
                    <a:pt x="10490" y="18902"/>
                    <a:pt x="11344" y="18929"/>
                  </a:cubicBezTo>
                  <a:cubicBezTo>
                    <a:pt x="12198" y="18955"/>
                    <a:pt x="12784" y="18848"/>
                    <a:pt x="13248" y="18754"/>
                  </a:cubicBezTo>
                  <a:cubicBezTo>
                    <a:pt x="13736" y="18660"/>
                    <a:pt x="14224" y="18351"/>
                    <a:pt x="14492" y="18526"/>
                  </a:cubicBezTo>
                  <a:cubicBezTo>
                    <a:pt x="14761" y="18700"/>
                    <a:pt x="15347" y="18781"/>
                    <a:pt x="15664" y="18553"/>
                  </a:cubicBezTo>
                  <a:cubicBezTo>
                    <a:pt x="15981" y="18338"/>
                    <a:pt x="15932" y="18136"/>
                    <a:pt x="16787" y="18110"/>
                  </a:cubicBezTo>
                  <a:cubicBezTo>
                    <a:pt x="17641" y="18083"/>
                    <a:pt x="18056" y="17734"/>
                    <a:pt x="18471" y="17412"/>
                  </a:cubicBezTo>
                  <a:cubicBezTo>
                    <a:pt x="18910" y="17089"/>
                    <a:pt x="19008" y="16713"/>
                    <a:pt x="18690" y="16593"/>
                  </a:cubicBezTo>
                  <a:cubicBezTo>
                    <a:pt x="18373" y="16472"/>
                    <a:pt x="19227" y="15921"/>
                    <a:pt x="18861" y="15546"/>
                  </a:cubicBezTo>
                  <a:cubicBezTo>
                    <a:pt x="18471" y="15170"/>
                    <a:pt x="19447" y="14901"/>
                    <a:pt x="18422" y="14525"/>
                  </a:cubicBezTo>
                  <a:cubicBezTo>
                    <a:pt x="17421" y="14149"/>
                    <a:pt x="16933" y="13706"/>
                    <a:pt x="17641" y="13424"/>
                  </a:cubicBezTo>
                  <a:cubicBezTo>
                    <a:pt x="18324" y="13156"/>
                    <a:pt x="18739" y="13156"/>
                    <a:pt x="18642" y="12606"/>
                  </a:cubicBezTo>
                  <a:cubicBezTo>
                    <a:pt x="18544" y="12069"/>
                    <a:pt x="18422" y="12082"/>
                    <a:pt x="19008" y="11666"/>
                  </a:cubicBezTo>
                  <a:cubicBezTo>
                    <a:pt x="19593" y="11236"/>
                    <a:pt x="19813" y="11048"/>
                    <a:pt x="19862" y="10713"/>
                  </a:cubicBezTo>
                  <a:cubicBezTo>
                    <a:pt x="19911" y="10391"/>
                    <a:pt x="19862" y="10149"/>
                    <a:pt x="19325" y="9894"/>
                  </a:cubicBezTo>
                  <a:cubicBezTo>
                    <a:pt x="18812" y="9652"/>
                    <a:pt x="18422" y="9478"/>
                    <a:pt x="18422" y="9223"/>
                  </a:cubicBezTo>
                  <a:cubicBezTo>
                    <a:pt x="18422" y="8981"/>
                    <a:pt x="18373" y="8806"/>
                    <a:pt x="17470" y="8659"/>
                  </a:cubicBezTo>
                  <a:cubicBezTo>
                    <a:pt x="16567" y="8498"/>
                    <a:pt x="15981" y="8176"/>
                    <a:pt x="16250" y="7652"/>
                  </a:cubicBezTo>
                  <a:cubicBezTo>
                    <a:pt x="16518" y="7142"/>
                    <a:pt x="17202" y="7289"/>
                    <a:pt x="17202" y="6833"/>
                  </a:cubicBezTo>
                  <a:cubicBezTo>
                    <a:pt x="17202" y="6390"/>
                    <a:pt x="17202" y="6444"/>
                    <a:pt x="17202" y="6216"/>
                  </a:cubicBezTo>
                  <a:cubicBezTo>
                    <a:pt x="17202" y="5987"/>
                    <a:pt x="16835" y="5343"/>
                    <a:pt x="17568" y="5491"/>
                  </a:cubicBezTo>
                  <a:cubicBezTo>
                    <a:pt x="18324" y="5638"/>
                    <a:pt x="18959" y="5813"/>
                    <a:pt x="19447" y="5464"/>
                  </a:cubicBezTo>
                  <a:cubicBezTo>
                    <a:pt x="19911" y="5115"/>
                    <a:pt x="20179" y="4967"/>
                    <a:pt x="20301" y="4752"/>
                  </a:cubicBezTo>
                  <a:cubicBezTo>
                    <a:pt x="20399" y="4524"/>
                    <a:pt x="20887" y="4202"/>
                    <a:pt x="20350" y="3853"/>
                  </a:cubicBezTo>
                  <a:cubicBezTo>
                    <a:pt x="19813" y="3504"/>
                    <a:pt x="19813" y="3450"/>
                    <a:pt x="19813" y="3235"/>
                  </a:cubicBezTo>
                  <a:cubicBezTo>
                    <a:pt x="19813" y="3007"/>
                    <a:pt x="19984" y="2752"/>
                    <a:pt x="19227" y="2752"/>
                  </a:cubicBezTo>
                  <a:cubicBezTo>
                    <a:pt x="18471" y="2752"/>
                    <a:pt x="16567" y="2658"/>
                    <a:pt x="17421" y="2215"/>
                  </a:cubicBezTo>
                  <a:cubicBezTo>
                    <a:pt x="18275" y="1759"/>
                    <a:pt x="17519" y="1866"/>
                    <a:pt x="18275" y="1759"/>
                  </a:cubicBezTo>
                  <a:cubicBezTo>
                    <a:pt x="19008" y="1665"/>
                    <a:pt x="19813" y="1665"/>
                    <a:pt x="19447" y="1289"/>
                  </a:cubicBezTo>
                  <a:cubicBezTo>
                    <a:pt x="19081" y="913"/>
                    <a:pt x="18422" y="1195"/>
                    <a:pt x="18324" y="873"/>
                  </a:cubicBezTo>
                  <a:cubicBezTo>
                    <a:pt x="18227" y="577"/>
                    <a:pt x="18227" y="188"/>
                    <a:pt x="17348" y="0"/>
                  </a:cubicBezTo>
                  <a:cubicBezTo>
                    <a:pt x="17372" y="282"/>
                    <a:pt x="17665" y="805"/>
                    <a:pt x="16933" y="886"/>
                  </a:cubicBezTo>
                  <a:cubicBezTo>
                    <a:pt x="16079" y="993"/>
                    <a:pt x="15225" y="792"/>
                    <a:pt x="15127" y="1141"/>
                  </a:cubicBezTo>
                  <a:cubicBezTo>
                    <a:pt x="15029" y="1490"/>
                    <a:pt x="14175" y="1785"/>
                    <a:pt x="13638" y="1544"/>
                  </a:cubicBezTo>
                  <a:cubicBezTo>
                    <a:pt x="13101" y="1289"/>
                    <a:pt x="12564" y="993"/>
                    <a:pt x="12247" y="1342"/>
                  </a:cubicBezTo>
                  <a:cubicBezTo>
                    <a:pt x="11930" y="1691"/>
                    <a:pt x="11490" y="2336"/>
                    <a:pt x="10636" y="2134"/>
                  </a:cubicBezTo>
                  <a:cubicBezTo>
                    <a:pt x="9782" y="1933"/>
                    <a:pt x="8513" y="1785"/>
                    <a:pt x="8098" y="2134"/>
                  </a:cubicBezTo>
                  <a:cubicBezTo>
                    <a:pt x="7659" y="2484"/>
                    <a:pt x="7024" y="3584"/>
                    <a:pt x="6804" y="3933"/>
                  </a:cubicBezTo>
                  <a:cubicBezTo>
                    <a:pt x="6585" y="4269"/>
                    <a:pt x="5852" y="4524"/>
                    <a:pt x="5535" y="4430"/>
                  </a:cubicBezTo>
                  <a:cubicBezTo>
                    <a:pt x="5218" y="4323"/>
                    <a:pt x="4242" y="3974"/>
                    <a:pt x="4242" y="4470"/>
                  </a:cubicBezTo>
                  <a:cubicBezTo>
                    <a:pt x="4242" y="4967"/>
                    <a:pt x="4364" y="5464"/>
                    <a:pt x="3290" y="5222"/>
                  </a:cubicBezTo>
                  <a:cubicBezTo>
                    <a:pt x="2533" y="5048"/>
                    <a:pt x="2313" y="4618"/>
                    <a:pt x="1947" y="4645"/>
                  </a:cubicBezTo>
                  <a:cubicBezTo>
                    <a:pt x="2167" y="4980"/>
                    <a:pt x="2680" y="5330"/>
                    <a:pt x="2972" y="5517"/>
                  </a:cubicBezTo>
                  <a:cubicBezTo>
                    <a:pt x="3339" y="5773"/>
                    <a:pt x="3119" y="6189"/>
                    <a:pt x="2753" y="6417"/>
                  </a:cubicBezTo>
                  <a:cubicBezTo>
                    <a:pt x="2387" y="6632"/>
                    <a:pt x="2338" y="6806"/>
                    <a:pt x="2167" y="7316"/>
                  </a:cubicBezTo>
                  <a:cubicBezTo>
                    <a:pt x="2021" y="7813"/>
                    <a:pt x="1899" y="7759"/>
                    <a:pt x="1850" y="8404"/>
                  </a:cubicBezTo>
                  <a:cubicBezTo>
                    <a:pt x="1801" y="9048"/>
                    <a:pt x="1215" y="9008"/>
                    <a:pt x="263" y="9478"/>
                  </a:cubicBezTo>
                  <a:cubicBezTo>
                    <a:pt x="-713" y="9948"/>
                    <a:pt x="1313" y="10914"/>
                    <a:pt x="1703" y="11169"/>
                  </a:cubicBezTo>
                  <a:cubicBezTo>
                    <a:pt x="2069" y="11411"/>
                    <a:pt x="2118" y="11666"/>
                    <a:pt x="1630" y="11894"/>
                  </a:cubicBezTo>
                  <a:cubicBezTo>
                    <a:pt x="1166" y="12109"/>
                    <a:pt x="1215" y="12189"/>
                    <a:pt x="1703" y="12565"/>
                  </a:cubicBezTo>
                  <a:cubicBezTo>
                    <a:pt x="2167" y="12928"/>
                    <a:pt x="1093" y="12861"/>
                    <a:pt x="727" y="13210"/>
                  </a:cubicBezTo>
                  <a:cubicBezTo>
                    <a:pt x="361" y="13559"/>
                    <a:pt x="-5" y="14055"/>
                    <a:pt x="629" y="14404"/>
                  </a:cubicBezTo>
                  <a:cubicBezTo>
                    <a:pt x="1264" y="14754"/>
                    <a:pt x="1093" y="15626"/>
                    <a:pt x="1093" y="16096"/>
                  </a:cubicBezTo>
                  <a:cubicBezTo>
                    <a:pt x="1093" y="16566"/>
                    <a:pt x="1484" y="16687"/>
                    <a:pt x="2118" y="17492"/>
                  </a:cubicBezTo>
                  <a:cubicBezTo>
                    <a:pt x="2753" y="18284"/>
                    <a:pt x="1899" y="18606"/>
                    <a:pt x="1532" y="19076"/>
                  </a:cubicBezTo>
                  <a:cubicBezTo>
                    <a:pt x="1166" y="19546"/>
                    <a:pt x="776" y="20029"/>
                    <a:pt x="849" y="20768"/>
                  </a:cubicBezTo>
                  <a:cubicBezTo>
                    <a:pt x="873" y="21090"/>
                    <a:pt x="922" y="21345"/>
                    <a:pt x="1044" y="21560"/>
                  </a:cubicBezTo>
                  <a:cubicBezTo>
                    <a:pt x="1581" y="21587"/>
                    <a:pt x="2289" y="21600"/>
                    <a:pt x="2753" y="21560"/>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89" name="Shape 1689"/>
            <p:cNvSpPr/>
            <p:nvPr/>
          </p:nvSpPr>
          <p:spPr>
            <a:xfrm>
              <a:off x="6875980" y="3801892"/>
              <a:ext cx="1277616" cy="976357"/>
            </a:xfrm>
            <a:custGeom>
              <a:avLst/>
              <a:gdLst/>
              <a:ahLst/>
              <a:cxnLst>
                <a:cxn ang="0">
                  <a:pos x="wd2" y="hd2"/>
                </a:cxn>
                <a:cxn ang="5400000">
                  <a:pos x="wd2" y="hd2"/>
                </a:cxn>
                <a:cxn ang="10800000">
                  <a:pos x="wd2" y="hd2"/>
                </a:cxn>
                <a:cxn ang="16200000">
                  <a:pos x="wd2" y="hd2"/>
                </a:cxn>
              </a:cxnLst>
              <a:rect l="0" t="0" r="r" b="b"/>
              <a:pathLst>
                <a:path w="21412" h="21124" extrusionOk="0">
                  <a:moveTo>
                    <a:pt x="18882" y="19527"/>
                  </a:moveTo>
                  <a:cubicBezTo>
                    <a:pt x="19340" y="19367"/>
                    <a:pt x="19340" y="19136"/>
                    <a:pt x="19712" y="18994"/>
                  </a:cubicBezTo>
                  <a:cubicBezTo>
                    <a:pt x="20098" y="18870"/>
                    <a:pt x="20127" y="18905"/>
                    <a:pt x="20098" y="18373"/>
                  </a:cubicBezTo>
                  <a:cubicBezTo>
                    <a:pt x="20055" y="17841"/>
                    <a:pt x="20127" y="17486"/>
                    <a:pt x="19869" y="17024"/>
                  </a:cubicBezTo>
                  <a:cubicBezTo>
                    <a:pt x="19626" y="16563"/>
                    <a:pt x="19626" y="16438"/>
                    <a:pt x="19626" y="16243"/>
                  </a:cubicBezTo>
                  <a:cubicBezTo>
                    <a:pt x="19626" y="16030"/>
                    <a:pt x="19683" y="15356"/>
                    <a:pt x="19225" y="16137"/>
                  </a:cubicBezTo>
                  <a:cubicBezTo>
                    <a:pt x="18753" y="16918"/>
                    <a:pt x="18567" y="16669"/>
                    <a:pt x="18381" y="16474"/>
                  </a:cubicBezTo>
                  <a:cubicBezTo>
                    <a:pt x="18181" y="16261"/>
                    <a:pt x="18038" y="15870"/>
                    <a:pt x="17752" y="15977"/>
                  </a:cubicBezTo>
                  <a:cubicBezTo>
                    <a:pt x="17466" y="16066"/>
                    <a:pt x="17194" y="15941"/>
                    <a:pt x="17194" y="15586"/>
                  </a:cubicBezTo>
                  <a:cubicBezTo>
                    <a:pt x="17194" y="15214"/>
                    <a:pt x="17337" y="14788"/>
                    <a:pt x="16808" y="14681"/>
                  </a:cubicBezTo>
                  <a:cubicBezTo>
                    <a:pt x="16279" y="14593"/>
                    <a:pt x="16035" y="14593"/>
                    <a:pt x="16007" y="14131"/>
                  </a:cubicBezTo>
                  <a:cubicBezTo>
                    <a:pt x="15964" y="13670"/>
                    <a:pt x="16193" y="13829"/>
                    <a:pt x="16536" y="13865"/>
                  </a:cubicBezTo>
                  <a:cubicBezTo>
                    <a:pt x="16879" y="13900"/>
                    <a:pt x="17309" y="13829"/>
                    <a:pt x="17380" y="13279"/>
                  </a:cubicBezTo>
                  <a:cubicBezTo>
                    <a:pt x="17437" y="12711"/>
                    <a:pt x="16908" y="11664"/>
                    <a:pt x="17409" y="11629"/>
                  </a:cubicBezTo>
                  <a:cubicBezTo>
                    <a:pt x="17909" y="11593"/>
                    <a:pt x="18381" y="11700"/>
                    <a:pt x="18124" y="11274"/>
                  </a:cubicBezTo>
                  <a:cubicBezTo>
                    <a:pt x="17881" y="10848"/>
                    <a:pt x="18181" y="10706"/>
                    <a:pt x="17967" y="10351"/>
                  </a:cubicBezTo>
                  <a:cubicBezTo>
                    <a:pt x="17752" y="9978"/>
                    <a:pt x="17623" y="9658"/>
                    <a:pt x="17909" y="9552"/>
                  </a:cubicBezTo>
                  <a:cubicBezTo>
                    <a:pt x="18181" y="9463"/>
                    <a:pt x="18467" y="9037"/>
                    <a:pt x="18811" y="9428"/>
                  </a:cubicBezTo>
                  <a:cubicBezTo>
                    <a:pt x="19154" y="9818"/>
                    <a:pt x="19411" y="9729"/>
                    <a:pt x="19469" y="10049"/>
                  </a:cubicBezTo>
                  <a:cubicBezTo>
                    <a:pt x="19526" y="10386"/>
                    <a:pt x="20184" y="10617"/>
                    <a:pt x="20370" y="10439"/>
                  </a:cubicBezTo>
                  <a:cubicBezTo>
                    <a:pt x="20556" y="10280"/>
                    <a:pt x="20341" y="10013"/>
                    <a:pt x="20785" y="9818"/>
                  </a:cubicBezTo>
                  <a:cubicBezTo>
                    <a:pt x="21214" y="9623"/>
                    <a:pt x="21600" y="9428"/>
                    <a:pt x="21314" y="9073"/>
                  </a:cubicBezTo>
                  <a:cubicBezTo>
                    <a:pt x="21028" y="8700"/>
                    <a:pt x="20942" y="8611"/>
                    <a:pt x="20942" y="8310"/>
                  </a:cubicBezTo>
                  <a:cubicBezTo>
                    <a:pt x="20942" y="8008"/>
                    <a:pt x="20842" y="7777"/>
                    <a:pt x="20370" y="7777"/>
                  </a:cubicBezTo>
                  <a:cubicBezTo>
                    <a:pt x="19912" y="7777"/>
                    <a:pt x="19712" y="7653"/>
                    <a:pt x="19569" y="7387"/>
                  </a:cubicBezTo>
                  <a:cubicBezTo>
                    <a:pt x="19411" y="7120"/>
                    <a:pt x="19497" y="6499"/>
                    <a:pt x="19025" y="6570"/>
                  </a:cubicBezTo>
                  <a:cubicBezTo>
                    <a:pt x="18567" y="6623"/>
                    <a:pt x="18339" y="7191"/>
                    <a:pt x="17781" y="7032"/>
                  </a:cubicBezTo>
                  <a:cubicBezTo>
                    <a:pt x="17223" y="6854"/>
                    <a:pt x="17037" y="6836"/>
                    <a:pt x="16908" y="6570"/>
                  </a:cubicBezTo>
                  <a:cubicBezTo>
                    <a:pt x="16779" y="6304"/>
                    <a:pt x="16779" y="6073"/>
                    <a:pt x="16250" y="5842"/>
                  </a:cubicBezTo>
                  <a:cubicBezTo>
                    <a:pt x="15721" y="5612"/>
                    <a:pt x="15435" y="5647"/>
                    <a:pt x="15063" y="5381"/>
                  </a:cubicBezTo>
                  <a:cubicBezTo>
                    <a:pt x="14691" y="5115"/>
                    <a:pt x="14748" y="4991"/>
                    <a:pt x="14963" y="4565"/>
                  </a:cubicBezTo>
                  <a:cubicBezTo>
                    <a:pt x="15192" y="4139"/>
                    <a:pt x="15120" y="4103"/>
                    <a:pt x="15592" y="3766"/>
                  </a:cubicBezTo>
                  <a:cubicBezTo>
                    <a:pt x="16064" y="3446"/>
                    <a:pt x="16193" y="2843"/>
                    <a:pt x="16508" y="2488"/>
                  </a:cubicBezTo>
                  <a:cubicBezTo>
                    <a:pt x="16808" y="2133"/>
                    <a:pt x="17251" y="1263"/>
                    <a:pt x="17595" y="1015"/>
                  </a:cubicBezTo>
                  <a:cubicBezTo>
                    <a:pt x="17938" y="749"/>
                    <a:pt x="18596" y="-476"/>
                    <a:pt x="17194" y="944"/>
                  </a:cubicBezTo>
                  <a:cubicBezTo>
                    <a:pt x="16694" y="1139"/>
                    <a:pt x="15749" y="2293"/>
                    <a:pt x="15935" y="1334"/>
                  </a:cubicBezTo>
                  <a:cubicBezTo>
                    <a:pt x="16121" y="376"/>
                    <a:pt x="16379" y="376"/>
                    <a:pt x="15878" y="376"/>
                  </a:cubicBezTo>
                  <a:cubicBezTo>
                    <a:pt x="15377" y="376"/>
                    <a:pt x="15377" y="-405"/>
                    <a:pt x="14820" y="411"/>
                  </a:cubicBezTo>
                  <a:cubicBezTo>
                    <a:pt x="14691" y="749"/>
                    <a:pt x="14534" y="802"/>
                    <a:pt x="14219" y="642"/>
                  </a:cubicBezTo>
                  <a:cubicBezTo>
                    <a:pt x="13904" y="482"/>
                    <a:pt x="13976" y="411"/>
                    <a:pt x="13589" y="518"/>
                  </a:cubicBezTo>
                  <a:cubicBezTo>
                    <a:pt x="13217" y="607"/>
                    <a:pt x="13160" y="571"/>
                    <a:pt x="12688" y="482"/>
                  </a:cubicBezTo>
                  <a:cubicBezTo>
                    <a:pt x="12216" y="376"/>
                    <a:pt x="11944" y="181"/>
                    <a:pt x="11601" y="110"/>
                  </a:cubicBezTo>
                  <a:cubicBezTo>
                    <a:pt x="11358" y="74"/>
                    <a:pt x="10872" y="-68"/>
                    <a:pt x="10399" y="39"/>
                  </a:cubicBezTo>
                  <a:cubicBezTo>
                    <a:pt x="10600" y="411"/>
                    <a:pt x="10256" y="731"/>
                    <a:pt x="10442" y="1139"/>
                  </a:cubicBezTo>
                  <a:cubicBezTo>
                    <a:pt x="10657" y="1636"/>
                    <a:pt x="10156" y="2364"/>
                    <a:pt x="10342" y="2524"/>
                  </a:cubicBezTo>
                  <a:cubicBezTo>
                    <a:pt x="10528" y="2683"/>
                    <a:pt x="10471" y="3180"/>
                    <a:pt x="10214" y="3606"/>
                  </a:cubicBezTo>
                  <a:cubicBezTo>
                    <a:pt x="9970" y="4032"/>
                    <a:pt x="9727" y="4494"/>
                    <a:pt x="9226" y="4529"/>
                  </a:cubicBezTo>
                  <a:cubicBezTo>
                    <a:pt x="8726" y="4565"/>
                    <a:pt x="8754" y="4831"/>
                    <a:pt x="8568" y="5115"/>
                  </a:cubicBezTo>
                  <a:cubicBezTo>
                    <a:pt x="8383" y="5417"/>
                    <a:pt x="8039" y="5310"/>
                    <a:pt x="7882" y="5079"/>
                  </a:cubicBezTo>
                  <a:cubicBezTo>
                    <a:pt x="7725" y="4849"/>
                    <a:pt x="7438" y="5257"/>
                    <a:pt x="7152" y="5381"/>
                  </a:cubicBezTo>
                  <a:cubicBezTo>
                    <a:pt x="6881" y="5505"/>
                    <a:pt x="6537" y="5647"/>
                    <a:pt x="6037" y="5612"/>
                  </a:cubicBezTo>
                  <a:cubicBezTo>
                    <a:pt x="5536" y="5576"/>
                    <a:pt x="5722" y="6002"/>
                    <a:pt x="5665" y="6339"/>
                  </a:cubicBezTo>
                  <a:cubicBezTo>
                    <a:pt x="5593" y="6659"/>
                    <a:pt x="5250" y="6499"/>
                    <a:pt x="4878" y="6499"/>
                  </a:cubicBezTo>
                  <a:cubicBezTo>
                    <a:pt x="4506" y="6499"/>
                    <a:pt x="4406" y="7032"/>
                    <a:pt x="4248" y="7280"/>
                  </a:cubicBezTo>
                  <a:cubicBezTo>
                    <a:pt x="4091" y="7546"/>
                    <a:pt x="3934" y="7742"/>
                    <a:pt x="3347" y="7688"/>
                  </a:cubicBezTo>
                  <a:cubicBezTo>
                    <a:pt x="2761" y="7617"/>
                    <a:pt x="2446" y="8150"/>
                    <a:pt x="1974" y="8540"/>
                  </a:cubicBezTo>
                  <a:cubicBezTo>
                    <a:pt x="1502" y="8931"/>
                    <a:pt x="1473" y="9037"/>
                    <a:pt x="1001" y="9090"/>
                  </a:cubicBezTo>
                  <a:cubicBezTo>
                    <a:pt x="730" y="9144"/>
                    <a:pt x="315" y="9126"/>
                    <a:pt x="0" y="9090"/>
                  </a:cubicBezTo>
                  <a:cubicBezTo>
                    <a:pt x="86" y="9481"/>
                    <a:pt x="229" y="9765"/>
                    <a:pt x="443" y="10049"/>
                  </a:cubicBezTo>
                  <a:cubicBezTo>
                    <a:pt x="815" y="10546"/>
                    <a:pt x="1030" y="10865"/>
                    <a:pt x="1259" y="11664"/>
                  </a:cubicBezTo>
                  <a:cubicBezTo>
                    <a:pt x="1473" y="12445"/>
                    <a:pt x="2532" y="13332"/>
                    <a:pt x="2789" y="13829"/>
                  </a:cubicBezTo>
                  <a:cubicBezTo>
                    <a:pt x="2961" y="14167"/>
                    <a:pt x="2875" y="14415"/>
                    <a:pt x="2704" y="14646"/>
                  </a:cubicBezTo>
                  <a:cubicBezTo>
                    <a:pt x="3261" y="15125"/>
                    <a:pt x="3848" y="16137"/>
                    <a:pt x="4063" y="16474"/>
                  </a:cubicBezTo>
                  <a:cubicBezTo>
                    <a:pt x="4320" y="16900"/>
                    <a:pt x="5064" y="17397"/>
                    <a:pt x="5393" y="17432"/>
                  </a:cubicBezTo>
                  <a:cubicBezTo>
                    <a:pt x="5722" y="17468"/>
                    <a:pt x="5765" y="17681"/>
                    <a:pt x="6466" y="17965"/>
                  </a:cubicBezTo>
                  <a:cubicBezTo>
                    <a:pt x="7181" y="18249"/>
                    <a:pt x="7224" y="18213"/>
                    <a:pt x="7753" y="18284"/>
                  </a:cubicBezTo>
                  <a:cubicBezTo>
                    <a:pt x="8282" y="18373"/>
                    <a:pt x="8955" y="18249"/>
                    <a:pt x="9298" y="18053"/>
                  </a:cubicBezTo>
                  <a:cubicBezTo>
                    <a:pt x="9641" y="17876"/>
                    <a:pt x="9799" y="17752"/>
                    <a:pt x="10156" y="17699"/>
                  </a:cubicBezTo>
                  <a:cubicBezTo>
                    <a:pt x="10514" y="17645"/>
                    <a:pt x="10686" y="17716"/>
                    <a:pt x="10872" y="17858"/>
                  </a:cubicBezTo>
                  <a:cubicBezTo>
                    <a:pt x="11057" y="18018"/>
                    <a:pt x="11057" y="18373"/>
                    <a:pt x="11515" y="18266"/>
                  </a:cubicBezTo>
                  <a:cubicBezTo>
                    <a:pt x="11973" y="18142"/>
                    <a:pt x="11930" y="17592"/>
                    <a:pt x="12202" y="17415"/>
                  </a:cubicBezTo>
                  <a:cubicBezTo>
                    <a:pt x="12488" y="17237"/>
                    <a:pt x="12660" y="17823"/>
                    <a:pt x="12717" y="18107"/>
                  </a:cubicBezTo>
                  <a:cubicBezTo>
                    <a:pt x="12788" y="18408"/>
                    <a:pt x="12703" y="18550"/>
                    <a:pt x="12660" y="18941"/>
                  </a:cubicBezTo>
                  <a:cubicBezTo>
                    <a:pt x="12617" y="19314"/>
                    <a:pt x="13017" y="19598"/>
                    <a:pt x="13260" y="19846"/>
                  </a:cubicBezTo>
                  <a:cubicBezTo>
                    <a:pt x="13518" y="20112"/>
                    <a:pt x="13718" y="20095"/>
                    <a:pt x="14061" y="19899"/>
                  </a:cubicBezTo>
                  <a:cubicBezTo>
                    <a:pt x="14405" y="19704"/>
                    <a:pt x="14362" y="19473"/>
                    <a:pt x="14734" y="19562"/>
                  </a:cubicBezTo>
                  <a:cubicBezTo>
                    <a:pt x="15106" y="19633"/>
                    <a:pt x="15621" y="20538"/>
                    <a:pt x="15835" y="20769"/>
                  </a:cubicBezTo>
                  <a:cubicBezTo>
                    <a:pt x="16035" y="21000"/>
                    <a:pt x="16508" y="21089"/>
                    <a:pt x="16751" y="21053"/>
                  </a:cubicBezTo>
                  <a:cubicBezTo>
                    <a:pt x="16994" y="21018"/>
                    <a:pt x="17166" y="21035"/>
                    <a:pt x="17423" y="20645"/>
                  </a:cubicBezTo>
                  <a:cubicBezTo>
                    <a:pt x="17666" y="20254"/>
                    <a:pt x="17824" y="20627"/>
                    <a:pt x="17924" y="20769"/>
                  </a:cubicBezTo>
                  <a:cubicBezTo>
                    <a:pt x="18010" y="20929"/>
                    <a:pt x="18110" y="21071"/>
                    <a:pt x="18310" y="21035"/>
                  </a:cubicBezTo>
                  <a:cubicBezTo>
                    <a:pt x="18367" y="21035"/>
                    <a:pt x="18439" y="21053"/>
                    <a:pt x="18496" y="21124"/>
                  </a:cubicBezTo>
                  <a:cubicBezTo>
                    <a:pt x="18553" y="20929"/>
                    <a:pt x="18610" y="20663"/>
                    <a:pt x="18625" y="20414"/>
                  </a:cubicBezTo>
                  <a:cubicBezTo>
                    <a:pt x="18653" y="19882"/>
                    <a:pt x="18410" y="19686"/>
                    <a:pt x="18882" y="19527"/>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90" name="Shape 1690"/>
            <p:cNvSpPr/>
            <p:nvPr/>
          </p:nvSpPr>
          <p:spPr>
            <a:xfrm>
              <a:off x="7831469" y="4088448"/>
              <a:ext cx="1024598" cy="1032011"/>
            </a:xfrm>
            <a:custGeom>
              <a:avLst/>
              <a:gdLst/>
              <a:ahLst/>
              <a:cxnLst>
                <a:cxn ang="0">
                  <a:pos x="wd2" y="hd2"/>
                </a:cxn>
                <a:cxn ang="5400000">
                  <a:pos x="wd2" y="hd2"/>
                </a:cxn>
                <a:cxn ang="10800000">
                  <a:pos x="wd2" y="hd2"/>
                </a:cxn>
                <a:cxn ang="16200000">
                  <a:pos x="wd2" y="hd2"/>
                </a:cxn>
              </a:cxnLst>
              <a:rect l="0" t="0" r="r" b="b"/>
              <a:pathLst>
                <a:path w="21320" h="21343" extrusionOk="0">
                  <a:moveTo>
                    <a:pt x="4497" y="442"/>
                  </a:moveTo>
                  <a:cubicBezTo>
                    <a:pt x="4426" y="476"/>
                    <a:pt x="4319" y="527"/>
                    <a:pt x="4213" y="561"/>
                  </a:cubicBezTo>
                  <a:cubicBezTo>
                    <a:pt x="4301" y="748"/>
                    <a:pt x="4319" y="986"/>
                    <a:pt x="4426" y="1122"/>
                  </a:cubicBezTo>
                  <a:cubicBezTo>
                    <a:pt x="4603" y="1377"/>
                    <a:pt x="4852" y="1496"/>
                    <a:pt x="5420" y="1496"/>
                  </a:cubicBezTo>
                  <a:cubicBezTo>
                    <a:pt x="6005" y="1496"/>
                    <a:pt x="6129" y="1716"/>
                    <a:pt x="6129" y="2005"/>
                  </a:cubicBezTo>
                  <a:cubicBezTo>
                    <a:pt x="6129" y="2294"/>
                    <a:pt x="6236" y="2379"/>
                    <a:pt x="6591" y="2736"/>
                  </a:cubicBezTo>
                  <a:cubicBezTo>
                    <a:pt x="6946" y="3076"/>
                    <a:pt x="6467" y="3263"/>
                    <a:pt x="5934" y="3450"/>
                  </a:cubicBezTo>
                  <a:cubicBezTo>
                    <a:pt x="5384" y="3637"/>
                    <a:pt x="5650" y="3892"/>
                    <a:pt x="5420" y="4045"/>
                  </a:cubicBezTo>
                  <a:cubicBezTo>
                    <a:pt x="5189" y="4215"/>
                    <a:pt x="4372" y="3994"/>
                    <a:pt x="4301" y="3671"/>
                  </a:cubicBezTo>
                  <a:cubicBezTo>
                    <a:pt x="4230" y="3365"/>
                    <a:pt x="3911" y="3450"/>
                    <a:pt x="3485" y="3076"/>
                  </a:cubicBezTo>
                  <a:cubicBezTo>
                    <a:pt x="3059" y="2702"/>
                    <a:pt x="2704" y="3110"/>
                    <a:pt x="2367" y="3195"/>
                  </a:cubicBezTo>
                  <a:cubicBezTo>
                    <a:pt x="2012" y="3297"/>
                    <a:pt x="2172" y="3603"/>
                    <a:pt x="2438" y="3960"/>
                  </a:cubicBezTo>
                  <a:cubicBezTo>
                    <a:pt x="2704" y="4300"/>
                    <a:pt x="2331" y="4436"/>
                    <a:pt x="2633" y="4843"/>
                  </a:cubicBezTo>
                  <a:cubicBezTo>
                    <a:pt x="2953" y="5251"/>
                    <a:pt x="2367" y="5149"/>
                    <a:pt x="1746" y="5183"/>
                  </a:cubicBezTo>
                  <a:cubicBezTo>
                    <a:pt x="1124" y="5217"/>
                    <a:pt x="1781" y="6220"/>
                    <a:pt x="1710" y="6764"/>
                  </a:cubicBezTo>
                  <a:cubicBezTo>
                    <a:pt x="1621" y="7291"/>
                    <a:pt x="1089" y="7359"/>
                    <a:pt x="663" y="7325"/>
                  </a:cubicBezTo>
                  <a:cubicBezTo>
                    <a:pt x="237" y="7291"/>
                    <a:pt x="-47" y="7138"/>
                    <a:pt x="6" y="7580"/>
                  </a:cubicBezTo>
                  <a:cubicBezTo>
                    <a:pt x="42" y="8021"/>
                    <a:pt x="343" y="8021"/>
                    <a:pt x="1000" y="8106"/>
                  </a:cubicBezTo>
                  <a:cubicBezTo>
                    <a:pt x="1657" y="8208"/>
                    <a:pt x="1479" y="8616"/>
                    <a:pt x="1479" y="8973"/>
                  </a:cubicBezTo>
                  <a:cubicBezTo>
                    <a:pt x="1479" y="9313"/>
                    <a:pt x="1817" y="9432"/>
                    <a:pt x="2172" y="9347"/>
                  </a:cubicBezTo>
                  <a:cubicBezTo>
                    <a:pt x="2527" y="9245"/>
                    <a:pt x="2704" y="9619"/>
                    <a:pt x="2953" y="9823"/>
                  </a:cubicBezTo>
                  <a:cubicBezTo>
                    <a:pt x="3183" y="10010"/>
                    <a:pt x="3414" y="10248"/>
                    <a:pt x="4000" y="9500"/>
                  </a:cubicBezTo>
                  <a:cubicBezTo>
                    <a:pt x="4568" y="8752"/>
                    <a:pt x="4497" y="9398"/>
                    <a:pt x="4497" y="9602"/>
                  </a:cubicBezTo>
                  <a:cubicBezTo>
                    <a:pt x="4497" y="9789"/>
                    <a:pt x="4497" y="9908"/>
                    <a:pt x="4798" y="10350"/>
                  </a:cubicBezTo>
                  <a:cubicBezTo>
                    <a:pt x="5118" y="10792"/>
                    <a:pt x="5029" y="11131"/>
                    <a:pt x="5082" y="11641"/>
                  </a:cubicBezTo>
                  <a:cubicBezTo>
                    <a:pt x="5118" y="12151"/>
                    <a:pt x="5082" y="12117"/>
                    <a:pt x="4603" y="12236"/>
                  </a:cubicBezTo>
                  <a:cubicBezTo>
                    <a:pt x="4142" y="12372"/>
                    <a:pt x="4142" y="12593"/>
                    <a:pt x="3574" y="12746"/>
                  </a:cubicBezTo>
                  <a:cubicBezTo>
                    <a:pt x="2988" y="12899"/>
                    <a:pt x="3290" y="13086"/>
                    <a:pt x="3254" y="13596"/>
                  </a:cubicBezTo>
                  <a:cubicBezTo>
                    <a:pt x="3236" y="13834"/>
                    <a:pt x="3165" y="14088"/>
                    <a:pt x="3094" y="14275"/>
                  </a:cubicBezTo>
                  <a:cubicBezTo>
                    <a:pt x="3272" y="14394"/>
                    <a:pt x="3432" y="14632"/>
                    <a:pt x="3627" y="14836"/>
                  </a:cubicBezTo>
                  <a:cubicBezTo>
                    <a:pt x="3893" y="15125"/>
                    <a:pt x="4035" y="15006"/>
                    <a:pt x="4319" y="14904"/>
                  </a:cubicBezTo>
                  <a:cubicBezTo>
                    <a:pt x="4603" y="14785"/>
                    <a:pt x="4461" y="14802"/>
                    <a:pt x="4923" y="15006"/>
                  </a:cubicBezTo>
                  <a:cubicBezTo>
                    <a:pt x="5384" y="15210"/>
                    <a:pt x="5153" y="15006"/>
                    <a:pt x="5775" y="15397"/>
                  </a:cubicBezTo>
                  <a:cubicBezTo>
                    <a:pt x="6396" y="15771"/>
                    <a:pt x="6076" y="16026"/>
                    <a:pt x="5650" y="16400"/>
                  </a:cubicBezTo>
                  <a:cubicBezTo>
                    <a:pt x="5224" y="16774"/>
                    <a:pt x="6041" y="17096"/>
                    <a:pt x="5970" y="17844"/>
                  </a:cubicBezTo>
                  <a:cubicBezTo>
                    <a:pt x="5899" y="18609"/>
                    <a:pt x="6467" y="18796"/>
                    <a:pt x="6857" y="19289"/>
                  </a:cubicBezTo>
                  <a:cubicBezTo>
                    <a:pt x="7248" y="19799"/>
                    <a:pt x="7123" y="20121"/>
                    <a:pt x="7478" y="20495"/>
                  </a:cubicBezTo>
                  <a:cubicBezTo>
                    <a:pt x="7833" y="20869"/>
                    <a:pt x="8295" y="20393"/>
                    <a:pt x="8721" y="20206"/>
                  </a:cubicBezTo>
                  <a:cubicBezTo>
                    <a:pt x="9147" y="20020"/>
                    <a:pt x="9342" y="19544"/>
                    <a:pt x="9644" y="19272"/>
                  </a:cubicBezTo>
                  <a:cubicBezTo>
                    <a:pt x="9963" y="18983"/>
                    <a:pt x="10354" y="19425"/>
                    <a:pt x="10549" y="19731"/>
                  </a:cubicBezTo>
                  <a:cubicBezTo>
                    <a:pt x="10744" y="20054"/>
                    <a:pt x="10389" y="20308"/>
                    <a:pt x="10123" y="20495"/>
                  </a:cubicBezTo>
                  <a:cubicBezTo>
                    <a:pt x="9839" y="20682"/>
                    <a:pt x="9573" y="20767"/>
                    <a:pt x="10034" y="21192"/>
                  </a:cubicBezTo>
                  <a:cubicBezTo>
                    <a:pt x="10496" y="21600"/>
                    <a:pt x="10815" y="21090"/>
                    <a:pt x="11206" y="20716"/>
                  </a:cubicBezTo>
                  <a:cubicBezTo>
                    <a:pt x="11596" y="20342"/>
                    <a:pt x="11472" y="20274"/>
                    <a:pt x="12164" y="19799"/>
                  </a:cubicBezTo>
                  <a:cubicBezTo>
                    <a:pt x="12874" y="19323"/>
                    <a:pt x="13069" y="20274"/>
                    <a:pt x="13602" y="20580"/>
                  </a:cubicBezTo>
                  <a:cubicBezTo>
                    <a:pt x="14152" y="20903"/>
                    <a:pt x="15004" y="20682"/>
                    <a:pt x="15536" y="20546"/>
                  </a:cubicBezTo>
                  <a:cubicBezTo>
                    <a:pt x="16086" y="20427"/>
                    <a:pt x="16015" y="20716"/>
                    <a:pt x="16548" y="20988"/>
                  </a:cubicBezTo>
                  <a:cubicBezTo>
                    <a:pt x="16619" y="21022"/>
                    <a:pt x="16654" y="21056"/>
                    <a:pt x="16672" y="21090"/>
                  </a:cubicBezTo>
                  <a:cubicBezTo>
                    <a:pt x="16921" y="21039"/>
                    <a:pt x="17151" y="20937"/>
                    <a:pt x="17222" y="20767"/>
                  </a:cubicBezTo>
                  <a:cubicBezTo>
                    <a:pt x="17400" y="20393"/>
                    <a:pt x="17613" y="20257"/>
                    <a:pt x="17861" y="20070"/>
                  </a:cubicBezTo>
                  <a:cubicBezTo>
                    <a:pt x="18128" y="19884"/>
                    <a:pt x="18571" y="19697"/>
                    <a:pt x="18624" y="19306"/>
                  </a:cubicBezTo>
                  <a:cubicBezTo>
                    <a:pt x="18678" y="18932"/>
                    <a:pt x="18713" y="18575"/>
                    <a:pt x="18944" y="18337"/>
                  </a:cubicBezTo>
                  <a:cubicBezTo>
                    <a:pt x="19175" y="18099"/>
                    <a:pt x="19405" y="17946"/>
                    <a:pt x="19175" y="17674"/>
                  </a:cubicBezTo>
                  <a:cubicBezTo>
                    <a:pt x="18944" y="17419"/>
                    <a:pt x="18216" y="16994"/>
                    <a:pt x="18855" y="16859"/>
                  </a:cubicBezTo>
                  <a:cubicBezTo>
                    <a:pt x="19494" y="16706"/>
                    <a:pt x="19707" y="16689"/>
                    <a:pt x="20044" y="16570"/>
                  </a:cubicBezTo>
                  <a:cubicBezTo>
                    <a:pt x="20399" y="16451"/>
                    <a:pt x="21074" y="16434"/>
                    <a:pt x="20808" y="16094"/>
                  </a:cubicBezTo>
                  <a:cubicBezTo>
                    <a:pt x="20541" y="15771"/>
                    <a:pt x="20044" y="15550"/>
                    <a:pt x="20488" y="15193"/>
                  </a:cubicBezTo>
                  <a:cubicBezTo>
                    <a:pt x="20914" y="14853"/>
                    <a:pt x="21553" y="14156"/>
                    <a:pt x="21234" y="13647"/>
                  </a:cubicBezTo>
                  <a:cubicBezTo>
                    <a:pt x="20914" y="13120"/>
                    <a:pt x="21074" y="12916"/>
                    <a:pt x="20577" y="12882"/>
                  </a:cubicBezTo>
                  <a:cubicBezTo>
                    <a:pt x="20080" y="12865"/>
                    <a:pt x="19796" y="12151"/>
                    <a:pt x="19139" y="12644"/>
                  </a:cubicBezTo>
                  <a:cubicBezTo>
                    <a:pt x="18500" y="13154"/>
                    <a:pt x="17897" y="13188"/>
                    <a:pt x="17666" y="12984"/>
                  </a:cubicBezTo>
                  <a:cubicBezTo>
                    <a:pt x="17435" y="12763"/>
                    <a:pt x="17453" y="12610"/>
                    <a:pt x="17542" y="12185"/>
                  </a:cubicBezTo>
                  <a:cubicBezTo>
                    <a:pt x="17631" y="11760"/>
                    <a:pt x="17897" y="11607"/>
                    <a:pt x="17311" y="11403"/>
                  </a:cubicBezTo>
                  <a:cubicBezTo>
                    <a:pt x="16743" y="11182"/>
                    <a:pt x="16388" y="11233"/>
                    <a:pt x="16033" y="10927"/>
                  </a:cubicBezTo>
                  <a:cubicBezTo>
                    <a:pt x="15696" y="10622"/>
                    <a:pt x="15430" y="10673"/>
                    <a:pt x="15377" y="10333"/>
                  </a:cubicBezTo>
                  <a:cubicBezTo>
                    <a:pt x="15306" y="10010"/>
                    <a:pt x="14897" y="9840"/>
                    <a:pt x="15430" y="9551"/>
                  </a:cubicBezTo>
                  <a:cubicBezTo>
                    <a:pt x="15944" y="9279"/>
                    <a:pt x="16264" y="9109"/>
                    <a:pt x="16264" y="8633"/>
                  </a:cubicBezTo>
                  <a:cubicBezTo>
                    <a:pt x="16264" y="8157"/>
                    <a:pt x="15767" y="7919"/>
                    <a:pt x="15714" y="7732"/>
                  </a:cubicBezTo>
                  <a:cubicBezTo>
                    <a:pt x="15660" y="7546"/>
                    <a:pt x="16211" y="6985"/>
                    <a:pt x="16672" y="7291"/>
                  </a:cubicBezTo>
                  <a:cubicBezTo>
                    <a:pt x="17134" y="7597"/>
                    <a:pt x="17542" y="7732"/>
                    <a:pt x="17897" y="7546"/>
                  </a:cubicBezTo>
                  <a:cubicBezTo>
                    <a:pt x="18252" y="7359"/>
                    <a:pt x="18181" y="7053"/>
                    <a:pt x="17932" y="6611"/>
                  </a:cubicBezTo>
                  <a:cubicBezTo>
                    <a:pt x="17666" y="6152"/>
                    <a:pt x="17347" y="5744"/>
                    <a:pt x="16903" y="5744"/>
                  </a:cubicBezTo>
                  <a:cubicBezTo>
                    <a:pt x="16477" y="5744"/>
                    <a:pt x="16122" y="5846"/>
                    <a:pt x="16157" y="6220"/>
                  </a:cubicBezTo>
                  <a:cubicBezTo>
                    <a:pt x="16175" y="6611"/>
                    <a:pt x="16246" y="6798"/>
                    <a:pt x="15891" y="6832"/>
                  </a:cubicBezTo>
                  <a:cubicBezTo>
                    <a:pt x="15536" y="6883"/>
                    <a:pt x="14738" y="7223"/>
                    <a:pt x="14329" y="6832"/>
                  </a:cubicBezTo>
                  <a:cubicBezTo>
                    <a:pt x="13921" y="6458"/>
                    <a:pt x="13974" y="5353"/>
                    <a:pt x="13566" y="5353"/>
                  </a:cubicBezTo>
                  <a:cubicBezTo>
                    <a:pt x="13158" y="5353"/>
                    <a:pt x="12395" y="5353"/>
                    <a:pt x="12466" y="5047"/>
                  </a:cubicBezTo>
                  <a:cubicBezTo>
                    <a:pt x="12519" y="4741"/>
                    <a:pt x="12377" y="4402"/>
                    <a:pt x="12838" y="4130"/>
                  </a:cubicBezTo>
                  <a:cubicBezTo>
                    <a:pt x="13300" y="3841"/>
                    <a:pt x="13247" y="3535"/>
                    <a:pt x="12927" y="3246"/>
                  </a:cubicBezTo>
                  <a:cubicBezTo>
                    <a:pt x="12608" y="2957"/>
                    <a:pt x="12288" y="2753"/>
                    <a:pt x="12058" y="3059"/>
                  </a:cubicBezTo>
                  <a:cubicBezTo>
                    <a:pt x="11827" y="3365"/>
                    <a:pt x="11614" y="3535"/>
                    <a:pt x="11383" y="3178"/>
                  </a:cubicBezTo>
                  <a:cubicBezTo>
                    <a:pt x="11152" y="2821"/>
                    <a:pt x="11028" y="2617"/>
                    <a:pt x="10691" y="2345"/>
                  </a:cubicBezTo>
                  <a:cubicBezTo>
                    <a:pt x="10336" y="2090"/>
                    <a:pt x="10336" y="1971"/>
                    <a:pt x="9555" y="1988"/>
                  </a:cubicBezTo>
                  <a:cubicBezTo>
                    <a:pt x="8774" y="2022"/>
                    <a:pt x="8881" y="1886"/>
                    <a:pt x="8792" y="1665"/>
                  </a:cubicBezTo>
                  <a:cubicBezTo>
                    <a:pt x="8703" y="1462"/>
                    <a:pt x="8685" y="1360"/>
                    <a:pt x="8366" y="1377"/>
                  </a:cubicBezTo>
                  <a:cubicBezTo>
                    <a:pt x="8046" y="1411"/>
                    <a:pt x="7691" y="1530"/>
                    <a:pt x="7407" y="1224"/>
                  </a:cubicBezTo>
                  <a:cubicBezTo>
                    <a:pt x="7106" y="918"/>
                    <a:pt x="6538" y="799"/>
                    <a:pt x="6094" y="578"/>
                  </a:cubicBezTo>
                  <a:cubicBezTo>
                    <a:pt x="5650" y="374"/>
                    <a:pt x="5136" y="323"/>
                    <a:pt x="5082" y="85"/>
                  </a:cubicBezTo>
                  <a:cubicBezTo>
                    <a:pt x="5065" y="68"/>
                    <a:pt x="5065" y="34"/>
                    <a:pt x="5065" y="0"/>
                  </a:cubicBezTo>
                  <a:cubicBezTo>
                    <a:pt x="4798" y="119"/>
                    <a:pt x="4639" y="374"/>
                    <a:pt x="4497" y="442"/>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91" name="Shape 1691"/>
            <p:cNvSpPr/>
            <p:nvPr/>
          </p:nvSpPr>
          <p:spPr>
            <a:xfrm>
              <a:off x="8072133" y="3925323"/>
              <a:ext cx="1229983" cy="820685"/>
            </a:xfrm>
            <a:custGeom>
              <a:avLst/>
              <a:gdLst/>
              <a:ahLst/>
              <a:cxnLst>
                <a:cxn ang="0">
                  <a:pos x="wd2" y="hd2"/>
                </a:cxn>
                <a:cxn ang="5400000">
                  <a:pos x="wd2" y="hd2"/>
                </a:cxn>
                <a:cxn ang="10800000">
                  <a:pos x="wd2" y="hd2"/>
                </a:cxn>
                <a:cxn ang="16200000">
                  <a:pos x="wd2" y="hd2"/>
                </a:cxn>
              </a:cxnLst>
              <a:rect l="0" t="0" r="r" b="b"/>
              <a:pathLst>
                <a:path w="21474" h="21315" extrusionOk="0">
                  <a:moveTo>
                    <a:pt x="13685" y="20395"/>
                  </a:moveTo>
                  <a:cubicBezTo>
                    <a:pt x="13730" y="20118"/>
                    <a:pt x="14162" y="20246"/>
                    <a:pt x="14341" y="20032"/>
                  </a:cubicBezTo>
                  <a:cubicBezTo>
                    <a:pt x="14505" y="19819"/>
                    <a:pt x="14774" y="20224"/>
                    <a:pt x="14848" y="20480"/>
                  </a:cubicBezTo>
                  <a:cubicBezTo>
                    <a:pt x="14923" y="20757"/>
                    <a:pt x="15072" y="20843"/>
                    <a:pt x="15370" y="20992"/>
                  </a:cubicBezTo>
                  <a:cubicBezTo>
                    <a:pt x="15654" y="21141"/>
                    <a:pt x="15654" y="21290"/>
                    <a:pt x="15982" y="21099"/>
                  </a:cubicBezTo>
                  <a:cubicBezTo>
                    <a:pt x="16295" y="20928"/>
                    <a:pt x="16415" y="20565"/>
                    <a:pt x="16668" y="21013"/>
                  </a:cubicBezTo>
                  <a:cubicBezTo>
                    <a:pt x="16907" y="21461"/>
                    <a:pt x="16982" y="21312"/>
                    <a:pt x="17280" y="21184"/>
                  </a:cubicBezTo>
                  <a:cubicBezTo>
                    <a:pt x="17563" y="21077"/>
                    <a:pt x="17742" y="21035"/>
                    <a:pt x="17742" y="20693"/>
                  </a:cubicBezTo>
                  <a:cubicBezTo>
                    <a:pt x="17742" y="20331"/>
                    <a:pt x="17817" y="20331"/>
                    <a:pt x="18011" y="20182"/>
                  </a:cubicBezTo>
                  <a:cubicBezTo>
                    <a:pt x="18205" y="20032"/>
                    <a:pt x="18279" y="20096"/>
                    <a:pt x="18354" y="19627"/>
                  </a:cubicBezTo>
                  <a:cubicBezTo>
                    <a:pt x="18428" y="19137"/>
                    <a:pt x="18697" y="19265"/>
                    <a:pt x="18742" y="18796"/>
                  </a:cubicBezTo>
                  <a:cubicBezTo>
                    <a:pt x="18786" y="18327"/>
                    <a:pt x="18294" y="17985"/>
                    <a:pt x="18637" y="17836"/>
                  </a:cubicBezTo>
                  <a:cubicBezTo>
                    <a:pt x="18980" y="17687"/>
                    <a:pt x="19279" y="17730"/>
                    <a:pt x="19130" y="17346"/>
                  </a:cubicBezTo>
                  <a:cubicBezTo>
                    <a:pt x="18980" y="16962"/>
                    <a:pt x="18831" y="16834"/>
                    <a:pt x="18563" y="16535"/>
                  </a:cubicBezTo>
                  <a:cubicBezTo>
                    <a:pt x="18294" y="16237"/>
                    <a:pt x="18220" y="15832"/>
                    <a:pt x="18473" y="15746"/>
                  </a:cubicBezTo>
                  <a:cubicBezTo>
                    <a:pt x="18652" y="15661"/>
                    <a:pt x="18652" y="15491"/>
                    <a:pt x="18980" y="15683"/>
                  </a:cubicBezTo>
                  <a:cubicBezTo>
                    <a:pt x="19010" y="15555"/>
                    <a:pt x="19145" y="15512"/>
                    <a:pt x="19428" y="15661"/>
                  </a:cubicBezTo>
                  <a:cubicBezTo>
                    <a:pt x="20338" y="16130"/>
                    <a:pt x="21322" y="17154"/>
                    <a:pt x="21457" y="16599"/>
                  </a:cubicBezTo>
                  <a:cubicBezTo>
                    <a:pt x="21576" y="16045"/>
                    <a:pt x="21054" y="15427"/>
                    <a:pt x="21054" y="14787"/>
                  </a:cubicBezTo>
                  <a:cubicBezTo>
                    <a:pt x="21054" y="14147"/>
                    <a:pt x="20860" y="13849"/>
                    <a:pt x="20412" y="13849"/>
                  </a:cubicBezTo>
                  <a:cubicBezTo>
                    <a:pt x="19950" y="13849"/>
                    <a:pt x="19428" y="13913"/>
                    <a:pt x="19234" y="13294"/>
                  </a:cubicBezTo>
                  <a:cubicBezTo>
                    <a:pt x="19040" y="12655"/>
                    <a:pt x="18906" y="11951"/>
                    <a:pt x="18190" y="11951"/>
                  </a:cubicBezTo>
                  <a:cubicBezTo>
                    <a:pt x="17474" y="11951"/>
                    <a:pt x="17086" y="11631"/>
                    <a:pt x="17086" y="11162"/>
                  </a:cubicBezTo>
                  <a:cubicBezTo>
                    <a:pt x="17086" y="10672"/>
                    <a:pt x="17802" y="10608"/>
                    <a:pt x="17220" y="9968"/>
                  </a:cubicBezTo>
                  <a:cubicBezTo>
                    <a:pt x="16624" y="9328"/>
                    <a:pt x="15520" y="7836"/>
                    <a:pt x="15266" y="7132"/>
                  </a:cubicBezTo>
                  <a:cubicBezTo>
                    <a:pt x="14998" y="6407"/>
                    <a:pt x="15072" y="6087"/>
                    <a:pt x="14416" y="5533"/>
                  </a:cubicBezTo>
                  <a:cubicBezTo>
                    <a:pt x="13759" y="5000"/>
                    <a:pt x="13759" y="5064"/>
                    <a:pt x="13834" y="4445"/>
                  </a:cubicBezTo>
                  <a:cubicBezTo>
                    <a:pt x="13894" y="3806"/>
                    <a:pt x="13506" y="3251"/>
                    <a:pt x="12909" y="3017"/>
                  </a:cubicBezTo>
                  <a:cubicBezTo>
                    <a:pt x="12327" y="2782"/>
                    <a:pt x="11611" y="2846"/>
                    <a:pt x="11149" y="2377"/>
                  </a:cubicBezTo>
                  <a:cubicBezTo>
                    <a:pt x="10701" y="1908"/>
                    <a:pt x="9717" y="1759"/>
                    <a:pt x="9657" y="970"/>
                  </a:cubicBezTo>
                  <a:cubicBezTo>
                    <a:pt x="9612" y="479"/>
                    <a:pt x="9657" y="351"/>
                    <a:pt x="9791" y="74"/>
                  </a:cubicBezTo>
                  <a:cubicBezTo>
                    <a:pt x="8867" y="-139"/>
                    <a:pt x="8926" y="138"/>
                    <a:pt x="8494" y="479"/>
                  </a:cubicBezTo>
                  <a:cubicBezTo>
                    <a:pt x="8016" y="863"/>
                    <a:pt x="8166" y="1247"/>
                    <a:pt x="8091" y="1929"/>
                  </a:cubicBezTo>
                  <a:cubicBezTo>
                    <a:pt x="8016" y="2612"/>
                    <a:pt x="7569" y="2633"/>
                    <a:pt x="7106" y="2697"/>
                  </a:cubicBezTo>
                  <a:cubicBezTo>
                    <a:pt x="6644" y="2761"/>
                    <a:pt x="6808" y="3358"/>
                    <a:pt x="6674" y="3763"/>
                  </a:cubicBezTo>
                  <a:cubicBezTo>
                    <a:pt x="6525" y="4190"/>
                    <a:pt x="6152" y="3998"/>
                    <a:pt x="6077" y="3934"/>
                  </a:cubicBezTo>
                  <a:cubicBezTo>
                    <a:pt x="6003" y="3891"/>
                    <a:pt x="5958" y="3465"/>
                    <a:pt x="5659" y="3145"/>
                  </a:cubicBezTo>
                  <a:cubicBezTo>
                    <a:pt x="4914" y="2846"/>
                    <a:pt x="4884" y="3251"/>
                    <a:pt x="4914" y="3614"/>
                  </a:cubicBezTo>
                  <a:cubicBezTo>
                    <a:pt x="4928" y="3976"/>
                    <a:pt x="4735" y="3891"/>
                    <a:pt x="4421" y="4211"/>
                  </a:cubicBezTo>
                  <a:cubicBezTo>
                    <a:pt x="4108" y="4531"/>
                    <a:pt x="4078" y="4957"/>
                    <a:pt x="3705" y="4360"/>
                  </a:cubicBezTo>
                  <a:cubicBezTo>
                    <a:pt x="3347" y="3763"/>
                    <a:pt x="2900" y="4445"/>
                    <a:pt x="2691" y="4211"/>
                  </a:cubicBezTo>
                  <a:cubicBezTo>
                    <a:pt x="2467" y="3976"/>
                    <a:pt x="2079" y="3230"/>
                    <a:pt x="1706" y="2718"/>
                  </a:cubicBezTo>
                  <a:cubicBezTo>
                    <a:pt x="1333" y="2228"/>
                    <a:pt x="1065" y="2377"/>
                    <a:pt x="603" y="2676"/>
                  </a:cubicBezTo>
                  <a:cubicBezTo>
                    <a:pt x="140" y="2974"/>
                    <a:pt x="125" y="2782"/>
                    <a:pt x="51" y="3081"/>
                  </a:cubicBezTo>
                  <a:cubicBezTo>
                    <a:pt x="-24" y="3379"/>
                    <a:pt x="-9" y="4062"/>
                    <a:pt x="51" y="4360"/>
                  </a:cubicBezTo>
                  <a:cubicBezTo>
                    <a:pt x="95" y="4659"/>
                    <a:pt x="528" y="4723"/>
                    <a:pt x="901" y="4978"/>
                  </a:cubicBezTo>
                  <a:cubicBezTo>
                    <a:pt x="1274" y="5256"/>
                    <a:pt x="1751" y="5405"/>
                    <a:pt x="2005" y="5789"/>
                  </a:cubicBezTo>
                  <a:cubicBezTo>
                    <a:pt x="2243" y="6173"/>
                    <a:pt x="2542" y="6023"/>
                    <a:pt x="2810" y="5981"/>
                  </a:cubicBezTo>
                  <a:cubicBezTo>
                    <a:pt x="3079" y="5959"/>
                    <a:pt x="3094" y="6087"/>
                    <a:pt x="3168" y="6343"/>
                  </a:cubicBezTo>
                  <a:cubicBezTo>
                    <a:pt x="3243" y="6620"/>
                    <a:pt x="3153" y="6791"/>
                    <a:pt x="3810" y="6748"/>
                  </a:cubicBezTo>
                  <a:cubicBezTo>
                    <a:pt x="4466" y="6727"/>
                    <a:pt x="4466" y="6876"/>
                    <a:pt x="4764" y="7196"/>
                  </a:cubicBezTo>
                  <a:cubicBezTo>
                    <a:pt x="5048" y="7537"/>
                    <a:pt x="5152" y="7793"/>
                    <a:pt x="5346" y="8241"/>
                  </a:cubicBezTo>
                  <a:cubicBezTo>
                    <a:pt x="5540" y="8689"/>
                    <a:pt x="5719" y="8475"/>
                    <a:pt x="5913" y="8092"/>
                  </a:cubicBezTo>
                  <a:cubicBezTo>
                    <a:pt x="6107" y="7708"/>
                    <a:pt x="6375" y="7964"/>
                    <a:pt x="6644" y="8326"/>
                  </a:cubicBezTo>
                  <a:cubicBezTo>
                    <a:pt x="6912" y="8689"/>
                    <a:pt x="6957" y="9072"/>
                    <a:pt x="6569" y="9435"/>
                  </a:cubicBezTo>
                  <a:cubicBezTo>
                    <a:pt x="6182" y="9776"/>
                    <a:pt x="6301" y="10203"/>
                    <a:pt x="6256" y="10586"/>
                  </a:cubicBezTo>
                  <a:cubicBezTo>
                    <a:pt x="6196" y="10970"/>
                    <a:pt x="6838" y="10970"/>
                    <a:pt x="7181" y="10970"/>
                  </a:cubicBezTo>
                  <a:cubicBezTo>
                    <a:pt x="7524" y="10970"/>
                    <a:pt x="7479" y="12356"/>
                    <a:pt x="7822" y="12825"/>
                  </a:cubicBezTo>
                  <a:cubicBezTo>
                    <a:pt x="8166" y="13316"/>
                    <a:pt x="8837" y="12889"/>
                    <a:pt x="9135" y="12825"/>
                  </a:cubicBezTo>
                  <a:cubicBezTo>
                    <a:pt x="9433" y="12783"/>
                    <a:pt x="9374" y="12548"/>
                    <a:pt x="9359" y="12058"/>
                  </a:cubicBezTo>
                  <a:cubicBezTo>
                    <a:pt x="9329" y="11589"/>
                    <a:pt x="9627" y="11461"/>
                    <a:pt x="9985" y="11461"/>
                  </a:cubicBezTo>
                  <a:cubicBezTo>
                    <a:pt x="10358" y="11461"/>
                    <a:pt x="10627" y="11972"/>
                    <a:pt x="10851" y="12548"/>
                  </a:cubicBezTo>
                  <a:cubicBezTo>
                    <a:pt x="11059" y="13102"/>
                    <a:pt x="11119" y="13486"/>
                    <a:pt x="10821" y="13721"/>
                  </a:cubicBezTo>
                  <a:cubicBezTo>
                    <a:pt x="10522" y="13955"/>
                    <a:pt x="10179" y="13785"/>
                    <a:pt x="9791" y="13401"/>
                  </a:cubicBezTo>
                  <a:cubicBezTo>
                    <a:pt x="9404" y="13017"/>
                    <a:pt x="8941" y="13721"/>
                    <a:pt x="8986" y="13955"/>
                  </a:cubicBezTo>
                  <a:cubicBezTo>
                    <a:pt x="9031" y="14190"/>
                    <a:pt x="9448" y="14488"/>
                    <a:pt x="9448" y="15085"/>
                  </a:cubicBezTo>
                  <a:cubicBezTo>
                    <a:pt x="9448" y="15683"/>
                    <a:pt x="9180" y="15896"/>
                    <a:pt x="8747" y="16237"/>
                  </a:cubicBezTo>
                  <a:cubicBezTo>
                    <a:pt x="8300" y="16599"/>
                    <a:pt x="8643" y="16813"/>
                    <a:pt x="8703" y="17218"/>
                  </a:cubicBezTo>
                  <a:cubicBezTo>
                    <a:pt x="8747" y="17644"/>
                    <a:pt x="8971" y="17580"/>
                    <a:pt x="9254" y="17964"/>
                  </a:cubicBezTo>
                  <a:cubicBezTo>
                    <a:pt x="9553" y="18348"/>
                    <a:pt x="9851" y="18284"/>
                    <a:pt x="10328" y="18561"/>
                  </a:cubicBezTo>
                  <a:cubicBezTo>
                    <a:pt x="10821" y="18817"/>
                    <a:pt x="10597" y="19009"/>
                    <a:pt x="10522" y="19542"/>
                  </a:cubicBezTo>
                  <a:cubicBezTo>
                    <a:pt x="10448" y="20075"/>
                    <a:pt x="10433" y="20267"/>
                    <a:pt x="10627" y="20544"/>
                  </a:cubicBezTo>
                  <a:cubicBezTo>
                    <a:pt x="10821" y="20800"/>
                    <a:pt x="11328" y="20757"/>
                    <a:pt x="11865" y="20118"/>
                  </a:cubicBezTo>
                  <a:cubicBezTo>
                    <a:pt x="12417" y="19499"/>
                    <a:pt x="12656" y="20395"/>
                    <a:pt x="13073" y="20416"/>
                  </a:cubicBezTo>
                  <a:cubicBezTo>
                    <a:pt x="13282" y="20438"/>
                    <a:pt x="13357" y="20523"/>
                    <a:pt x="13416" y="20672"/>
                  </a:cubicBezTo>
                  <a:cubicBezTo>
                    <a:pt x="13536" y="20608"/>
                    <a:pt x="13655" y="20523"/>
                    <a:pt x="13685" y="20395"/>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92" name="Shape 1692"/>
            <p:cNvSpPr/>
            <p:nvPr/>
          </p:nvSpPr>
          <p:spPr>
            <a:xfrm>
              <a:off x="8597186" y="4693728"/>
              <a:ext cx="823090" cy="793826"/>
            </a:xfrm>
            <a:custGeom>
              <a:avLst/>
              <a:gdLst/>
              <a:ahLst/>
              <a:cxnLst>
                <a:cxn ang="0">
                  <a:pos x="wd2" y="hd2"/>
                </a:cxn>
                <a:cxn ang="5400000">
                  <a:pos x="wd2" y="hd2"/>
                </a:cxn>
                <a:cxn ang="10800000">
                  <a:pos x="wd2" y="hd2"/>
                </a:cxn>
                <a:cxn ang="16200000">
                  <a:pos x="wd2" y="hd2"/>
                </a:cxn>
              </a:cxnLst>
              <a:rect l="0" t="0" r="r" b="b"/>
              <a:pathLst>
                <a:path w="21192" h="21440" extrusionOk="0">
                  <a:moveTo>
                    <a:pt x="19942" y="9084"/>
                  </a:moveTo>
                  <a:cubicBezTo>
                    <a:pt x="20711" y="9084"/>
                    <a:pt x="21480" y="9018"/>
                    <a:pt x="21084" y="8262"/>
                  </a:cubicBezTo>
                  <a:cubicBezTo>
                    <a:pt x="20711" y="7529"/>
                    <a:pt x="19832" y="7196"/>
                    <a:pt x="20228" y="6462"/>
                  </a:cubicBezTo>
                  <a:cubicBezTo>
                    <a:pt x="20601" y="5729"/>
                    <a:pt x="21480" y="5307"/>
                    <a:pt x="20711" y="4884"/>
                  </a:cubicBezTo>
                  <a:cubicBezTo>
                    <a:pt x="19942" y="4484"/>
                    <a:pt x="18689" y="5218"/>
                    <a:pt x="18118" y="4396"/>
                  </a:cubicBezTo>
                  <a:cubicBezTo>
                    <a:pt x="17525" y="3573"/>
                    <a:pt x="15811" y="3240"/>
                    <a:pt x="15415" y="3818"/>
                  </a:cubicBezTo>
                  <a:cubicBezTo>
                    <a:pt x="15042" y="4396"/>
                    <a:pt x="13591" y="6040"/>
                    <a:pt x="13218" y="5462"/>
                  </a:cubicBezTo>
                  <a:cubicBezTo>
                    <a:pt x="12822" y="4884"/>
                    <a:pt x="13020" y="4640"/>
                    <a:pt x="12449" y="4640"/>
                  </a:cubicBezTo>
                  <a:cubicBezTo>
                    <a:pt x="11878" y="4640"/>
                    <a:pt x="11284" y="3329"/>
                    <a:pt x="12163" y="3573"/>
                  </a:cubicBezTo>
                  <a:cubicBezTo>
                    <a:pt x="13020" y="3818"/>
                    <a:pt x="14273" y="4151"/>
                    <a:pt x="14558" y="3484"/>
                  </a:cubicBezTo>
                  <a:cubicBezTo>
                    <a:pt x="14800" y="2951"/>
                    <a:pt x="14976" y="2196"/>
                    <a:pt x="15393" y="1729"/>
                  </a:cubicBezTo>
                  <a:cubicBezTo>
                    <a:pt x="15196" y="1529"/>
                    <a:pt x="15042" y="1307"/>
                    <a:pt x="14756" y="1240"/>
                  </a:cubicBezTo>
                  <a:cubicBezTo>
                    <a:pt x="14295" y="1151"/>
                    <a:pt x="14339" y="862"/>
                    <a:pt x="13504" y="529"/>
                  </a:cubicBezTo>
                  <a:cubicBezTo>
                    <a:pt x="13284" y="440"/>
                    <a:pt x="13152" y="329"/>
                    <a:pt x="13086" y="196"/>
                  </a:cubicBezTo>
                  <a:cubicBezTo>
                    <a:pt x="13064" y="196"/>
                    <a:pt x="13064" y="218"/>
                    <a:pt x="13042" y="218"/>
                  </a:cubicBezTo>
                  <a:cubicBezTo>
                    <a:pt x="12757" y="373"/>
                    <a:pt x="12647" y="373"/>
                    <a:pt x="12647" y="751"/>
                  </a:cubicBezTo>
                  <a:cubicBezTo>
                    <a:pt x="12647" y="1107"/>
                    <a:pt x="12383" y="1151"/>
                    <a:pt x="11965" y="1262"/>
                  </a:cubicBezTo>
                  <a:cubicBezTo>
                    <a:pt x="11526" y="1396"/>
                    <a:pt x="11416" y="1551"/>
                    <a:pt x="11065" y="1084"/>
                  </a:cubicBezTo>
                  <a:cubicBezTo>
                    <a:pt x="10691" y="618"/>
                    <a:pt x="10515" y="996"/>
                    <a:pt x="10054" y="1173"/>
                  </a:cubicBezTo>
                  <a:cubicBezTo>
                    <a:pt x="9570" y="1373"/>
                    <a:pt x="9570" y="1218"/>
                    <a:pt x="9153" y="1062"/>
                  </a:cubicBezTo>
                  <a:cubicBezTo>
                    <a:pt x="8713" y="907"/>
                    <a:pt x="8494" y="818"/>
                    <a:pt x="8384" y="529"/>
                  </a:cubicBezTo>
                  <a:cubicBezTo>
                    <a:pt x="8274" y="262"/>
                    <a:pt x="7878" y="-160"/>
                    <a:pt x="7637" y="62"/>
                  </a:cubicBezTo>
                  <a:cubicBezTo>
                    <a:pt x="7373" y="284"/>
                    <a:pt x="6736" y="151"/>
                    <a:pt x="6670" y="440"/>
                  </a:cubicBezTo>
                  <a:cubicBezTo>
                    <a:pt x="6626" y="573"/>
                    <a:pt x="6450" y="662"/>
                    <a:pt x="6274" y="729"/>
                  </a:cubicBezTo>
                  <a:cubicBezTo>
                    <a:pt x="6340" y="907"/>
                    <a:pt x="6406" y="1129"/>
                    <a:pt x="6582" y="1462"/>
                  </a:cubicBezTo>
                  <a:cubicBezTo>
                    <a:pt x="6977" y="2129"/>
                    <a:pt x="6186" y="3040"/>
                    <a:pt x="5659" y="3484"/>
                  </a:cubicBezTo>
                  <a:cubicBezTo>
                    <a:pt x="5110" y="3951"/>
                    <a:pt x="5725" y="4240"/>
                    <a:pt x="6055" y="4662"/>
                  </a:cubicBezTo>
                  <a:cubicBezTo>
                    <a:pt x="6384" y="5107"/>
                    <a:pt x="5549" y="5129"/>
                    <a:pt x="5110" y="5284"/>
                  </a:cubicBezTo>
                  <a:cubicBezTo>
                    <a:pt x="4692" y="5440"/>
                    <a:pt x="4429" y="5462"/>
                    <a:pt x="3637" y="5662"/>
                  </a:cubicBezTo>
                  <a:cubicBezTo>
                    <a:pt x="2846" y="5840"/>
                    <a:pt x="3747" y="6396"/>
                    <a:pt x="4033" y="6729"/>
                  </a:cubicBezTo>
                  <a:cubicBezTo>
                    <a:pt x="4319" y="7084"/>
                    <a:pt x="4033" y="7284"/>
                    <a:pt x="3747" y="7596"/>
                  </a:cubicBezTo>
                  <a:cubicBezTo>
                    <a:pt x="3462" y="7907"/>
                    <a:pt x="3418" y="8373"/>
                    <a:pt x="3352" y="8862"/>
                  </a:cubicBezTo>
                  <a:cubicBezTo>
                    <a:pt x="3286" y="9373"/>
                    <a:pt x="2737" y="9618"/>
                    <a:pt x="2407" y="9862"/>
                  </a:cubicBezTo>
                  <a:cubicBezTo>
                    <a:pt x="2099" y="10107"/>
                    <a:pt x="1836" y="10284"/>
                    <a:pt x="1616" y="10773"/>
                  </a:cubicBezTo>
                  <a:cubicBezTo>
                    <a:pt x="1528" y="10996"/>
                    <a:pt x="1242" y="11129"/>
                    <a:pt x="935" y="11196"/>
                  </a:cubicBezTo>
                  <a:cubicBezTo>
                    <a:pt x="1176" y="11596"/>
                    <a:pt x="144" y="12240"/>
                    <a:pt x="12" y="12729"/>
                  </a:cubicBezTo>
                  <a:cubicBezTo>
                    <a:pt x="-120" y="13262"/>
                    <a:pt x="825" y="13462"/>
                    <a:pt x="1880" y="13951"/>
                  </a:cubicBezTo>
                  <a:cubicBezTo>
                    <a:pt x="2934" y="14440"/>
                    <a:pt x="2759" y="15396"/>
                    <a:pt x="3330" y="16129"/>
                  </a:cubicBezTo>
                  <a:cubicBezTo>
                    <a:pt x="3769" y="16707"/>
                    <a:pt x="3484" y="16929"/>
                    <a:pt x="3308" y="17173"/>
                  </a:cubicBezTo>
                  <a:cubicBezTo>
                    <a:pt x="3594" y="17218"/>
                    <a:pt x="3923" y="17218"/>
                    <a:pt x="4099" y="17107"/>
                  </a:cubicBezTo>
                  <a:cubicBezTo>
                    <a:pt x="4494" y="16907"/>
                    <a:pt x="5329" y="16440"/>
                    <a:pt x="5285" y="17218"/>
                  </a:cubicBezTo>
                  <a:cubicBezTo>
                    <a:pt x="5264" y="17973"/>
                    <a:pt x="4978" y="18351"/>
                    <a:pt x="5395" y="18684"/>
                  </a:cubicBezTo>
                  <a:cubicBezTo>
                    <a:pt x="5835" y="19040"/>
                    <a:pt x="6230" y="19484"/>
                    <a:pt x="6340" y="19951"/>
                  </a:cubicBezTo>
                  <a:cubicBezTo>
                    <a:pt x="6450" y="20418"/>
                    <a:pt x="6670" y="20818"/>
                    <a:pt x="7131" y="21040"/>
                  </a:cubicBezTo>
                  <a:cubicBezTo>
                    <a:pt x="7593" y="21262"/>
                    <a:pt x="8252" y="21440"/>
                    <a:pt x="8603" y="21151"/>
                  </a:cubicBezTo>
                  <a:cubicBezTo>
                    <a:pt x="8977" y="20884"/>
                    <a:pt x="9285" y="20796"/>
                    <a:pt x="9504" y="20351"/>
                  </a:cubicBezTo>
                  <a:cubicBezTo>
                    <a:pt x="9724" y="19929"/>
                    <a:pt x="10076" y="19373"/>
                    <a:pt x="10559" y="20151"/>
                  </a:cubicBezTo>
                  <a:cubicBezTo>
                    <a:pt x="11021" y="20907"/>
                    <a:pt x="10911" y="21129"/>
                    <a:pt x="11592" y="21218"/>
                  </a:cubicBezTo>
                  <a:cubicBezTo>
                    <a:pt x="12273" y="21307"/>
                    <a:pt x="12273" y="21196"/>
                    <a:pt x="12844" y="20951"/>
                  </a:cubicBezTo>
                  <a:cubicBezTo>
                    <a:pt x="13438" y="20707"/>
                    <a:pt x="14295" y="20173"/>
                    <a:pt x="14514" y="20662"/>
                  </a:cubicBezTo>
                  <a:cubicBezTo>
                    <a:pt x="14734" y="21151"/>
                    <a:pt x="15130" y="21351"/>
                    <a:pt x="15547" y="21418"/>
                  </a:cubicBezTo>
                  <a:cubicBezTo>
                    <a:pt x="15613" y="21418"/>
                    <a:pt x="15657" y="21418"/>
                    <a:pt x="15701" y="21440"/>
                  </a:cubicBezTo>
                  <a:cubicBezTo>
                    <a:pt x="15965" y="21084"/>
                    <a:pt x="16228" y="20662"/>
                    <a:pt x="16294" y="19973"/>
                  </a:cubicBezTo>
                  <a:cubicBezTo>
                    <a:pt x="16382" y="18729"/>
                    <a:pt x="16294" y="17907"/>
                    <a:pt x="16756" y="17418"/>
                  </a:cubicBezTo>
                  <a:cubicBezTo>
                    <a:pt x="17239" y="16929"/>
                    <a:pt x="17635" y="16018"/>
                    <a:pt x="17723" y="15529"/>
                  </a:cubicBezTo>
                  <a:cubicBezTo>
                    <a:pt x="17832" y="15018"/>
                    <a:pt x="18008" y="14040"/>
                    <a:pt x="18579" y="14618"/>
                  </a:cubicBezTo>
                  <a:cubicBezTo>
                    <a:pt x="19173" y="15196"/>
                    <a:pt x="19173" y="15440"/>
                    <a:pt x="19656" y="14951"/>
                  </a:cubicBezTo>
                  <a:cubicBezTo>
                    <a:pt x="20118" y="14440"/>
                    <a:pt x="21282" y="15018"/>
                    <a:pt x="20711" y="13951"/>
                  </a:cubicBezTo>
                  <a:cubicBezTo>
                    <a:pt x="20118" y="12884"/>
                    <a:pt x="19261" y="12396"/>
                    <a:pt x="19942" y="11729"/>
                  </a:cubicBezTo>
                  <a:cubicBezTo>
                    <a:pt x="20601" y="11062"/>
                    <a:pt x="20118" y="10907"/>
                    <a:pt x="19656" y="10329"/>
                  </a:cubicBezTo>
                  <a:cubicBezTo>
                    <a:pt x="19173" y="9751"/>
                    <a:pt x="19173" y="9084"/>
                    <a:pt x="19942" y="9084"/>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93" name="Shape 1693"/>
            <p:cNvSpPr/>
            <p:nvPr/>
          </p:nvSpPr>
          <p:spPr>
            <a:xfrm>
              <a:off x="9105118" y="4525159"/>
              <a:ext cx="225723" cy="233584"/>
            </a:xfrm>
            <a:custGeom>
              <a:avLst/>
              <a:gdLst/>
              <a:ahLst/>
              <a:cxnLst>
                <a:cxn ang="0">
                  <a:pos x="wd2" y="hd2"/>
                </a:cxn>
                <a:cxn ang="5400000">
                  <a:pos x="wd2" y="hd2"/>
                </a:cxn>
                <a:cxn ang="10800000">
                  <a:pos x="wd2" y="hd2"/>
                </a:cxn>
                <a:cxn ang="16200000">
                  <a:pos x="wd2" y="hd2"/>
                </a:cxn>
              </a:cxnLst>
              <a:rect l="0" t="0" r="r" b="b"/>
              <a:pathLst>
                <a:path w="20659" h="21233" extrusionOk="0">
                  <a:moveTo>
                    <a:pt x="1482" y="17183"/>
                  </a:moveTo>
                  <a:cubicBezTo>
                    <a:pt x="4445" y="18308"/>
                    <a:pt x="4289" y="19283"/>
                    <a:pt x="5926" y="19583"/>
                  </a:cubicBezTo>
                  <a:cubicBezTo>
                    <a:pt x="6940" y="19808"/>
                    <a:pt x="7486" y="20558"/>
                    <a:pt x="8188" y="21233"/>
                  </a:cubicBezTo>
                  <a:cubicBezTo>
                    <a:pt x="8500" y="20858"/>
                    <a:pt x="8890" y="20483"/>
                    <a:pt x="9279" y="20258"/>
                  </a:cubicBezTo>
                  <a:cubicBezTo>
                    <a:pt x="11697" y="18833"/>
                    <a:pt x="21600" y="16658"/>
                    <a:pt x="20586" y="14408"/>
                  </a:cubicBezTo>
                  <a:cubicBezTo>
                    <a:pt x="19495" y="12158"/>
                    <a:pt x="18169" y="9383"/>
                    <a:pt x="16142" y="8033"/>
                  </a:cubicBezTo>
                  <a:cubicBezTo>
                    <a:pt x="14114" y="6608"/>
                    <a:pt x="9981" y="5258"/>
                    <a:pt x="7954" y="4433"/>
                  </a:cubicBezTo>
                  <a:cubicBezTo>
                    <a:pt x="6550" y="3833"/>
                    <a:pt x="4523" y="1283"/>
                    <a:pt x="4913" y="308"/>
                  </a:cubicBezTo>
                  <a:cubicBezTo>
                    <a:pt x="3197" y="-367"/>
                    <a:pt x="3197" y="233"/>
                    <a:pt x="2261" y="533"/>
                  </a:cubicBezTo>
                  <a:cubicBezTo>
                    <a:pt x="936" y="833"/>
                    <a:pt x="1326" y="2258"/>
                    <a:pt x="2729" y="3308"/>
                  </a:cubicBezTo>
                  <a:cubicBezTo>
                    <a:pt x="4133" y="4358"/>
                    <a:pt x="4913" y="4808"/>
                    <a:pt x="5692" y="6158"/>
                  </a:cubicBezTo>
                  <a:cubicBezTo>
                    <a:pt x="6472" y="7508"/>
                    <a:pt x="4913" y="7358"/>
                    <a:pt x="3119" y="7883"/>
                  </a:cubicBezTo>
                  <a:cubicBezTo>
                    <a:pt x="1326" y="8408"/>
                    <a:pt x="3899" y="9608"/>
                    <a:pt x="3665" y="11258"/>
                  </a:cubicBezTo>
                  <a:cubicBezTo>
                    <a:pt x="3431" y="12908"/>
                    <a:pt x="2027" y="12458"/>
                    <a:pt x="1638" y="14183"/>
                  </a:cubicBezTo>
                  <a:cubicBezTo>
                    <a:pt x="1248" y="15683"/>
                    <a:pt x="858" y="15683"/>
                    <a:pt x="0" y="16058"/>
                  </a:cubicBezTo>
                  <a:cubicBezTo>
                    <a:pt x="234" y="16508"/>
                    <a:pt x="702" y="16883"/>
                    <a:pt x="1482" y="17183"/>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94" name="Shape 1694"/>
            <p:cNvSpPr/>
            <p:nvPr/>
          </p:nvSpPr>
          <p:spPr>
            <a:xfrm>
              <a:off x="7757846" y="3316567"/>
              <a:ext cx="1412443" cy="811899"/>
            </a:xfrm>
            <a:custGeom>
              <a:avLst/>
              <a:gdLst/>
              <a:ahLst/>
              <a:cxnLst>
                <a:cxn ang="0">
                  <a:pos x="wd2" y="hd2"/>
                </a:cxn>
                <a:cxn ang="5400000">
                  <a:pos x="wd2" y="hd2"/>
                </a:cxn>
                <a:cxn ang="10800000">
                  <a:pos x="wd2" y="hd2"/>
                </a:cxn>
                <a:cxn ang="16200000">
                  <a:pos x="wd2" y="hd2"/>
                </a:cxn>
              </a:cxnLst>
              <a:rect l="0" t="0" r="r" b="b"/>
              <a:pathLst>
                <a:path w="21187" h="20820" extrusionOk="0">
                  <a:moveTo>
                    <a:pt x="20894" y="873"/>
                  </a:moveTo>
                  <a:cubicBezTo>
                    <a:pt x="20279" y="705"/>
                    <a:pt x="20113" y="1168"/>
                    <a:pt x="19831" y="705"/>
                  </a:cubicBezTo>
                  <a:cubicBezTo>
                    <a:pt x="19549" y="241"/>
                    <a:pt x="19331" y="620"/>
                    <a:pt x="18934" y="1105"/>
                  </a:cubicBezTo>
                  <a:cubicBezTo>
                    <a:pt x="18537" y="1569"/>
                    <a:pt x="18268" y="1948"/>
                    <a:pt x="17755" y="1484"/>
                  </a:cubicBezTo>
                  <a:cubicBezTo>
                    <a:pt x="17256" y="1021"/>
                    <a:pt x="17371" y="936"/>
                    <a:pt x="16974" y="1021"/>
                  </a:cubicBezTo>
                  <a:cubicBezTo>
                    <a:pt x="16589" y="1105"/>
                    <a:pt x="16244" y="389"/>
                    <a:pt x="16077" y="389"/>
                  </a:cubicBezTo>
                  <a:cubicBezTo>
                    <a:pt x="15910" y="389"/>
                    <a:pt x="15462" y="-623"/>
                    <a:pt x="14796" y="620"/>
                  </a:cubicBezTo>
                  <a:cubicBezTo>
                    <a:pt x="14117" y="1885"/>
                    <a:pt x="14514" y="936"/>
                    <a:pt x="14117" y="1885"/>
                  </a:cubicBezTo>
                  <a:cubicBezTo>
                    <a:pt x="13732" y="2812"/>
                    <a:pt x="13451" y="3360"/>
                    <a:pt x="13335" y="3992"/>
                  </a:cubicBezTo>
                  <a:cubicBezTo>
                    <a:pt x="13220" y="4603"/>
                    <a:pt x="13220" y="4772"/>
                    <a:pt x="12554" y="4856"/>
                  </a:cubicBezTo>
                  <a:cubicBezTo>
                    <a:pt x="11888" y="4919"/>
                    <a:pt x="11375" y="5088"/>
                    <a:pt x="11042" y="4603"/>
                  </a:cubicBezTo>
                  <a:cubicBezTo>
                    <a:pt x="10709" y="4140"/>
                    <a:pt x="10594" y="4076"/>
                    <a:pt x="10760" y="3276"/>
                  </a:cubicBezTo>
                  <a:cubicBezTo>
                    <a:pt x="10927" y="2496"/>
                    <a:pt x="11324" y="2348"/>
                    <a:pt x="10876" y="1885"/>
                  </a:cubicBezTo>
                  <a:cubicBezTo>
                    <a:pt x="10427" y="1400"/>
                    <a:pt x="10427" y="72"/>
                    <a:pt x="9928" y="241"/>
                  </a:cubicBezTo>
                  <a:cubicBezTo>
                    <a:pt x="9415" y="389"/>
                    <a:pt x="7519" y="936"/>
                    <a:pt x="7019" y="241"/>
                  </a:cubicBezTo>
                  <a:cubicBezTo>
                    <a:pt x="6981" y="199"/>
                    <a:pt x="6955" y="157"/>
                    <a:pt x="6930" y="115"/>
                  </a:cubicBezTo>
                  <a:cubicBezTo>
                    <a:pt x="6814" y="431"/>
                    <a:pt x="6712" y="641"/>
                    <a:pt x="6635" y="1000"/>
                  </a:cubicBezTo>
                  <a:cubicBezTo>
                    <a:pt x="6507" y="1590"/>
                    <a:pt x="6174" y="1695"/>
                    <a:pt x="5918" y="2412"/>
                  </a:cubicBezTo>
                  <a:cubicBezTo>
                    <a:pt x="5674" y="3107"/>
                    <a:pt x="5162" y="2812"/>
                    <a:pt x="4457" y="2875"/>
                  </a:cubicBezTo>
                  <a:cubicBezTo>
                    <a:pt x="3740" y="2938"/>
                    <a:pt x="3868" y="4224"/>
                    <a:pt x="3701" y="4392"/>
                  </a:cubicBezTo>
                  <a:cubicBezTo>
                    <a:pt x="3535" y="4582"/>
                    <a:pt x="3317" y="4392"/>
                    <a:pt x="3073" y="5046"/>
                  </a:cubicBezTo>
                  <a:cubicBezTo>
                    <a:pt x="2817" y="5678"/>
                    <a:pt x="2984" y="5931"/>
                    <a:pt x="2433" y="5973"/>
                  </a:cubicBezTo>
                  <a:cubicBezTo>
                    <a:pt x="1895" y="6036"/>
                    <a:pt x="2023" y="7027"/>
                    <a:pt x="1767" y="7848"/>
                  </a:cubicBezTo>
                  <a:cubicBezTo>
                    <a:pt x="1510" y="8670"/>
                    <a:pt x="1562" y="9092"/>
                    <a:pt x="1216" y="9260"/>
                  </a:cubicBezTo>
                  <a:cubicBezTo>
                    <a:pt x="883" y="9429"/>
                    <a:pt x="883" y="9724"/>
                    <a:pt x="588" y="10377"/>
                  </a:cubicBezTo>
                  <a:cubicBezTo>
                    <a:pt x="293" y="11009"/>
                    <a:pt x="716" y="11304"/>
                    <a:pt x="1177" y="12021"/>
                  </a:cubicBezTo>
                  <a:cubicBezTo>
                    <a:pt x="1421" y="12379"/>
                    <a:pt x="1318" y="12674"/>
                    <a:pt x="1177" y="12906"/>
                  </a:cubicBezTo>
                  <a:cubicBezTo>
                    <a:pt x="1318" y="12948"/>
                    <a:pt x="1152" y="13138"/>
                    <a:pt x="1024" y="14023"/>
                  </a:cubicBezTo>
                  <a:cubicBezTo>
                    <a:pt x="857" y="15161"/>
                    <a:pt x="1703" y="13791"/>
                    <a:pt x="2151" y="13559"/>
                  </a:cubicBezTo>
                  <a:cubicBezTo>
                    <a:pt x="3407" y="11873"/>
                    <a:pt x="2817" y="13327"/>
                    <a:pt x="2510" y="13644"/>
                  </a:cubicBezTo>
                  <a:cubicBezTo>
                    <a:pt x="2202" y="13939"/>
                    <a:pt x="1805" y="14971"/>
                    <a:pt x="1536" y="15393"/>
                  </a:cubicBezTo>
                  <a:cubicBezTo>
                    <a:pt x="1254" y="15814"/>
                    <a:pt x="1139" y="16531"/>
                    <a:pt x="716" y="16910"/>
                  </a:cubicBezTo>
                  <a:cubicBezTo>
                    <a:pt x="293" y="17310"/>
                    <a:pt x="357" y="17352"/>
                    <a:pt x="152" y="17858"/>
                  </a:cubicBezTo>
                  <a:cubicBezTo>
                    <a:pt x="-40" y="18364"/>
                    <a:pt x="-91" y="18511"/>
                    <a:pt x="242" y="18828"/>
                  </a:cubicBezTo>
                  <a:cubicBezTo>
                    <a:pt x="575" y="19144"/>
                    <a:pt x="831" y="19101"/>
                    <a:pt x="1305" y="19375"/>
                  </a:cubicBezTo>
                  <a:cubicBezTo>
                    <a:pt x="1779" y="19649"/>
                    <a:pt x="1779" y="19923"/>
                    <a:pt x="1895" y="20239"/>
                  </a:cubicBezTo>
                  <a:cubicBezTo>
                    <a:pt x="2010" y="20556"/>
                    <a:pt x="2177" y="20577"/>
                    <a:pt x="2676" y="20787"/>
                  </a:cubicBezTo>
                  <a:cubicBezTo>
                    <a:pt x="3176" y="20977"/>
                    <a:pt x="3381" y="20303"/>
                    <a:pt x="3791" y="20239"/>
                  </a:cubicBezTo>
                  <a:cubicBezTo>
                    <a:pt x="3983" y="20197"/>
                    <a:pt x="4073" y="20345"/>
                    <a:pt x="4124" y="20513"/>
                  </a:cubicBezTo>
                  <a:cubicBezTo>
                    <a:pt x="4201" y="20471"/>
                    <a:pt x="4278" y="20408"/>
                    <a:pt x="4329" y="20366"/>
                  </a:cubicBezTo>
                  <a:cubicBezTo>
                    <a:pt x="4431" y="20282"/>
                    <a:pt x="4547" y="19965"/>
                    <a:pt x="4739" y="19818"/>
                  </a:cubicBezTo>
                  <a:cubicBezTo>
                    <a:pt x="4700" y="19502"/>
                    <a:pt x="4688" y="18933"/>
                    <a:pt x="4752" y="18659"/>
                  </a:cubicBezTo>
                  <a:cubicBezTo>
                    <a:pt x="4816" y="18364"/>
                    <a:pt x="4829" y="18554"/>
                    <a:pt x="5226" y="18259"/>
                  </a:cubicBezTo>
                  <a:cubicBezTo>
                    <a:pt x="5623" y="17964"/>
                    <a:pt x="5853" y="17816"/>
                    <a:pt x="6174" y="18301"/>
                  </a:cubicBezTo>
                  <a:cubicBezTo>
                    <a:pt x="6494" y="18806"/>
                    <a:pt x="6827" y="19544"/>
                    <a:pt x="7019" y="19776"/>
                  </a:cubicBezTo>
                  <a:cubicBezTo>
                    <a:pt x="7199" y="20008"/>
                    <a:pt x="7583" y="19333"/>
                    <a:pt x="7890" y="19923"/>
                  </a:cubicBezTo>
                  <a:cubicBezTo>
                    <a:pt x="8211" y="20513"/>
                    <a:pt x="8236" y="20092"/>
                    <a:pt x="8505" y="19776"/>
                  </a:cubicBezTo>
                  <a:cubicBezTo>
                    <a:pt x="8774" y="19460"/>
                    <a:pt x="8941" y="19544"/>
                    <a:pt x="8928" y="19186"/>
                  </a:cubicBezTo>
                  <a:cubicBezTo>
                    <a:pt x="8903" y="18828"/>
                    <a:pt x="8928" y="18427"/>
                    <a:pt x="9569" y="18722"/>
                  </a:cubicBezTo>
                  <a:cubicBezTo>
                    <a:pt x="9825" y="19038"/>
                    <a:pt x="9863" y="19460"/>
                    <a:pt x="9928" y="19502"/>
                  </a:cubicBezTo>
                  <a:cubicBezTo>
                    <a:pt x="9992" y="19565"/>
                    <a:pt x="10312" y="19755"/>
                    <a:pt x="10440" y="19333"/>
                  </a:cubicBezTo>
                  <a:cubicBezTo>
                    <a:pt x="10555" y="18933"/>
                    <a:pt x="10414" y="18343"/>
                    <a:pt x="10811" y="18280"/>
                  </a:cubicBezTo>
                  <a:cubicBezTo>
                    <a:pt x="11209" y="18216"/>
                    <a:pt x="11593" y="18195"/>
                    <a:pt x="11657" y="17521"/>
                  </a:cubicBezTo>
                  <a:cubicBezTo>
                    <a:pt x="11721" y="16847"/>
                    <a:pt x="11593" y="16467"/>
                    <a:pt x="12003" y="16088"/>
                  </a:cubicBezTo>
                  <a:cubicBezTo>
                    <a:pt x="12374" y="15751"/>
                    <a:pt x="12323" y="15477"/>
                    <a:pt x="13118" y="15688"/>
                  </a:cubicBezTo>
                  <a:cubicBezTo>
                    <a:pt x="13194" y="15498"/>
                    <a:pt x="13297" y="15266"/>
                    <a:pt x="13451" y="14845"/>
                  </a:cubicBezTo>
                  <a:cubicBezTo>
                    <a:pt x="13848" y="13749"/>
                    <a:pt x="13899" y="13053"/>
                    <a:pt x="14463" y="12569"/>
                  </a:cubicBezTo>
                  <a:cubicBezTo>
                    <a:pt x="15014" y="12105"/>
                    <a:pt x="15129" y="11726"/>
                    <a:pt x="15129" y="11094"/>
                  </a:cubicBezTo>
                  <a:cubicBezTo>
                    <a:pt x="15129" y="10461"/>
                    <a:pt x="14463" y="10546"/>
                    <a:pt x="15295" y="9998"/>
                  </a:cubicBezTo>
                  <a:cubicBezTo>
                    <a:pt x="16141" y="9450"/>
                    <a:pt x="16474" y="10082"/>
                    <a:pt x="16525" y="8902"/>
                  </a:cubicBezTo>
                  <a:cubicBezTo>
                    <a:pt x="16589" y="7743"/>
                    <a:pt x="16359" y="6963"/>
                    <a:pt x="17025" y="6479"/>
                  </a:cubicBezTo>
                  <a:cubicBezTo>
                    <a:pt x="17704" y="6015"/>
                    <a:pt x="18268" y="5151"/>
                    <a:pt x="18934" y="4603"/>
                  </a:cubicBezTo>
                  <a:cubicBezTo>
                    <a:pt x="19600" y="4076"/>
                    <a:pt x="19382" y="2981"/>
                    <a:pt x="20049" y="3760"/>
                  </a:cubicBezTo>
                  <a:cubicBezTo>
                    <a:pt x="20728" y="4540"/>
                    <a:pt x="21176" y="4076"/>
                    <a:pt x="21061" y="3128"/>
                  </a:cubicBezTo>
                  <a:cubicBezTo>
                    <a:pt x="20945" y="2201"/>
                    <a:pt x="21509" y="1021"/>
                    <a:pt x="20894" y="873"/>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95" name="Shape 1695"/>
            <p:cNvSpPr/>
            <p:nvPr/>
          </p:nvSpPr>
          <p:spPr>
            <a:xfrm>
              <a:off x="7388238" y="2427623"/>
              <a:ext cx="1141619" cy="1407403"/>
            </a:xfrm>
            <a:custGeom>
              <a:avLst/>
              <a:gdLst/>
              <a:ahLst/>
              <a:cxnLst>
                <a:cxn ang="0">
                  <a:pos x="wd2" y="hd2"/>
                </a:cxn>
                <a:cxn ang="5400000">
                  <a:pos x="wd2" y="hd2"/>
                </a:cxn>
                <a:cxn ang="10800000">
                  <a:pos x="wd2" y="hd2"/>
                </a:cxn>
                <a:cxn ang="16200000">
                  <a:pos x="wd2" y="hd2"/>
                </a:cxn>
              </a:cxnLst>
              <a:rect l="0" t="0" r="r" b="b"/>
              <a:pathLst>
                <a:path w="21433" h="21270" extrusionOk="0">
                  <a:moveTo>
                    <a:pt x="19879" y="6102"/>
                  </a:moveTo>
                  <a:cubicBezTo>
                    <a:pt x="19751" y="5816"/>
                    <a:pt x="18693" y="5704"/>
                    <a:pt x="18212" y="5655"/>
                  </a:cubicBezTo>
                  <a:cubicBezTo>
                    <a:pt x="17715" y="5618"/>
                    <a:pt x="17475" y="5593"/>
                    <a:pt x="17091" y="5158"/>
                  </a:cubicBezTo>
                  <a:cubicBezTo>
                    <a:pt x="16706" y="4711"/>
                    <a:pt x="17507" y="4711"/>
                    <a:pt x="17571" y="4376"/>
                  </a:cubicBezTo>
                  <a:cubicBezTo>
                    <a:pt x="17619" y="4153"/>
                    <a:pt x="17812" y="3904"/>
                    <a:pt x="18036" y="3681"/>
                  </a:cubicBezTo>
                  <a:cubicBezTo>
                    <a:pt x="17635" y="3731"/>
                    <a:pt x="17187" y="3768"/>
                    <a:pt x="16914" y="3768"/>
                  </a:cubicBezTo>
                  <a:cubicBezTo>
                    <a:pt x="16289" y="3768"/>
                    <a:pt x="15793" y="4091"/>
                    <a:pt x="15232" y="3768"/>
                  </a:cubicBezTo>
                  <a:cubicBezTo>
                    <a:pt x="14671" y="3445"/>
                    <a:pt x="14879" y="2986"/>
                    <a:pt x="14399" y="2812"/>
                  </a:cubicBezTo>
                  <a:cubicBezTo>
                    <a:pt x="13902" y="2626"/>
                    <a:pt x="13902" y="2489"/>
                    <a:pt x="13902" y="2067"/>
                  </a:cubicBezTo>
                  <a:cubicBezTo>
                    <a:pt x="13902" y="1658"/>
                    <a:pt x="14046" y="1471"/>
                    <a:pt x="13629" y="1285"/>
                  </a:cubicBezTo>
                  <a:cubicBezTo>
                    <a:pt x="13197" y="1099"/>
                    <a:pt x="12572" y="367"/>
                    <a:pt x="12572" y="367"/>
                  </a:cubicBezTo>
                  <a:cubicBezTo>
                    <a:pt x="12572" y="367"/>
                    <a:pt x="12219" y="-279"/>
                    <a:pt x="11386" y="143"/>
                  </a:cubicBezTo>
                  <a:cubicBezTo>
                    <a:pt x="10537" y="553"/>
                    <a:pt x="11594" y="367"/>
                    <a:pt x="10537" y="553"/>
                  </a:cubicBezTo>
                  <a:cubicBezTo>
                    <a:pt x="9495" y="739"/>
                    <a:pt x="8999" y="925"/>
                    <a:pt x="9079" y="1285"/>
                  </a:cubicBezTo>
                  <a:cubicBezTo>
                    <a:pt x="9143" y="1658"/>
                    <a:pt x="9415" y="1844"/>
                    <a:pt x="9495" y="2117"/>
                  </a:cubicBezTo>
                  <a:cubicBezTo>
                    <a:pt x="9559" y="2390"/>
                    <a:pt x="9351" y="2762"/>
                    <a:pt x="8934" y="2576"/>
                  </a:cubicBezTo>
                  <a:cubicBezTo>
                    <a:pt x="8518" y="2390"/>
                    <a:pt x="8085" y="2067"/>
                    <a:pt x="7669" y="2527"/>
                  </a:cubicBezTo>
                  <a:cubicBezTo>
                    <a:pt x="7252" y="2986"/>
                    <a:pt x="6980" y="3309"/>
                    <a:pt x="6547" y="3035"/>
                  </a:cubicBezTo>
                  <a:cubicBezTo>
                    <a:pt x="6130" y="2762"/>
                    <a:pt x="5778" y="2812"/>
                    <a:pt x="5297" y="3222"/>
                  </a:cubicBezTo>
                  <a:cubicBezTo>
                    <a:pt x="4800" y="3631"/>
                    <a:pt x="4031" y="4699"/>
                    <a:pt x="3406" y="4227"/>
                  </a:cubicBezTo>
                  <a:cubicBezTo>
                    <a:pt x="2765" y="3768"/>
                    <a:pt x="3406" y="3035"/>
                    <a:pt x="2910" y="2762"/>
                  </a:cubicBezTo>
                  <a:cubicBezTo>
                    <a:pt x="2429" y="2489"/>
                    <a:pt x="2076" y="2527"/>
                    <a:pt x="1580" y="2899"/>
                  </a:cubicBezTo>
                  <a:cubicBezTo>
                    <a:pt x="1099" y="3271"/>
                    <a:pt x="1019" y="3408"/>
                    <a:pt x="1019" y="3768"/>
                  </a:cubicBezTo>
                  <a:cubicBezTo>
                    <a:pt x="1019" y="4140"/>
                    <a:pt x="746" y="4413"/>
                    <a:pt x="458" y="4463"/>
                  </a:cubicBezTo>
                  <a:cubicBezTo>
                    <a:pt x="186" y="4513"/>
                    <a:pt x="250" y="4600"/>
                    <a:pt x="186" y="5059"/>
                  </a:cubicBezTo>
                  <a:cubicBezTo>
                    <a:pt x="105" y="5518"/>
                    <a:pt x="538" y="5754"/>
                    <a:pt x="186" y="5891"/>
                  </a:cubicBezTo>
                  <a:cubicBezTo>
                    <a:pt x="-167" y="6027"/>
                    <a:pt x="41" y="6164"/>
                    <a:pt x="330" y="6536"/>
                  </a:cubicBezTo>
                  <a:cubicBezTo>
                    <a:pt x="602" y="6896"/>
                    <a:pt x="1163" y="6896"/>
                    <a:pt x="1099" y="7082"/>
                  </a:cubicBezTo>
                  <a:cubicBezTo>
                    <a:pt x="1083" y="7107"/>
                    <a:pt x="1083" y="7144"/>
                    <a:pt x="1083" y="7182"/>
                  </a:cubicBezTo>
                  <a:cubicBezTo>
                    <a:pt x="1660" y="7355"/>
                    <a:pt x="1660" y="7715"/>
                    <a:pt x="1724" y="7989"/>
                  </a:cubicBezTo>
                  <a:cubicBezTo>
                    <a:pt x="1788" y="8287"/>
                    <a:pt x="2221" y="8026"/>
                    <a:pt x="2461" y="8373"/>
                  </a:cubicBezTo>
                  <a:cubicBezTo>
                    <a:pt x="2701" y="8721"/>
                    <a:pt x="2172" y="8721"/>
                    <a:pt x="1692" y="8808"/>
                  </a:cubicBezTo>
                  <a:cubicBezTo>
                    <a:pt x="1195" y="8907"/>
                    <a:pt x="1692" y="8808"/>
                    <a:pt x="1131" y="9230"/>
                  </a:cubicBezTo>
                  <a:cubicBezTo>
                    <a:pt x="570" y="9640"/>
                    <a:pt x="1820" y="9727"/>
                    <a:pt x="2317" y="9727"/>
                  </a:cubicBezTo>
                  <a:cubicBezTo>
                    <a:pt x="2813" y="9727"/>
                    <a:pt x="2701" y="9962"/>
                    <a:pt x="2701" y="10173"/>
                  </a:cubicBezTo>
                  <a:cubicBezTo>
                    <a:pt x="2701" y="10372"/>
                    <a:pt x="2701" y="10422"/>
                    <a:pt x="3054" y="10744"/>
                  </a:cubicBezTo>
                  <a:cubicBezTo>
                    <a:pt x="3406" y="11067"/>
                    <a:pt x="3086" y="11365"/>
                    <a:pt x="3022" y="11576"/>
                  </a:cubicBezTo>
                  <a:cubicBezTo>
                    <a:pt x="2942" y="11775"/>
                    <a:pt x="2765" y="11911"/>
                    <a:pt x="2461" y="12234"/>
                  </a:cubicBezTo>
                  <a:cubicBezTo>
                    <a:pt x="2140" y="12557"/>
                    <a:pt x="1724" y="12395"/>
                    <a:pt x="1227" y="12259"/>
                  </a:cubicBezTo>
                  <a:cubicBezTo>
                    <a:pt x="746" y="12122"/>
                    <a:pt x="987" y="12718"/>
                    <a:pt x="987" y="12929"/>
                  </a:cubicBezTo>
                  <a:cubicBezTo>
                    <a:pt x="987" y="13140"/>
                    <a:pt x="987" y="13091"/>
                    <a:pt x="987" y="13500"/>
                  </a:cubicBezTo>
                  <a:cubicBezTo>
                    <a:pt x="987" y="13922"/>
                    <a:pt x="538" y="13786"/>
                    <a:pt x="362" y="14258"/>
                  </a:cubicBezTo>
                  <a:cubicBezTo>
                    <a:pt x="186" y="14742"/>
                    <a:pt x="570" y="15040"/>
                    <a:pt x="1163" y="15189"/>
                  </a:cubicBezTo>
                  <a:cubicBezTo>
                    <a:pt x="1756" y="15325"/>
                    <a:pt x="1788" y="15487"/>
                    <a:pt x="1788" y="15710"/>
                  </a:cubicBezTo>
                  <a:cubicBezTo>
                    <a:pt x="1788" y="15946"/>
                    <a:pt x="2044" y="16107"/>
                    <a:pt x="2381" y="16331"/>
                  </a:cubicBezTo>
                  <a:cubicBezTo>
                    <a:pt x="2733" y="16567"/>
                    <a:pt x="2765" y="16790"/>
                    <a:pt x="2733" y="17088"/>
                  </a:cubicBezTo>
                  <a:cubicBezTo>
                    <a:pt x="2701" y="17398"/>
                    <a:pt x="2557" y="17572"/>
                    <a:pt x="2172" y="17969"/>
                  </a:cubicBezTo>
                  <a:cubicBezTo>
                    <a:pt x="1788" y="18354"/>
                    <a:pt x="1868" y="18342"/>
                    <a:pt x="1932" y="18838"/>
                  </a:cubicBezTo>
                  <a:cubicBezTo>
                    <a:pt x="1996" y="19347"/>
                    <a:pt x="1724" y="19347"/>
                    <a:pt x="1275" y="19595"/>
                  </a:cubicBezTo>
                  <a:cubicBezTo>
                    <a:pt x="810" y="19856"/>
                    <a:pt x="1131" y="20266"/>
                    <a:pt x="1788" y="20613"/>
                  </a:cubicBezTo>
                  <a:cubicBezTo>
                    <a:pt x="1916" y="20675"/>
                    <a:pt x="1980" y="20738"/>
                    <a:pt x="2028" y="20787"/>
                  </a:cubicBezTo>
                  <a:cubicBezTo>
                    <a:pt x="2557" y="20713"/>
                    <a:pt x="3102" y="20812"/>
                    <a:pt x="3374" y="20837"/>
                  </a:cubicBezTo>
                  <a:cubicBezTo>
                    <a:pt x="3759" y="20887"/>
                    <a:pt x="4063" y="21023"/>
                    <a:pt x="4592" y="21098"/>
                  </a:cubicBezTo>
                  <a:cubicBezTo>
                    <a:pt x="5121" y="21160"/>
                    <a:pt x="5185" y="21184"/>
                    <a:pt x="5602" y="21122"/>
                  </a:cubicBezTo>
                  <a:cubicBezTo>
                    <a:pt x="6034" y="21048"/>
                    <a:pt x="5954" y="21098"/>
                    <a:pt x="6307" y="21209"/>
                  </a:cubicBezTo>
                  <a:cubicBezTo>
                    <a:pt x="6659" y="21321"/>
                    <a:pt x="6835" y="21284"/>
                    <a:pt x="6980" y="21048"/>
                  </a:cubicBezTo>
                  <a:cubicBezTo>
                    <a:pt x="7605" y="20477"/>
                    <a:pt x="7605" y="21023"/>
                    <a:pt x="8165" y="21023"/>
                  </a:cubicBezTo>
                  <a:cubicBezTo>
                    <a:pt x="8294" y="21023"/>
                    <a:pt x="8374" y="21023"/>
                    <a:pt x="8422" y="21035"/>
                  </a:cubicBezTo>
                  <a:cubicBezTo>
                    <a:pt x="8598" y="20899"/>
                    <a:pt x="8726" y="20725"/>
                    <a:pt x="8422" y="20514"/>
                  </a:cubicBezTo>
                  <a:cubicBezTo>
                    <a:pt x="7845" y="20092"/>
                    <a:pt x="7316" y="19918"/>
                    <a:pt x="7685" y="19546"/>
                  </a:cubicBezTo>
                  <a:cubicBezTo>
                    <a:pt x="8053" y="19161"/>
                    <a:pt x="8053" y="18987"/>
                    <a:pt x="8470" y="18888"/>
                  </a:cubicBezTo>
                  <a:cubicBezTo>
                    <a:pt x="8902" y="18789"/>
                    <a:pt x="8838" y="18540"/>
                    <a:pt x="9159" y="18056"/>
                  </a:cubicBezTo>
                  <a:cubicBezTo>
                    <a:pt x="9479" y="17572"/>
                    <a:pt x="9319" y="16989"/>
                    <a:pt x="9992" y="16951"/>
                  </a:cubicBezTo>
                  <a:cubicBezTo>
                    <a:pt x="10681" y="16927"/>
                    <a:pt x="10473" y="16778"/>
                    <a:pt x="10793" y="16405"/>
                  </a:cubicBezTo>
                  <a:cubicBezTo>
                    <a:pt x="11098" y="16020"/>
                    <a:pt x="11370" y="16132"/>
                    <a:pt x="11578" y="16020"/>
                  </a:cubicBezTo>
                  <a:cubicBezTo>
                    <a:pt x="11787" y="15921"/>
                    <a:pt x="11626" y="15164"/>
                    <a:pt x="12524" y="15127"/>
                  </a:cubicBezTo>
                  <a:cubicBezTo>
                    <a:pt x="13405" y="15089"/>
                    <a:pt x="14046" y="15263"/>
                    <a:pt x="14351" y="14853"/>
                  </a:cubicBezTo>
                  <a:cubicBezTo>
                    <a:pt x="14671" y="14431"/>
                    <a:pt x="15088" y="14369"/>
                    <a:pt x="15248" y="14022"/>
                  </a:cubicBezTo>
                  <a:cubicBezTo>
                    <a:pt x="15344" y="13811"/>
                    <a:pt x="15472" y="13687"/>
                    <a:pt x="15616" y="13500"/>
                  </a:cubicBezTo>
                  <a:cubicBezTo>
                    <a:pt x="15104" y="13153"/>
                    <a:pt x="14607" y="12743"/>
                    <a:pt x="14639" y="12358"/>
                  </a:cubicBezTo>
                  <a:cubicBezTo>
                    <a:pt x="14463" y="12408"/>
                    <a:pt x="14286" y="12482"/>
                    <a:pt x="14206" y="12569"/>
                  </a:cubicBezTo>
                  <a:cubicBezTo>
                    <a:pt x="13982" y="12780"/>
                    <a:pt x="13838" y="12954"/>
                    <a:pt x="13309" y="12743"/>
                  </a:cubicBezTo>
                  <a:cubicBezTo>
                    <a:pt x="12780" y="12532"/>
                    <a:pt x="12684" y="12122"/>
                    <a:pt x="12364" y="12433"/>
                  </a:cubicBezTo>
                  <a:cubicBezTo>
                    <a:pt x="12043" y="12743"/>
                    <a:pt x="11787" y="12681"/>
                    <a:pt x="11418" y="12395"/>
                  </a:cubicBezTo>
                  <a:cubicBezTo>
                    <a:pt x="11050" y="12122"/>
                    <a:pt x="10889" y="11750"/>
                    <a:pt x="11162" y="11601"/>
                  </a:cubicBezTo>
                  <a:cubicBezTo>
                    <a:pt x="11418" y="11464"/>
                    <a:pt x="11626" y="11191"/>
                    <a:pt x="11418" y="10980"/>
                  </a:cubicBezTo>
                  <a:cubicBezTo>
                    <a:pt x="11210" y="10782"/>
                    <a:pt x="11210" y="10471"/>
                    <a:pt x="11210" y="10186"/>
                  </a:cubicBezTo>
                  <a:cubicBezTo>
                    <a:pt x="11210" y="9913"/>
                    <a:pt x="11162" y="9640"/>
                    <a:pt x="10729" y="9714"/>
                  </a:cubicBezTo>
                  <a:cubicBezTo>
                    <a:pt x="10313" y="9776"/>
                    <a:pt x="9944" y="9875"/>
                    <a:pt x="9944" y="10124"/>
                  </a:cubicBezTo>
                  <a:cubicBezTo>
                    <a:pt x="9944" y="10360"/>
                    <a:pt x="9784" y="10608"/>
                    <a:pt x="9479" y="10397"/>
                  </a:cubicBezTo>
                  <a:cubicBezTo>
                    <a:pt x="9159" y="10186"/>
                    <a:pt x="8999" y="10087"/>
                    <a:pt x="8422" y="10223"/>
                  </a:cubicBezTo>
                  <a:cubicBezTo>
                    <a:pt x="7845" y="10360"/>
                    <a:pt x="7316" y="10434"/>
                    <a:pt x="6948" y="10186"/>
                  </a:cubicBezTo>
                  <a:cubicBezTo>
                    <a:pt x="6595" y="9950"/>
                    <a:pt x="6162" y="9739"/>
                    <a:pt x="6162" y="9429"/>
                  </a:cubicBezTo>
                  <a:cubicBezTo>
                    <a:pt x="6162" y="9118"/>
                    <a:pt x="6066" y="8845"/>
                    <a:pt x="6435" y="8671"/>
                  </a:cubicBezTo>
                  <a:cubicBezTo>
                    <a:pt x="6803" y="8498"/>
                    <a:pt x="6851" y="8361"/>
                    <a:pt x="7172" y="8324"/>
                  </a:cubicBezTo>
                  <a:cubicBezTo>
                    <a:pt x="7476" y="8299"/>
                    <a:pt x="7749" y="8125"/>
                    <a:pt x="7588" y="7951"/>
                  </a:cubicBezTo>
                  <a:cubicBezTo>
                    <a:pt x="7428" y="7778"/>
                    <a:pt x="7060" y="7219"/>
                    <a:pt x="7540" y="6983"/>
                  </a:cubicBezTo>
                  <a:cubicBezTo>
                    <a:pt x="8005" y="6735"/>
                    <a:pt x="8534" y="6809"/>
                    <a:pt x="8582" y="6424"/>
                  </a:cubicBezTo>
                  <a:cubicBezTo>
                    <a:pt x="8630" y="6052"/>
                    <a:pt x="8534" y="6015"/>
                    <a:pt x="8999" y="5742"/>
                  </a:cubicBezTo>
                  <a:cubicBezTo>
                    <a:pt x="9479" y="5469"/>
                    <a:pt x="9575" y="5431"/>
                    <a:pt x="9992" y="5704"/>
                  </a:cubicBezTo>
                  <a:cubicBezTo>
                    <a:pt x="10425" y="5978"/>
                    <a:pt x="10937" y="6400"/>
                    <a:pt x="11578" y="6325"/>
                  </a:cubicBezTo>
                  <a:cubicBezTo>
                    <a:pt x="12203" y="6263"/>
                    <a:pt x="13149" y="6263"/>
                    <a:pt x="12620" y="6573"/>
                  </a:cubicBezTo>
                  <a:cubicBezTo>
                    <a:pt x="12107" y="6884"/>
                    <a:pt x="12043" y="7219"/>
                    <a:pt x="12315" y="7368"/>
                  </a:cubicBezTo>
                  <a:cubicBezTo>
                    <a:pt x="12572" y="7504"/>
                    <a:pt x="12684" y="7740"/>
                    <a:pt x="13261" y="7778"/>
                  </a:cubicBezTo>
                  <a:cubicBezTo>
                    <a:pt x="13838" y="7815"/>
                    <a:pt x="14142" y="8013"/>
                    <a:pt x="13774" y="8324"/>
                  </a:cubicBezTo>
                  <a:cubicBezTo>
                    <a:pt x="13405" y="8634"/>
                    <a:pt x="13517" y="8944"/>
                    <a:pt x="13726" y="9118"/>
                  </a:cubicBezTo>
                  <a:cubicBezTo>
                    <a:pt x="13934" y="9292"/>
                    <a:pt x="14623" y="9503"/>
                    <a:pt x="14783" y="9714"/>
                  </a:cubicBezTo>
                  <a:cubicBezTo>
                    <a:pt x="14927" y="9913"/>
                    <a:pt x="15040" y="9875"/>
                    <a:pt x="15248" y="9950"/>
                  </a:cubicBezTo>
                  <a:cubicBezTo>
                    <a:pt x="15456" y="10024"/>
                    <a:pt x="15568" y="10298"/>
                    <a:pt x="15568" y="10471"/>
                  </a:cubicBezTo>
                  <a:cubicBezTo>
                    <a:pt x="15568" y="10595"/>
                    <a:pt x="15697" y="10658"/>
                    <a:pt x="15793" y="10831"/>
                  </a:cubicBezTo>
                  <a:cubicBezTo>
                    <a:pt x="15969" y="10856"/>
                    <a:pt x="16193" y="10931"/>
                    <a:pt x="16418" y="10993"/>
                  </a:cubicBezTo>
                  <a:cubicBezTo>
                    <a:pt x="16914" y="11129"/>
                    <a:pt x="17123" y="10720"/>
                    <a:pt x="17828" y="10583"/>
                  </a:cubicBezTo>
                  <a:cubicBezTo>
                    <a:pt x="18517" y="10447"/>
                    <a:pt x="19430" y="10310"/>
                    <a:pt x="19574" y="9938"/>
                  </a:cubicBezTo>
                  <a:cubicBezTo>
                    <a:pt x="19718" y="9565"/>
                    <a:pt x="19718" y="8324"/>
                    <a:pt x="20552" y="8001"/>
                  </a:cubicBezTo>
                  <a:cubicBezTo>
                    <a:pt x="20840" y="7902"/>
                    <a:pt x="21129" y="7778"/>
                    <a:pt x="21433" y="7616"/>
                  </a:cubicBezTo>
                  <a:cubicBezTo>
                    <a:pt x="20936" y="7082"/>
                    <a:pt x="20007" y="6338"/>
                    <a:pt x="19879" y="6102"/>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96" name="Shape 1696"/>
            <p:cNvSpPr/>
            <p:nvPr/>
          </p:nvSpPr>
          <p:spPr>
            <a:xfrm>
              <a:off x="7715743" y="2792556"/>
              <a:ext cx="358057" cy="327881"/>
            </a:xfrm>
            <a:custGeom>
              <a:avLst/>
              <a:gdLst/>
              <a:ahLst/>
              <a:cxnLst>
                <a:cxn ang="0">
                  <a:pos x="wd2" y="hd2"/>
                </a:cxn>
                <a:cxn ang="5400000">
                  <a:pos x="wd2" y="hd2"/>
                </a:cxn>
                <a:cxn ang="10800000">
                  <a:pos x="wd2" y="hd2"/>
                </a:cxn>
                <a:cxn ang="16200000">
                  <a:pos x="wd2" y="hd2"/>
                </a:cxn>
              </a:cxnLst>
              <a:rect l="0" t="0" r="r" b="b"/>
              <a:pathLst>
                <a:path w="20462" h="20694" extrusionOk="0">
                  <a:moveTo>
                    <a:pt x="16698" y="16320"/>
                  </a:moveTo>
                  <a:cubicBezTo>
                    <a:pt x="18458" y="16476"/>
                    <a:pt x="19582" y="15750"/>
                    <a:pt x="19240" y="14455"/>
                  </a:cubicBezTo>
                  <a:cubicBezTo>
                    <a:pt x="18946" y="13160"/>
                    <a:pt x="17676" y="12435"/>
                    <a:pt x="18946" y="10985"/>
                  </a:cubicBezTo>
                  <a:cubicBezTo>
                    <a:pt x="19679" y="10208"/>
                    <a:pt x="20070" y="9690"/>
                    <a:pt x="20461" y="9120"/>
                  </a:cubicBezTo>
                  <a:cubicBezTo>
                    <a:pt x="19679" y="8758"/>
                    <a:pt x="19337" y="8084"/>
                    <a:pt x="18800" y="7722"/>
                  </a:cubicBezTo>
                  <a:cubicBezTo>
                    <a:pt x="17969" y="7100"/>
                    <a:pt x="18165" y="5701"/>
                    <a:pt x="19728" y="4406"/>
                  </a:cubicBezTo>
                  <a:cubicBezTo>
                    <a:pt x="21341" y="3112"/>
                    <a:pt x="18458" y="3112"/>
                    <a:pt x="16552" y="3370"/>
                  </a:cubicBezTo>
                  <a:cubicBezTo>
                    <a:pt x="14597" y="3681"/>
                    <a:pt x="13033" y="1920"/>
                    <a:pt x="11714" y="781"/>
                  </a:cubicBezTo>
                  <a:cubicBezTo>
                    <a:pt x="10443" y="-359"/>
                    <a:pt x="10150" y="-204"/>
                    <a:pt x="8684" y="936"/>
                  </a:cubicBezTo>
                  <a:cubicBezTo>
                    <a:pt x="7267" y="2076"/>
                    <a:pt x="7560" y="2231"/>
                    <a:pt x="7413" y="3785"/>
                  </a:cubicBezTo>
                  <a:cubicBezTo>
                    <a:pt x="7267" y="5391"/>
                    <a:pt x="5654" y="5080"/>
                    <a:pt x="4237" y="6116"/>
                  </a:cubicBezTo>
                  <a:cubicBezTo>
                    <a:pt x="2771" y="7100"/>
                    <a:pt x="3895" y="9431"/>
                    <a:pt x="4384" y="10156"/>
                  </a:cubicBezTo>
                  <a:cubicBezTo>
                    <a:pt x="4872" y="10881"/>
                    <a:pt x="4041" y="11606"/>
                    <a:pt x="3113" y="11710"/>
                  </a:cubicBezTo>
                  <a:cubicBezTo>
                    <a:pt x="2136" y="11865"/>
                    <a:pt x="1989" y="12435"/>
                    <a:pt x="865" y="13160"/>
                  </a:cubicBezTo>
                  <a:cubicBezTo>
                    <a:pt x="-259" y="13886"/>
                    <a:pt x="34" y="15025"/>
                    <a:pt x="34" y="16320"/>
                  </a:cubicBezTo>
                  <a:cubicBezTo>
                    <a:pt x="34" y="17615"/>
                    <a:pt x="1354" y="18496"/>
                    <a:pt x="2429" y="19480"/>
                  </a:cubicBezTo>
                  <a:cubicBezTo>
                    <a:pt x="3553" y="20516"/>
                    <a:pt x="5165" y="20205"/>
                    <a:pt x="6925" y="19635"/>
                  </a:cubicBezTo>
                  <a:cubicBezTo>
                    <a:pt x="8684" y="19065"/>
                    <a:pt x="9173" y="19480"/>
                    <a:pt x="10150" y="20360"/>
                  </a:cubicBezTo>
                  <a:cubicBezTo>
                    <a:pt x="11079" y="21241"/>
                    <a:pt x="11567" y="20205"/>
                    <a:pt x="11567" y="19221"/>
                  </a:cubicBezTo>
                  <a:cubicBezTo>
                    <a:pt x="11567" y="18185"/>
                    <a:pt x="12691" y="17770"/>
                    <a:pt x="13962" y="17512"/>
                  </a:cubicBezTo>
                  <a:cubicBezTo>
                    <a:pt x="14255" y="17408"/>
                    <a:pt x="14499" y="17460"/>
                    <a:pt x="14695" y="17512"/>
                  </a:cubicBezTo>
                  <a:cubicBezTo>
                    <a:pt x="15281" y="16838"/>
                    <a:pt x="16014" y="16268"/>
                    <a:pt x="16698" y="16320"/>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97" name="Shape 1697"/>
            <p:cNvSpPr/>
            <p:nvPr/>
          </p:nvSpPr>
          <p:spPr>
            <a:xfrm>
              <a:off x="7973593" y="2937601"/>
              <a:ext cx="255727" cy="339931"/>
            </a:xfrm>
            <a:custGeom>
              <a:avLst/>
              <a:gdLst/>
              <a:ahLst/>
              <a:cxnLst>
                <a:cxn ang="0">
                  <a:pos x="wd2" y="hd2"/>
                </a:cxn>
                <a:cxn ang="5400000">
                  <a:pos x="wd2" y="hd2"/>
                </a:cxn>
                <a:cxn ang="10800000">
                  <a:pos x="wd2" y="hd2"/>
                </a:cxn>
                <a:cxn ang="16200000">
                  <a:pos x="wd2" y="hd2"/>
                </a:cxn>
              </a:cxnLst>
              <a:rect l="0" t="0" r="r" b="b"/>
              <a:pathLst>
                <a:path w="21247" h="21126" extrusionOk="0">
                  <a:moveTo>
                    <a:pt x="20259" y="11387"/>
                  </a:moveTo>
                  <a:cubicBezTo>
                    <a:pt x="20259" y="10672"/>
                    <a:pt x="19765" y="9549"/>
                    <a:pt x="18847" y="9243"/>
                  </a:cubicBezTo>
                  <a:cubicBezTo>
                    <a:pt x="17929" y="8936"/>
                    <a:pt x="17435" y="9089"/>
                    <a:pt x="16800" y="8272"/>
                  </a:cubicBezTo>
                  <a:cubicBezTo>
                    <a:pt x="16094" y="7404"/>
                    <a:pt x="13059" y="6536"/>
                    <a:pt x="12141" y="5821"/>
                  </a:cubicBezTo>
                  <a:cubicBezTo>
                    <a:pt x="11223" y="5106"/>
                    <a:pt x="10729" y="3830"/>
                    <a:pt x="12353" y="2553"/>
                  </a:cubicBezTo>
                  <a:cubicBezTo>
                    <a:pt x="13976" y="1277"/>
                    <a:pt x="12635" y="460"/>
                    <a:pt x="10094" y="306"/>
                  </a:cubicBezTo>
                  <a:cubicBezTo>
                    <a:pt x="9318" y="255"/>
                    <a:pt x="8823" y="153"/>
                    <a:pt x="8329" y="0"/>
                  </a:cubicBezTo>
                  <a:cubicBezTo>
                    <a:pt x="7765" y="562"/>
                    <a:pt x="7200" y="1072"/>
                    <a:pt x="6141" y="1838"/>
                  </a:cubicBezTo>
                  <a:cubicBezTo>
                    <a:pt x="4306" y="3268"/>
                    <a:pt x="6141" y="3983"/>
                    <a:pt x="6565" y="5260"/>
                  </a:cubicBezTo>
                  <a:cubicBezTo>
                    <a:pt x="7059" y="6536"/>
                    <a:pt x="5435" y="7251"/>
                    <a:pt x="2894" y="7098"/>
                  </a:cubicBezTo>
                  <a:cubicBezTo>
                    <a:pt x="1906" y="7047"/>
                    <a:pt x="847" y="7609"/>
                    <a:pt x="0" y="8272"/>
                  </a:cubicBezTo>
                  <a:cubicBezTo>
                    <a:pt x="918" y="8477"/>
                    <a:pt x="1059" y="9345"/>
                    <a:pt x="1059" y="10213"/>
                  </a:cubicBezTo>
                  <a:cubicBezTo>
                    <a:pt x="1059" y="11387"/>
                    <a:pt x="1059" y="12664"/>
                    <a:pt x="1976" y="13481"/>
                  </a:cubicBezTo>
                  <a:cubicBezTo>
                    <a:pt x="2894" y="14349"/>
                    <a:pt x="1976" y="15472"/>
                    <a:pt x="847" y="16034"/>
                  </a:cubicBezTo>
                  <a:cubicBezTo>
                    <a:pt x="-353" y="16647"/>
                    <a:pt x="353" y="18179"/>
                    <a:pt x="1976" y="19302"/>
                  </a:cubicBezTo>
                  <a:cubicBezTo>
                    <a:pt x="3600" y="20477"/>
                    <a:pt x="4729" y="20732"/>
                    <a:pt x="6141" y="19455"/>
                  </a:cubicBezTo>
                  <a:cubicBezTo>
                    <a:pt x="7553" y="18179"/>
                    <a:pt x="7976" y="19864"/>
                    <a:pt x="10306" y="20732"/>
                  </a:cubicBezTo>
                  <a:cubicBezTo>
                    <a:pt x="12635" y="21600"/>
                    <a:pt x="13271" y="20885"/>
                    <a:pt x="14259" y="20017"/>
                  </a:cubicBezTo>
                  <a:cubicBezTo>
                    <a:pt x="14612" y="19660"/>
                    <a:pt x="15388" y="19353"/>
                    <a:pt x="16165" y="19149"/>
                  </a:cubicBezTo>
                  <a:cubicBezTo>
                    <a:pt x="16165" y="18894"/>
                    <a:pt x="16235" y="18689"/>
                    <a:pt x="16306" y="18485"/>
                  </a:cubicBezTo>
                  <a:cubicBezTo>
                    <a:pt x="17223" y="16596"/>
                    <a:pt x="18776" y="15268"/>
                    <a:pt x="19412" y="13736"/>
                  </a:cubicBezTo>
                  <a:cubicBezTo>
                    <a:pt x="19694" y="12919"/>
                    <a:pt x="20400" y="12766"/>
                    <a:pt x="21247" y="12868"/>
                  </a:cubicBezTo>
                  <a:cubicBezTo>
                    <a:pt x="20823" y="12153"/>
                    <a:pt x="20259" y="11898"/>
                    <a:pt x="20259" y="11387"/>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98" name="Shape 1698"/>
            <p:cNvSpPr/>
            <p:nvPr/>
          </p:nvSpPr>
          <p:spPr>
            <a:xfrm>
              <a:off x="9270477" y="5837556"/>
              <a:ext cx="358488" cy="721401"/>
            </a:xfrm>
            <a:custGeom>
              <a:avLst/>
              <a:gdLst/>
              <a:ahLst/>
              <a:cxnLst>
                <a:cxn ang="0">
                  <a:pos x="wd2" y="hd2"/>
                </a:cxn>
                <a:cxn ang="5400000">
                  <a:pos x="wd2" y="hd2"/>
                </a:cxn>
                <a:cxn ang="10800000">
                  <a:pos x="wd2" y="hd2"/>
                </a:cxn>
                <a:cxn ang="16200000">
                  <a:pos x="wd2" y="hd2"/>
                </a:cxn>
              </a:cxnLst>
              <a:rect l="0" t="0" r="r" b="b"/>
              <a:pathLst>
                <a:path w="20894" h="21328" extrusionOk="0">
                  <a:moveTo>
                    <a:pt x="7949" y="3072"/>
                  </a:moveTo>
                  <a:cubicBezTo>
                    <a:pt x="7949" y="3072"/>
                    <a:pt x="7651" y="4819"/>
                    <a:pt x="6207" y="4916"/>
                  </a:cubicBezTo>
                  <a:cubicBezTo>
                    <a:pt x="4814" y="4989"/>
                    <a:pt x="4913" y="5232"/>
                    <a:pt x="4465" y="5814"/>
                  </a:cubicBezTo>
                  <a:cubicBezTo>
                    <a:pt x="4018" y="6397"/>
                    <a:pt x="4018" y="7464"/>
                    <a:pt x="3271" y="7926"/>
                  </a:cubicBezTo>
                  <a:cubicBezTo>
                    <a:pt x="2524" y="8362"/>
                    <a:pt x="1778" y="9260"/>
                    <a:pt x="1877" y="9624"/>
                  </a:cubicBezTo>
                  <a:cubicBezTo>
                    <a:pt x="1977" y="9989"/>
                    <a:pt x="2176" y="10304"/>
                    <a:pt x="1529" y="10571"/>
                  </a:cubicBezTo>
                  <a:cubicBezTo>
                    <a:pt x="882" y="10838"/>
                    <a:pt x="-213" y="11518"/>
                    <a:pt x="36" y="12051"/>
                  </a:cubicBezTo>
                  <a:cubicBezTo>
                    <a:pt x="235" y="12610"/>
                    <a:pt x="982" y="12294"/>
                    <a:pt x="982" y="12998"/>
                  </a:cubicBezTo>
                  <a:cubicBezTo>
                    <a:pt x="982" y="13726"/>
                    <a:pt x="-611" y="14211"/>
                    <a:pt x="783" y="14940"/>
                  </a:cubicBezTo>
                  <a:cubicBezTo>
                    <a:pt x="2176" y="15668"/>
                    <a:pt x="2724" y="15522"/>
                    <a:pt x="2972" y="15983"/>
                  </a:cubicBezTo>
                  <a:cubicBezTo>
                    <a:pt x="3171" y="16420"/>
                    <a:pt x="3520" y="17002"/>
                    <a:pt x="4913" y="17585"/>
                  </a:cubicBezTo>
                  <a:cubicBezTo>
                    <a:pt x="6307" y="18167"/>
                    <a:pt x="7651" y="17900"/>
                    <a:pt x="8596" y="18531"/>
                  </a:cubicBezTo>
                  <a:cubicBezTo>
                    <a:pt x="9592" y="19162"/>
                    <a:pt x="11334" y="19381"/>
                    <a:pt x="11533" y="20012"/>
                  </a:cubicBezTo>
                  <a:cubicBezTo>
                    <a:pt x="11782" y="20643"/>
                    <a:pt x="12628" y="21274"/>
                    <a:pt x="13524" y="21322"/>
                  </a:cubicBezTo>
                  <a:cubicBezTo>
                    <a:pt x="14370" y="21371"/>
                    <a:pt x="15564" y="21153"/>
                    <a:pt x="14917" y="20522"/>
                  </a:cubicBezTo>
                  <a:cubicBezTo>
                    <a:pt x="14270" y="19891"/>
                    <a:pt x="14718" y="19575"/>
                    <a:pt x="14370" y="18895"/>
                  </a:cubicBezTo>
                  <a:cubicBezTo>
                    <a:pt x="14021" y="18216"/>
                    <a:pt x="14021" y="17415"/>
                    <a:pt x="15216" y="16881"/>
                  </a:cubicBezTo>
                  <a:cubicBezTo>
                    <a:pt x="16410" y="16323"/>
                    <a:pt x="17406" y="15425"/>
                    <a:pt x="17505" y="14794"/>
                  </a:cubicBezTo>
                  <a:cubicBezTo>
                    <a:pt x="17605" y="14163"/>
                    <a:pt x="17207" y="14163"/>
                    <a:pt x="18152" y="13847"/>
                  </a:cubicBezTo>
                  <a:cubicBezTo>
                    <a:pt x="19148" y="13556"/>
                    <a:pt x="17854" y="12197"/>
                    <a:pt x="18700" y="11712"/>
                  </a:cubicBezTo>
                  <a:cubicBezTo>
                    <a:pt x="19595" y="11202"/>
                    <a:pt x="20043" y="10717"/>
                    <a:pt x="19347" y="10401"/>
                  </a:cubicBezTo>
                  <a:cubicBezTo>
                    <a:pt x="18700" y="10086"/>
                    <a:pt x="18301" y="9358"/>
                    <a:pt x="19148" y="9139"/>
                  </a:cubicBezTo>
                  <a:cubicBezTo>
                    <a:pt x="20043" y="8921"/>
                    <a:pt x="20889" y="8411"/>
                    <a:pt x="20242" y="7926"/>
                  </a:cubicBezTo>
                  <a:cubicBezTo>
                    <a:pt x="19595" y="7416"/>
                    <a:pt x="19148" y="7198"/>
                    <a:pt x="19496" y="6518"/>
                  </a:cubicBezTo>
                  <a:cubicBezTo>
                    <a:pt x="19795" y="5863"/>
                    <a:pt x="20790" y="5571"/>
                    <a:pt x="20889" y="4771"/>
                  </a:cubicBezTo>
                  <a:cubicBezTo>
                    <a:pt x="20989" y="3970"/>
                    <a:pt x="19347" y="3387"/>
                    <a:pt x="19595" y="2562"/>
                  </a:cubicBezTo>
                  <a:cubicBezTo>
                    <a:pt x="19795" y="1761"/>
                    <a:pt x="20442" y="1179"/>
                    <a:pt x="19595" y="863"/>
                  </a:cubicBezTo>
                  <a:cubicBezTo>
                    <a:pt x="18700" y="548"/>
                    <a:pt x="16311" y="766"/>
                    <a:pt x="15763" y="499"/>
                  </a:cubicBezTo>
                  <a:cubicBezTo>
                    <a:pt x="15216" y="232"/>
                    <a:pt x="14917" y="-229"/>
                    <a:pt x="14021" y="135"/>
                  </a:cubicBezTo>
                  <a:cubicBezTo>
                    <a:pt x="13175" y="499"/>
                    <a:pt x="12279" y="1130"/>
                    <a:pt x="11234" y="1276"/>
                  </a:cubicBezTo>
                  <a:cubicBezTo>
                    <a:pt x="10139" y="1397"/>
                    <a:pt x="9243" y="1664"/>
                    <a:pt x="8497" y="2028"/>
                  </a:cubicBezTo>
                  <a:cubicBezTo>
                    <a:pt x="7750" y="2392"/>
                    <a:pt x="7949" y="2513"/>
                    <a:pt x="7949" y="3072"/>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699" name="Shape 1699"/>
            <p:cNvSpPr/>
            <p:nvPr/>
          </p:nvSpPr>
          <p:spPr>
            <a:xfrm>
              <a:off x="10029205" y="5927126"/>
              <a:ext cx="52659" cy="35154"/>
            </a:xfrm>
            <a:custGeom>
              <a:avLst/>
              <a:gdLst/>
              <a:ahLst/>
              <a:cxnLst>
                <a:cxn ang="0">
                  <a:pos x="wd2" y="hd2"/>
                </a:cxn>
                <a:cxn ang="5400000">
                  <a:pos x="wd2" y="hd2"/>
                </a:cxn>
                <a:cxn ang="10800000">
                  <a:pos x="wd2" y="hd2"/>
                </a:cxn>
                <a:cxn ang="16200000">
                  <a:pos x="wd2" y="hd2"/>
                </a:cxn>
              </a:cxnLst>
              <a:rect l="0" t="0" r="r" b="b"/>
              <a:pathLst>
                <a:path w="16234" h="19464" extrusionOk="0">
                  <a:moveTo>
                    <a:pt x="12888" y="27"/>
                  </a:moveTo>
                  <a:cubicBezTo>
                    <a:pt x="12888" y="27"/>
                    <a:pt x="-1245" y="-873"/>
                    <a:pt x="88" y="7677"/>
                  </a:cubicBezTo>
                  <a:cubicBezTo>
                    <a:pt x="1155" y="15777"/>
                    <a:pt x="88" y="17577"/>
                    <a:pt x="7022" y="19377"/>
                  </a:cubicBezTo>
                  <a:cubicBezTo>
                    <a:pt x="13955" y="20727"/>
                    <a:pt x="20355" y="5877"/>
                    <a:pt x="12888" y="27"/>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700" name="Shape 1700"/>
            <p:cNvSpPr/>
            <p:nvPr/>
          </p:nvSpPr>
          <p:spPr>
            <a:xfrm>
              <a:off x="10121554" y="5882991"/>
              <a:ext cx="35067" cy="47974"/>
            </a:xfrm>
            <a:custGeom>
              <a:avLst/>
              <a:gdLst/>
              <a:ahLst/>
              <a:cxnLst>
                <a:cxn ang="0">
                  <a:pos x="wd2" y="hd2"/>
                </a:cxn>
                <a:cxn ang="5400000">
                  <a:pos x="wd2" y="hd2"/>
                </a:cxn>
                <a:cxn ang="10800000">
                  <a:pos x="wd2" y="hd2"/>
                </a:cxn>
                <a:cxn ang="16200000">
                  <a:pos x="wd2" y="hd2"/>
                </a:cxn>
              </a:cxnLst>
              <a:rect l="0" t="0" r="r" b="b"/>
              <a:pathLst>
                <a:path w="16432" h="18261" extrusionOk="0">
                  <a:moveTo>
                    <a:pt x="11858" y="0"/>
                  </a:moveTo>
                  <a:cubicBezTo>
                    <a:pt x="11858" y="0"/>
                    <a:pt x="-1102" y="4696"/>
                    <a:pt x="76" y="10643"/>
                  </a:cubicBezTo>
                  <a:cubicBezTo>
                    <a:pt x="862" y="16278"/>
                    <a:pt x="11073" y="21600"/>
                    <a:pt x="12643" y="15652"/>
                  </a:cubicBezTo>
                  <a:cubicBezTo>
                    <a:pt x="14607" y="10017"/>
                    <a:pt x="20498" y="1252"/>
                    <a:pt x="11858" y="0"/>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sp>
          <p:nvSpPr>
            <p:cNvPr id="1701" name="Shape 1701"/>
            <p:cNvSpPr/>
            <p:nvPr/>
          </p:nvSpPr>
          <p:spPr>
            <a:xfrm>
              <a:off x="10334727" y="5779460"/>
              <a:ext cx="51751" cy="38232"/>
            </a:xfrm>
            <a:custGeom>
              <a:avLst/>
              <a:gdLst/>
              <a:ahLst/>
              <a:cxnLst>
                <a:cxn ang="0">
                  <a:pos x="wd2" y="hd2"/>
                </a:cxn>
                <a:cxn ang="5400000">
                  <a:pos x="wd2" y="hd2"/>
                </a:cxn>
                <a:cxn ang="10800000">
                  <a:pos x="wd2" y="hd2"/>
                </a:cxn>
                <a:cxn ang="16200000">
                  <a:pos x="wd2" y="hd2"/>
                </a:cxn>
              </a:cxnLst>
              <a:rect l="0" t="0" r="r" b="b"/>
              <a:pathLst>
                <a:path w="16840" h="17911" extrusionOk="0">
                  <a:moveTo>
                    <a:pt x="11926" y="1362"/>
                  </a:moveTo>
                  <a:cubicBezTo>
                    <a:pt x="11926" y="1362"/>
                    <a:pt x="-536" y="-2173"/>
                    <a:pt x="18" y="2147"/>
                  </a:cubicBezTo>
                  <a:cubicBezTo>
                    <a:pt x="572" y="6467"/>
                    <a:pt x="3618" y="8823"/>
                    <a:pt x="4726" y="13536"/>
                  </a:cubicBezTo>
                  <a:cubicBezTo>
                    <a:pt x="6110" y="18642"/>
                    <a:pt x="11372" y="19427"/>
                    <a:pt x="13310" y="15107"/>
                  </a:cubicBezTo>
                  <a:cubicBezTo>
                    <a:pt x="14972" y="10787"/>
                    <a:pt x="21064" y="1362"/>
                    <a:pt x="11926" y="1362"/>
                  </a:cubicBezTo>
                  <a:close/>
                </a:path>
              </a:pathLst>
            </a:custGeom>
            <a:solidFill>
              <a:srgbClr val="D9D9D9"/>
            </a:solidFill>
            <a:ln w="38100" cap="rnd">
              <a:solidFill>
                <a:srgbClr val="FFFFFF"/>
              </a:solidFill>
              <a:prstDash val="solid"/>
              <a:round/>
            </a:ln>
            <a:effectLst/>
          </p:spPr>
          <p:txBody>
            <a:bodyPr wrap="square" lIns="22859" tIns="22859" rIns="22859" bIns="22859" numCol="1" anchor="t">
              <a:noAutofit/>
            </a:bodyPr>
            <a:lstStyle/>
            <a:p>
              <a:pPr>
                <a:defRPr>
                  <a:latin typeface="Poppins Light"/>
                  <a:ea typeface="Poppins Light"/>
                  <a:cs typeface="Poppins Light"/>
                  <a:sym typeface="Poppins Light"/>
                </a:defRPr>
              </a:pPr>
              <a:endParaRPr sz="1800">
                <a:latin typeface="微软雅黑" panose="020B0503020204020204" pitchFamily="34" charset="-122"/>
                <a:ea typeface="微软雅黑" panose="020B0503020204020204" pitchFamily="34" charset="-122"/>
              </a:endParaRPr>
            </a:p>
          </p:txBody>
        </p:sp>
      </p:grpSp>
      <p:sp>
        <p:nvSpPr>
          <p:cNvPr id="52" name="矩形 51"/>
          <p:cNvSpPr/>
          <p:nvPr/>
        </p:nvSpPr>
        <p:spPr>
          <a:xfrm>
            <a:off x="692366" y="269177"/>
            <a:ext cx="3570208" cy="769441"/>
          </a:xfrm>
          <a:prstGeom prst="rect">
            <a:avLst/>
          </a:prstGeom>
        </p:spPr>
        <p:txBody>
          <a:bodyPr wrap="none">
            <a:spAutoFit/>
          </a:bodyPr>
          <a:lstStyle/>
          <a:p>
            <a:pPr algn="ctr"/>
            <a:r>
              <a:rPr lang="zh-CN" altLang="en-US" sz="4400" dirty="0" smtClean="0">
                <a:solidFill>
                  <a:schemeClr val="tx1">
                    <a:lumMod val="75000"/>
                    <a:lumOff val="25000"/>
                  </a:schemeClr>
                </a:solidFill>
                <a:latin typeface="禹卫书法行书简体" panose="02000603000000000000" pitchFamily="2" charset="-122"/>
                <a:ea typeface="禹卫书法行书简体" panose="02000603000000000000" pitchFamily="2" charset="-122"/>
              </a:rPr>
              <a:t>点击添加内容</a:t>
            </a:r>
            <a:endParaRPr lang="zh-CN" altLang="en-US" sz="4400" dirty="0">
              <a:solidFill>
                <a:schemeClr val="tx1">
                  <a:lumMod val="75000"/>
                  <a:lumOff val="25000"/>
                </a:schemeClr>
              </a:solidFill>
              <a:latin typeface="禹卫书法行书简体" panose="02000603000000000000" pitchFamily="2" charset="-122"/>
              <a:ea typeface="禹卫书法行书简体" panose="02000603000000000000" pitchFamily="2" charset="-122"/>
            </a:endParaRPr>
          </a:p>
        </p:txBody>
      </p:sp>
    </p:spTree>
    <p:custDataLst>
      <p:tags r:id="rId1"/>
    </p:custDataLst>
  </p:cSld>
  <p:clrMapOvr>
    <a:masterClrMapping/>
  </p:clrMapOvr>
  <p:transition advTm="4759">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654"/>
                                        </p:tgtEl>
                                        <p:attrNameLst>
                                          <p:attrName>style.visibility</p:attrName>
                                        </p:attrNameLst>
                                      </p:cBhvr>
                                      <p:to>
                                        <p:strVal val="visible"/>
                                      </p:to>
                                    </p:set>
                                    <p:animEffect transition="in" filter="fade">
                                      <p:cBhvr>
                                        <p:cTn id="7" dur="1000"/>
                                        <p:tgtEl>
                                          <p:spTgt spid="1654"/>
                                        </p:tgtEl>
                                      </p:cBhvr>
                                    </p:animEffect>
                                    <p:anim calcmode="lin" valueType="num">
                                      <p:cBhvr>
                                        <p:cTn id="8" dur="1000" fill="hold"/>
                                        <p:tgtEl>
                                          <p:spTgt spid="1654"/>
                                        </p:tgtEl>
                                        <p:attrNameLst>
                                          <p:attrName>ppt_x</p:attrName>
                                        </p:attrNameLst>
                                      </p:cBhvr>
                                      <p:tavLst>
                                        <p:tav tm="0">
                                          <p:val>
                                            <p:strVal val="#ppt_x"/>
                                          </p:val>
                                        </p:tav>
                                        <p:tav tm="100000">
                                          <p:val>
                                            <p:strVal val="#ppt_x"/>
                                          </p:val>
                                        </p:tav>
                                      </p:tavLst>
                                    </p:anim>
                                    <p:anim calcmode="lin" valueType="num">
                                      <p:cBhvr>
                                        <p:cTn id="9" dur="1000" fill="hold"/>
                                        <p:tgtEl>
                                          <p:spTgt spid="165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655"/>
                                        </p:tgtEl>
                                        <p:attrNameLst>
                                          <p:attrName>style.visibility</p:attrName>
                                        </p:attrNameLst>
                                      </p:cBhvr>
                                      <p:to>
                                        <p:strVal val="visible"/>
                                      </p:to>
                                    </p:set>
                                    <p:animEffect transition="in" filter="fade">
                                      <p:cBhvr>
                                        <p:cTn id="13" dur="1000"/>
                                        <p:tgtEl>
                                          <p:spTgt spid="1655"/>
                                        </p:tgtEl>
                                      </p:cBhvr>
                                    </p:animEffect>
                                    <p:anim calcmode="lin" valueType="num">
                                      <p:cBhvr>
                                        <p:cTn id="14" dur="1000" fill="hold"/>
                                        <p:tgtEl>
                                          <p:spTgt spid="1655"/>
                                        </p:tgtEl>
                                        <p:attrNameLst>
                                          <p:attrName>ppt_x</p:attrName>
                                        </p:attrNameLst>
                                      </p:cBhvr>
                                      <p:tavLst>
                                        <p:tav tm="0">
                                          <p:val>
                                            <p:strVal val="#ppt_x"/>
                                          </p:val>
                                        </p:tav>
                                        <p:tav tm="100000">
                                          <p:val>
                                            <p:strVal val="#ppt_x"/>
                                          </p:val>
                                        </p:tav>
                                      </p:tavLst>
                                    </p:anim>
                                    <p:anim calcmode="lin" valueType="num">
                                      <p:cBhvr>
                                        <p:cTn id="15" dur="1000" fill="hold"/>
                                        <p:tgtEl>
                                          <p:spTgt spid="165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1656"/>
                                        </p:tgtEl>
                                        <p:attrNameLst>
                                          <p:attrName>style.visibility</p:attrName>
                                        </p:attrNameLst>
                                      </p:cBhvr>
                                      <p:to>
                                        <p:strVal val="visible"/>
                                      </p:to>
                                    </p:set>
                                    <p:animEffect transition="in" filter="fade">
                                      <p:cBhvr>
                                        <p:cTn id="19" dur="1000"/>
                                        <p:tgtEl>
                                          <p:spTgt spid="1656"/>
                                        </p:tgtEl>
                                      </p:cBhvr>
                                    </p:animEffect>
                                    <p:anim calcmode="lin" valueType="num">
                                      <p:cBhvr>
                                        <p:cTn id="20" dur="1000" fill="hold"/>
                                        <p:tgtEl>
                                          <p:spTgt spid="1656"/>
                                        </p:tgtEl>
                                        <p:attrNameLst>
                                          <p:attrName>ppt_x</p:attrName>
                                        </p:attrNameLst>
                                      </p:cBhvr>
                                      <p:tavLst>
                                        <p:tav tm="0">
                                          <p:val>
                                            <p:strVal val="#ppt_x"/>
                                          </p:val>
                                        </p:tav>
                                        <p:tav tm="100000">
                                          <p:val>
                                            <p:strVal val="#ppt_x"/>
                                          </p:val>
                                        </p:tav>
                                      </p:tavLst>
                                    </p:anim>
                                    <p:anim calcmode="lin" valueType="num">
                                      <p:cBhvr>
                                        <p:cTn id="21" dur="1000" fill="hold"/>
                                        <p:tgtEl>
                                          <p:spTgt spid="165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1657"/>
                                        </p:tgtEl>
                                        <p:attrNameLst>
                                          <p:attrName>style.visibility</p:attrName>
                                        </p:attrNameLst>
                                      </p:cBhvr>
                                      <p:to>
                                        <p:strVal val="visible"/>
                                      </p:to>
                                    </p:set>
                                    <p:animEffect transition="in" filter="fade">
                                      <p:cBhvr>
                                        <p:cTn id="25" dur="1000"/>
                                        <p:tgtEl>
                                          <p:spTgt spid="1657"/>
                                        </p:tgtEl>
                                      </p:cBhvr>
                                    </p:animEffect>
                                    <p:anim calcmode="lin" valueType="num">
                                      <p:cBhvr>
                                        <p:cTn id="26" dur="1000" fill="hold"/>
                                        <p:tgtEl>
                                          <p:spTgt spid="1657"/>
                                        </p:tgtEl>
                                        <p:attrNameLst>
                                          <p:attrName>ppt_x</p:attrName>
                                        </p:attrNameLst>
                                      </p:cBhvr>
                                      <p:tavLst>
                                        <p:tav tm="0">
                                          <p:val>
                                            <p:strVal val="#ppt_x"/>
                                          </p:val>
                                        </p:tav>
                                        <p:tav tm="100000">
                                          <p:val>
                                            <p:strVal val="#ppt_x"/>
                                          </p:val>
                                        </p:tav>
                                      </p:tavLst>
                                    </p:anim>
                                    <p:anim calcmode="lin" valueType="num">
                                      <p:cBhvr>
                                        <p:cTn id="27" dur="1000" fill="hold"/>
                                        <p:tgtEl>
                                          <p:spTgt spid="165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grpId="0" nodeType="afterEffect">
                                  <p:stCondLst>
                                    <p:cond delay="0"/>
                                  </p:stCondLst>
                                  <p:childTnLst>
                                    <p:set>
                                      <p:cBhvr>
                                        <p:cTn id="30" dur="1" fill="hold">
                                          <p:stCondLst>
                                            <p:cond delay="0"/>
                                          </p:stCondLst>
                                        </p:cTn>
                                        <p:tgtEl>
                                          <p:spTgt spid="1658"/>
                                        </p:tgtEl>
                                        <p:attrNameLst>
                                          <p:attrName>style.visibility</p:attrName>
                                        </p:attrNameLst>
                                      </p:cBhvr>
                                      <p:to>
                                        <p:strVal val="visible"/>
                                      </p:to>
                                    </p:set>
                                    <p:animEffect transition="in" filter="fade">
                                      <p:cBhvr>
                                        <p:cTn id="31" dur="1000"/>
                                        <p:tgtEl>
                                          <p:spTgt spid="1658"/>
                                        </p:tgtEl>
                                      </p:cBhvr>
                                    </p:animEffect>
                                    <p:anim calcmode="lin" valueType="num">
                                      <p:cBhvr>
                                        <p:cTn id="32" dur="1000" fill="hold"/>
                                        <p:tgtEl>
                                          <p:spTgt spid="1658"/>
                                        </p:tgtEl>
                                        <p:attrNameLst>
                                          <p:attrName>ppt_x</p:attrName>
                                        </p:attrNameLst>
                                      </p:cBhvr>
                                      <p:tavLst>
                                        <p:tav tm="0">
                                          <p:val>
                                            <p:strVal val="#ppt_x"/>
                                          </p:val>
                                        </p:tav>
                                        <p:tav tm="100000">
                                          <p:val>
                                            <p:strVal val="#ppt_x"/>
                                          </p:val>
                                        </p:tav>
                                      </p:tavLst>
                                    </p:anim>
                                    <p:anim calcmode="lin" valueType="num">
                                      <p:cBhvr>
                                        <p:cTn id="33" dur="1000" fill="hold"/>
                                        <p:tgtEl>
                                          <p:spTgt spid="1658"/>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grpId="0" nodeType="afterEffect">
                                  <p:stCondLst>
                                    <p:cond delay="0"/>
                                  </p:stCondLst>
                                  <p:childTnLst>
                                    <p:set>
                                      <p:cBhvr>
                                        <p:cTn id="36" dur="1" fill="hold">
                                          <p:stCondLst>
                                            <p:cond delay="0"/>
                                          </p:stCondLst>
                                        </p:cTn>
                                        <p:tgtEl>
                                          <p:spTgt spid="1659"/>
                                        </p:tgtEl>
                                        <p:attrNameLst>
                                          <p:attrName>style.visibility</p:attrName>
                                        </p:attrNameLst>
                                      </p:cBhvr>
                                      <p:to>
                                        <p:strVal val="visible"/>
                                      </p:to>
                                    </p:set>
                                    <p:animEffect transition="in" filter="fade">
                                      <p:cBhvr>
                                        <p:cTn id="37" dur="1000"/>
                                        <p:tgtEl>
                                          <p:spTgt spid="1659"/>
                                        </p:tgtEl>
                                      </p:cBhvr>
                                    </p:animEffect>
                                    <p:anim calcmode="lin" valueType="num">
                                      <p:cBhvr>
                                        <p:cTn id="38" dur="1000" fill="hold"/>
                                        <p:tgtEl>
                                          <p:spTgt spid="1659"/>
                                        </p:tgtEl>
                                        <p:attrNameLst>
                                          <p:attrName>ppt_x</p:attrName>
                                        </p:attrNameLst>
                                      </p:cBhvr>
                                      <p:tavLst>
                                        <p:tav tm="0">
                                          <p:val>
                                            <p:strVal val="#ppt_x"/>
                                          </p:val>
                                        </p:tav>
                                        <p:tav tm="100000">
                                          <p:val>
                                            <p:strVal val="#ppt_x"/>
                                          </p:val>
                                        </p:tav>
                                      </p:tavLst>
                                    </p:anim>
                                    <p:anim calcmode="lin" valueType="num">
                                      <p:cBhvr>
                                        <p:cTn id="39" dur="1000" fill="hold"/>
                                        <p:tgtEl>
                                          <p:spTgt spid="1659"/>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7" presetClass="entr" presetSubtype="0" fill="hold" grpId="0" nodeType="afterEffect">
                                  <p:stCondLst>
                                    <p:cond delay="0"/>
                                  </p:stCondLst>
                                  <p:childTnLst>
                                    <p:set>
                                      <p:cBhvr>
                                        <p:cTn id="42" dur="1" fill="hold">
                                          <p:stCondLst>
                                            <p:cond delay="0"/>
                                          </p:stCondLst>
                                        </p:cTn>
                                        <p:tgtEl>
                                          <p:spTgt spid="1660"/>
                                        </p:tgtEl>
                                        <p:attrNameLst>
                                          <p:attrName>style.visibility</p:attrName>
                                        </p:attrNameLst>
                                      </p:cBhvr>
                                      <p:to>
                                        <p:strVal val="visible"/>
                                      </p:to>
                                    </p:set>
                                    <p:animEffect transition="in" filter="fade">
                                      <p:cBhvr>
                                        <p:cTn id="43" dur="1000"/>
                                        <p:tgtEl>
                                          <p:spTgt spid="1660"/>
                                        </p:tgtEl>
                                      </p:cBhvr>
                                    </p:animEffect>
                                    <p:anim calcmode="lin" valueType="num">
                                      <p:cBhvr>
                                        <p:cTn id="44" dur="1000" fill="hold"/>
                                        <p:tgtEl>
                                          <p:spTgt spid="1660"/>
                                        </p:tgtEl>
                                        <p:attrNameLst>
                                          <p:attrName>ppt_x</p:attrName>
                                        </p:attrNameLst>
                                      </p:cBhvr>
                                      <p:tavLst>
                                        <p:tav tm="0">
                                          <p:val>
                                            <p:strVal val="#ppt_x"/>
                                          </p:val>
                                        </p:tav>
                                        <p:tav tm="100000">
                                          <p:val>
                                            <p:strVal val="#ppt_x"/>
                                          </p:val>
                                        </p:tav>
                                      </p:tavLst>
                                    </p:anim>
                                    <p:anim calcmode="lin" valueType="num">
                                      <p:cBhvr>
                                        <p:cTn id="45" dur="1000" fill="hold"/>
                                        <p:tgtEl>
                                          <p:spTgt spid="1660"/>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7" presetClass="entr" presetSubtype="0" fill="hold" grpId="0" nodeType="afterEffect">
                                  <p:stCondLst>
                                    <p:cond delay="0"/>
                                  </p:stCondLst>
                                  <p:childTnLst>
                                    <p:set>
                                      <p:cBhvr>
                                        <p:cTn id="48" dur="1" fill="hold">
                                          <p:stCondLst>
                                            <p:cond delay="0"/>
                                          </p:stCondLst>
                                        </p:cTn>
                                        <p:tgtEl>
                                          <p:spTgt spid="1661"/>
                                        </p:tgtEl>
                                        <p:attrNameLst>
                                          <p:attrName>style.visibility</p:attrName>
                                        </p:attrNameLst>
                                      </p:cBhvr>
                                      <p:to>
                                        <p:strVal val="visible"/>
                                      </p:to>
                                    </p:set>
                                    <p:animEffect transition="in" filter="fade">
                                      <p:cBhvr>
                                        <p:cTn id="49" dur="1000"/>
                                        <p:tgtEl>
                                          <p:spTgt spid="1661"/>
                                        </p:tgtEl>
                                      </p:cBhvr>
                                    </p:animEffect>
                                    <p:anim calcmode="lin" valueType="num">
                                      <p:cBhvr>
                                        <p:cTn id="50" dur="1000" fill="hold"/>
                                        <p:tgtEl>
                                          <p:spTgt spid="1661"/>
                                        </p:tgtEl>
                                        <p:attrNameLst>
                                          <p:attrName>ppt_x</p:attrName>
                                        </p:attrNameLst>
                                      </p:cBhvr>
                                      <p:tavLst>
                                        <p:tav tm="0">
                                          <p:val>
                                            <p:strVal val="#ppt_x"/>
                                          </p:val>
                                        </p:tav>
                                        <p:tav tm="100000">
                                          <p:val>
                                            <p:strVal val="#ppt_x"/>
                                          </p:val>
                                        </p:tav>
                                      </p:tavLst>
                                    </p:anim>
                                    <p:anim calcmode="lin" valueType="num">
                                      <p:cBhvr>
                                        <p:cTn id="51" dur="1000" fill="hold"/>
                                        <p:tgtEl>
                                          <p:spTgt spid="1661"/>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7" presetClass="entr" presetSubtype="0" fill="hold" grpId="0" nodeType="afterEffect">
                                  <p:stCondLst>
                                    <p:cond delay="0"/>
                                  </p:stCondLst>
                                  <p:childTnLst>
                                    <p:set>
                                      <p:cBhvr>
                                        <p:cTn id="54" dur="1" fill="hold">
                                          <p:stCondLst>
                                            <p:cond delay="0"/>
                                          </p:stCondLst>
                                        </p:cTn>
                                        <p:tgtEl>
                                          <p:spTgt spid="1662"/>
                                        </p:tgtEl>
                                        <p:attrNameLst>
                                          <p:attrName>style.visibility</p:attrName>
                                        </p:attrNameLst>
                                      </p:cBhvr>
                                      <p:to>
                                        <p:strVal val="visible"/>
                                      </p:to>
                                    </p:set>
                                    <p:animEffect transition="in" filter="fade">
                                      <p:cBhvr>
                                        <p:cTn id="55" dur="1000"/>
                                        <p:tgtEl>
                                          <p:spTgt spid="1662"/>
                                        </p:tgtEl>
                                      </p:cBhvr>
                                    </p:animEffect>
                                    <p:anim calcmode="lin" valueType="num">
                                      <p:cBhvr>
                                        <p:cTn id="56" dur="1000" fill="hold"/>
                                        <p:tgtEl>
                                          <p:spTgt spid="1662"/>
                                        </p:tgtEl>
                                        <p:attrNameLst>
                                          <p:attrName>ppt_x</p:attrName>
                                        </p:attrNameLst>
                                      </p:cBhvr>
                                      <p:tavLst>
                                        <p:tav tm="0">
                                          <p:val>
                                            <p:strVal val="#ppt_x"/>
                                          </p:val>
                                        </p:tav>
                                        <p:tav tm="100000">
                                          <p:val>
                                            <p:strVal val="#ppt_x"/>
                                          </p:val>
                                        </p:tav>
                                      </p:tavLst>
                                    </p:anim>
                                    <p:anim calcmode="lin" valueType="num">
                                      <p:cBhvr>
                                        <p:cTn id="57" dur="1000" fill="hold"/>
                                        <p:tgtEl>
                                          <p:spTgt spid="1662"/>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7" presetClass="entr" presetSubtype="0" fill="hold" grpId="0" nodeType="afterEffect">
                                  <p:stCondLst>
                                    <p:cond delay="0"/>
                                  </p:stCondLst>
                                  <p:childTnLst>
                                    <p:set>
                                      <p:cBhvr>
                                        <p:cTn id="60" dur="1" fill="hold">
                                          <p:stCondLst>
                                            <p:cond delay="0"/>
                                          </p:stCondLst>
                                        </p:cTn>
                                        <p:tgtEl>
                                          <p:spTgt spid="1663"/>
                                        </p:tgtEl>
                                        <p:attrNameLst>
                                          <p:attrName>style.visibility</p:attrName>
                                        </p:attrNameLst>
                                      </p:cBhvr>
                                      <p:to>
                                        <p:strVal val="visible"/>
                                      </p:to>
                                    </p:set>
                                    <p:animEffect transition="in" filter="fade">
                                      <p:cBhvr>
                                        <p:cTn id="61" dur="1000"/>
                                        <p:tgtEl>
                                          <p:spTgt spid="1663"/>
                                        </p:tgtEl>
                                      </p:cBhvr>
                                    </p:animEffect>
                                    <p:anim calcmode="lin" valueType="num">
                                      <p:cBhvr>
                                        <p:cTn id="62" dur="1000" fill="hold"/>
                                        <p:tgtEl>
                                          <p:spTgt spid="1663"/>
                                        </p:tgtEl>
                                        <p:attrNameLst>
                                          <p:attrName>ppt_x</p:attrName>
                                        </p:attrNameLst>
                                      </p:cBhvr>
                                      <p:tavLst>
                                        <p:tav tm="0">
                                          <p:val>
                                            <p:strVal val="#ppt_x"/>
                                          </p:val>
                                        </p:tav>
                                        <p:tav tm="100000">
                                          <p:val>
                                            <p:strVal val="#ppt_x"/>
                                          </p:val>
                                        </p:tav>
                                      </p:tavLst>
                                    </p:anim>
                                    <p:anim calcmode="lin" valueType="num">
                                      <p:cBhvr>
                                        <p:cTn id="63" dur="1000" fill="hold"/>
                                        <p:tgtEl>
                                          <p:spTgt spid="1663"/>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7" presetClass="entr" presetSubtype="0" fill="hold" grpId="0" nodeType="afterEffect">
                                  <p:stCondLst>
                                    <p:cond delay="0"/>
                                  </p:stCondLst>
                                  <p:childTnLst>
                                    <p:set>
                                      <p:cBhvr>
                                        <p:cTn id="66" dur="1" fill="hold">
                                          <p:stCondLst>
                                            <p:cond delay="0"/>
                                          </p:stCondLst>
                                        </p:cTn>
                                        <p:tgtEl>
                                          <p:spTgt spid="1664"/>
                                        </p:tgtEl>
                                        <p:attrNameLst>
                                          <p:attrName>style.visibility</p:attrName>
                                        </p:attrNameLst>
                                      </p:cBhvr>
                                      <p:to>
                                        <p:strVal val="visible"/>
                                      </p:to>
                                    </p:set>
                                    <p:animEffect transition="in" filter="fade">
                                      <p:cBhvr>
                                        <p:cTn id="67" dur="1000"/>
                                        <p:tgtEl>
                                          <p:spTgt spid="1664"/>
                                        </p:tgtEl>
                                      </p:cBhvr>
                                    </p:animEffect>
                                    <p:anim calcmode="lin" valueType="num">
                                      <p:cBhvr>
                                        <p:cTn id="68" dur="1000" fill="hold"/>
                                        <p:tgtEl>
                                          <p:spTgt spid="1664"/>
                                        </p:tgtEl>
                                        <p:attrNameLst>
                                          <p:attrName>ppt_x</p:attrName>
                                        </p:attrNameLst>
                                      </p:cBhvr>
                                      <p:tavLst>
                                        <p:tav tm="0">
                                          <p:val>
                                            <p:strVal val="#ppt_x"/>
                                          </p:val>
                                        </p:tav>
                                        <p:tav tm="100000">
                                          <p:val>
                                            <p:strVal val="#ppt_x"/>
                                          </p:val>
                                        </p:tav>
                                      </p:tavLst>
                                    </p:anim>
                                    <p:anim calcmode="lin" valueType="num">
                                      <p:cBhvr>
                                        <p:cTn id="69" dur="1000" fill="hold"/>
                                        <p:tgtEl>
                                          <p:spTgt spid="1664"/>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7" presetClass="entr" presetSubtype="0" fill="hold" grpId="0" nodeType="afterEffect">
                                  <p:stCondLst>
                                    <p:cond delay="0"/>
                                  </p:stCondLst>
                                  <p:childTnLst>
                                    <p:set>
                                      <p:cBhvr>
                                        <p:cTn id="72" dur="1" fill="hold">
                                          <p:stCondLst>
                                            <p:cond delay="0"/>
                                          </p:stCondLst>
                                        </p:cTn>
                                        <p:tgtEl>
                                          <p:spTgt spid="1665"/>
                                        </p:tgtEl>
                                        <p:attrNameLst>
                                          <p:attrName>style.visibility</p:attrName>
                                        </p:attrNameLst>
                                      </p:cBhvr>
                                      <p:to>
                                        <p:strVal val="visible"/>
                                      </p:to>
                                    </p:set>
                                    <p:animEffect transition="in" filter="fade">
                                      <p:cBhvr>
                                        <p:cTn id="73" dur="1000"/>
                                        <p:tgtEl>
                                          <p:spTgt spid="1665"/>
                                        </p:tgtEl>
                                      </p:cBhvr>
                                    </p:animEffect>
                                    <p:anim calcmode="lin" valueType="num">
                                      <p:cBhvr>
                                        <p:cTn id="74" dur="1000" fill="hold"/>
                                        <p:tgtEl>
                                          <p:spTgt spid="1665"/>
                                        </p:tgtEl>
                                        <p:attrNameLst>
                                          <p:attrName>ppt_x</p:attrName>
                                        </p:attrNameLst>
                                      </p:cBhvr>
                                      <p:tavLst>
                                        <p:tav tm="0">
                                          <p:val>
                                            <p:strVal val="#ppt_x"/>
                                          </p:val>
                                        </p:tav>
                                        <p:tav tm="100000">
                                          <p:val>
                                            <p:strVal val="#ppt_x"/>
                                          </p:val>
                                        </p:tav>
                                      </p:tavLst>
                                    </p:anim>
                                    <p:anim calcmode="lin" valueType="num">
                                      <p:cBhvr>
                                        <p:cTn id="75" dur="1000" fill="hold"/>
                                        <p:tgtEl>
                                          <p:spTgt spid="1665"/>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7" presetClass="entr" presetSubtype="0" fill="hold" grpId="0" nodeType="afterEffect">
                                  <p:stCondLst>
                                    <p:cond delay="0"/>
                                  </p:stCondLst>
                                  <p:childTnLst>
                                    <p:set>
                                      <p:cBhvr>
                                        <p:cTn id="78" dur="1" fill="hold">
                                          <p:stCondLst>
                                            <p:cond delay="0"/>
                                          </p:stCondLst>
                                        </p:cTn>
                                        <p:tgtEl>
                                          <p:spTgt spid="1666"/>
                                        </p:tgtEl>
                                        <p:attrNameLst>
                                          <p:attrName>style.visibility</p:attrName>
                                        </p:attrNameLst>
                                      </p:cBhvr>
                                      <p:to>
                                        <p:strVal val="visible"/>
                                      </p:to>
                                    </p:set>
                                    <p:animEffect transition="in" filter="fade">
                                      <p:cBhvr>
                                        <p:cTn id="79" dur="1000"/>
                                        <p:tgtEl>
                                          <p:spTgt spid="1666"/>
                                        </p:tgtEl>
                                      </p:cBhvr>
                                    </p:animEffect>
                                    <p:anim calcmode="lin" valueType="num">
                                      <p:cBhvr>
                                        <p:cTn id="80" dur="1000" fill="hold"/>
                                        <p:tgtEl>
                                          <p:spTgt spid="1666"/>
                                        </p:tgtEl>
                                        <p:attrNameLst>
                                          <p:attrName>ppt_x</p:attrName>
                                        </p:attrNameLst>
                                      </p:cBhvr>
                                      <p:tavLst>
                                        <p:tav tm="0">
                                          <p:val>
                                            <p:strVal val="#ppt_x"/>
                                          </p:val>
                                        </p:tav>
                                        <p:tav tm="100000">
                                          <p:val>
                                            <p:strVal val="#ppt_x"/>
                                          </p:val>
                                        </p:tav>
                                      </p:tavLst>
                                    </p:anim>
                                    <p:anim calcmode="lin" valueType="num">
                                      <p:cBhvr>
                                        <p:cTn id="81" dur="1000" fill="hold"/>
                                        <p:tgtEl>
                                          <p:spTgt spid="1666"/>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7" presetClass="entr" presetSubtype="0" fill="hold" grpId="0" nodeType="afterEffect">
                                  <p:stCondLst>
                                    <p:cond delay="0"/>
                                  </p:stCondLst>
                                  <p:childTnLst>
                                    <p:set>
                                      <p:cBhvr>
                                        <p:cTn id="84" dur="1" fill="hold">
                                          <p:stCondLst>
                                            <p:cond delay="0"/>
                                          </p:stCondLst>
                                        </p:cTn>
                                        <p:tgtEl>
                                          <p:spTgt spid="1667"/>
                                        </p:tgtEl>
                                        <p:attrNameLst>
                                          <p:attrName>style.visibility</p:attrName>
                                        </p:attrNameLst>
                                      </p:cBhvr>
                                      <p:to>
                                        <p:strVal val="visible"/>
                                      </p:to>
                                    </p:set>
                                    <p:animEffect transition="in" filter="fade">
                                      <p:cBhvr>
                                        <p:cTn id="85" dur="1000"/>
                                        <p:tgtEl>
                                          <p:spTgt spid="1667"/>
                                        </p:tgtEl>
                                      </p:cBhvr>
                                    </p:animEffect>
                                    <p:anim calcmode="lin" valueType="num">
                                      <p:cBhvr>
                                        <p:cTn id="86" dur="1000" fill="hold"/>
                                        <p:tgtEl>
                                          <p:spTgt spid="1667"/>
                                        </p:tgtEl>
                                        <p:attrNameLst>
                                          <p:attrName>ppt_x</p:attrName>
                                        </p:attrNameLst>
                                      </p:cBhvr>
                                      <p:tavLst>
                                        <p:tav tm="0">
                                          <p:val>
                                            <p:strVal val="#ppt_x"/>
                                          </p:val>
                                        </p:tav>
                                        <p:tav tm="100000">
                                          <p:val>
                                            <p:strVal val="#ppt_x"/>
                                          </p:val>
                                        </p:tav>
                                      </p:tavLst>
                                    </p:anim>
                                    <p:anim calcmode="lin" valueType="num">
                                      <p:cBhvr>
                                        <p:cTn id="87" dur="1000" fill="hold"/>
                                        <p:tgtEl>
                                          <p:spTgt spid="1667"/>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53" presetClass="entr" presetSubtype="16" fill="hold" nodeType="afterEffect">
                                  <p:stCondLst>
                                    <p:cond delay="0"/>
                                  </p:stCondLst>
                                  <p:childTnLst>
                                    <p:set>
                                      <p:cBhvr>
                                        <p:cTn id="90" dur="1" fill="hold">
                                          <p:stCondLst>
                                            <p:cond delay="0"/>
                                          </p:stCondLst>
                                        </p:cTn>
                                        <p:tgtEl>
                                          <p:spTgt spid="1702"/>
                                        </p:tgtEl>
                                        <p:attrNameLst>
                                          <p:attrName>style.visibility</p:attrName>
                                        </p:attrNameLst>
                                      </p:cBhvr>
                                      <p:to>
                                        <p:strVal val="visible"/>
                                      </p:to>
                                    </p:set>
                                    <p:anim calcmode="lin" valueType="num">
                                      <p:cBhvr>
                                        <p:cTn id="91" dur="500" fill="hold"/>
                                        <p:tgtEl>
                                          <p:spTgt spid="1702"/>
                                        </p:tgtEl>
                                        <p:attrNameLst>
                                          <p:attrName>ppt_w</p:attrName>
                                        </p:attrNameLst>
                                      </p:cBhvr>
                                      <p:tavLst>
                                        <p:tav tm="0">
                                          <p:val>
                                            <p:fltVal val="0"/>
                                          </p:val>
                                        </p:tav>
                                        <p:tav tm="100000">
                                          <p:val>
                                            <p:strVal val="#ppt_w"/>
                                          </p:val>
                                        </p:tav>
                                      </p:tavLst>
                                    </p:anim>
                                    <p:anim calcmode="lin" valueType="num">
                                      <p:cBhvr>
                                        <p:cTn id="92" dur="500" fill="hold"/>
                                        <p:tgtEl>
                                          <p:spTgt spid="1702"/>
                                        </p:tgtEl>
                                        <p:attrNameLst>
                                          <p:attrName>ppt_h</p:attrName>
                                        </p:attrNameLst>
                                      </p:cBhvr>
                                      <p:tavLst>
                                        <p:tav tm="0">
                                          <p:val>
                                            <p:fltVal val="0"/>
                                          </p:val>
                                        </p:tav>
                                        <p:tav tm="100000">
                                          <p:val>
                                            <p:strVal val="#ppt_h"/>
                                          </p:val>
                                        </p:tav>
                                      </p:tavLst>
                                    </p:anim>
                                    <p:animEffect transition="in" filter="fade">
                                      <p:cBhvr>
                                        <p:cTn id="93" dur="500"/>
                                        <p:tgtEl>
                                          <p:spTgt spid="1702"/>
                                        </p:tgtEl>
                                      </p:cBhvr>
                                    </p:animEffect>
                                  </p:childTnLst>
                                </p:cTn>
                              </p:par>
                            </p:childTnLst>
                          </p:cTn>
                        </p:par>
                        <p:par>
                          <p:cTn id="94" fill="hold">
                            <p:stCondLst>
                              <p:cond delay="1450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52"/>
                                        </p:tgtEl>
                                        <p:attrNameLst>
                                          <p:attrName>style.visibility</p:attrName>
                                        </p:attrNameLst>
                                      </p:cBhvr>
                                      <p:to>
                                        <p:strVal val="visible"/>
                                      </p:to>
                                    </p:set>
                                    <p:anim calcmode="lin" valueType="num">
                                      <p:cBhvr>
                                        <p:cTn id="97"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52"/>
                                        </p:tgtEl>
                                        <p:attrNameLst>
                                          <p:attrName>ppt_y</p:attrName>
                                        </p:attrNameLst>
                                      </p:cBhvr>
                                      <p:tavLst>
                                        <p:tav tm="0">
                                          <p:val>
                                            <p:strVal val="#ppt_y"/>
                                          </p:val>
                                        </p:tav>
                                        <p:tav tm="100000">
                                          <p:val>
                                            <p:strVal val="#ppt_y"/>
                                          </p:val>
                                        </p:tav>
                                      </p:tavLst>
                                    </p:anim>
                                    <p:anim calcmode="lin" valueType="num">
                                      <p:cBhvr>
                                        <p:cTn id="99"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4" grpId="0" animBg="1"/>
      <p:bldP spid="1655" grpId="0" animBg="1"/>
      <p:bldP spid="1656" grpId="0" animBg="1"/>
      <p:bldP spid="1657" grpId="0" animBg="1"/>
      <p:bldP spid="1658" grpId="0" animBg="1"/>
      <p:bldP spid="1659" grpId="0" animBg="1"/>
      <p:bldP spid="1660" grpId="0" animBg="1"/>
      <p:bldP spid="1661" grpId="0" animBg="1"/>
      <p:bldP spid="1662" grpId="0" animBg="1"/>
      <p:bldP spid="1663" grpId="0" animBg="1"/>
      <p:bldP spid="1664" grpId="0" animBg="1"/>
      <p:bldP spid="1665" grpId="0" animBg="1"/>
      <p:bldP spid="1666" grpId="0" animBg="1"/>
      <p:bldP spid="1667" grpId="0" animBg="1"/>
      <p:bldP spid="5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2" name="Chart 872"/>
          <p:cNvGraphicFramePr/>
          <p:nvPr/>
        </p:nvGraphicFramePr>
        <p:xfrm>
          <a:off x="1240139" y="1971226"/>
          <a:ext cx="4350335" cy="4430123"/>
        </p:xfrm>
        <a:graphic>
          <a:graphicData uri="http://schemas.openxmlformats.org/drawingml/2006/chart">
            <c:chart xmlns:c="http://schemas.openxmlformats.org/drawingml/2006/chart" xmlns:r="http://schemas.openxmlformats.org/officeDocument/2006/relationships" r:id="rId1"/>
          </a:graphicData>
        </a:graphic>
      </p:graphicFrame>
      <p:grpSp>
        <p:nvGrpSpPr>
          <p:cNvPr id="5" name="组合 4"/>
          <p:cNvGrpSpPr/>
          <p:nvPr/>
        </p:nvGrpSpPr>
        <p:grpSpPr>
          <a:xfrm>
            <a:off x="9116114" y="4275754"/>
            <a:ext cx="2138901" cy="1793375"/>
            <a:chOff x="9116114" y="4275754"/>
            <a:chExt cx="2138901" cy="1793375"/>
          </a:xfrm>
        </p:grpSpPr>
        <p:sp>
          <p:nvSpPr>
            <p:cNvPr id="870" name="Shape 870"/>
            <p:cNvSpPr/>
            <p:nvPr/>
          </p:nvSpPr>
          <p:spPr>
            <a:xfrm>
              <a:off x="9206978" y="4275754"/>
              <a:ext cx="614046" cy="614046"/>
            </a:xfrm>
            <a:prstGeom prst="ellipse">
              <a:avLst/>
            </a:prstGeom>
            <a:solidFill>
              <a:schemeClr val="bg1">
                <a:lumMod val="50000"/>
              </a:schemeClr>
            </a:solidFill>
            <a:ln w="12700">
              <a:miter lim="400000"/>
            </a:ln>
          </p:spPr>
          <p:txBody>
            <a:bodyPr lIns="22859" tIns="22859" rIns="22859" bIns="22859" anchor="ctr"/>
            <a:lstStyle/>
            <a:p>
              <a:pPr algn="ctr" defTabSz="913765">
                <a:defRPr>
                  <a:solidFill>
                    <a:srgbClr val="FFFFFF"/>
                  </a:solidFill>
                  <a:latin typeface="Lato Light"/>
                  <a:ea typeface="Lato Light"/>
                  <a:cs typeface="Lato Light"/>
                  <a:sym typeface="Lato Light"/>
                </a:defRPr>
              </a:pPr>
              <a:endParaRPr>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4" name="Shape 874"/>
            <p:cNvSpPr/>
            <p:nvPr/>
          </p:nvSpPr>
          <p:spPr>
            <a:xfrm>
              <a:off x="9341736" y="4423933"/>
              <a:ext cx="345716" cy="298572"/>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rgbClr val="FFFFFF"/>
            </a:solidFill>
            <a:ln w="12700">
              <a:miter lim="400000"/>
            </a:ln>
          </p:spPr>
          <p:txBody>
            <a:bodyPr lIns="22859" tIns="22859" rIns="22859" bIns="22859" anchor="ctr"/>
            <a:lstStyle/>
            <a:p>
              <a:pPr defTabSz="227965">
                <a:defRPr sz="14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2" name="Shape 882"/>
            <p:cNvSpPr/>
            <p:nvPr/>
          </p:nvSpPr>
          <p:spPr>
            <a:xfrm>
              <a:off x="9166914" y="4985492"/>
              <a:ext cx="1995416" cy="292386"/>
            </a:xfrm>
            <a:prstGeom prst="rect">
              <a:avLst/>
            </a:prstGeom>
            <a:ln w="12700">
              <a:miter lim="400000"/>
            </a:ln>
          </p:spPr>
          <p:txBody>
            <a:bodyPr wrap="none" lIns="22859" tIns="22859" rIns="22859" bIns="22859">
              <a:spAutoFit/>
            </a:bodyPr>
            <a:lstStyle>
              <a:lvl1pPr defTabSz="913765">
                <a:defRPr sz="1600" spc="300">
                  <a:latin typeface="Futura LT Medium" panose="02000504020000020003"/>
                  <a:ea typeface="Futura LT Medium" panose="02000504020000020003"/>
                  <a:cs typeface="Futura LT Medium" panose="02000504020000020003"/>
                  <a:sym typeface="Futura LT Medium" panose="02000504020000020003"/>
                </a:defRPr>
              </a:lvl1pPr>
            </a:lstStyle>
            <a:p>
              <a:pPr algn="l"/>
              <a:r>
                <a:rPr b="1">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endParaRPr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3" name="Shape 883"/>
            <p:cNvSpPr/>
            <p:nvPr/>
          </p:nvSpPr>
          <p:spPr>
            <a:xfrm>
              <a:off x="9116114" y="5189882"/>
              <a:ext cx="2138901" cy="879247"/>
            </a:xfrm>
            <a:prstGeom prst="rect">
              <a:avLst/>
            </a:prstGeom>
            <a:ln w="12700">
              <a:miter lim="400000"/>
            </a:ln>
          </p:spPr>
          <p:txBody>
            <a:bodyPr lIns="54372" tIns="54372" rIns="54372" bIns="54372">
              <a:spAutoFit/>
            </a:bodyPr>
            <a:lstStyle>
              <a:lvl1pPr defTabSz="543560">
                <a:lnSpc>
                  <a:spcPts val="2000"/>
                </a:lnSpc>
                <a:spcBef>
                  <a:spcPts val="200"/>
                </a:spcBef>
                <a:defRPr sz="1200">
                  <a:solidFill>
                    <a:srgbClr val="7F7F7F"/>
                  </a:solidFill>
                  <a:latin typeface="Futura LT Medium" panose="02000504020000020003"/>
                  <a:ea typeface="Futura LT Medium" panose="02000504020000020003"/>
                  <a:cs typeface="Futura LT Medium" panose="02000504020000020003"/>
                  <a:sym typeface="Futura LT Medium" panose="02000504020000020003"/>
                </a:defRPr>
              </a:lvl1pPr>
            </a:lstStyle>
            <a:p>
              <a:r>
                <a:rPr>
                  <a:solidFill>
                    <a:schemeClr val="tx1">
                      <a:lumMod val="50000"/>
                      <a:lumOff val="50000"/>
                    </a:schemeClr>
                  </a:solidFill>
                  <a:latin typeface="微软雅黑" panose="020B0503020204020204" pitchFamily="34" charset="-122"/>
                  <a:ea typeface="微软雅黑" panose="020B0503020204020204" pitchFamily="34" charset="-122"/>
                </a:rPr>
                <a:t>请在此粘贴或者输入您的文字内容请在此粘贴或者输入您的文字内容</a:t>
              </a:r>
              <a:endParaRPr>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462174" y="4275754"/>
            <a:ext cx="2138901" cy="1793375"/>
            <a:chOff x="6462174" y="4275754"/>
            <a:chExt cx="2138901" cy="1793375"/>
          </a:xfrm>
        </p:grpSpPr>
        <p:sp>
          <p:nvSpPr>
            <p:cNvPr id="875" name="Shape 875"/>
            <p:cNvSpPr/>
            <p:nvPr/>
          </p:nvSpPr>
          <p:spPr>
            <a:xfrm>
              <a:off x="6515127" y="4275754"/>
              <a:ext cx="614046" cy="614046"/>
            </a:xfrm>
            <a:prstGeom prst="ellipse">
              <a:avLst/>
            </a:prstGeom>
            <a:solidFill>
              <a:srgbClr val="0070C0"/>
            </a:solidFill>
            <a:ln w="12700">
              <a:miter lim="400000"/>
            </a:ln>
          </p:spPr>
          <p:txBody>
            <a:bodyPr lIns="22859" tIns="22859" rIns="22859" bIns="22859" anchor="ctr"/>
            <a:lstStyle/>
            <a:p>
              <a:pPr algn="ctr" defTabSz="913765">
                <a:defRPr>
                  <a:solidFill>
                    <a:srgbClr val="FFFFFF"/>
                  </a:solidFill>
                  <a:latin typeface="Lato Light"/>
                  <a:ea typeface="Lato Light"/>
                  <a:cs typeface="Lato Light"/>
                  <a:sym typeface="Lato Light"/>
                </a:defRPr>
              </a:pPr>
              <a:endParaRPr>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6" name="Shape 876"/>
            <p:cNvSpPr/>
            <p:nvPr/>
          </p:nvSpPr>
          <p:spPr>
            <a:xfrm>
              <a:off x="6688385" y="4392374"/>
              <a:ext cx="267528" cy="367850"/>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rgbClr val="FFFFFF"/>
            </a:solidFill>
            <a:ln w="12700">
              <a:miter lim="400000"/>
            </a:ln>
          </p:spPr>
          <p:txBody>
            <a:bodyPr lIns="22859" tIns="22859" rIns="22859" bIns="22859" anchor="ctr"/>
            <a:lstStyle/>
            <a:p>
              <a:pPr defTabSz="227965">
                <a:defRPr sz="14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1" name="Shape 881"/>
            <p:cNvSpPr/>
            <p:nvPr/>
          </p:nvSpPr>
          <p:spPr>
            <a:xfrm>
              <a:off x="6526679" y="4985492"/>
              <a:ext cx="1995416" cy="292386"/>
            </a:xfrm>
            <a:prstGeom prst="rect">
              <a:avLst/>
            </a:prstGeom>
            <a:ln w="12700">
              <a:miter lim="400000"/>
            </a:ln>
          </p:spPr>
          <p:txBody>
            <a:bodyPr wrap="none" lIns="22859" tIns="22859" rIns="22859" bIns="22859">
              <a:spAutoFit/>
            </a:bodyPr>
            <a:lstStyle>
              <a:lvl1pPr defTabSz="913765">
                <a:defRPr sz="1600" spc="300">
                  <a:latin typeface="Futura LT Medium" panose="02000504020000020003"/>
                  <a:ea typeface="Futura LT Medium" panose="02000504020000020003"/>
                  <a:cs typeface="Futura LT Medium" panose="02000504020000020003"/>
                  <a:sym typeface="Futura LT Medium" panose="02000504020000020003"/>
                </a:defRPr>
              </a:lvl1pPr>
            </a:lstStyle>
            <a:p>
              <a:pPr algn="l"/>
              <a:r>
                <a:rPr b="1">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endParaRPr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4" name="Shape 884"/>
            <p:cNvSpPr/>
            <p:nvPr/>
          </p:nvSpPr>
          <p:spPr>
            <a:xfrm>
              <a:off x="6462174" y="5189882"/>
              <a:ext cx="2138901" cy="879247"/>
            </a:xfrm>
            <a:prstGeom prst="rect">
              <a:avLst/>
            </a:prstGeom>
            <a:ln w="12700">
              <a:miter lim="400000"/>
            </a:ln>
          </p:spPr>
          <p:txBody>
            <a:bodyPr lIns="54372" tIns="54372" rIns="54372" bIns="54372">
              <a:spAutoFit/>
            </a:bodyPr>
            <a:lstStyle>
              <a:lvl1pPr defTabSz="543560">
                <a:lnSpc>
                  <a:spcPts val="2000"/>
                </a:lnSpc>
                <a:spcBef>
                  <a:spcPts val="200"/>
                </a:spcBef>
                <a:defRPr sz="1200">
                  <a:solidFill>
                    <a:srgbClr val="7F7F7F"/>
                  </a:solidFill>
                  <a:latin typeface="Futura LT Medium" panose="02000504020000020003"/>
                  <a:ea typeface="Futura LT Medium" panose="02000504020000020003"/>
                  <a:cs typeface="Futura LT Medium" panose="02000504020000020003"/>
                  <a:sym typeface="Futura LT Medium" panose="02000504020000020003"/>
                </a:defRPr>
              </a:lvl1pPr>
            </a:lstStyle>
            <a:p>
              <a:r>
                <a:rPr>
                  <a:solidFill>
                    <a:schemeClr val="tx1">
                      <a:lumMod val="50000"/>
                      <a:lumOff val="50000"/>
                    </a:schemeClr>
                  </a:solidFill>
                  <a:latin typeface="微软雅黑" panose="020B0503020204020204" pitchFamily="34" charset="-122"/>
                  <a:ea typeface="微软雅黑" panose="020B0503020204020204" pitchFamily="34" charset="-122"/>
                </a:rPr>
                <a:t>请在此粘贴或者输入您的文字内容请在此粘贴或者输入您的文字内容</a:t>
              </a:r>
              <a:endParaRPr>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9116114" y="2404591"/>
            <a:ext cx="2138901" cy="1785079"/>
            <a:chOff x="9116114" y="2404591"/>
            <a:chExt cx="2138901" cy="1785079"/>
          </a:xfrm>
        </p:grpSpPr>
        <p:sp>
          <p:nvSpPr>
            <p:cNvPr id="871" name="Shape 871"/>
            <p:cNvSpPr/>
            <p:nvPr/>
          </p:nvSpPr>
          <p:spPr>
            <a:xfrm>
              <a:off x="9206978" y="2404591"/>
              <a:ext cx="614046" cy="614046"/>
            </a:xfrm>
            <a:prstGeom prst="ellipse">
              <a:avLst/>
            </a:prstGeom>
            <a:solidFill>
              <a:srgbClr val="0070C0"/>
            </a:solidFill>
            <a:ln w="12700">
              <a:miter lim="400000"/>
            </a:ln>
          </p:spPr>
          <p:txBody>
            <a:bodyPr lIns="22859" tIns="22859" rIns="22859" bIns="22859" anchor="ctr"/>
            <a:lstStyle/>
            <a:p>
              <a:pPr algn="ctr" defTabSz="913765">
                <a:defRPr>
                  <a:solidFill>
                    <a:srgbClr val="FFFFFF"/>
                  </a:solidFill>
                  <a:latin typeface="Lato Light"/>
                  <a:ea typeface="Lato Light"/>
                  <a:cs typeface="Lato Light"/>
                  <a:sym typeface="Lato Light"/>
                </a:defRPr>
              </a:pPr>
              <a:endParaRPr>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3" name="Shape 873"/>
            <p:cNvSpPr/>
            <p:nvPr/>
          </p:nvSpPr>
          <p:spPr>
            <a:xfrm>
              <a:off x="9352373" y="2566761"/>
              <a:ext cx="313814" cy="270824"/>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rgbClr val="FFFFFF"/>
            </a:solidFill>
            <a:ln w="12700">
              <a:miter lim="400000"/>
            </a:ln>
          </p:spPr>
          <p:txBody>
            <a:bodyPr lIns="22859" tIns="22859" rIns="22859" bIns="22859" anchor="ctr"/>
            <a:lstStyle/>
            <a:p>
              <a:pPr defTabSz="227965">
                <a:defRPr sz="14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0" name="Shape 880"/>
            <p:cNvSpPr/>
            <p:nvPr/>
          </p:nvSpPr>
          <p:spPr>
            <a:xfrm>
              <a:off x="9166914" y="3088160"/>
              <a:ext cx="1995416" cy="292386"/>
            </a:xfrm>
            <a:prstGeom prst="rect">
              <a:avLst/>
            </a:prstGeom>
            <a:ln w="12700">
              <a:miter lim="400000"/>
            </a:ln>
          </p:spPr>
          <p:txBody>
            <a:bodyPr wrap="none" lIns="22859" tIns="22859" rIns="22859" bIns="22859">
              <a:spAutoFit/>
            </a:bodyPr>
            <a:lstStyle>
              <a:lvl1pPr defTabSz="913765">
                <a:defRPr sz="1600" spc="300">
                  <a:latin typeface="Futura LT Medium" panose="02000504020000020003"/>
                  <a:ea typeface="Futura LT Medium" panose="02000504020000020003"/>
                  <a:cs typeface="Futura LT Medium" panose="02000504020000020003"/>
                  <a:sym typeface="Futura LT Medium" panose="02000504020000020003"/>
                </a:defRPr>
              </a:lvl1pPr>
            </a:lstStyle>
            <a:p>
              <a:pPr algn="l"/>
              <a:r>
                <a:rPr b="1">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endParaRPr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5" name="Shape 885"/>
            <p:cNvSpPr/>
            <p:nvPr/>
          </p:nvSpPr>
          <p:spPr>
            <a:xfrm>
              <a:off x="9116114" y="3310423"/>
              <a:ext cx="2138901" cy="879247"/>
            </a:xfrm>
            <a:prstGeom prst="rect">
              <a:avLst/>
            </a:prstGeom>
            <a:ln w="12700">
              <a:miter lim="400000"/>
            </a:ln>
          </p:spPr>
          <p:txBody>
            <a:bodyPr lIns="54372" tIns="54372" rIns="54372" bIns="54372">
              <a:spAutoFit/>
            </a:bodyPr>
            <a:lstStyle>
              <a:lvl1pPr defTabSz="543560">
                <a:lnSpc>
                  <a:spcPts val="2000"/>
                </a:lnSpc>
                <a:spcBef>
                  <a:spcPts val="200"/>
                </a:spcBef>
                <a:defRPr sz="1200">
                  <a:solidFill>
                    <a:srgbClr val="7F7F7F"/>
                  </a:solidFill>
                  <a:latin typeface="Futura LT Medium" panose="02000504020000020003"/>
                  <a:ea typeface="Futura LT Medium" panose="02000504020000020003"/>
                  <a:cs typeface="Futura LT Medium" panose="02000504020000020003"/>
                  <a:sym typeface="Futura LT Medium" panose="02000504020000020003"/>
                </a:defRPr>
              </a:lvl1pPr>
            </a:lstStyle>
            <a:p>
              <a:r>
                <a:rPr>
                  <a:solidFill>
                    <a:schemeClr val="tx1">
                      <a:lumMod val="50000"/>
                      <a:lumOff val="50000"/>
                    </a:schemeClr>
                  </a:solidFill>
                  <a:latin typeface="微软雅黑" panose="020B0503020204020204" pitchFamily="34" charset="-122"/>
                  <a:ea typeface="微软雅黑" panose="020B0503020204020204" pitchFamily="34" charset="-122"/>
                </a:rPr>
                <a:t>请在此粘贴或者输入您的文字内容请在此粘贴或者输入您的文字内容</a:t>
              </a:r>
              <a:endParaRPr>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6462174" y="2404591"/>
            <a:ext cx="2138901" cy="1785079"/>
            <a:chOff x="6462174" y="2404591"/>
            <a:chExt cx="2138901" cy="1785079"/>
          </a:xfrm>
        </p:grpSpPr>
        <p:sp>
          <p:nvSpPr>
            <p:cNvPr id="877" name="Shape 877"/>
            <p:cNvSpPr/>
            <p:nvPr/>
          </p:nvSpPr>
          <p:spPr>
            <a:xfrm>
              <a:off x="6515127" y="2404591"/>
              <a:ext cx="614046" cy="614046"/>
            </a:xfrm>
            <a:prstGeom prst="ellipse">
              <a:avLst/>
            </a:prstGeom>
            <a:solidFill>
              <a:schemeClr val="bg1">
                <a:lumMod val="50000"/>
              </a:schemeClr>
            </a:solidFill>
            <a:ln w="12700">
              <a:miter lim="400000"/>
            </a:ln>
          </p:spPr>
          <p:txBody>
            <a:bodyPr lIns="22859" tIns="22859" rIns="22859" bIns="22859" anchor="ctr"/>
            <a:lstStyle/>
            <a:p>
              <a:pPr algn="ctr" defTabSz="913765">
                <a:defRPr>
                  <a:solidFill>
                    <a:srgbClr val="FFFFFF"/>
                  </a:solidFill>
                  <a:latin typeface="Lato Light"/>
                  <a:ea typeface="Lato Light"/>
                  <a:cs typeface="Lato Light"/>
                  <a:sym typeface="Lato Light"/>
                </a:defRPr>
              </a:pPr>
              <a:endParaRPr>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8" name="Shape 878"/>
            <p:cNvSpPr/>
            <p:nvPr/>
          </p:nvSpPr>
          <p:spPr>
            <a:xfrm>
              <a:off x="6638225" y="2535486"/>
              <a:ext cx="367849" cy="367850"/>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rgbClr val="FFFFFF"/>
            </a:solidFill>
            <a:ln w="12700">
              <a:miter lim="400000"/>
            </a:ln>
          </p:spPr>
          <p:txBody>
            <a:bodyPr lIns="22859" tIns="22859" rIns="22859" bIns="22859" anchor="ctr"/>
            <a:lstStyle/>
            <a:p>
              <a:pPr defTabSz="227965">
                <a:defRPr sz="14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9" name="Shape 879"/>
            <p:cNvSpPr/>
            <p:nvPr/>
          </p:nvSpPr>
          <p:spPr>
            <a:xfrm>
              <a:off x="6526679" y="3088160"/>
              <a:ext cx="1995416" cy="292386"/>
            </a:xfrm>
            <a:prstGeom prst="rect">
              <a:avLst/>
            </a:prstGeom>
            <a:ln w="12700">
              <a:miter lim="400000"/>
            </a:ln>
          </p:spPr>
          <p:txBody>
            <a:bodyPr wrap="none" lIns="22859" tIns="22859" rIns="22859" bIns="22859">
              <a:spAutoFit/>
            </a:bodyPr>
            <a:lstStyle>
              <a:lvl1pPr defTabSz="913765">
                <a:defRPr sz="1600" spc="300">
                  <a:latin typeface="Futura LT Medium" panose="02000504020000020003"/>
                  <a:ea typeface="Futura LT Medium" panose="02000504020000020003"/>
                  <a:cs typeface="Futura LT Medium" panose="02000504020000020003"/>
                  <a:sym typeface="Futura LT Medium" panose="02000504020000020003"/>
                </a:defRPr>
              </a:lvl1pPr>
            </a:lstStyle>
            <a:p>
              <a:pPr algn="l"/>
              <a:r>
                <a:rPr b="1">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endParaRPr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6" name="Shape 886"/>
            <p:cNvSpPr/>
            <p:nvPr/>
          </p:nvSpPr>
          <p:spPr>
            <a:xfrm>
              <a:off x="6462174" y="3310423"/>
              <a:ext cx="2138901" cy="879247"/>
            </a:xfrm>
            <a:prstGeom prst="rect">
              <a:avLst/>
            </a:prstGeom>
            <a:ln w="12700">
              <a:miter lim="400000"/>
            </a:ln>
          </p:spPr>
          <p:txBody>
            <a:bodyPr lIns="54372" tIns="54372" rIns="54372" bIns="54372">
              <a:spAutoFit/>
            </a:bodyPr>
            <a:lstStyle>
              <a:lvl1pPr defTabSz="543560">
                <a:lnSpc>
                  <a:spcPts val="2000"/>
                </a:lnSpc>
                <a:spcBef>
                  <a:spcPts val="200"/>
                </a:spcBef>
                <a:defRPr sz="1200">
                  <a:solidFill>
                    <a:srgbClr val="7F7F7F"/>
                  </a:solidFill>
                  <a:latin typeface="Futura LT Medium" panose="02000504020000020003"/>
                  <a:ea typeface="Futura LT Medium" panose="02000504020000020003"/>
                  <a:cs typeface="Futura LT Medium" panose="02000504020000020003"/>
                  <a:sym typeface="Futura LT Medium" panose="02000504020000020003"/>
                </a:defRPr>
              </a:lvl1pPr>
            </a:lstStyle>
            <a:p>
              <a:r>
                <a:rPr dirty="0" err="1">
                  <a:solidFill>
                    <a:schemeClr val="tx1">
                      <a:lumMod val="50000"/>
                      <a:lumOff val="50000"/>
                    </a:schemeClr>
                  </a:solidFill>
                  <a:latin typeface="微软雅黑" panose="020B0503020204020204" pitchFamily="34" charset="-122"/>
                  <a:ea typeface="微软雅黑" panose="020B0503020204020204" pitchFamily="34" charset="-122"/>
                </a:rPr>
                <a:t>请在此粘贴或者输入您的文字内容请在此粘贴或者输入您的文字内容</a:t>
              </a:r>
              <a:endParaRPr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3" name="矩形 22"/>
          <p:cNvSpPr/>
          <p:nvPr/>
        </p:nvSpPr>
        <p:spPr>
          <a:xfrm>
            <a:off x="692366" y="269177"/>
            <a:ext cx="3570208" cy="769441"/>
          </a:xfrm>
          <a:prstGeom prst="rect">
            <a:avLst/>
          </a:prstGeom>
        </p:spPr>
        <p:txBody>
          <a:bodyPr wrap="none">
            <a:spAutoFit/>
          </a:bodyPr>
          <a:lstStyle/>
          <a:p>
            <a:pPr algn="ctr"/>
            <a:r>
              <a:rPr lang="zh-CN" altLang="en-US" sz="4400" dirty="0" smtClean="0">
                <a:solidFill>
                  <a:schemeClr val="tx1">
                    <a:lumMod val="75000"/>
                    <a:lumOff val="25000"/>
                  </a:schemeClr>
                </a:solidFill>
                <a:latin typeface="禹卫书法行书简体" panose="02000603000000000000" pitchFamily="2" charset="-122"/>
                <a:ea typeface="禹卫书法行书简体" panose="02000603000000000000" pitchFamily="2" charset="-122"/>
              </a:rPr>
              <a:t>点击添加内容</a:t>
            </a:r>
            <a:endParaRPr lang="zh-CN" altLang="en-US" sz="4400" dirty="0">
              <a:solidFill>
                <a:schemeClr val="tx1">
                  <a:lumMod val="75000"/>
                  <a:lumOff val="25000"/>
                </a:schemeClr>
              </a:solidFill>
              <a:latin typeface="禹卫书法行书简体" panose="02000603000000000000" pitchFamily="2" charset="-122"/>
              <a:ea typeface="禹卫书法行书简体" panose="02000603000000000000" pitchFamily="2" charset="-122"/>
            </a:endParaRPr>
          </a:p>
        </p:txBody>
      </p:sp>
    </p:spTree>
    <p:custDataLst>
      <p:tags r:id="rId2"/>
    </p:custDataLst>
  </p:cSld>
  <p:clrMapOvr>
    <a:masterClrMapping/>
  </p:clrMapOvr>
  <p:transition advTm="4196">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72"/>
                                        </p:tgtEl>
                                        <p:attrNameLst>
                                          <p:attrName>style.visibility</p:attrName>
                                        </p:attrNameLst>
                                      </p:cBhvr>
                                      <p:to>
                                        <p:strVal val="visible"/>
                                      </p:to>
                                    </p:set>
                                    <p:anim calcmode="lin" valueType="num">
                                      <p:cBhvr>
                                        <p:cTn id="7" dur="500" fill="hold"/>
                                        <p:tgtEl>
                                          <p:spTgt spid="872"/>
                                        </p:tgtEl>
                                        <p:attrNameLst>
                                          <p:attrName>ppt_w</p:attrName>
                                        </p:attrNameLst>
                                      </p:cBhvr>
                                      <p:tavLst>
                                        <p:tav tm="0">
                                          <p:val>
                                            <p:fltVal val="0"/>
                                          </p:val>
                                        </p:tav>
                                        <p:tav tm="100000">
                                          <p:val>
                                            <p:strVal val="#ppt_w"/>
                                          </p:val>
                                        </p:tav>
                                      </p:tavLst>
                                    </p:anim>
                                    <p:anim calcmode="lin" valueType="num">
                                      <p:cBhvr>
                                        <p:cTn id="8" dur="500" fill="hold"/>
                                        <p:tgtEl>
                                          <p:spTgt spid="872"/>
                                        </p:tgtEl>
                                        <p:attrNameLst>
                                          <p:attrName>ppt_h</p:attrName>
                                        </p:attrNameLst>
                                      </p:cBhvr>
                                      <p:tavLst>
                                        <p:tav tm="0">
                                          <p:val>
                                            <p:fltVal val="0"/>
                                          </p:val>
                                        </p:tav>
                                        <p:tav tm="100000">
                                          <p:val>
                                            <p:strVal val="#ppt_h"/>
                                          </p:val>
                                        </p:tav>
                                      </p:tavLst>
                                    </p:anim>
                                    <p:animEffect transition="in" filter="fade">
                                      <p:cBhvr>
                                        <p:cTn id="9" dur="500"/>
                                        <p:tgtEl>
                                          <p:spTgt spid="872"/>
                                        </p:tgtEl>
                                      </p:cBhvr>
                                    </p:animEffect>
                                  </p:childTnLst>
                                </p:cTn>
                              </p:par>
                            </p:childTnLst>
                          </p:cTn>
                        </p:par>
                        <p:par>
                          <p:cTn id="10" fill="hold">
                            <p:stCondLst>
                              <p:cond delay="500"/>
                            </p:stCondLst>
                            <p:childTnLst>
                              <p:par>
                                <p:cTn id="11" presetID="37"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900" decel="100000" fill="hold"/>
                                        <p:tgtEl>
                                          <p:spTgt spid="2"/>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37"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900" decel="100000" fill="hold"/>
                                        <p:tgtEl>
                                          <p:spTgt spid="3"/>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24" fill="hold">
                            <p:stCondLst>
                              <p:cond delay="2500"/>
                            </p:stCondLst>
                            <p:childTnLst>
                              <p:par>
                                <p:cTn id="25" presetID="37"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900" decel="100000" fill="hold"/>
                                        <p:tgtEl>
                                          <p:spTgt spid="4"/>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31" fill="hold">
                            <p:stCondLst>
                              <p:cond delay="3500"/>
                            </p:stCondLst>
                            <p:childTnLst>
                              <p:par>
                                <p:cTn id="32" presetID="37"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1000"/>
                                        <p:tgtEl>
                                          <p:spTgt spid="5"/>
                                        </p:tgtEl>
                                      </p:cBhvr>
                                    </p:animEffect>
                                    <p:anim calcmode="lin" valueType="num">
                                      <p:cBhvr>
                                        <p:cTn id="35" dur="1000" fill="hold"/>
                                        <p:tgtEl>
                                          <p:spTgt spid="5"/>
                                        </p:tgtEl>
                                        <p:attrNameLst>
                                          <p:attrName>ppt_x</p:attrName>
                                        </p:attrNameLst>
                                      </p:cBhvr>
                                      <p:tavLst>
                                        <p:tav tm="0">
                                          <p:val>
                                            <p:strVal val="#ppt_x"/>
                                          </p:val>
                                        </p:tav>
                                        <p:tav tm="100000">
                                          <p:val>
                                            <p:strVal val="#ppt_x"/>
                                          </p:val>
                                        </p:tav>
                                      </p:tavLst>
                                    </p:anim>
                                    <p:anim calcmode="lin" valueType="num">
                                      <p:cBhvr>
                                        <p:cTn id="36" dur="900" decel="100000" fill="hold"/>
                                        <p:tgtEl>
                                          <p:spTgt spid="5"/>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38" fill="hold">
                            <p:stCondLst>
                              <p:cond delay="45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23"/>
                                        </p:tgtEl>
                                        <p:attrNameLst>
                                          <p:attrName>ppt_y</p:attrName>
                                        </p:attrNameLst>
                                      </p:cBhvr>
                                      <p:tavLst>
                                        <p:tav tm="0">
                                          <p:val>
                                            <p:strVal val="#ppt_y"/>
                                          </p:val>
                                        </p:tav>
                                        <p:tav tm="100000">
                                          <p:val>
                                            <p:strVal val="#ppt_y"/>
                                          </p:val>
                                        </p:tav>
                                      </p:tavLst>
                                    </p:anim>
                                    <p:anim calcmode="lin" valueType="num">
                                      <p:cBhvr>
                                        <p:cTn id="4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72" grpId="0">
        <p:bldAsOne/>
      </p:bldGraphic>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0"/>
          <p:cNvSpPr/>
          <p:nvPr/>
        </p:nvSpPr>
        <p:spPr>
          <a:xfrm rot="18900000" flipH="1">
            <a:off x="1637527" y="2570460"/>
            <a:ext cx="1655072" cy="1717084"/>
          </a:xfrm>
          <a:custGeom>
            <a:avLst/>
            <a:gdLst>
              <a:gd name="connsiteX0" fmla="*/ 0 w 667657"/>
              <a:gd name="connsiteY0" fmla="*/ 0 h 667657"/>
              <a:gd name="connsiteX1" fmla="*/ 667657 w 667657"/>
              <a:gd name="connsiteY1" fmla="*/ 0 h 667657"/>
              <a:gd name="connsiteX2" fmla="*/ 667657 w 667657"/>
              <a:gd name="connsiteY2" fmla="*/ 667657 h 667657"/>
              <a:gd name="connsiteX3" fmla="*/ 0 w 667657"/>
              <a:gd name="connsiteY3" fmla="*/ 667657 h 667657"/>
              <a:gd name="connsiteX4" fmla="*/ 0 w 667657"/>
              <a:gd name="connsiteY4" fmla="*/ 0 h 667657"/>
              <a:gd name="connsiteX0-1" fmla="*/ 0 w 667657"/>
              <a:gd name="connsiteY0-2" fmla="*/ 667657 h 759097"/>
              <a:gd name="connsiteX1-3" fmla="*/ 0 w 667657"/>
              <a:gd name="connsiteY1-4" fmla="*/ 0 h 759097"/>
              <a:gd name="connsiteX2-5" fmla="*/ 667657 w 667657"/>
              <a:gd name="connsiteY2-6" fmla="*/ 0 h 759097"/>
              <a:gd name="connsiteX3-7" fmla="*/ 667657 w 667657"/>
              <a:gd name="connsiteY3-8" fmla="*/ 667657 h 759097"/>
              <a:gd name="connsiteX4-9" fmla="*/ 91440 w 667657"/>
              <a:gd name="connsiteY4-10" fmla="*/ 759097 h 759097"/>
              <a:gd name="connsiteX0-11" fmla="*/ 0 w 667657"/>
              <a:gd name="connsiteY0-12" fmla="*/ 0 h 759097"/>
              <a:gd name="connsiteX1-13" fmla="*/ 667657 w 667657"/>
              <a:gd name="connsiteY1-14" fmla="*/ 0 h 759097"/>
              <a:gd name="connsiteX2-15" fmla="*/ 667657 w 667657"/>
              <a:gd name="connsiteY2-16" fmla="*/ 667657 h 759097"/>
              <a:gd name="connsiteX3-17" fmla="*/ 91440 w 667657"/>
              <a:gd name="connsiteY3-18" fmla="*/ 759097 h 759097"/>
              <a:gd name="connsiteX0-19" fmla="*/ 0 w 667657"/>
              <a:gd name="connsiteY0-20" fmla="*/ 0 h 667657"/>
              <a:gd name="connsiteX1-21" fmla="*/ 667657 w 667657"/>
              <a:gd name="connsiteY1-22" fmla="*/ 0 h 667657"/>
              <a:gd name="connsiteX2-23" fmla="*/ 667657 w 667657"/>
              <a:gd name="connsiteY2-24" fmla="*/ 667657 h 667657"/>
            </a:gdLst>
            <a:ahLst/>
            <a:cxnLst>
              <a:cxn ang="0">
                <a:pos x="connsiteX0-1" y="connsiteY0-2"/>
              </a:cxn>
              <a:cxn ang="0">
                <a:pos x="connsiteX1-3" y="connsiteY1-4"/>
              </a:cxn>
              <a:cxn ang="0">
                <a:pos x="connsiteX2-5" y="connsiteY2-6"/>
              </a:cxn>
            </a:cxnLst>
            <a:rect l="l" t="t" r="r" b="b"/>
            <a:pathLst>
              <a:path w="667657" h="667657">
                <a:moveTo>
                  <a:pt x="0" y="0"/>
                </a:moveTo>
                <a:lnTo>
                  <a:pt x="667657" y="0"/>
                </a:lnTo>
                <a:lnTo>
                  <a:pt x="667657" y="667657"/>
                </a:lnTo>
              </a:path>
            </a:pathLst>
          </a:custGeom>
          <a:noFill/>
          <a:ln w="25400" cap="rnd">
            <a:solidFill>
              <a:srgbClr val="0070C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nvSpPr>
        <p:spPr>
          <a:xfrm>
            <a:off x="2517774" y="2958923"/>
            <a:ext cx="5571001" cy="1200329"/>
          </a:xfrm>
          <a:prstGeom prst="rect">
            <a:avLst/>
          </a:prstGeom>
        </p:spPr>
        <p:txBody>
          <a:bodyPr wrap="square">
            <a:spAutoFit/>
          </a:bodyPr>
          <a:lstStyle/>
          <a:p>
            <a:pPr lvl="0" algn="just">
              <a:lnSpc>
                <a:spcPct val="150000"/>
              </a:lnSpc>
              <a:defRPr/>
            </a:pPr>
            <a:r>
              <a:rPr sz="1600" kern="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a:t>
            </a:r>
            <a:endParaRPr sz="16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0"/>
          <p:cNvSpPr/>
          <p:nvPr/>
        </p:nvSpPr>
        <p:spPr>
          <a:xfrm rot="18900000" flipH="1">
            <a:off x="974041" y="3187886"/>
            <a:ext cx="464816" cy="482232"/>
          </a:xfrm>
          <a:custGeom>
            <a:avLst/>
            <a:gdLst>
              <a:gd name="connsiteX0" fmla="*/ 0 w 667657"/>
              <a:gd name="connsiteY0" fmla="*/ 0 h 667657"/>
              <a:gd name="connsiteX1" fmla="*/ 667657 w 667657"/>
              <a:gd name="connsiteY1" fmla="*/ 0 h 667657"/>
              <a:gd name="connsiteX2" fmla="*/ 667657 w 667657"/>
              <a:gd name="connsiteY2" fmla="*/ 667657 h 667657"/>
              <a:gd name="connsiteX3" fmla="*/ 0 w 667657"/>
              <a:gd name="connsiteY3" fmla="*/ 667657 h 667657"/>
              <a:gd name="connsiteX4" fmla="*/ 0 w 667657"/>
              <a:gd name="connsiteY4" fmla="*/ 0 h 667657"/>
              <a:gd name="connsiteX0-1" fmla="*/ 0 w 667657"/>
              <a:gd name="connsiteY0-2" fmla="*/ 667657 h 759097"/>
              <a:gd name="connsiteX1-3" fmla="*/ 0 w 667657"/>
              <a:gd name="connsiteY1-4" fmla="*/ 0 h 759097"/>
              <a:gd name="connsiteX2-5" fmla="*/ 667657 w 667657"/>
              <a:gd name="connsiteY2-6" fmla="*/ 0 h 759097"/>
              <a:gd name="connsiteX3-7" fmla="*/ 667657 w 667657"/>
              <a:gd name="connsiteY3-8" fmla="*/ 667657 h 759097"/>
              <a:gd name="connsiteX4-9" fmla="*/ 91440 w 667657"/>
              <a:gd name="connsiteY4-10" fmla="*/ 759097 h 759097"/>
              <a:gd name="connsiteX0-11" fmla="*/ 0 w 667657"/>
              <a:gd name="connsiteY0-12" fmla="*/ 0 h 759097"/>
              <a:gd name="connsiteX1-13" fmla="*/ 667657 w 667657"/>
              <a:gd name="connsiteY1-14" fmla="*/ 0 h 759097"/>
              <a:gd name="connsiteX2-15" fmla="*/ 667657 w 667657"/>
              <a:gd name="connsiteY2-16" fmla="*/ 667657 h 759097"/>
              <a:gd name="connsiteX3-17" fmla="*/ 91440 w 667657"/>
              <a:gd name="connsiteY3-18" fmla="*/ 759097 h 759097"/>
              <a:gd name="connsiteX0-19" fmla="*/ 0 w 667657"/>
              <a:gd name="connsiteY0-20" fmla="*/ 0 h 667657"/>
              <a:gd name="connsiteX1-21" fmla="*/ 667657 w 667657"/>
              <a:gd name="connsiteY1-22" fmla="*/ 0 h 667657"/>
              <a:gd name="connsiteX2-23" fmla="*/ 667657 w 667657"/>
              <a:gd name="connsiteY2-24" fmla="*/ 667657 h 667657"/>
            </a:gdLst>
            <a:ahLst/>
            <a:cxnLst>
              <a:cxn ang="0">
                <a:pos x="connsiteX0-1" y="connsiteY0-2"/>
              </a:cxn>
              <a:cxn ang="0">
                <a:pos x="connsiteX1-3" y="connsiteY1-4"/>
              </a:cxn>
              <a:cxn ang="0">
                <a:pos x="connsiteX2-5" y="connsiteY2-6"/>
              </a:cxn>
            </a:cxnLst>
            <a:rect l="l" t="t" r="r" b="b"/>
            <a:pathLst>
              <a:path w="667657" h="667657">
                <a:moveTo>
                  <a:pt x="0" y="0"/>
                </a:moveTo>
                <a:lnTo>
                  <a:pt x="667657" y="0"/>
                </a:lnTo>
                <a:lnTo>
                  <a:pt x="667657" y="667657"/>
                </a:lnTo>
              </a:path>
            </a:pathLst>
          </a:custGeom>
          <a:noFill/>
          <a:ln w="25400" cap="rnd">
            <a:solidFill>
              <a:srgbClr val="0070C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矩形 18"/>
          <p:cNvSpPr/>
          <p:nvPr/>
        </p:nvSpPr>
        <p:spPr>
          <a:xfrm>
            <a:off x="2517775" y="2493540"/>
            <a:ext cx="2019300" cy="457200"/>
          </a:xfrm>
          <a:prstGeom prst="rect">
            <a:avLst/>
          </a:prstGeom>
        </p:spPr>
        <p:txBody>
          <a:bodyPr wrap="none">
            <a:spAutoFit/>
          </a:bodyPr>
          <a:lstStyle/>
          <a:p>
            <a:pPr algn="l"/>
            <a:r>
              <a:rPr lang="zh-CN" altLang="en-US" sz="2400" b="1" dirty="0">
                <a:solidFill>
                  <a:srgbClr val="0070C0"/>
                </a:solidFill>
                <a:latin typeface="微软雅黑" panose="020B0503020204020204" pitchFamily="34" charset="-122"/>
                <a:ea typeface="微软雅黑" panose="020B0503020204020204" pitchFamily="34" charset="-122"/>
              </a:rPr>
              <a:t>此处添加标题</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542108" y="4276338"/>
            <a:ext cx="3422668" cy="338554"/>
          </a:xfrm>
          <a:prstGeom prst="rect">
            <a:avLst/>
          </a:prstGeom>
          <a:noFill/>
        </p:spPr>
        <p:txBody>
          <a:bodyPr wrap="none" rtlCol="0">
            <a:spAutoFit/>
          </a:bodyPr>
          <a:lstStyle/>
          <a:p>
            <a:r>
              <a:rPr lang="en-US" altLang="zh-CN" sz="1600" dirty="0">
                <a:solidFill>
                  <a:srgbClr val="0070C0"/>
                </a:solidFill>
                <a:latin typeface="微软雅黑" panose="020B0503020204020204" pitchFamily="34" charset="-122"/>
                <a:ea typeface="微软雅黑" panose="020B0503020204020204" pitchFamily="34" charset="-122"/>
              </a:rPr>
              <a:t>Design &amp; Creativity Space Studio</a:t>
            </a:r>
            <a:endParaRPr lang="en-US" altLang="zh-CN" sz="1600" dirty="0">
              <a:solidFill>
                <a:srgbClr val="0070C0"/>
              </a:solidFill>
              <a:latin typeface="微软雅黑" panose="020B0503020204020204" pitchFamily="34" charset="-122"/>
              <a:ea typeface="微软雅黑" panose="020B0503020204020204" pitchFamily="34" charset="-122"/>
            </a:endParaRPr>
          </a:p>
        </p:txBody>
      </p:sp>
      <p:sp>
        <p:nvSpPr>
          <p:cNvPr id="24" name="任意多边形 23"/>
          <p:cNvSpPr/>
          <p:nvPr/>
        </p:nvSpPr>
        <p:spPr>
          <a:xfrm rot="2664103">
            <a:off x="6219002" y="4490245"/>
            <a:ext cx="421334" cy="363219"/>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5" name="等腰三角形 24"/>
          <p:cNvSpPr/>
          <p:nvPr/>
        </p:nvSpPr>
        <p:spPr>
          <a:xfrm rot="20599068">
            <a:off x="4874232" y="4694073"/>
            <a:ext cx="276444" cy="238314"/>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任意多边形 25"/>
          <p:cNvSpPr/>
          <p:nvPr/>
        </p:nvSpPr>
        <p:spPr>
          <a:xfrm rot="659763">
            <a:off x="7012206" y="5045730"/>
            <a:ext cx="619331" cy="533906"/>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等腰三角形 26"/>
          <p:cNvSpPr/>
          <p:nvPr/>
        </p:nvSpPr>
        <p:spPr>
          <a:xfrm rot="2525770">
            <a:off x="5729734" y="4980446"/>
            <a:ext cx="184311" cy="158889"/>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等腰三角形 30"/>
          <p:cNvSpPr/>
          <p:nvPr/>
        </p:nvSpPr>
        <p:spPr>
          <a:xfrm rot="883985">
            <a:off x="7011756" y="2263777"/>
            <a:ext cx="239077" cy="206101"/>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869252" y="1140706"/>
            <a:ext cx="2834430" cy="4836766"/>
          </a:xfrm>
          <a:prstGeom prst="rect">
            <a:avLst/>
          </a:prstGeom>
        </p:spPr>
      </p:pic>
      <p:sp>
        <p:nvSpPr>
          <p:cNvPr id="13" name="矩形 12"/>
          <p:cNvSpPr/>
          <p:nvPr/>
        </p:nvSpPr>
        <p:spPr>
          <a:xfrm>
            <a:off x="692366" y="269177"/>
            <a:ext cx="3570208" cy="769441"/>
          </a:xfrm>
          <a:prstGeom prst="rect">
            <a:avLst/>
          </a:prstGeom>
        </p:spPr>
        <p:txBody>
          <a:bodyPr wrap="none">
            <a:spAutoFit/>
          </a:bodyPr>
          <a:lstStyle/>
          <a:p>
            <a:pPr algn="ctr"/>
            <a:r>
              <a:rPr lang="zh-CN" altLang="en-US" sz="4400" dirty="0" smtClean="0">
                <a:solidFill>
                  <a:schemeClr val="tx1">
                    <a:lumMod val="75000"/>
                    <a:lumOff val="25000"/>
                  </a:schemeClr>
                </a:solidFill>
                <a:latin typeface="禹卫书法行书简体" panose="02000603000000000000" pitchFamily="2" charset="-122"/>
                <a:ea typeface="禹卫书法行书简体" panose="02000603000000000000" pitchFamily="2" charset="-122"/>
              </a:rPr>
              <a:t>点击添加内容</a:t>
            </a:r>
            <a:endParaRPr lang="zh-CN" altLang="en-US" sz="4400" dirty="0">
              <a:solidFill>
                <a:schemeClr val="tx1">
                  <a:lumMod val="75000"/>
                  <a:lumOff val="25000"/>
                </a:schemeClr>
              </a:solidFill>
              <a:latin typeface="禹卫书法行书简体" panose="02000603000000000000" pitchFamily="2" charset="-122"/>
              <a:ea typeface="禹卫书法行书简体" panose="02000603000000000000" pitchFamily="2" charset="-122"/>
            </a:endParaRPr>
          </a:p>
        </p:txBody>
      </p:sp>
    </p:spTree>
    <p:custDataLst>
      <p:tags r:id="rId2"/>
    </p:custDataLst>
  </p:cSld>
  <p:clrMapOvr>
    <a:masterClrMapping/>
  </p:clrMapOvr>
  <p:transition advTm="5725">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750"/>
                                        <p:tgtEl>
                                          <p:spTgt spid="15"/>
                                        </p:tgtEl>
                                        <p:attrNameLst>
                                          <p:attrName>ppt_x</p:attrName>
                                        </p:attrNameLst>
                                      </p:cBhvr>
                                      <p:tavLst>
                                        <p:tav tm="0">
                                          <p:val>
                                            <p:strVal val="#ppt_x+#ppt_w*1.125000"/>
                                          </p:val>
                                        </p:tav>
                                        <p:tav tm="100000">
                                          <p:val>
                                            <p:strVal val="#ppt_x"/>
                                          </p:val>
                                        </p:tav>
                                      </p:tavLst>
                                    </p:anim>
                                    <p:animEffect transition="in" filter="wipe(left)">
                                      <p:cBhvr>
                                        <p:cTn id="14" dur="750"/>
                                        <p:tgtEl>
                                          <p:spTgt spid="15"/>
                                        </p:tgtEl>
                                      </p:cBhvr>
                                    </p:animEffect>
                                  </p:childTnLst>
                                </p:cTn>
                              </p:par>
                              <p:par>
                                <p:cTn id="15" presetID="12" presetClass="entr" presetSubtype="4" fill="hold" grpId="0" nodeType="withEffect">
                                  <p:stCondLst>
                                    <p:cond delay="50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p:tgtEl>
                                          <p:spTgt spid="19"/>
                                        </p:tgtEl>
                                        <p:attrNameLst>
                                          <p:attrName>ppt_y</p:attrName>
                                        </p:attrNameLst>
                                      </p:cBhvr>
                                      <p:tavLst>
                                        <p:tav tm="0">
                                          <p:val>
                                            <p:strVal val="#ppt_y+#ppt_h*1.125000"/>
                                          </p:val>
                                        </p:tav>
                                        <p:tav tm="100000">
                                          <p:val>
                                            <p:strVal val="#ppt_y"/>
                                          </p:val>
                                        </p:tav>
                                      </p:tavLst>
                                    </p:anim>
                                    <p:animEffect transition="in" filter="wipe(up)">
                                      <p:cBhvr>
                                        <p:cTn id="18" dur="500"/>
                                        <p:tgtEl>
                                          <p:spTgt spid="19"/>
                                        </p:tgtEl>
                                      </p:cBhvr>
                                    </p:animEffect>
                                  </p:childTnLst>
                                </p:cTn>
                              </p:par>
                              <p:par>
                                <p:cTn id="19" presetID="12" presetClass="entr" presetSubtype="1" fill="hold" grpId="0" nodeType="withEffect">
                                  <p:stCondLst>
                                    <p:cond delay="50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p:tgtEl>
                                          <p:spTgt spid="20"/>
                                        </p:tgtEl>
                                        <p:attrNameLst>
                                          <p:attrName>ppt_y</p:attrName>
                                        </p:attrNameLst>
                                      </p:cBhvr>
                                      <p:tavLst>
                                        <p:tav tm="0">
                                          <p:val>
                                            <p:strVal val="#ppt_y-#ppt_h*1.125000"/>
                                          </p:val>
                                        </p:tav>
                                        <p:tav tm="100000">
                                          <p:val>
                                            <p:strVal val="#ppt_y"/>
                                          </p:val>
                                        </p:tav>
                                      </p:tavLst>
                                    </p:anim>
                                    <p:animEffect transition="in" filter="wipe(down)">
                                      <p:cBhvr>
                                        <p:cTn id="22" dur="500"/>
                                        <p:tgtEl>
                                          <p:spTgt spid="20"/>
                                        </p:tgtEl>
                                      </p:cBhvr>
                                    </p:animEffect>
                                  </p:childTnLst>
                                </p:cTn>
                              </p:par>
                              <p:par>
                                <p:cTn id="23" presetID="12" presetClass="entr" presetSubtype="2" fill="hold" grpId="0" nodeType="withEffect">
                                  <p:stCondLst>
                                    <p:cond delay="50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ppt_x</p:attrName>
                                        </p:attrNameLst>
                                      </p:cBhvr>
                                      <p:tavLst>
                                        <p:tav tm="0">
                                          <p:val>
                                            <p:strVal val="#ppt_x+#ppt_w*1.125000"/>
                                          </p:val>
                                        </p:tav>
                                        <p:tav tm="100000">
                                          <p:val>
                                            <p:strVal val="#ppt_x"/>
                                          </p:val>
                                        </p:tav>
                                      </p:tavLst>
                                    </p:anim>
                                    <p:animEffect transition="in" filter="wipe(left)">
                                      <p:cBhvr>
                                        <p:cTn id="26" dur="500"/>
                                        <p:tgtEl>
                                          <p:spTgt spid="14"/>
                                        </p:tgtEl>
                                      </p:cBhvr>
                                    </p:animEffect>
                                  </p:childTnLst>
                                </p:cTn>
                              </p:par>
                              <p:par>
                                <p:cTn id="27" presetID="12" presetClass="entr" presetSubtype="2" fill="hold" grpId="0" nodeType="withEffect">
                                  <p:stCondLst>
                                    <p:cond delay="75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left)">
                                      <p:cBhvr>
                                        <p:cTn id="30" dur="500"/>
                                        <p:tgtEl>
                                          <p:spTgt spid="16"/>
                                        </p:tgtEl>
                                      </p:cBhvr>
                                    </p:animEffect>
                                  </p:childTnLst>
                                </p:cTn>
                              </p:par>
                            </p:childTnLst>
                          </p:cTn>
                        </p:par>
                        <p:par>
                          <p:cTn id="31" fill="hold">
                            <p:stCondLst>
                              <p:cond delay="2000"/>
                            </p:stCondLst>
                            <p:childTnLst>
                              <p:par>
                                <p:cTn id="32" presetID="31"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750" fill="hold"/>
                                        <p:tgtEl>
                                          <p:spTgt spid="24"/>
                                        </p:tgtEl>
                                        <p:attrNameLst>
                                          <p:attrName>ppt_w</p:attrName>
                                        </p:attrNameLst>
                                      </p:cBhvr>
                                      <p:tavLst>
                                        <p:tav tm="0">
                                          <p:val>
                                            <p:fltVal val="0"/>
                                          </p:val>
                                        </p:tav>
                                        <p:tav tm="100000">
                                          <p:val>
                                            <p:strVal val="#ppt_w"/>
                                          </p:val>
                                        </p:tav>
                                      </p:tavLst>
                                    </p:anim>
                                    <p:anim calcmode="lin" valueType="num">
                                      <p:cBhvr>
                                        <p:cTn id="35" dur="750" fill="hold"/>
                                        <p:tgtEl>
                                          <p:spTgt spid="24"/>
                                        </p:tgtEl>
                                        <p:attrNameLst>
                                          <p:attrName>ppt_h</p:attrName>
                                        </p:attrNameLst>
                                      </p:cBhvr>
                                      <p:tavLst>
                                        <p:tav tm="0">
                                          <p:val>
                                            <p:fltVal val="0"/>
                                          </p:val>
                                        </p:tav>
                                        <p:tav tm="100000">
                                          <p:val>
                                            <p:strVal val="#ppt_h"/>
                                          </p:val>
                                        </p:tav>
                                      </p:tavLst>
                                    </p:anim>
                                    <p:anim calcmode="lin" valueType="num">
                                      <p:cBhvr>
                                        <p:cTn id="36" dur="750" fill="hold"/>
                                        <p:tgtEl>
                                          <p:spTgt spid="24"/>
                                        </p:tgtEl>
                                        <p:attrNameLst>
                                          <p:attrName>style.rotation</p:attrName>
                                        </p:attrNameLst>
                                      </p:cBhvr>
                                      <p:tavLst>
                                        <p:tav tm="0">
                                          <p:val>
                                            <p:fltVal val="90"/>
                                          </p:val>
                                        </p:tav>
                                        <p:tav tm="100000">
                                          <p:val>
                                            <p:fltVal val="0"/>
                                          </p:val>
                                        </p:tav>
                                      </p:tavLst>
                                    </p:anim>
                                    <p:animEffect transition="in" filter="fade">
                                      <p:cBhvr>
                                        <p:cTn id="37" dur="750"/>
                                        <p:tgtEl>
                                          <p:spTgt spid="24"/>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750" fill="hold"/>
                                        <p:tgtEl>
                                          <p:spTgt spid="25"/>
                                        </p:tgtEl>
                                        <p:attrNameLst>
                                          <p:attrName>ppt_w</p:attrName>
                                        </p:attrNameLst>
                                      </p:cBhvr>
                                      <p:tavLst>
                                        <p:tav tm="0">
                                          <p:val>
                                            <p:fltVal val="0"/>
                                          </p:val>
                                        </p:tav>
                                        <p:tav tm="100000">
                                          <p:val>
                                            <p:strVal val="#ppt_w"/>
                                          </p:val>
                                        </p:tav>
                                      </p:tavLst>
                                    </p:anim>
                                    <p:anim calcmode="lin" valueType="num">
                                      <p:cBhvr>
                                        <p:cTn id="41" dur="750" fill="hold"/>
                                        <p:tgtEl>
                                          <p:spTgt spid="25"/>
                                        </p:tgtEl>
                                        <p:attrNameLst>
                                          <p:attrName>ppt_h</p:attrName>
                                        </p:attrNameLst>
                                      </p:cBhvr>
                                      <p:tavLst>
                                        <p:tav tm="0">
                                          <p:val>
                                            <p:fltVal val="0"/>
                                          </p:val>
                                        </p:tav>
                                        <p:tav tm="100000">
                                          <p:val>
                                            <p:strVal val="#ppt_h"/>
                                          </p:val>
                                        </p:tav>
                                      </p:tavLst>
                                    </p:anim>
                                    <p:anim calcmode="lin" valueType="num">
                                      <p:cBhvr>
                                        <p:cTn id="42" dur="750" fill="hold"/>
                                        <p:tgtEl>
                                          <p:spTgt spid="25"/>
                                        </p:tgtEl>
                                        <p:attrNameLst>
                                          <p:attrName>style.rotation</p:attrName>
                                        </p:attrNameLst>
                                      </p:cBhvr>
                                      <p:tavLst>
                                        <p:tav tm="0">
                                          <p:val>
                                            <p:fltVal val="90"/>
                                          </p:val>
                                        </p:tav>
                                        <p:tav tm="100000">
                                          <p:val>
                                            <p:fltVal val="0"/>
                                          </p:val>
                                        </p:tav>
                                      </p:tavLst>
                                    </p:anim>
                                    <p:animEffect transition="in" filter="fade">
                                      <p:cBhvr>
                                        <p:cTn id="43" dur="750"/>
                                        <p:tgtEl>
                                          <p:spTgt spid="25"/>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750" fill="hold"/>
                                        <p:tgtEl>
                                          <p:spTgt spid="26"/>
                                        </p:tgtEl>
                                        <p:attrNameLst>
                                          <p:attrName>ppt_w</p:attrName>
                                        </p:attrNameLst>
                                      </p:cBhvr>
                                      <p:tavLst>
                                        <p:tav tm="0">
                                          <p:val>
                                            <p:fltVal val="0"/>
                                          </p:val>
                                        </p:tav>
                                        <p:tav tm="100000">
                                          <p:val>
                                            <p:strVal val="#ppt_w"/>
                                          </p:val>
                                        </p:tav>
                                      </p:tavLst>
                                    </p:anim>
                                    <p:anim calcmode="lin" valueType="num">
                                      <p:cBhvr>
                                        <p:cTn id="47" dur="750" fill="hold"/>
                                        <p:tgtEl>
                                          <p:spTgt spid="26"/>
                                        </p:tgtEl>
                                        <p:attrNameLst>
                                          <p:attrName>ppt_h</p:attrName>
                                        </p:attrNameLst>
                                      </p:cBhvr>
                                      <p:tavLst>
                                        <p:tav tm="0">
                                          <p:val>
                                            <p:fltVal val="0"/>
                                          </p:val>
                                        </p:tav>
                                        <p:tav tm="100000">
                                          <p:val>
                                            <p:strVal val="#ppt_h"/>
                                          </p:val>
                                        </p:tav>
                                      </p:tavLst>
                                    </p:anim>
                                    <p:anim calcmode="lin" valueType="num">
                                      <p:cBhvr>
                                        <p:cTn id="48" dur="750" fill="hold"/>
                                        <p:tgtEl>
                                          <p:spTgt spid="26"/>
                                        </p:tgtEl>
                                        <p:attrNameLst>
                                          <p:attrName>style.rotation</p:attrName>
                                        </p:attrNameLst>
                                      </p:cBhvr>
                                      <p:tavLst>
                                        <p:tav tm="0">
                                          <p:val>
                                            <p:fltVal val="90"/>
                                          </p:val>
                                        </p:tav>
                                        <p:tav tm="100000">
                                          <p:val>
                                            <p:fltVal val="0"/>
                                          </p:val>
                                        </p:tav>
                                      </p:tavLst>
                                    </p:anim>
                                    <p:animEffect transition="in" filter="fade">
                                      <p:cBhvr>
                                        <p:cTn id="49" dur="750"/>
                                        <p:tgtEl>
                                          <p:spTgt spid="26"/>
                                        </p:tgtEl>
                                      </p:cBhvr>
                                    </p:animEffect>
                                  </p:childTnLst>
                                </p:cTn>
                              </p:par>
                              <p:par>
                                <p:cTn id="50" presetID="31"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p:cTn id="52" dur="750" fill="hold"/>
                                        <p:tgtEl>
                                          <p:spTgt spid="27"/>
                                        </p:tgtEl>
                                        <p:attrNameLst>
                                          <p:attrName>ppt_w</p:attrName>
                                        </p:attrNameLst>
                                      </p:cBhvr>
                                      <p:tavLst>
                                        <p:tav tm="0">
                                          <p:val>
                                            <p:fltVal val="0"/>
                                          </p:val>
                                        </p:tav>
                                        <p:tav tm="100000">
                                          <p:val>
                                            <p:strVal val="#ppt_w"/>
                                          </p:val>
                                        </p:tav>
                                      </p:tavLst>
                                    </p:anim>
                                    <p:anim calcmode="lin" valueType="num">
                                      <p:cBhvr>
                                        <p:cTn id="53" dur="750" fill="hold"/>
                                        <p:tgtEl>
                                          <p:spTgt spid="27"/>
                                        </p:tgtEl>
                                        <p:attrNameLst>
                                          <p:attrName>ppt_h</p:attrName>
                                        </p:attrNameLst>
                                      </p:cBhvr>
                                      <p:tavLst>
                                        <p:tav tm="0">
                                          <p:val>
                                            <p:fltVal val="0"/>
                                          </p:val>
                                        </p:tav>
                                        <p:tav tm="100000">
                                          <p:val>
                                            <p:strVal val="#ppt_h"/>
                                          </p:val>
                                        </p:tav>
                                      </p:tavLst>
                                    </p:anim>
                                    <p:anim calcmode="lin" valueType="num">
                                      <p:cBhvr>
                                        <p:cTn id="54" dur="750" fill="hold"/>
                                        <p:tgtEl>
                                          <p:spTgt spid="27"/>
                                        </p:tgtEl>
                                        <p:attrNameLst>
                                          <p:attrName>style.rotation</p:attrName>
                                        </p:attrNameLst>
                                      </p:cBhvr>
                                      <p:tavLst>
                                        <p:tav tm="0">
                                          <p:val>
                                            <p:fltVal val="90"/>
                                          </p:val>
                                        </p:tav>
                                        <p:tav tm="100000">
                                          <p:val>
                                            <p:fltVal val="0"/>
                                          </p:val>
                                        </p:tav>
                                      </p:tavLst>
                                    </p:anim>
                                    <p:animEffect transition="in" filter="fade">
                                      <p:cBhvr>
                                        <p:cTn id="55" dur="750"/>
                                        <p:tgtEl>
                                          <p:spTgt spid="27"/>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750" fill="hold"/>
                                        <p:tgtEl>
                                          <p:spTgt spid="31"/>
                                        </p:tgtEl>
                                        <p:attrNameLst>
                                          <p:attrName>ppt_w</p:attrName>
                                        </p:attrNameLst>
                                      </p:cBhvr>
                                      <p:tavLst>
                                        <p:tav tm="0">
                                          <p:val>
                                            <p:fltVal val="0"/>
                                          </p:val>
                                        </p:tav>
                                        <p:tav tm="100000">
                                          <p:val>
                                            <p:strVal val="#ppt_w"/>
                                          </p:val>
                                        </p:tav>
                                      </p:tavLst>
                                    </p:anim>
                                    <p:anim calcmode="lin" valueType="num">
                                      <p:cBhvr>
                                        <p:cTn id="59" dur="750" fill="hold"/>
                                        <p:tgtEl>
                                          <p:spTgt spid="31"/>
                                        </p:tgtEl>
                                        <p:attrNameLst>
                                          <p:attrName>ppt_h</p:attrName>
                                        </p:attrNameLst>
                                      </p:cBhvr>
                                      <p:tavLst>
                                        <p:tav tm="0">
                                          <p:val>
                                            <p:fltVal val="0"/>
                                          </p:val>
                                        </p:tav>
                                        <p:tav tm="100000">
                                          <p:val>
                                            <p:strVal val="#ppt_h"/>
                                          </p:val>
                                        </p:tav>
                                      </p:tavLst>
                                    </p:anim>
                                    <p:anim calcmode="lin" valueType="num">
                                      <p:cBhvr>
                                        <p:cTn id="60" dur="750" fill="hold"/>
                                        <p:tgtEl>
                                          <p:spTgt spid="31"/>
                                        </p:tgtEl>
                                        <p:attrNameLst>
                                          <p:attrName>style.rotation</p:attrName>
                                        </p:attrNameLst>
                                      </p:cBhvr>
                                      <p:tavLst>
                                        <p:tav tm="0">
                                          <p:val>
                                            <p:fltVal val="90"/>
                                          </p:val>
                                        </p:tav>
                                        <p:tav tm="100000">
                                          <p:val>
                                            <p:fltVal val="0"/>
                                          </p:val>
                                        </p:tav>
                                      </p:tavLst>
                                    </p:anim>
                                    <p:animEffect transition="in" filter="fade">
                                      <p:cBhvr>
                                        <p:cTn id="61" dur="750"/>
                                        <p:tgtEl>
                                          <p:spTgt spid="31"/>
                                        </p:tgtEl>
                                      </p:cBhvr>
                                    </p:animEffect>
                                  </p:childTnLst>
                                </p:cTn>
                              </p:par>
                            </p:childTnLst>
                          </p:cTn>
                        </p:par>
                        <p:par>
                          <p:cTn id="62" fill="hold">
                            <p:stCondLst>
                              <p:cond delay="3000"/>
                            </p:stCondLst>
                            <p:childTnLst>
                              <p:par>
                                <p:cTn id="63" presetID="32" presetClass="emph" presetSubtype="0" fill="hold" grpId="1" nodeType="afterEffect">
                                  <p:stCondLst>
                                    <p:cond delay="0"/>
                                  </p:stCondLst>
                                  <p:childTnLst>
                                    <p:animRot by="120000">
                                      <p:cBhvr>
                                        <p:cTn id="64" dur="100" fill="hold">
                                          <p:stCondLst>
                                            <p:cond delay="0"/>
                                          </p:stCondLst>
                                        </p:cTn>
                                        <p:tgtEl>
                                          <p:spTgt spid="24"/>
                                        </p:tgtEl>
                                        <p:attrNameLst>
                                          <p:attrName>r</p:attrName>
                                        </p:attrNameLst>
                                      </p:cBhvr>
                                    </p:animRot>
                                    <p:animRot by="-240000">
                                      <p:cBhvr>
                                        <p:cTn id="65" dur="200" fill="hold">
                                          <p:stCondLst>
                                            <p:cond delay="200"/>
                                          </p:stCondLst>
                                        </p:cTn>
                                        <p:tgtEl>
                                          <p:spTgt spid="24"/>
                                        </p:tgtEl>
                                        <p:attrNameLst>
                                          <p:attrName>r</p:attrName>
                                        </p:attrNameLst>
                                      </p:cBhvr>
                                    </p:animRot>
                                    <p:animRot by="240000">
                                      <p:cBhvr>
                                        <p:cTn id="66" dur="200" fill="hold">
                                          <p:stCondLst>
                                            <p:cond delay="400"/>
                                          </p:stCondLst>
                                        </p:cTn>
                                        <p:tgtEl>
                                          <p:spTgt spid="24"/>
                                        </p:tgtEl>
                                        <p:attrNameLst>
                                          <p:attrName>r</p:attrName>
                                        </p:attrNameLst>
                                      </p:cBhvr>
                                    </p:animRot>
                                    <p:animRot by="-240000">
                                      <p:cBhvr>
                                        <p:cTn id="67" dur="200" fill="hold">
                                          <p:stCondLst>
                                            <p:cond delay="600"/>
                                          </p:stCondLst>
                                        </p:cTn>
                                        <p:tgtEl>
                                          <p:spTgt spid="24"/>
                                        </p:tgtEl>
                                        <p:attrNameLst>
                                          <p:attrName>r</p:attrName>
                                        </p:attrNameLst>
                                      </p:cBhvr>
                                    </p:animRot>
                                    <p:animRot by="120000">
                                      <p:cBhvr>
                                        <p:cTn id="68" dur="200" fill="hold">
                                          <p:stCondLst>
                                            <p:cond delay="800"/>
                                          </p:stCondLst>
                                        </p:cTn>
                                        <p:tgtEl>
                                          <p:spTgt spid="24"/>
                                        </p:tgtEl>
                                        <p:attrNameLst>
                                          <p:attrName>r</p:attrName>
                                        </p:attrNameLst>
                                      </p:cBhvr>
                                    </p:animRot>
                                  </p:childTnLst>
                                </p:cTn>
                              </p:par>
                              <p:par>
                                <p:cTn id="69" presetID="32" presetClass="emph" presetSubtype="0" fill="hold" grpId="1" nodeType="withEffect">
                                  <p:stCondLst>
                                    <p:cond delay="0"/>
                                  </p:stCondLst>
                                  <p:childTnLst>
                                    <p:animRot by="120000">
                                      <p:cBhvr>
                                        <p:cTn id="70" dur="100" fill="hold">
                                          <p:stCondLst>
                                            <p:cond delay="0"/>
                                          </p:stCondLst>
                                        </p:cTn>
                                        <p:tgtEl>
                                          <p:spTgt spid="25"/>
                                        </p:tgtEl>
                                        <p:attrNameLst>
                                          <p:attrName>r</p:attrName>
                                        </p:attrNameLst>
                                      </p:cBhvr>
                                    </p:animRot>
                                    <p:animRot by="-240000">
                                      <p:cBhvr>
                                        <p:cTn id="71" dur="200" fill="hold">
                                          <p:stCondLst>
                                            <p:cond delay="200"/>
                                          </p:stCondLst>
                                        </p:cTn>
                                        <p:tgtEl>
                                          <p:spTgt spid="25"/>
                                        </p:tgtEl>
                                        <p:attrNameLst>
                                          <p:attrName>r</p:attrName>
                                        </p:attrNameLst>
                                      </p:cBhvr>
                                    </p:animRot>
                                    <p:animRot by="240000">
                                      <p:cBhvr>
                                        <p:cTn id="72" dur="200" fill="hold">
                                          <p:stCondLst>
                                            <p:cond delay="400"/>
                                          </p:stCondLst>
                                        </p:cTn>
                                        <p:tgtEl>
                                          <p:spTgt spid="25"/>
                                        </p:tgtEl>
                                        <p:attrNameLst>
                                          <p:attrName>r</p:attrName>
                                        </p:attrNameLst>
                                      </p:cBhvr>
                                    </p:animRot>
                                    <p:animRot by="-240000">
                                      <p:cBhvr>
                                        <p:cTn id="73" dur="200" fill="hold">
                                          <p:stCondLst>
                                            <p:cond delay="600"/>
                                          </p:stCondLst>
                                        </p:cTn>
                                        <p:tgtEl>
                                          <p:spTgt spid="25"/>
                                        </p:tgtEl>
                                        <p:attrNameLst>
                                          <p:attrName>r</p:attrName>
                                        </p:attrNameLst>
                                      </p:cBhvr>
                                    </p:animRot>
                                    <p:animRot by="120000">
                                      <p:cBhvr>
                                        <p:cTn id="74" dur="200" fill="hold">
                                          <p:stCondLst>
                                            <p:cond delay="800"/>
                                          </p:stCondLst>
                                        </p:cTn>
                                        <p:tgtEl>
                                          <p:spTgt spid="25"/>
                                        </p:tgtEl>
                                        <p:attrNameLst>
                                          <p:attrName>r</p:attrName>
                                        </p:attrNameLst>
                                      </p:cBhvr>
                                    </p:animRot>
                                  </p:childTnLst>
                                </p:cTn>
                              </p:par>
                              <p:par>
                                <p:cTn id="75" presetID="32" presetClass="emph" presetSubtype="0" fill="hold" grpId="1" nodeType="withEffect">
                                  <p:stCondLst>
                                    <p:cond delay="0"/>
                                  </p:stCondLst>
                                  <p:childTnLst>
                                    <p:animRot by="120000">
                                      <p:cBhvr>
                                        <p:cTn id="76" dur="100" fill="hold">
                                          <p:stCondLst>
                                            <p:cond delay="0"/>
                                          </p:stCondLst>
                                        </p:cTn>
                                        <p:tgtEl>
                                          <p:spTgt spid="26"/>
                                        </p:tgtEl>
                                        <p:attrNameLst>
                                          <p:attrName>r</p:attrName>
                                        </p:attrNameLst>
                                      </p:cBhvr>
                                    </p:animRot>
                                    <p:animRot by="-240000">
                                      <p:cBhvr>
                                        <p:cTn id="77" dur="200" fill="hold">
                                          <p:stCondLst>
                                            <p:cond delay="200"/>
                                          </p:stCondLst>
                                        </p:cTn>
                                        <p:tgtEl>
                                          <p:spTgt spid="26"/>
                                        </p:tgtEl>
                                        <p:attrNameLst>
                                          <p:attrName>r</p:attrName>
                                        </p:attrNameLst>
                                      </p:cBhvr>
                                    </p:animRot>
                                    <p:animRot by="240000">
                                      <p:cBhvr>
                                        <p:cTn id="78" dur="200" fill="hold">
                                          <p:stCondLst>
                                            <p:cond delay="400"/>
                                          </p:stCondLst>
                                        </p:cTn>
                                        <p:tgtEl>
                                          <p:spTgt spid="26"/>
                                        </p:tgtEl>
                                        <p:attrNameLst>
                                          <p:attrName>r</p:attrName>
                                        </p:attrNameLst>
                                      </p:cBhvr>
                                    </p:animRot>
                                    <p:animRot by="-240000">
                                      <p:cBhvr>
                                        <p:cTn id="79" dur="200" fill="hold">
                                          <p:stCondLst>
                                            <p:cond delay="600"/>
                                          </p:stCondLst>
                                        </p:cTn>
                                        <p:tgtEl>
                                          <p:spTgt spid="26"/>
                                        </p:tgtEl>
                                        <p:attrNameLst>
                                          <p:attrName>r</p:attrName>
                                        </p:attrNameLst>
                                      </p:cBhvr>
                                    </p:animRot>
                                    <p:animRot by="120000">
                                      <p:cBhvr>
                                        <p:cTn id="80" dur="200" fill="hold">
                                          <p:stCondLst>
                                            <p:cond delay="800"/>
                                          </p:stCondLst>
                                        </p:cTn>
                                        <p:tgtEl>
                                          <p:spTgt spid="26"/>
                                        </p:tgtEl>
                                        <p:attrNameLst>
                                          <p:attrName>r</p:attrName>
                                        </p:attrNameLst>
                                      </p:cBhvr>
                                    </p:animRot>
                                  </p:childTnLst>
                                </p:cTn>
                              </p:par>
                              <p:par>
                                <p:cTn id="81" presetID="32" presetClass="emph" presetSubtype="0" fill="hold" grpId="1" nodeType="withEffect">
                                  <p:stCondLst>
                                    <p:cond delay="0"/>
                                  </p:stCondLst>
                                  <p:childTnLst>
                                    <p:animRot by="120000">
                                      <p:cBhvr>
                                        <p:cTn id="82" dur="100" fill="hold">
                                          <p:stCondLst>
                                            <p:cond delay="0"/>
                                          </p:stCondLst>
                                        </p:cTn>
                                        <p:tgtEl>
                                          <p:spTgt spid="27"/>
                                        </p:tgtEl>
                                        <p:attrNameLst>
                                          <p:attrName>r</p:attrName>
                                        </p:attrNameLst>
                                      </p:cBhvr>
                                    </p:animRot>
                                    <p:animRot by="-240000">
                                      <p:cBhvr>
                                        <p:cTn id="83" dur="200" fill="hold">
                                          <p:stCondLst>
                                            <p:cond delay="200"/>
                                          </p:stCondLst>
                                        </p:cTn>
                                        <p:tgtEl>
                                          <p:spTgt spid="27"/>
                                        </p:tgtEl>
                                        <p:attrNameLst>
                                          <p:attrName>r</p:attrName>
                                        </p:attrNameLst>
                                      </p:cBhvr>
                                    </p:animRot>
                                    <p:animRot by="240000">
                                      <p:cBhvr>
                                        <p:cTn id="84" dur="200" fill="hold">
                                          <p:stCondLst>
                                            <p:cond delay="400"/>
                                          </p:stCondLst>
                                        </p:cTn>
                                        <p:tgtEl>
                                          <p:spTgt spid="27"/>
                                        </p:tgtEl>
                                        <p:attrNameLst>
                                          <p:attrName>r</p:attrName>
                                        </p:attrNameLst>
                                      </p:cBhvr>
                                    </p:animRot>
                                    <p:animRot by="-240000">
                                      <p:cBhvr>
                                        <p:cTn id="85" dur="200" fill="hold">
                                          <p:stCondLst>
                                            <p:cond delay="600"/>
                                          </p:stCondLst>
                                        </p:cTn>
                                        <p:tgtEl>
                                          <p:spTgt spid="27"/>
                                        </p:tgtEl>
                                        <p:attrNameLst>
                                          <p:attrName>r</p:attrName>
                                        </p:attrNameLst>
                                      </p:cBhvr>
                                    </p:animRot>
                                    <p:animRot by="120000">
                                      <p:cBhvr>
                                        <p:cTn id="86" dur="200" fill="hold">
                                          <p:stCondLst>
                                            <p:cond delay="800"/>
                                          </p:stCondLst>
                                        </p:cTn>
                                        <p:tgtEl>
                                          <p:spTgt spid="27"/>
                                        </p:tgtEl>
                                        <p:attrNameLst>
                                          <p:attrName>r</p:attrName>
                                        </p:attrNameLst>
                                      </p:cBhvr>
                                    </p:animRot>
                                  </p:childTnLst>
                                </p:cTn>
                              </p:par>
                              <p:par>
                                <p:cTn id="87" presetID="32" presetClass="emph" presetSubtype="0" fill="hold" grpId="1" nodeType="withEffect">
                                  <p:stCondLst>
                                    <p:cond delay="0"/>
                                  </p:stCondLst>
                                  <p:childTnLst>
                                    <p:animRot by="120000">
                                      <p:cBhvr>
                                        <p:cTn id="88" dur="100" fill="hold">
                                          <p:stCondLst>
                                            <p:cond delay="0"/>
                                          </p:stCondLst>
                                        </p:cTn>
                                        <p:tgtEl>
                                          <p:spTgt spid="31"/>
                                        </p:tgtEl>
                                        <p:attrNameLst>
                                          <p:attrName>r</p:attrName>
                                        </p:attrNameLst>
                                      </p:cBhvr>
                                    </p:animRot>
                                    <p:animRot by="-240000">
                                      <p:cBhvr>
                                        <p:cTn id="89" dur="200" fill="hold">
                                          <p:stCondLst>
                                            <p:cond delay="200"/>
                                          </p:stCondLst>
                                        </p:cTn>
                                        <p:tgtEl>
                                          <p:spTgt spid="31"/>
                                        </p:tgtEl>
                                        <p:attrNameLst>
                                          <p:attrName>r</p:attrName>
                                        </p:attrNameLst>
                                      </p:cBhvr>
                                    </p:animRot>
                                    <p:animRot by="240000">
                                      <p:cBhvr>
                                        <p:cTn id="90" dur="200" fill="hold">
                                          <p:stCondLst>
                                            <p:cond delay="400"/>
                                          </p:stCondLst>
                                        </p:cTn>
                                        <p:tgtEl>
                                          <p:spTgt spid="31"/>
                                        </p:tgtEl>
                                        <p:attrNameLst>
                                          <p:attrName>r</p:attrName>
                                        </p:attrNameLst>
                                      </p:cBhvr>
                                    </p:animRot>
                                    <p:animRot by="-240000">
                                      <p:cBhvr>
                                        <p:cTn id="91" dur="200" fill="hold">
                                          <p:stCondLst>
                                            <p:cond delay="600"/>
                                          </p:stCondLst>
                                        </p:cTn>
                                        <p:tgtEl>
                                          <p:spTgt spid="31"/>
                                        </p:tgtEl>
                                        <p:attrNameLst>
                                          <p:attrName>r</p:attrName>
                                        </p:attrNameLst>
                                      </p:cBhvr>
                                    </p:animRot>
                                    <p:animRot by="120000">
                                      <p:cBhvr>
                                        <p:cTn id="92" dur="200" fill="hold">
                                          <p:stCondLst>
                                            <p:cond delay="800"/>
                                          </p:stCondLst>
                                        </p:cTn>
                                        <p:tgtEl>
                                          <p:spTgt spid="31"/>
                                        </p:tgtEl>
                                        <p:attrNameLst>
                                          <p:attrName>r</p:attrName>
                                        </p:attrNameLst>
                                      </p:cBhvr>
                                    </p:animRot>
                                  </p:childTnLst>
                                </p:cTn>
                              </p:par>
                            </p:childTnLst>
                          </p:cTn>
                        </p:par>
                        <p:par>
                          <p:cTn id="93" fill="hold">
                            <p:stCondLst>
                              <p:cond delay="4000"/>
                            </p:stCondLst>
                            <p:childTnLst>
                              <p:par>
                                <p:cTn id="94" presetID="41" presetClass="entr" presetSubtype="0" fill="hold" grpId="0" nodeType="afterEffect">
                                  <p:stCondLst>
                                    <p:cond delay="0"/>
                                  </p:stCondLst>
                                  <p:iterate type="lt">
                                    <p:tmPct val="10000"/>
                                  </p:iterate>
                                  <p:childTnLst>
                                    <p:set>
                                      <p:cBhvr>
                                        <p:cTn id="95" dur="1" fill="hold">
                                          <p:stCondLst>
                                            <p:cond delay="0"/>
                                          </p:stCondLst>
                                        </p:cTn>
                                        <p:tgtEl>
                                          <p:spTgt spid="13"/>
                                        </p:tgtEl>
                                        <p:attrNameLst>
                                          <p:attrName>style.visibility</p:attrName>
                                        </p:attrNameLst>
                                      </p:cBhvr>
                                      <p:to>
                                        <p:strVal val="visible"/>
                                      </p:to>
                                    </p:set>
                                    <p:anim calcmode="lin" valueType="num">
                                      <p:cBhvr>
                                        <p:cTn id="9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97" dur="500" fill="hold"/>
                                        <p:tgtEl>
                                          <p:spTgt spid="13"/>
                                        </p:tgtEl>
                                        <p:attrNameLst>
                                          <p:attrName>ppt_y</p:attrName>
                                        </p:attrNameLst>
                                      </p:cBhvr>
                                      <p:tavLst>
                                        <p:tav tm="0">
                                          <p:val>
                                            <p:strVal val="#ppt_y"/>
                                          </p:val>
                                        </p:tav>
                                        <p:tav tm="100000">
                                          <p:val>
                                            <p:strVal val="#ppt_y"/>
                                          </p:val>
                                        </p:tav>
                                      </p:tavLst>
                                    </p:anim>
                                    <p:anim calcmode="lin" valueType="num">
                                      <p:cBhvr>
                                        <p:cTn id="9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9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bldLvl="0" animBg="1"/>
      <p:bldP spid="19" grpId="0"/>
      <p:bldP spid="20" grpId="0"/>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P spid="31" grpId="0" bldLvl="0" animBg="1"/>
      <p:bldP spid="31" grpId="1" bldLvl="0" animBg="1"/>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432003" y="1149245"/>
            <a:ext cx="8107696" cy="4474473"/>
          </a:xfrm>
          <a:prstGeom prst="rect">
            <a:avLst/>
          </a:prstGeom>
        </p:spPr>
      </p:pic>
      <p:sp>
        <p:nvSpPr>
          <p:cNvPr id="28" name="矩形 27"/>
          <p:cNvSpPr/>
          <p:nvPr/>
        </p:nvSpPr>
        <p:spPr>
          <a:xfrm>
            <a:off x="2955395" y="2309792"/>
            <a:ext cx="6516914" cy="2077996"/>
          </a:xfrm>
          <a:prstGeom prst="rect">
            <a:avLst/>
          </a:prstGeom>
          <a:noFill/>
          <a:ln w="76200">
            <a:solidFill>
              <a:srgbClr val="044E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107795" y="2462192"/>
            <a:ext cx="6516914" cy="2077996"/>
          </a:xfrm>
          <a:prstGeom prst="rect">
            <a:avLst/>
          </a:prstGeom>
          <a:noFill/>
          <a:ln w="6350">
            <a:solidFill>
              <a:srgbClr val="044E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_矩形 18"/>
          <p:cNvSpPr/>
          <p:nvPr>
            <p:custDataLst>
              <p:tags r:id="rId2"/>
            </p:custDataLst>
          </p:nvPr>
        </p:nvSpPr>
        <p:spPr>
          <a:xfrm>
            <a:off x="4560651" y="3488839"/>
            <a:ext cx="4211913" cy="461665"/>
          </a:xfrm>
          <a:prstGeom prst="rect">
            <a:avLst/>
          </a:prstGeom>
        </p:spPr>
        <p:txBody>
          <a:bodyPr wrap="square">
            <a:spAutoFit/>
          </a:bodyPr>
          <a:lstStyle/>
          <a:p>
            <a:r>
              <a:rPr lang="en-US" altLang="zh-CN" sz="1200" dirty="0">
                <a:solidFill>
                  <a:schemeClr val="bg1">
                    <a:lumMod val="65000"/>
                  </a:schemeClr>
                </a:solidFill>
                <a:latin typeface="微软雅黑" panose="020B0503020204020204" pitchFamily="34" charset="-122"/>
                <a:ea typeface="微软雅黑" panose="020B0503020204020204" pitchFamily="34" charset="-122"/>
              </a:rPr>
              <a:t>Your content to play here, or through your copy, paste in this box, and select only the text. </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755821" y="2811252"/>
            <a:ext cx="3570208" cy="769441"/>
          </a:xfrm>
          <a:prstGeom prst="rect">
            <a:avLst/>
          </a:prstGeom>
        </p:spPr>
        <p:txBody>
          <a:bodyPr wrap="none">
            <a:spAutoFit/>
          </a:bodyPr>
          <a:lstStyle/>
          <a:p>
            <a:pPr algn="ctr"/>
            <a:r>
              <a:rPr lang="zh-CN" altLang="en-US" sz="4400" dirty="0" smtClean="0">
                <a:solidFill>
                  <a:schemeClr val="tx1">
                    <a:lumMod val="75000"/>
                    <a:lumOff val="25000"/>
                  </a:schemeClr>
                </a:solidFill>
                <a:latin typeface="方正大标宋简体" panose="02010601030101010101" pitchFamily="65" charset="-122"/>
                <a:ea typeface="方正大标宋简体" panose="02010601030101010101" pitchFamily="65" charset="-122"/>
              </a:rPr>
              <a:t>点击添加内容</a:t>
            </a:r>
            <a:endParaRPr lang="zh-CN" altLang="en-US" sz="4400" dirty="0">
              <a:solidFill>
                <a:schemeClr val="tx1">
                  <a:lumMod val="75000"/>
                  <a:lumOff val="25000"/>
                </a:schemeClr>
              </a:solidFill>
              <a:latin typeface="方正大标宋简体" panose="02010601030101010101" pitchFamily="65" charset="-122"/>
              <a:ea typeface="方正大标宋简体" panose="02010601030101010101" pitchFamily="65" charset="-122"/>
            </a:endParaRPr>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5333" y="2828990"/>
            <a:ext cx="3886208" cy="2584709"/>
          </a:xfrm>
          <a:prstGeom prst="rect">
            <a:avLst/>
          </a:prstGeom>
        </p:spPr>
      </p:pic>
      <p:sp>
        <p:nvSpPr>
          <p:cNvPr id="35" name="文本框 34"/>
          <p:cNvSpPr txBox="1"/>
          <p:nvPr/>
        </p:nvSpPr>
        <p:spPr>
          <a:xfrm>
            <a:off x="3385085" y="2724763"/>
            <a:ext cx="1247457" cy="1323439"/>
          </a:xfrm>
          <a:prstGeom prst="rect">
            <a:avLst/>
          </a:prstGeom>
          <a:noFill/>
          <a:effectLst/>
        </p:spPr>
        <p:txBody>
          <a:bodyPr wrap="none" rtlCol="0">
            <a:spAutoFit/>
          </a:bodyPr>
          <a:lstStyle/>
          <a:p>
            <a:r>
              <a:rPr lang="en-US" altLang="zh-CN" sz="8000" dirty="0" smtClean="0">
                <a:solidFill>
                  <a:srgbClr val="044EAE"/>
                </a:solidFill>
                <a:effectLst>
                  <a:innerShdw blurRad="63500" dist="50800" dir="13500000">
                    <a:prstClr val="black">
                      <a:alpha val="50000"/>
                    </a:prstClr>
                  </a:innerShdw>
                </a:effectLst>
                <a:latin typeface="Impact" panose="020B0806030902050204" pitchFamily="34" charset="0"/>
              </a:rPr>
              <a:t>04</a:t>
            </a:r>
            <a:endParaRPr lang="en-US" altLang="zh-CN" sz="6600" dirty="0" smtClean="0">
              <a:solidFill>
                <a:srgbClr val="044EAE"/>
              </a:solidFill>
              <a:effectLst>
                <a:innerShdw blurRad="63500" dist="50800" dir="13500000">
                  <a:prstClr val="black">
                    <a:alpha val="50000"/>
                  </a:prstClr>
                </a:innerShdw>
              </a:effectLst>
              <a:latin typeface="Impact" panose="020B0806030902050204" pitchFamily="34" charset="0"/>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26010" y="1869503"/>
            <a:ext cx="4597397" cy="3422380"/>
          </a:xfrm>
          <a:prstGeom prst="rect">
            <a:avLst/>
          </a:prstGeom>
        </p:spPr>
      </p:pic>
    </p:spTree>
  </p:cSld>
  <p:clrMapOvr>
    <a:masterClrMapping/>
  </p:clrMapOvr>
  <p:transition advTm="4290">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edge">
                                      <p:cBhvr>
                                        <p:cTn id="7" dur="2000"/>
                                        <p:tgtEl>
                                          <p:spTgt spid="28"/>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heel(1)">
                                      <p:cBhvr>
                                        <p:cTn id="11" dur="2000"/>
                                        <p:tgtEl>
                                          <p:spTgt spid="29"/>
                                        </p:tgtEl>
                                      </p:cBhvr>
                                    </p:animEffect>
                                  </p:childTnLst>
                                </p:cTn>
                              </p:par>
                            </p:childTnLst>
                          </p:cTn>
                        </p:par>
                        <p:par>
                          <p:cTn id="12" fill="hold">
                            <p:stCondLst>
                              <p:cond delay="4000"/>
                            </p:stCondLst>
                            <p:childTnLst>
                              <p:par>
                                <p:cTn id="13" presetID="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4500"/>
                            </p:stCondLst>
                            <p:childTnLst>
                              <p:par>
                                <p:cTn id="18" presetID="20" presetClass="entr" presetSubtype="0"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edge">
                                      <p:cBhvr>
                                        <p:cTn id="20" dur="2000"/>
                                        <p:tgtEl>
                                          <p:spTgt spid="24"/>
                                        </p:tgtEl>
                                      </p:cBhvr>
                                    </p:animEffect>
                                  </p:childTnLst>
                                </p:cTn>
                              </p:par>
                            </p:childTnLst>
                          </p:cTn>
                        </p:par>
                        <p:par>
                          <p:cTn id="21" fill="hold">
                            <p:stCondLst>
                              <p:cond delay="6500"/>
                            </p:stCondLst>
                            <p:childTnLst>
                              <p:par>
                                <p:cTn id="22" presetID="2" presetClass="entr" presetSubtype="9"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1000" fill="hold"/>
                                        <p:tgtEl>
                                          <p:spTgt spid="34"/>
                                        </p:tgtEl>
                                        <p:attrNameLst>
                                          <p:attrName>ppt_x</p:attrName>
                                        </p:attrNameLst>
                                      </p:cBhvr>
                                      <p:tavLst>
                                        <p:tav tm="0">
                                          <p:val>
                                            <p:strVal val="0-#ppt_w/2"/>
                                          </p:val>
                                        </p:tav>
                                        <p:tav tm="100000">
                                          <p:val>
                                            <p:strVal val="#ppt_x"/>
                                          </p:val>
                                        </p:tav>
                                      </p:tavLst>
                                    </p:anim>
                                    <p:anim calcmode="lin" valueType="num">
                                      <p:cBhvr additive="base">
                                        <p:cTn id="25" dur="1000" fill="hold"/>
                                        <p:tgtEl>
                                          <p:spTgt spid="34"/>
                                        </p:tgtEl>
                                        <p:attrNameLst>
                                          <p:attrName>ppt_y</p:attrName>
                                        </p:attrNameLst>
                                      </p:cBhvr>
                                      <p:tavLst>
                                        <p:tav tm="0">
                                          <p:val>
                                            <p:strVal val="0-#ppt_h/2"/>
                                          </p:val>
                                        </p:tav>
                                        <p:tav tm="100000">
                                          <p:val>
                                            <p:strVal val="#ppt_y"/>
                                          </p:val>
                                        </p:tav>
                                      </p:tavLst>
                                    </p:anim>
                                  </p:childTnLst>
                                </p:cTn>
                              </p:par>
                            </p:childTnLst>
                          </p:cTn>
                        </p:par>
                        <p:par>
                          <p:cTn id="26" fill="hold">
                            <p:stCondLst>
                              <p:cond delay="7500"/>
                            </p:stCondLst>
                            <p:childTnLst>
                              <p:par>
                                <p:cTn id="27" presetID="53" presetClass="entr" presetSubtype="16"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ppt_w</p:attrName>
                                        </p:attrNameLst>
                                      </p:cBhvr>
                                      <p:tavLst>
                                        <p:tav tm="0">
                                          <p:val>
                                            <p:fltVal val="0"/>
                                          </p:val>
                                        </p:tav>
                                        <p:tav tm="100000">
                                          <p:val>
                                            <p:strVal val="#ppt_w"/>
                                          </p:val>
                                        </p:tav>
                                      </p:tavLst>
                                    </p:anim>
                                    <p:anim calcmode="lin" valueType="num">
                                      <p:cBhvr>
                                        <p:cTn id="30" dur="500" fill="hold"/>
                                        <p:tgtEl>
                                          <p:spTgt spid="35"/>
                                        </p:tgtEl>
                                        <p:attrNameLst>
                                          <p:attrName>ppt_h</p:attrName>
                                        </p:attrNameLst>
                                      </p:cBhvr>
                                      <p:tavLst>
                                        <p:tav tm="0">
                                          <p:val>
                                            <p:fltVal val="0"/>
                                          </p:val>
                                        </p:tav>
                                        <p:tav tm="100000">
                                          <p:val>
                                            <p:strVal val="#ppt_h"/>
                                          </p:val>
                                        </p:tav>
                                      </p:tavLst>
                                    </p:anim>
                                    <p:animEffect transition="in" filter="fade">
                                      <p:cBhvr>
                                        <p:cTn id="31" dur="500"/>
                                        <p:tgtEl>
                                          <p:spTgt spid="35"/>
                                        </p:tgtEl>
                                      </p:cBhvr>
                                    </p:animEffect>
                                  </p:childTnLst>
                                </p:cTn>
                              </p:par>
                            </p:childTnLst>
                          </p:cTn>
                        </p:par>
                        <p:par>
                          <p:cTn id="32" fill="hold">
                            <p:stCondLst>
                              <p:cond delay="80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1"/>
                                        </p:tgtEl>
                                        <p:attrNameLst>
                                          <p:attrName>ppt_y</p:attrName>
                                        </p:attrNameLst>
                                      </p:cBhvr>
                                      <p:tavLst>
                                        <p:tav tm="0">
                                          <p:val>
                                            <p:strVal val="#ppt_y"/>
                                          </p:val>
                                        </p:tav>
                                        <p:tav tm="100000">
                                          <p:val>
                                            <p:strVal val="#ppt_y"/>
                                          </p:val>
                                        </p:tav>
                                      </p:tavLst>
                                    </p:anim>
                                    <p:anim calcmode="lin" valueType="num">
                                      <p:cBhvr>
                                        <p:cTn id="37"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1"/>
                                        </p:tgtEl>
                                      </p:cBhvr>
                                    </p:animEffect>
                                  </p:childTnLst>
                                </p:cTn>
                              </p:par>
                            </p:childTnLst>
                          </p:cTn>
                        </p:par>
                        <p:par>
                          <p:cTn id="40" fill="hold">
                            <p:stCondLst>
                              <p:cond delay="6750"/>
                            </p:stCondLst>
                            <p:childTnLst>
                              <p:par>
                                <p:cTn id="41" presetID="2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p:bldP spid="31"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平行四边形 4"/>
          <p:cNvSpPr/>
          <p:nvPr/>
        </p:nvSpPr>
        <p:spPr>
          <a:xfrm>
            <a:off x="4840339" y="3889827"/>
            <a:ext cx="2686622" cy="360695"/>
          </a:xfrm>
          <a:prstGeom prst="parallelogram">
            <a:avLst>
              <a:gd name="adj" fmla="val 98111"/>
            </a:avLst>
          </a:prstGeom>
          <a:solidFill>
            <a:srgbClr val="0070C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添加标题</a:t>
            </a:r>
            <a:endParaRPr lang="en-US" altLang="zh-CN" sz="2000" dirty="0">
              <a:latin typeface="微软雅黑" panose="020B0503020204020204" pitchFamily="34" charset="-122"/>
              <a:ea typeface="微软雅黑" panose="020B0503020204020204" pitchFamily="34" charset="-122"/>
            </a:endParaRPr>
          </a:p>
        </p:txBody>
      </p:sp>
      <p:sp>
        <p:nvSpPr>
          <p:cNvPr id="21" name="矩形 20"/>
          <p:cNvSpPr/>
          <p:nvPr/>
        </p:nvSpPr>
        <p:spPr>
          <a:xfrm>
            <a:off x="4751439" y="4250522"/>
            <a:ext cx="6120318" cy="1042035"/>
          </a:xfrm>
          <a:prstGeom prst="rect">
            <a:avLst/>
          </a:prstGeom>
        </p:spPr>
        <p:txBody>
          <a:bodyPr wrap="square">
            <a:spAutoFit/>
          </a:bodyPr>
          <a:lstStyle/>
          <a:p>
            <a:pPr lvl="0" algn="just">
              <a:lnSpc>
                <a:spcPct val="130000"/>
              </a:lnSpc>
              <a:defRPr/>
            </a:pPr>
            <a:r>
              <a:rPr sz="1600" kern="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a:t>
            </a:r>
            <a:endParaRPr sz="16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平行四边形 21"/>
          <p:cNvSpPr/>
          <p:nvPr/>
        </p:nvSpPr>
        <p:spPr>
          <a:xfrm>
            <a:off x="4840339" y="2082350"/>
            <a:ext cx="2686622" cy="360695"/>
          </a:xfrm>
          <a:prstGeom prst="parallelogram">
            <a:avLst>
              <a:gd name="adj" fmla="val 98111"/>
            </a:avLst>
          </a:prstGeom>
          <a:solidFill>
            <a:srgbClr val="0070C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添加标题</a:t>
            </a:r>
            <a:endParaRPr lang="en-US" altLang="zh-CN" sz="2000" dirty="0">
              <a:latin typeface="微软雅黑" panose="020B0503020204020204" pitchFamily="34" charset="-122"/>
              <a:ea typeface="微软雅黑" panose="020B0503020204020204" pitchFamily="34" charset="-122"/>
            </a:endParaRPr>
          </a:p>
        </p:txBody>
      </p:sp>
      <p:sp>
        <p:nvSpPr>
          <p:cNvPr id="23" name="矩形 22"/>
          <p:cNvSpPr/>
          <p:nvPr/>
        </p:nvSpPr>
        <p:spPr>
          <a:xfrm>
            <a:off x="4751439" y="2446711"/>
            <a:ext cx="6120318" cy="1042035"/>
          </a:xfrm>
          <a:prstGeom prst="rect">
            <a:avLst/>
          </a:prstGeom>
        </p:spPr>
        <p:txBody>
          <a:bodyPr wrap="square">
            <a:spAutoFit/>
          </a:bodyPr>
          <a:lstStyle/>
          <a:p>
            <a:pPr lvl="0" algn="just">
              <a:lnSpc>
                <a:spcPct val="130000"/>
              </a:lnSpc>
              <a:defRPr/>
            </a:pPr>
            <a:r>
              <a:rPr sz="1600" kern="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a:t>
            </a:r>
            <a:endParaRPr sz="16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任意多边形 23"/>
          <p:cNvSpPr/>
          <p:nvPr/>
        </p:nvSpPr>
        <p:spPr>
          <a:xfrm rot="2664103">
            <a:off x="9303001" y="3354749"/>
            <a:ext cx="421334" cy="363219"/>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5" name="等腰三角形 24"/>
          <p:cNvSpPr/>
          <p:nvPr/>
        </p:nvSpPr>
        <p:spPr>
          <a:xfrm rot="20599068">
            <a:off x="8144745" y="3504626"/>
            <a:ext cx="276444" cy="238314"/>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任意多边形 25"/>
          <p:cNvSpPr/>
          <p:nvPr/>
        </p:nvSpPr>
        <p:spPr>
          <a:xfrm rot="263506">
            <a:off x="9966610" y="3546558"/>
            <a:ext cx="619331" cy="533906"/>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等腰三角形 26"/>
          <p:cNvSpPr/>
          <p:nvPr/>
        </p:nvSpPr>
        <p:spPr>
          <a:xfrm rot="2525770">
            <a:off x="8896406" y="3734066"/>
            <a:ext cx="184311" cy="158889"/>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3" name="等腰三角形 32"/>
          <p:cNvSpPr/>
          <p:nvPr/>
        </p:nvSpPr>
        <p:spPr>
          <a:xfrm rot="1144664">
            <a:off x="10931529" y="1882761"/>
            <a:ext cx="373652" cy="322114"/>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任意多边形 35"/>
          <p:cNvSpPr/>
          <p:nvPr/>
        </p:nvSpPr>
        <p:spPr>
          <a:xfrm rot="4274105">
            <a:off x="9758006" y="5131929"/>
            <a:ext cx="1265955" cy="1091340"/>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213" y="1395114"/>
            <a:ext cx="3917226" cy="5462886"/>
          </a:xfrm>
          <a:prstGeom prst="rect">
            <a:avLst/>
          </a:prstGeom>
        </p:spPr>
      </p:pic>
      <p:sp>
        <p:nvSpPr>
          <p:cNvPr id="13" name="矩形 12"/>
          <p:cNvSpPr/>
          <p:nvPr/>
        </p:nvSpPr>
        <p:spPr>
          <a:xfrm>
            <a:off x="692366" y="269177"/>
            <a:ext cx="3570208" cy="769441"/>
          </a:xfrm>
          <a:prstGeom prst="rect">
            <a:avLst/>
          </a:prstGeom>
        </p:spPr>
        <p:txBody>
          <a:bodyPr wrap="none">
            <a:spAutoFit/>
          </a:bodyPr>
          <a:lstStyle/>
          <a:p>
            <a:pPr algn="ctr"/>
            <a:r>
              <a:rPr lang="zh-CN" altLang="en-US" sz="4400" dirty="0" smtClean="0">
                <a:solidFill>
                  <a:schemeClr val="tx1">
                    <a:lumMod val="75000"/>
                    <a:lumOff val="25000"/>
                  </a:schemeClr>
                </a:solidFill>
                <a:latin typeface="禹卫书法行书简体" panose="02000603000000000000" pitchFamily="2" charset="-122"/>
                <a:ea typeface="禹卫书法行书简体" panose="02000603000000000000" pitchFamily="2" charset="-122"/>
              </a:rPr>
              <a:t>点击添加内容</a:t>
            </a:r>
            <a:endParaRPr lang="zh-CN" altLang="en-US" sz="4400" dirty="0">
              <a:solidFill>
                <a:schemeClr val="tx1">
                  <a:lumMod val="75000"/>
                  <a:lumOff val="25000"/>
                </a:schemeClr>
              </a:solidFill>
              <a:latin typeface="禹卫书法行书简体" panose="02000603000000000000" pitchFamily="2" charset="-122"/>
              <a:ea typeface="禹卫书法行书简体" panose="02000603000000000000" pitchFamily="2" charset="-122"/>
            </a:endParaRPr>
          </a:p>
        </p:txBody>
      </p:sp>
    </p:spTree>
    <p:custDataLst>
      <p:tags r:id="rId2"/>
    </p:custDataLst>
  </p:cSld>
  <p:clrMapOvr>
    <a:masterClrMapping/>
  </p:clrMapOvr>
  <p:transition advTm="12588">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ppt_x</p:attrName>
                                        </p:attrNameLst>
                                      </p:cBhvr>
                                      <p:tavLst>
                                        <p:tav tm="0">
                                          <p:val>
                                            <p:strVal val="#ppt_x-#ppt_w*1.125000"/>
                                          </p:val>
                                        </p:tav>
                                        <p:tav tm="100000">
                                          <p:val>
                                            <p:strVal val="#ppt_x"/>
                                          </p:val>
                                        </p:tav>
                                      </p:tavLst>
                                    </p:anim>
                                    <p:animEffect transition="in" filter="wipe(right)">
                                      <p:cBhvr>
                                        <p:cTn id="8" dur="500"/>
                                        <p:tgtEl>
                                          <p:spTgt spid="22"/>
                                        </p:tgtEl>
                                      </p:cBhvr>
                                    </p:animEffect>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23"/>
                                        </p:tgtEl>
                                        <p:attrNameLst>
                                          <p:attrName>style.visibility</p:attrName>
                                        </p:attrNameLst>
                                      </p:cBhvr>
                                      <p:to>
                                        <p:strVal val="visible"/>
                                      </p:to>
                                    </p:set>
                                    <p:anim calcmode="lin" valueType="num">
                                      <p:cBhvr>
                                        <p:cTn id="12" dur="250" fill="hold"/>
                                        <p:tgtEl>
                                          <p:spTgt spid="23"/>
                                        </p:tgtEl>
                                        <p:attrNameLst>
                                          <p:attrName>ppt_w</p:attrName>
                                        </p:attrNameLst>
                                      </p:cBhvr>
                                      <p:tavLst>
                                        <p:tav tm="0">
                                          <p:val>
                                            <p:fltVal val="0"/>
                                          </p:val>
                                        </p:tav>
                                        <p:tav tm="100000">
                                          <p:val>
                                            <p:strVal val="#ppt_w"/>
                                          </p:val>
                                        </p:tav>
                                      </p:tavLst>
                                    </p:anim>
                                    <p:anim calcmode="lin" valueType="num">
                                      <p:cBhvr>
                                        <p:cTn id="13" dur="250" fill="hold"/>
                                        <p:tgtEl>
                                          <p:spTgt spid="23"/>
                                        </p:tgtEl>
                                        <p:attrNameLst>
                                          <p:attrName>ppt_h</p:attrName>
                                        </p:attrNameLst>
                                      </p:cBhvr>
                                      <p:tavLst>
                                        <p:tav tm="0">
                                          <p:val>
                                            <p:fltVal val="0"/>
                                          </p:val>
                                        </p:tav>
                                        <p:tav tm="100000">
                                          <p:val>
                                            <p:strVal val="#ppt_h"/>
                                          </p:val>
                                        </p:tav>
                                      </p:tavLst>
                                    </p:anim>
                                    <p:animEffect transition="in" filter="fade">
                                      <p:cBhvr>
                                        <p:cTn id="14" dur="250"/>
                                        <p:tgtEl>
                                          <p:spTgt spid="23"/>
                                        </p:tgtEl>
                                      </p:cBhvr>
                                    </p:animEffect>
                                  </p:childTnLst>
                                </p:cTn>
                              </p:par>
                            </p:childTnLst>
                          </p:cTn>
                        </p:par>
                        <p:par>
                          <p:cTn id="15" fill="hold">
                            <p:stCondLst>
                              <p:cond delay="2325"/>
                            </p:stCondLst>
                            <p:childTnLst>
                              <p:par>
                                <p:cTn id="16" presetID="31" presetClass="entr" presetSubtype="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750" fill="hold"/>
                                        <p:tgtEl>
                                          <p:spTgt spid="24"/>
                                        </p:tgtEl>
                                        <p:attrNameLst>
                                          <p:attrName>ppt_w</p:attrName>
                                        </p:attrNameLst>
                                      </p:cBhvr>
                                      <p:tavLst>
                                        <p:tav tm="0">
                                          <p:val>
                                            <p:fltVal val="0"/>
                                          </p:val>
                                        </p:tav>
                                        <p:tav tm="100000">
                                          <p:val>
                                            <p:strVal val="#ppt_w"/>
                                          </p:val>
                                        </p:tav>
                                      </p:tavLst>
                                    </p:anim>
                                    <p:anim calcmode="lin" valueType="num">
                                      <p:cBhvr>
                                        <p:cTn id="19" dur="750" fill="hold"/>
                                        <p:tgtEl>
                                          <p:spTgt spid="24"/>
                                        </p:tgtEl>
                                        <p:attrNameLst>
                                          <p:attrName>ppt_h</p:attrName>
                                        </p:attrNameLst>
                                      </p:cBhvr>
                                      <p:tavLst>
                                        <p:tav tm="0">
                                          <p:val>
                                            <p:fltVal val="0"/>
                                          </p:val>
                                        </p:tav>
                                        <p:tav tm="100000">
                                          <p:val>
                                            <p:strVal val="#ppt_h"/>
                                          </p:val>
                                        </p:tav>
                                      </p:tavLst>
                                    </p:anim>
                                    <p:anim calcmode="lin" valueType="num">
                                      <p:cBhvr>
                                        <p:cTn id="20" dur="750" fill="hold"/>
                                        <p:tgtEl>
                                          <p:spTgt spid="24"/>
                                        </p:tgtEl>
                                        <p:attrNameLst>
                                          <p:attrName>style.rotation</p:attrName>
                                        </p:attrNameLst>
                                      </p:cBhvr>
                                      <p:tavLst>
                                        <p:tav tm="0">
                                          <p:val>
                                            <p:fltVal val="90"/>
                                          </p:val>
                                        </p:tav>
                                        <p:tav tm="100000">
                                          <p:val>
                                            <p:fltVal val="0"/>
                                          </p:val>
                                        </p:tav>
                                      </p:tavLst>
                                    </p:anim>
                                    <p:animEffect transition="in" filter="fade">
                                      <p:cBhvr>
                                        <p:cTn id="21" dur="750"/>
                                        <p:tgtEl>
                                          <p:spTgt spid="24"/>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750" fill="hold"/>
                                        <p:tgtEl>
                                          <p:spTgt spid="25"/>
                                        </p:tgtEl>
                                        <p:attrNameLst>
                                          <p:attrName>ppt_w</p:attrName>
                                        </p:attrNameLst>
                                      </p:cBhvr>
                                      <p:tavLst>
                                        <p:tav tm="0">
                                          <p:val>
                                            <p:fltVal val="0"/>
                                          </p:val>
                                        </p:tav>
                                        <p:tav tm="100000">
                                          <p:val>
                                            <p:strVal val="#ppt_w"/>
                                          </p:val>
                                        </p:tav>
                                      </p:tavLst>
                                    </p:anim>
                                    <p:anim calcmode="lin" valueType="num">
                                      <p:cBhvr>
                                        <p:cTn id="25" dur="750" fill="hold"/>
                                        <p:tgtEl>
                                          <p:spTgt spid="25"/>
                                        </p:tgtEl>
                                        <p:attrNameLst>
                                          <p:attrName>ppt_h</p:attrName>
                                        </p:attrNameLst>
                                      </p:cBhvr>
                                      <p:tavLst>
                                        <p:tav tm="0">
                                          <p:val>
                                            <p:fltVal val="0"/>
                                          </p:val>
                                        </p:tav>
                                        <p:tav tm="100000">
                                          <p:val>
                                            <p:strVal val="#ppt_h"/>
                                          </p:val>
                                        </p:tav>
                                      </p:tavLst>
                                    </p:anim>
                                    <p:anim calcmode="lin" valueType="num">
                                      <p:cBhvr>
                                        <p:cTn id="26" dur="750" fill="hold"/>
                                        <p:tgtEl>
                                          <p:spTgt spid="25"/>
                                        </p:tgtEl>
                                        <p:attrNameLst>
                                          <p:attrName>style.rotation</p:attrName>
                                        </p:attrNameLst>
                                      </p:cBhvr>
                                      <p:tavLst>
                                        <p:tav tm="0">
                                          <p:val>
                                            <p:fltVal val="90"/>
                                          </p:val>
                                        </p:tav>
                                        <p:tav tm="100000">
                                          <p:val>
                                            <p:fltVal val="0"/>
                                          </p:val>
                                        </p:tav>
                                      </p:tavLst>
                                    </p:anim>
                                    <p:animEffect transition="in" filter="fade">
                                      <p:cBhvr>
                                        <p:cTn id="27" dur="750"/>
                                        <p:tgtEl>
                                          <p:spTgt spid="25"/>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750" fill="hold"/>
                                        <p:tgtEl>
                                          <p:spTgt spid="26"/>
                                        </p:tgtEl>
                                        <p:attrNameLst>
                                          <p:attrName>ppt_w</p:attrName>
                                        </p:attrNameLst>
                                      </p:cBhvr>
                                      <p:tavLst>
                                        <p:tav tm="0">
                                          <p:val>
                                            <p:fltVal val="0"/>
                                          </p:val>
                                        </p:tav>
                                        <p:tav tm="100000">
                                          <p:val>
                                            <p:strVal val="#ppt_w"/>
                                          </p:val>
                                        </p:tav>
                                      </p:tavLst>
                                    </p:anim>
                                    <p:anim calcmode="lin" valueType="num">
                                      <p:cBhvr>
                                        <p:cTn id="31" dur="750" fill="hold"/>
                                        <p:tgtEl>
                                          <p:spTgt spid="26"/>
                                        </p:tgtEl>
                                        <p:attrNameLst>
                                          <p:attrName>ppt_h</p:attrName>
                                        </p:attrNameLst>
                                      </p:cBhvr>
                                      <p:tavLst>
                                        <p:tav tm="0">
                                          <p:val>
                                            <p:fltVal val="0"/>
                                          </p:val>
                                        </p:tav>
                                        <p:tav tm="100000">
                                          <p:val>
                                            <p:strVal val="#ppt_h"/>
                                          </p:val>
                                        </p:tav>
                                      </p:tavLst>
                                    </p:anim>
                                    <p:anim calcmode="lin" valueType="num">
                                      <p:cBhvr>
                                        <p:cTn id="32" dur="750" fill="hold"/>
                                        <p:tgtEl>
                                          <p:spTgt spid="26"/>
                                        </p:tgtEl>
                                        <p:attrNameLst>
                                          <p:attrName>style.rotation</p:attrName>
                                        </p:attrNameLst>
                                      </p:cBhvr>
                                      <p:tavLst>
                                        <p:tav tm="0">
                                          <p:val>
                                            <p:fltVal val="90"/>
                                          </p:val>
                                        </p:tav>
                                        <p:tav tm="100000">
                                          <p:val>
                                            <p:fltVal val="0"/>
                                          </p:val>
                                        </p:tav>
                                      </p:tavLst>
                                    </p:anim>
                                    <p:animEffect transition="in" filter="fade">
                                      <p:cBhvr>
                                        <p:cTn id="33" dur="750"/>
                                        <p:tgtEl>
                                          <p:spTgt spid="26"/>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750" fill="hold"/>
                                        <p:tgtEl>
                                          <p:spTgt spid="27"/>
                                        </p:tgtEl>
                                        <p:attrNameLst>
                                          <p:attrName>ppt_w</p:attrName>
                                        </p:attrNameLst>
                                      </p:cBhvr>
                                      <p:tavLst>
                                        <p:tav tm="0">
                                          <p:val>
                                            <p:fltVal val="0"/>
                                          </p:val>
                                        </p:tav>
                                        <p:tav tm="100000">
                                          <p:val>
                                            <p:strVal val="#ppt_w"/>
                                          </p:val>
                                        </p:tav>
                                      </p:tavLst>
                                    </p:anim>
                                    <p:anim calcmode="lin" valueType="num">
                                      <p:cBhvr>
                                        <p:cTn id="37" dur="750" fill="hold"/>
                                        <p:tgtEl>
                                          <p:spTgt spid="27"/>
                                        </p:tgtEl>
                                        <p:attrNameLst>
                                          <p:attrName>ppt_h</p:attrName>
                                        </p:attrNameLst>
                                      </p:cBhvr>
                                      <p:tavLst>
                                        <p:tav tm="0">
                                          <p:val>
                                            <p:fltVal val="0"/>
                                          </p:val>
                                        </p:tav>
                                        <p:tav tm="100000">
                                          <p:val>
                                            <p:strVal val="#ppt_h"/>
                                          </p:val>
                                        </p:tav>
                                      </p:tavLst>
                                    </p:anim>
                                    <p:anim calcmode="lin" valueType="num">
                                      <p:cBhvr>
                                        <p:cTn id="38" dur="750" fill="hold"/>
                                        <p:tgtEl>
                                          <p:spTgt spid="27"/>
                                        </p:tgtEl>
                                        <p:attrNameLst>
                                          <p:attrName>style.rotation</p:attrName>
                                        </p:attrNameLst>
                                      </p:cBhvr>
                                      <p:tavLst>
                                        <p:tav tm="0">
                                          <p:val>
                                            <p:fltVal val="90"/>
                                          </p:val>
                                        </p:tav>
                                        <p:tav tm="100000">
                                          <p:val>
                                            <p:fltVal val="0"/>
                                          </p:val>
                                        </p:tav>
                                      </p:tavLst>
                                    </p:anim>
                                    <p:animEffect transition="in" filter="fade">
                                      <p:cBhvr>
                                        <p:cTn id="39" dur="750"/>
                                        <p:tgtEl>
                                          <p:spTgt spid="27"/>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750" fill="hold"/>
                                        <p:tgtEl>
                                          <p:spTgt spid="33"/>
                                        </p:tgtEl>
                                        <p:attrNameLst>
                                          <p:attrName>ppt_w</p:attrName>
                                        </p:attrNameLst>
                                      </p:cBhvr>
                                      <p:tavLst>
                                        <p:tav tm="0">
                                          <p:val>
                                            <p:fltVal val="0"/>
                                          </p:val>
                                        </p:tav>
                                        <p:tav tm="100000">
                                          <p:val>
                                            <p:strVal val="#ppt_w"/>
                                          </p:val>
                                        </p:tav>
                                      </p:tavLst>
                                    </p:anim>
                                    <p:anim calcmode="lin" valueType="num">
                                      <p:cBhvr>
                                        <p:cTn id="43" dur="750" fill="hold"/>
                                        <p:tgtEl>
                                          <p:spTgt spid="33"/>
                                        </p:tgtEl>
                                        <p:attrNameLst>
                                          <p:attrName>ppt_h</p:attrName>
                                        </p:attrNameLst>
                                      </p:cBhvr>
                                      <p:tavLst>
                                        <p:tav tm="0">
                                          <p:val>
                                            <p:fltVal val="0"/>
                                          </p:val>
                                        </p:tav>
                                        <p:tav tm="100000">
                                          <p:val>
                                            <p:strVal val="#ppt_h"/>
                                          </p:val>
                                        </p:tav>
                                      </p:tavLst>
                                    </p:anim>
                                    <p:anim calcmode="lin" valueType="num">
                                      <p:cBhvr>
                                        <p:cTn id="44" dur="750" fill="hold"/>
                                        <p:tgtEl>
                                          <p:spTgt spid="33"/>
                                        </p:tgtEl>
                                        <p:attrNameLst>
                                          <p:attrName>style.rotation</p:attrName>
                                        </p:attrNameLst>
                                      </p:cBhvr>
                                      <p:tavLst>
                                        <p:tav tm="0">
                                          <p:val>
                                            <p:fltVal val="90"/>
                                          </p:val>
                                        </p:tav>
                                        <p:tav tm="100000">
                                          <p:val>
                                            <p:fltVal val="0"/>
                                          </p:val>
                                        </p:tav>
                                      </p:tavLst>
                                    </p:anim>
                                    <p:animEffect transition="in" filter="fade">
                                      <p:cBhvr>
                                        <p:cTn id="45" dur="750"/>
                                        <p:tgtEl>
                                          <p:spTgt spid="33"/>
                                        </p:tgtEl>
                                      </p:cBhvr>
                                    </p:animEffect>
                                  </p:childTnLst>
                                </p:cTn>
                              </p:par>
                            </p:childTnLst>
                          </p:cTn>
                        </p:par>
                        <p:par>
                          <p:cTn id="46" fill="hold">
                            <p:stCondLst>
                              <p:cond delay="3325"/>
                            </p:stCondLst>
                            <p:childTnLst>
                              <p:par>
                                <p:cTn id="47" presetID="1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p:tgtEl>
                                          <p:spTgt spid="5"/>
                                        </p:tgtEl>
                                        <p:attrNameLst>
                                          <p:attrName>ppt_x</p:attrName>
                                        </p:attrNameLst>
                                      </p:cBhvr>
                                      <p:tavLst>
                                        <p:tav tm="0">
                                          <p:val>
                                            <p:strVal val="#ppt_x-#ppt_w*1.125000"/>
                                          </p:val>
                                        </p:tav>
                                        <p:tav tm="100000">
                                          <p:val>
                                            <p:strVal val="#ppt_x"/>
                                          </p:val>
                                        </p:tav>
                                      </p:tavLst>
                                    </p:anim>
                                    <p:animEffect transition="in" filter="wipe(right)">
                                      <p:cBhvr>
                                        <p:cTn id="50" dur="500"/>
                                        <p:tgtEl>
                                          <p:spTgt spid="5"/>
                                        </p:tgtEl>
                                      </p:cBhvr>
                                    </p:animEffect>
                                  </p:childTnLst>
                                </p:cTn>
                              </p:par>
                            </p:childTnLst>
                          </p:cTn>
                        </p:par>
                        <p:par>
                          <p:cTn id="51" fill="hold">
                            <p:stCondLst>
                              <p:cond delay="3825"/>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1"/>
                                        </p:tgtEl>
                                        <p:attrNameLst>
                                          <p:attrName>style.visibility</p:attrName>
                                        </p:attrNameLst>
                                      </p:cBhvr>
                                      <p:to>
                                        <p:strVal val="visible"/>
                                      </p:to>
                                    </p:set>
                                    <p:anim calcmode="lin" valueType="num">
                                      <p:cBhvr>
                                        <p:cTn id="54" dur="250" fill="hold"/>
                                        <p:tgtEl>
                                          <p:spTgt spid="21"/>
                                        </p:tgtEl>
                                        <p:attrNameLst>
                                          <p:attrName>ppt_w</p:attrName>
                                        </p:attrNameLst>
                                      </p:cBhvr>
                                      <p:tavLst>
                                        <p:tav tm="0">
                                          <p:val>
                                            <p:fltVal val="0"/>
                                          </p:val>
                                        </p:tav>
                                        <p:tav tm="100000">
                                          <p:val>
                                            <p:strVal val="#ppt_w"/>
                                          </p:val>
                                        </p:tav>
                                      </p:tavLst>
                                    </p:anim>
                                    <p:anim calcmode="lin" valueType="num">
                                      <p:cBhvr>
                                        <p:cTn id="55" dur="250" fill="hold"/>
                                        <p:tgtEl>
                                          <p:spTgt spid="21"/>
                                        </p:tgtEl>
                                        <p:attrNameLst>
                                          <p:attrName>ppt_h</p:attrName>
                                        </p:attrNameLst>
                                      </p:cBhvr>
                                      <p:tavLst>
                                        <p:tav tm="0">
                                          <p:val>
                                            <p:fltVal val="0"/>
                                          </p:val>
                                        </p:tav>
                                        <p:tav tm="100000">
                                          <p:val>
                                            <p:strVal val="#ppt_h"/>
                                          </p:val>
                                        </p:tav>
                                      </p:tavLst>
                                    </p:anim>
                                    <p:animEffect transition="in" filter="fade">
                                      <p:cBhvr>
                                        <p:cTn id="56" dur="250"/>
                                        <p:tgtEl>
                                          <p:spTgt spid="21"/>
                                        </p:tgtEl>
                                      </p:cBhvr>
                                    </p:animEffect>
                                  </p:childTnLst>
                                </p:cTn>
                              </p:par>
                              <p:par>
                                <p:cTn id="57" presetID="31" presetClass="entr" presetSubtype="0" fill="hold" grpId="0" nodeType="withEffect">
                                  <p:stCondLst>
                                    <p:cond delay="250"/>
                                  </p:stCondLst>
                                  <p:childTnLst>
                                    <p:set>
                                      <p:cBhvr>
                                        <p:cTn id="58" dur="1" fill="hold">
                                          <p:stCondLst>
                                            <p:cond delay="0"/>
                                          </p:stCondLst>
                                        </p:cTn>
                                        <p:tgtEl>
                                          <p:spTgt spid="36"/>
                                        </p:tgtEl>
                                        <p:attrNameLst>
                                          <p:attrName>style.visibility</p:attrName>
                                        </p:attrNameLst>
                                      </p:cBhvr>
                                      <p:to>
                                        <p:strVal val="visible"/>
                                      </p:to>
                                    </p:set>
                                    <p:anim calcmode="lin" valueType="num">
                                      <p:cBhvr>
                                        <p:cTn id="59" dur="750" fill="hold"/>
                                        <p:tgtEl>
                                          <p:spTgt spid="36"/>
                                        </p:tgtEl>
                                        <p:attrNameLst>
                                          <p:attrName>ppt_w</p:attrName>
                                        </p:attrNameLst>
                                      </p:cBhvr>
                                      <p:tavLst>
                                        <p:tav tm="0">
                                          <p:val>
                                            <p:fltVal val="0"/>
                                          </p:val>
                                        </p:tav>
                                        <p:tav tm="100000">
                                          <p:val>
                                            <p:strVal val="#ppt_w"/>
                                          </p:val>
                                        </p:tav>
                                      </p:tavLst>
                                    </p:anim>
                                    <p:anim calcmode="lin" valueType="num">
                                      <p:cBhvr>
                                        <p:cTn id="60" dur="750" fill="hold"/>
                                        <p:tgtEl>
                                          <p:spTgt spid="36"/>
                                        </p:tgtEl>
                                        <p:attrNameLst>
                                          <p:attrName>ppt_h</p:attrName>
                                        </p:attrNameLst>
                                      </p:cBhvr>
                                      <p:tavLst>
                                        <p:tav tm="0">
                                          <p:val>
                                            <p:fltVal val="0"/>
                                          </p:val>
                                        </p:tav>
                                        <p:tav tm="100000">
                                          <p:val>
                                            <p:strVal val="#ppt_h"/>
                                          </p:val>
                                        </p:tav>
                                      </p:tavLst>
                                    </p:anim>
                                    <p:anim calcmode="lin" valueType="num">
                                      <p:cBhvr>
                                        <p:cTn id="61" dur="750" fill="hold"/>
                                        <p:tgtEl>
                                          <p:spTgt spid="36"/>
                                        </p:tgtEl>
                                        <p:attrNameLst>
                                          <p:attrName>style.rotation</p:attrName>
                                        </p:attrNameLst>
                                      </p:cBhvr>
                                      <p:tavLst>
                                        <p:tav tm="0">
                                          <p:val>
                                            <p:fltVal val="90"/>
                                          </p:val>
                                        </p:tav>
                                        <p:tav tm="100000">
                                          <p:val>
                                            <p:fltVal val="0"/>
                                          </p:val>
                                        </p:tav>
                                      </p:tavLst>
                                    </p:anim>
                                    <p:animEffect transition="in" filter="fade">
                                      <p:cBhvr>
                                        <p:cTn id="62" dur="750"/>
                                        <p:tgtEl>
                                          <p:spTgt spid="36"/>
                                        </p:tgtEl>
                                      </p:cBhvr>
                                    </p:animEffect>
                                  </p:childTnLst>
                                </p:cTn>
                              </p:par>
                            </p:childTnLst>
                          </p:cTn>
                        </p:par>
                        <p:par>
                          <p:cTn id="63" fill="hold">
                            <p:stCondLst>
                              <p:cond delay="5400"/>
                            </p:stCondLst>
                            <p:childTnLst>
                              <p:par>
                                <p:cTn id="64" presetID="32" presetClass="emph" presetSubtype="0" fill="hold" grpId="1" nodeType="afterEffect">
                                  <p:stCondLst>
                                    <p:cond delay="0"/>
                                  </p:stCondLst>
                                  <p:childTnLst>
                                    <p:animRot by="120000">
                                      <p:cBhvr>
                                        <p:cTn id="65" dur="100" fill="hold">
                                          <p:stCondLst>
                                            <p:cond delay="0"/>
                                          </p:stCondLst>
                                        </p:cTn>
                                        <p:tgtEl>
                                          <p:spTgt spid="36"/>
                                        </p:tgtEl>
                                        <p:attrNameLst>
                                          <p:attrName>r</p:attrName>
                                        </p:attrNameLst>
                                      </p:cBhvr>
                                    </p:animRot>
                                    <p:animRot by="-240000">
                                      <p:cBhvr>
                                        <p:cTn id="66" dur="200" fill="hold">
                                          <p:stCondLst>
                                            <p:cond delay="200"/>
                                          </p:stCondLst>
                                        </p:cTn>
                                        <p:tgtEl>
                                          <p:spTgt spid="36"/>
                                        </p:tgtEl>
                                        <p:attrNameLst>
                                          <p:attrName>r</p:attrName>
                                        </p:attrNameLst>
                                      </p:cBhvr>
                                    </p:animRot>
                                    <p:animRot by="240000">
                                      <p:cBhvr>
                                        <p:cTn id="67" dur="200" fill="hold">
                                          <p:stCondLst>
                                            <p:cond delay="400"/>
                                          </p:stCondLst>
                                        </p:cTn>
                                        <p:tgtEl>
                                          <p:spTgt spid="36"/>
                                        </p:tgtEl>
                                        <p:attrNameLst>
                                          <p:attrName>r</p:attrName>
                                        </p:attrNameLst>
                                      </p:cBhvr>
                                    </p:animRot>
                                    <p:animRot by="-240000">
                                      <p:cBhvr>
                                        <p:cTn id="68" dur="200" fill="hold">
                                          <p:stCondLst>
                                            <p:cond delay="600"/>
                                          </p:stCondLst>
                                        </p:cTn>
                                        <p:tgtEl>
                                          <p:spTgt spid="36"/>
                                        </p:tgtEl>
                                        <p:attrNameLst>
                                          <p:attrName>r</p:attrName>
                                        </p:attrNameLst>
                                      </p:cBhvr>
                                    </p:animRot>
                                    <p:animRot by="120000">
                                      <p:cBhvr>
                                        <p:cTn id="69" dur="200" fill="hold">
                                          <p:stCondLst>
                                            <p:cond delay="800"/>
                                          </p:stCondLst>
                                        </p:cTn>
                                        <p:tgtEl>
                                          <p:spTgt spid="36"/>
                                        </p:tgtEl>
                                        <p:attrNameLst>
                                          <p:attrName>r</p:attrName>
                                        </p:attrNameLst>
                                      </p:cBhvr>
                                    </p:animRot>
                                  </p:childTnLst>
                                </p:cTn>
                              </p:par>
                            </p:childTnLst>
                          </p:cTn>
                        </p:par>
                        <p:par>
                          <p:cTn id="70" fill="hold">
                            <p:stCondLst>
                              <p:cond delay="64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13"/>
                                        </p:tgtEl>
                                        <p:attrNameLst>
                                          <p:attrName>style.visibility</p:attrName>
                                        </p:attrNameLst>
                                      </p:cBhvr>
                                      <p:to>
                                        <p:strVal val="visible"/>
                                      </p:to>
                                    </p:set>
                                    <p:anim calcmode="lin" valueType="num">
                                      <p:cBhvr>
                                        <p:cTn id="7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13"/>
                                        </p:tgtEl>
                                        <p:attrNameLst>
                                          <p:attrName>ppt_y</p:attrName>
                                        </p:attrNameLst>
                                      </p:cBhvr>
                                      <p:tavLst>
                                        <p:tav tm="0">
                                          <p:val>
                                            <p:strVal val="#ppt_y"/>
                                          </p:val>
                                        </p:tav>
                                        <p:tav tm="100000">
                                          <p:val>
                                            <p:strVal val="#ppt_y"/>
                                          </p:val>
                                        </p:tav>
                                      </p:tavLst>
                                    </p:anim>
                                    <p:anim calcmode="lin" valueType="num">
                                      <p:cBhvr>
                                        <p:cTn id="7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1" grpId="0"/>
      <p:bldP spid="22" grpId="0" bldLvl="0" animBg="1"/>
      <p:bldP spid="23" grpId="0"/>
      <p:bldP spid="24" grpId="0" bldLvl="0" animBg="1"/>
      <p:bldP spid="25" grpId="0" bldLvl="0" animBg="1"/>
      <p:bldP spid="26" grpId="0" bldLvl="0" animBg="1"/>
      <p:bldP spid="27" grpId="0" bldLvl="0" animBg="1"/>
      <p:bldP spid="33" grpId="0" bldLvl="0" animBg="1"/>
      <p:bldP spid="36" grpId="0" bldLvl="0" animBg="1"/>
      <p:bldP spid="36" grpId="1" bldLvl="0" animBg="1"/>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2313837" y="1641970"/>
            <a:ext cx="2667000" cy="4457700"/>
          </a:xfrm>
          <a:custGeom>
            <a:avLst/>
            <a:gdLst>
              <a:gd name="connsiteX0" fmla="*/ 0 w 2667000"/>
              <a:gd name="connsiteY0" fmla="*/ 0 h 4724400"/>
              <a:gd name="connsiteX1" fmla="*/ 2667000 w 2667000"/>
              <a:gd name="connsiteY1" fmla="*/ 0 h 4724400"/>
              <a:gd name="connsiteX2" fmla="*/ 2667000 w 2667000"/>
              <a:gd name="connsiteY2" fmla="*/ 1473200 h 4724400"/>
              <a:gd name="connsiteX3" fmla="*/ 2311400 w 2667000"/>
              <a:gd name="connsiteY3" fmla="*/ 1473200 h 4724400"/>
              <a:gd name="connsiteX4" fmla="*/ 2311400 w 2667000"/>
              <a:gd name="connsiteY4" fmla="*/ 3251200 h 4724400"/>
              <a:gd name="connsiteX5" fmla="*/ 2667000 w 2667000"/>
              <a:gd name="connsiteY5" fmla="*/ 3251200 h 4724400"/>
              <a:gd name="connsiteX6" fmla="*/ 2667000 w 2667000"/>
              <a:gd name="connsiteY6" fmla="*/ 4724400 h 4724400"/>
              <a:gd name="connsiteX7" fmla="*/ 0 w 2667000"/>
              <a:gd name="connsiteY7" fmla="*/ 4724400 h 4724400"/>
              <a:gd name="connsiteX0-1" fmla="*/ 2311400 w 2667000"/>
              <a:gd name="connsiteY0-2" fmla="*/ 3251200 h 4724400"/>
              <a:gd name="connsiteX1-3" fmla="*/ 2667000 w 2667000"/>
              <a:gd name="connsiteY1-4" fmla="*/ 3251200 h 4724400"/>
              <a:gd name="connsiteX2-5" fmla="*/ 2667000 w 2667000"/>
              <a:gd name="connsiteY2-6" fmla="*/ 4724400 h 4724400"/>
              <a:gd name="connsiteX3-7" fmla="*/ 0 w 2667000"/>
              <a:gd name="connsiteY3-8" fmla="*/ 4724400 h 4724400"/>
              <a:gd name="connsiteX4-9" fmla="*/ 0 w 2667000"/>
              <a:gd name="connsiteY4-10" fmla="*/ 0 h 4724400"/>
              <a:gd name="connsiteX5-11" fmla="*/ 2667000 w 2667000"/>
              <a:gd name="connsiteY5-12" fmla="*/ 0 h 4724400"/>
              <a:gd name="connsiteX6-13" fmla="*/ 2667000 w 2667000"/>
              <a:gd name="connsiteY6-14" fmla="*/ 1473200 h 4724400"/>
              <a:gd name="connsiteX7-15" fmla="*/ 2311400 w 2667000"/>
              <a:gd name="connsiteY7-16" fmla="*/ 1473200 h 4724400"/>
              <a:gd name="connsiteX8" fmla="*/ 2402840 w 2667000"/>
              <a:gd name="connsiteY8" fmla="*/ 3342640 h 4724400"/>
              <a:gd name="connsiteX0-17" fmla="*/ 2667000 w 2667000"/>
              <a:gd name="connsiteY0-18" fmla="*/ 3251200 h 4724400"/>
              <a:gd name="connsiteX1-19" fmla="*/ 2667000 w 2667000"/>
              <a:gd name="connsiteY1-20" fmla="*/ 4724400 h 4724400"/>
              <a:gd name="connsiteX2-21" fmla="*/ 0 w 2667000"/>
              <a:gd name="connsiteY2-22" fmla="*/ 4724400 h 4724400"/>
              <a:gd name="connsiteX3-23" fmla="*/ 0 w 2667000"/>
              <a:gd name="connsiteY3-24" fmla="*/ 0 h 4724400"/>
              <a:gd name="connsiteX4-25" fmla="*/ 2667000 w 2667000"/>
              <a:gd name="connsiteY4-26" fmla="*/ 0 h 4724400"/>
              <a:gd name="connsiteX5-27" fmla="*/ 2667000 w 2667000"/>
              <a:gd name="connsiteY5-28" fmla="*/ 1473200 h 4724400"/>
              <a:gd name="connsiteX6-29" fmla="*/ 2311400 w 2667000"/>
              <a:gd name="connsiteY6-30" fmla="*/ 1473200 h 4724400"/>
              <a:gd name="connsiteX7-31" fmla="*/ 2402840 w 2667000"/>
              <a:gd name="connsiteY7-32" fmla="*/ 3342640 h 4724400"/>
              <a:gd name="connsiteX0-33" fmla="*/ 2667000 w 2667000"/>
              <a:gd name="connsiteY0-34" fmla="*/ 3251200 h 4724400"/>
              <a:gd name="connsiteX1-35" fmla="*/ 2667000 w 2667000"/>
              <a:gd name="connsiteY1-36" fmla="*/ 4724400 h 4724400"/>
              <a:gd name="connsiteX2-37" fmla="*/ 0 w 2667000"/>
              <a:gd name="connsiteY2-38" fmla="*/ 4724400 h 4724400"/>
              <a:gd name="connsiteX3-39" fmla="*/ 0 w 2667000"/>
              <a:gd name="connsiteY3-40" fmla="*/ 0 h 4724400"/>
              <a:gd name="connsiteX4-41" fmla="*/ 2667000 w 2667000"/>
              <a:gd name="connsiteY4-42" fmla="*/ 0 h 4724400"/>
              <a:gd name="connsiteX5-43" fmla="*/ 2667000 w 2667000"/>
              <a:gd name="connsiteY5-44" fmla="*/ 1473200 h 4724400"/>
              <a:gd name="connsiteX6-45" fmla="*/ 2311400 w 2667000"/>
              <a:gd name="connsiteY6-46" fmla="*/ 1473200 h 4724400"/>
              <a:gd name="connsiteX0-47" fmla="*/ 2667000 w 2667000"/>
              <a:gd name="connsiteY0-48" fmla="*/ 3251200 h 4724400"/>
              <a:gd name="connsiteX1-49" fmla="*/ 2667000 w 2667000"/>
              <a:gd name="connsiteY1-50" fmla="*/ 4724400 h 4724400"/>
              <a:gd name="connsiteX2-51" fmla="*/ 0 w 2667000"/>
              <a:gd name="connsiteY2-52" fmla="*/ 4724400 h 4724400"/>
              <a:gd name="connsiteX3-53" fmla="*/ 0 w 2667000"/>
              <a:gd name="connsiteY3-54" fmla="*/ 0 h 4724400"/>
              <a:gd name="connsiteX4-55" fmla="*/ 2667000 w 2667000"/>
              <a:gd name="connsiteY4-56" fmla="*/ 0 h 4724400"/>
              <a:gd name="connsiteX5-57" fmla="*/ 2667000 w 2667000"/>
              <a:gd name="connsiteY5-58" fmla="*/ 1473200 h 4724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667000" h="4724400">
                <a:moveTo>
                  <a:pt x="2667000" y="3251200"/>
                </a:moveTo>
                <a:lnTo>
                  <a:pt x="2667000" y="4724400"/>
                </a:lnTo>
                <a:lnTo>
                  <a:pt x="0" y="4724400"/>
                </a:lnTo>
                <a:lnTo>
                  <a:pt x="0" y="0"/>
                </a:lnTo>
                <a:lnTo>
                  <a:pt x="2667000" y="0"/>
                </a:lnTo>
                <a:lnTo>
                  <a:pt x="2667000" y="1473200"/>
                </a:lnTo>
              </a:path>
            </a:pathLst>
          </a:cu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58237" y="1915020"/>
            <a:ext cx="711200" cy="39116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583227" y="2834072"/>
            <a:ext cx="3647152" cy="1338828"/>
          </a:xfrm>
          <a:prstGeom prst="rect">
            <a:avLst/>
          </a:prstGeom>
        </p:spPr>
        <p:txBody>
          <a:bodyPr wrap="none">
            <a:spAutoFit/>
          </a:bodyPr>
          <a:lstStyle/>
          <a:p>
            <a:pPr lvl="0" algn="r">
              <a:lnSpc>
                <a:spcPct val="150000"/>
              </a:lnSpc>
              <a:buClr>
                <a:srgbClr val="D5495F"/>
              </a:buClr>
              <a:buSzPct val="80000"/>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请在此粘贴或者输入您的文字内容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a:p>
            <a:pPr lvl="0" algn="r">
              <a:lnSpc>
                <a:spcPct val="150000"/>
              </a:lnSpc>
              <a:buClr>
                <a:srgbClr val="D5495F"/>
              </a:buClr>
              <a:buSzPct val="80000"/>
              <a:defRPr/>
            </a:pPr>
            <a:r>
              <a:rPr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请在此粘贴或者输入您的文字内容</a:t>
            </a:r>
            <a:endParaRPr dirty="0">
              <a:solidFill>
                <a:schemeClr val="tx1">
                  <a:lumMod val="50000"/>
                  <a:lumOff val="50000"/>
                </a:schemeClr>
              </a:solidFill>
              <a:latin typeface="微软雅黑" panose="020B0503020204020204" pitchFamily="34" charset="-122"/>
              <a:ea typeface="微软雅黑" panose="020B0503020204020204" pitchFamily="34" charset="-122"/>
            </a:endParaRPr>
          </a:p>
          <a:p>
            <a:pPr lvl="0" algn="r">
              <a:lnSpc>
                <a:spcPct val="150000"/>
              </a:lnSpc>
              <a:buClr>
                <a:srgbClr val="D5495F"/>
              </a:buClr>
              <a:buSzPct val="80000"/>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请在此粘贴或者输入您的文字内容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任意多边形 24"/>
          <p:cNvSpPr/>
          <p:nvPr/>
        </p:nvSpPr>
        <p:spPr>
          <a:xfrm rot="2664103">
            <a:off x="9901158" y="4111190"/>
            <a:ext cx="421334" cy="363219"/>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20599068">
            <a:off x="8742902" y="4261067"/>
            <a:ext cx="276444" cy="238314"/>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263506">
            <a:off x="10564767" y="4302999"/>
            <a:ext cx="619331" cy="533906"/>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2525770">
            <a:off x="9494563" y="4490507"/>
            <a:ext cx="184311" cy="158889"/>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0731" y="597045"/>
            <a:ext cx="6556043" cy="4880429"/>
          </a:xfrm>
          <a:prstGeom prst="rect">
            <a:avLst/>
          </a:prstGeom>
        </p:spPr>
      </p:pic>
      <p:sp>
        <p:nvSpPr>
          <p:cNvPr id="10" name="矩形 9"/>
          <p:cNvSpPr/>
          <p:nvPr/>
        </p:nvSpPr>
        <p:spPr>
          <a:xfrm>
            <a:off x="692366" y="269177"/>
            <a:ext cx="3570208" cy="769441"/>
          </a:xfrm>
          <a:prstGeom prst="rect">
            <a:avLst/>
          </a:prstGeom>
        </p:spPr>
        <p:txBody>
          <a:bodyPr wrap="none">
            <a:spAutoFit/>
          </a:bodyPr>
          <a:lstStyle/>
          <a:p>
            <a:pPr algn="ctr"/>
            <a:r>
              <a:rPr lang="zh-CN" altLang="en-US" sz="4400" dirty="0" smtClean="0">
                <a:solidFill>
                  <a:schemeClr val="tx1">
                    <a:lumMod val="75000"/>
                    <a:lumOff val="25000"/>
                  </a:schemeClr>
                </a:solidFill>
                <a:latin typeface="禹卫书法行书简体" panose="02000603000000000000" pitchFamily="2" charset="-122"/>
                <a:ea typeface="禹卫书法行书简体" panose="02000603000000000000" pitchFamily="2" charset="-122"/>
              </a:rPr>
              <a:t>点击添加内容</a:t>
            </a:r>
            <a:endParaRPr lang="zh-CN" altLang="en-US" sz="4400" dirty="0">
              <a:solidFill>
                <a:schemeClr val="tx1">
                  <a:lumMod val="75000"/>
                  <a:lumOff val="25000"/>
                </a:schemeClr>
              </a:solidFill>
              <a:latin typeface="禹卫书法行书简体" panose="02000603000000000000" pitchFamily="2" charset="-122"/>
              <a:ea typeface="禹卫书法行书简体" panose="02000603000000000000" pitchFamily="2" charset="-122"/>
            </a:endParaRPr>
          </a:p>
        </p:txBody>
      </p:sp>
    </p:spTree>
  </p:cSld>
  <p:clrMapOvr>
    <a:masterClrMapping/>
  </p:clrMapOvr>
  <p:transition advTm="7580">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1500"/>
                                        <p:tgtEl>
                                          <p:spTgt spid="14"/>
                                        </p:tgtEl>
                                      </p:cBhvr>
                                    </p:animEffect>
                                  </p:childTnLst>
                                </p:cTn>
                              </p:par>
                              <p:par>
                                <p:cTn id="8" presetID="31"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 calcmode="lin" valueType="num">
                                      <p:cBhvr>
                                        <p:cTn id="10" dur="750" fill="hold"/>
                                        <p:tgtEl>
                                          <p:spTgt spid="28"/>
                                        </p:tgtEl>
                                        <p:attrNameLst>
                                          <p:attrName>ppt_w</p:attrName>
                                        </p:attrNameLst>
                                      </p:cBhvr>
                                      <p:tavLst>
                                        <p:tav tm="0">
                                          <p:val>
                                            <p:fltVal val="0"/>
                                          </p:val>
                                        </p:tav>
                                        <p:tav tm="100000">
                                          <p:val>
                                            <p:strVal val="#ppt_w"/>
                                          </p:val>
                                        </p:tav>
                                      </p:tavLst>
                                    </p:anim>
                                    <p:anim calcmode="lin" valueType="num">
                                      <p:cBhvr>
                                        <p:cTn id="11" dur="750" fill="hold"/>
                                        <p:tgtEl>
                                          <p:spTgt spid="28"/>
                                        </p:tgtEl>
                                        <p:attrNameLst>
                                          <p:attrName>ppt_h</p:attrName>
                                        </p:attrNameLst>
                                      </p:cBhvr>
                                      <p:tavLst>
                                        <p:tav tm="0">
                                          <p:val>
                                            <p:fltVal val="0"/>
                                          </p:val>
                                        </p:tav>
                                        <p:tav tm="100000">
                                          <p:val>
                                            <p:strVal val="#ppt_h"/>
                                          </p:val>
                                        </p:tav>
                                      </p:tavLst>
                                    </p:anim>
                                    <p:anim calcmode="lin" valueType="num">
                                      <p:cBhvr>
                                        <p:cTn id="12" dur="750" fill="hold"/>
                                        <p:tgtEl>
                                          <p:spTgt spid="28"/>
                                        </p:tgtEl>
                                        <p:attrNameLst>
                                          <p:attrName>style.rotation</p:attrName>
                                        </p:attrNameLst>
                                      </p:cBhvr>
                                      <p:tavLst>
                                        <p:tav tm="0">
                                          <p:val>
                                            <p:fltVal val="90"/>
                                          </p:val>
                                        </p:tav>
                                        <p:tav tm="100000">
                                          <p:val>
                                            <p:fltVal val="0"/>
                                          </p:val>
                                        </p:tav>
                                      </p:tavLst>
                                    </p:anim>
                                    <p:animEffect transition="in" filter="fade">
                                      <p:cBhvr>
                                        <p:cTn id="13" dur="750"/>
                                        <p:tgtEl>
                                          <p:spTgt spid="28"/>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par>
                          <p:cTn id="22" fill="hold">
                            <p:stCondLst>
                              <p:cond delay="2500"/>
                            </p:stCondLst>
                            <p:childTnLst>
                              <p:par>
                                <p:cTn id="23" presetID="31"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750" fill="hold"/>
                                        <p:tgtEl>
                                          <p:spTgt spid="25"/>
                                        </p:tgtEl>
                                        <p:attrNameLst>
                                          <p:attrName>ppt_w</p:attrName>
                                        </p:attrNameLst>
                                      </p:cBhvr>
                                      <p:tavLst>
                                        <p:tav tm="0">
                                          <p:val>
                                            <p:fltVal val="0"/>
                                          </p:val>
                                        </p:tav>
                                        <p:tav tm="100000">
                                          <p:val>
                                            <p:strVal val="#ppt_w"/>
                                          </p:val>
                                        </p:tav>
                                      </p:tavLst>
                                    </p:anim>
                                    <p:anim calcmode="lin" valueType="num">
                                      <p:cBhvr>
                                        <p:cTn id="26" dur="750" fill="hold"/>
                                        <p:tgtEl>
                                          <p:spTgt spid="25"/>
                                        </p:tgtEl>
                                        <p:attrNameLst>
                                          <p:attrName>ppt_h</p:attrName>
                                        </p:attrNameLst>
                                      </p:cBhvr>
                                      <p:tavLst>
                                        <p:tav tm="0">
                                          <p:val>
                                            <p:fltVal val="0"/>
                                          </p:val>
                                        </p:tav>
                                        <p:tav tm="100000">
                                          <p:val>
                                            <p:strVal val="#ppt_h"/>
                                          </p:val>
                                        </p:tav>
                                      </p:tavLst>
                                    </p:anim>
                                    <p:anim calcmode="lin" valueType="num">
                                      <p:cBhvr>
                                        <p:cTn id="27" dur="750" fill="hold"/>
                                        <p:tgtEl>
                                          <p:spTgt spid="25"/>
                                        </p:tgtEl>
                                        <p:attrNameLst>
                                          <p:attrName>style.rotation</p:attrName>
                                        </p:attrNameLst>
                                      </p:cBhvr>
                                      <p:tavLst>
                                        <p:tav tm="0">
                                          <p:val>
                                            <p:fltVal val="90"/>
                                          </p:val>
                                        </p:tav>
                                        <p:tav tm="100000">
                                          <p:val>
                                            <p:fltVal val="0"/>
                                          </p:val>
                                        </p:tav>
                                      </p:tavLst>
                                    </p:anim>
                                    <p:animEffect transition="in" filter="fade">
                                      <p:cBhvr>
                                        <p:cTn id="28" dur="750"/>
                                        <p:tgtEl>
                                          <p:spTgt spid="25"/>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750" fill="hold"/>
                                        <p:tgtEl>
                                          <p:spTgt spid="26"/>
                                        </p:tgtEl>
                                        <p:attrNameLst>
                                          <p:attrName>ppt_w</p:attrName>
                                        </p:attrNameLst>
                                      </p:cBhvr>
                                      <p:tavLst>
                                        <p:tav tm="0">
                                          <p:val>
                                            <p:fltVal val="0"/>
                                          </p:val>
                                        </p:tav>
                                        <p:tav tm="100000">
                                          <p:val>
                                            <p:strVal val="#ppt_w"/>
                                          </p:val>
                                        </p:tav>
                                      </p:tavLst>
                                    </p:anim>
                                    <p:anim calcmode="lin" valueType="num">
                                      <p:cBhvr>
                                        <p:cTn id="32" dur="750" fill="hold"/>
                                        <p:tgtEl>
                                          <p:spTgt spid="26"/>
                                        </p:tgtEl>
                                        <p:attrNameLst>
                                          <p:attrName>ppt_h</p:attrName>
                                        </p:attrNameLst>
                                      </p:cBhvr>
                                      <p:tavLst>
                                        <p:tav tm="0">
                                          <p:val>
                                            <p:fltVal val="0"/>
                                          </p:val>
                                        </p:tav>
                                        <p:tav tm="100000">
                                          <p:val>
                                            <p:strVal val="#ppt_h"/>
                                          </p:val>
                                        </p:tav>
                                      </p:tavLst>
                                    </p:anim>
                                    <p:anim calcmode="lin" valueType="num">
                                      <p:cBhvr>
                                        <p:cTn id="33" dur="750" fill="hold"/>
                                        <p:tgtEl>
                                          <p:spTgt spid="26"/>
                                        </p:tgtEl>
                                        <p:attrNameLst>
                                          <p:attrName>style.rotation</p:attrName>
                                        </p:attrNameLst>
                                      </p:cBhvr>
                                      <p:tavLst>
                                        <p:tav tm="0">
                                          <p:val>
                                            <p:fltVal val="90"/>
                                          </p:val>
                                        </p:tav>
                                        <p:tav tm="100000">
                                          <p:val>
                                            <p:fltVal val="0"/>
                                          </p:val>
                                        </p:tav>
                                      </p:tavLst>
                                    </p:anim>
                                    <p:animEffect transition="in" filter="fade">
                                      <p:cBhvr>
                                        <p:cTn id="34" dur="750"/>
                                        <p:tgtEl>
                                          <p:spTgt spid="26"/>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750" fill="hold"/>
                                        <p:tgtEl>
                                          <p:spTgt spid="27"/>
                                        </p:tgtEl>
                                        <p:attrNameLst>
                                          <p:attrName>ppt_w</p:attrName>
                                        </p:attrNameLst>
                                      </p:cBhvr>
                                      <p:tavLst>
                                        <p:tav tm="0">
                                          <p:val>
                                            <p:fltVal val="0"/>
                                          </p:val>
                                        </p:tav>
                                        <p:tav tm="100000">
                                          <p:val>
                                            <p:strVal val="#ppt_w"/>
                                          </p:val>
                                        </p:tav>
                                      </p:tavLst>
                                    </p:anim>
                                    <p:anim calcmode="lin" valueType="num">
                                      <p:cBhvr>
                                        <p:cTn id="38" dur="750" fill="hold"/>
                                        <p:tgtEl>
                                          <p:spTgt spid="27"/>
                                        </p:tgtEl>
                                        <p:attrNameLst>
                                          <p:attrName>ppt_h</p:attrName>
                                        </p:attrNameLst>
                                      </p:cBhvr>
                                      <p:tavLst>
                                        <p:tav tm="0">
                                          <p:val>
                                            <p:fltVal val="0"/>
                                          </p:val>
                                        </p:tav>
                                        <p:tav tm="100000">
                                          <p:val>
                                            <p:strVal val="#ppt_h"/>
                                          </p:val>
                                        </p:tav>
                                      </p:tavLst>
                                    </p:anim>
                                    <p:anim calcmode="lin" valueType="num">
                                      <p:cBhvr>
                                        <p:cTn id="39" dur="750" fill="hold"/>
                                        <p:tgtEl>
                                          <p:spTgt spid="27"/>
                                        </p:tgtEl>
                                        <p:attrNameLst>
                                          <p:attrName>style.rotation</p:attrName>
                                        </p:attrNameLst>
                                      </p:cBhvr>
                                      <p:tavLst>
                                        <p:tav tm="0">
                                          <p:val>
                                            <p:fltVal val="90"/>
                                          </p:val>
                                        </p:tav>
                                        <p:tav tm="100000">
                                          <p:val>
                                            <p:fltVal val="0"/>
                                          </p:val>
                                        </p:tav>
                                      </p:tavLst>
                                    </p:anim>
                                    <p:animEffect transition="in" filter="fade">
                                      <p:cBhvr>
                                        <p:cTn id="40" dur="750"/>
                                        <p:tgtEl>
                                          <p:spTgt spid="27"/>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fade">
                                      <p:cBhvr>
                                        <p:cTn id="44" dur="1000"/>
                                        <p:tgtEl>
                                          <p:spTgt spid="2"/>
                                        </p:tgtEl>
                                      </p:cBhvr>
                                    </p:animEffect>
                                    <p:anim calcmode="lin" valueType="num">
                                      <p:cBhvr>
                                        <p:cTn id="45" dur="1000" fill="hold"/>
                                        <p:tgtEl>
                                          <p:spTgt spid="2"/>
                                        </p:tgtEl>
                                        <p:attrNameLst>
                                          <p:attrName>ppt_x</p:attrName>
                                        </p:attrNameLst>
                                      </p:cBhvr>
                                      <p:tavLst>
                                        <p:tav tm="0">
                                          <p:val>
                                            <p:strVal val="#ppt_x"/>
                                          </p:val>
                                        </p:tav>
                                        <p:tav tm="100000">
                                          <p:val>
                                            <p:strVal val="#ppt_x"/>
                                          </p:val>
                                        </p:tav>
                                      </p:tavLst>
                                    </p:anim>
                                    <p:anim calcmode="lin" valueType="num">
                                      <p:cBhvr>
                                        <p:cTn id="46" dur="1000" fill="hold"/>
                                        <p:tgtEl>
                                          <p:spTgt spid="2"/>
                                        </p:tgtEl>
                                        <p:attrNameLst>
                                          <p:attrName>ppt_y</p:attrName>
                                        </p:attrNameLst>
                                      </p:cBhvr>
                                      <p:tavLst>
                                        <p:tav tm="0">
                                          <p:val>
                                            <p:strVal val="#ppt_y+.1"/>
                                          </p:val>
                                        </p:tav>
                                        <p:tav tm="100000">
                                          <p:val>
                                            <p:strVal val="#ppt_y"/>
                                          </p:val>
                                        </p:tav>
                                      </p:tavLst>
                                    </p:anim>
                                  </p:childTnLst>
                                </p:cTn>
                              </p:par>
                            </p:childTnLst>
                          </p:cTn>
                        </p:par>
                        <p:par>
                          <p:cTn id="47" fill="hold">
                            <p:stCondLst>
                              <p:cond delay="45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0"/>
                                        </p:tgtEl>
                                        <p:attrNameLst>
                                          <p:attrName>ppt_y</p:attrName>
                                        </p:attrNameLst>
                                      </p:cBhvr>
                                      <p:tavLst>
                                        <p:tav tm="0">
                                          <p:val>
                                            <p:strVal val="#ppt_y"/>
                                          </p:val>
                                        </p:tav>
                                        <p:tav tm="100000">
                                          <p:val>
                                            <p:strVal val="#ppt_y"/>
                                          </p:val>
                                        </p:tav>
                                      </p:tavLst>
                                    </p:anim>
                                    <p:anim calcmode="lin" valueType="num">
                                      <p:cBhvr>
                                        <p:cTn id="5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5" grpId="0" animBg="1"/>
      <p:bldP spid="18" grpId="0"/>
      <p:bldP spid="25" grpId="0" bldLvl="0" animBg="1"/>
      <p:bldP spid="26" grpId="0" bldLvl="0" animBg="1"/>
      <p:bldP spid="27" grpId="0" bldLvl="0" animBg="1"/>
      <p:bldP spid="28" grpId="0" bldLvl="0" animBg="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 name="图片 84"/>
          <p:cNvPicPr>
            <a:picLocks noChangeAspect="1"/>
          </p:cNvPicPr>
          <p:nvPr/>
        </p:nvPicPr>
        <p:blipFill>
          <a:blip r:embed="rId1"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511541" y="1185175"/>
            <a:ext cx="8820587" cy="4867903"/>
          </a:xfrm>
          <a:prstGeom prst="rect">
            <a:avLst/>
          </a:prstGeom>
        </p:spPr>
      </p:pic>
      <p:grpSp>
        <p:nvGrpSpPr>
          <p:cNvPr id="32" name="组合 31"/>
          <p:cNvGrpSpPr/>
          <p:nvPr/>
        </p:nvGrpSpPr>
        <p:grpSpPr>
          <a:xfrm>
            <a:off x="7053384" y="1855004"/>
            <a:ext cx="3140530" cy="461665"/>
            <a:chOff x="3303678" y="1772209"/>
            <a:chExt cx="3140530" cy="461665"/>
          </a:xfrm>
        </p:grpSpPr>
        <p:sp>
          <p:nvSpPr>
            <p:cNvPr id="33" name="TextBox 11"/>
            <p:cNvSpPr txBox="1"/>
            <p:nvPr/>
          </p:nvSpPr>
          <p:spPr>
            <a:xfrm>
              <a:off x="3303678" y="1772209"/>
              <a:ext cx="3140530" cy="461665"/>
            </a:xfrm>
            <a:prstGeom prst="rect">
              <a:avLst/>
            </a:prstGeom>
            <a:noFill/>
          </p:spPr>
          <p:txBody>
            <a:bodyPr wrap="square" rtlCol="0">
              <a:spAutoFit/>
            </a:bodyPr>
            <a:lstStyle/>
            <a:p>
              <a:pPr algn="ctr"/>
              <a:r>
                <a:rPr lang="zh-CN" altLang="en-US" sz="2400" dirty="0" smtClean="0">
                  <a:solidFill>
                    <a:schemeClr val="tx1">
                      <a:lumMod val="65000"/>
                      <a:lumOff val="35000"/>
                    </a:schemeClr>
                  </a:solidFill>
                  <a:latin typeface="方正大标宋简体" panose="02010601030101010101" pitchFamily="65" charset="-122"/>
                  <a:ea typeface="方正大标宋简体" panose="02010601030101010101" pitchFamily="65" charset="-122"/>
                </a:rPr>
                <a:t>点击添加标题内容</a:t>
              </a:r>
              <a:endParaRPr lang="zh-CN" altLang="en-US" sz="2400" dirty="0">
                <a:solidFill>
                  <a:schemeClr val="tx1">
                    <a:lumMod val="65000"/>
                    <a:lumOff val="35000"/>
                  </a:schemeClr>
                </a:solidFill>
                <a:latin typeface="方正大标宋简体" panose="02010601030101010101" pitchFamily="65" charset="-122"/>
                <a:ea typeface="方正大标宋简体" panose="02010601030101010101" pitchFamily="65" charset="-122"/>
              </a:endParaRPr>
            </a:p>
          </p:txBody>
        </p:sp>
        <p:cxnSp>
          <p:nvCxnSpPr>
            <p:cNvPr id="34" name="直接连接符 33"/>
            <p:cNvCxnSpPr/>
            <p:nvPr/>
          </p:nvCxnSpPr>
          <p:spPr>
            <a:xfrm>
              <a:off x="3419872" y="2189749"/>
              <a:ext cx="2954123"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7015996" y="2854997"/>
            <a:ext cx="3140530" cy="461665"/>
            <a:chOff x="3303678" y="2574743"/>
            <a:chExt cx="3140530" cy="461665"/>
          </a:xfrm>
        </p:grpSpPr>
        <p:sp>
          <p:nvSpPr>
            <p:cNvPr id="36" name="TextBox 47"/>
            <p:cNvSpPr txBox="1"/>
            <p:nvPr/>
          </p:nvSpPr>
          <p:spPr>
            <a:xfrm>
              <a:off x="3303678" y="2574743"/>
              <a:ext cx="3140530"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大标宋简体" panose="02010601030101010101" pitchFamily="65" charset="-122"/>
                  <a:ea typeface="方正大标宋简体" panose="02010601030101010101" pitchFamily="65" charset="-122"/>
                </a:rPr>
                <a:t>点击添加标题内容</a:t>
              </a:r>
              <a:endParaRPr lang="zh-CN" altLang="en-US" sz="2400" dirty="0">
                <a:solidFill>
                  <a:schemeClr val="tx1">
                    <a:lumMod val="65000"/>
                    <a:lumOff val="35000"/>
                  </a:schemeClr>
                </a:solidFill>
                <a:latin typeface="方正大标宋简体" panose="02010601030101010101" pitchFamily="65" charset="-122"/>
                <a:ea typeface="方正大标宋简体" panose="02010601030101010101" pitchFamily="65" charset="-122"/>
              </a:endParaRPr>
            </a:p>
          </p:txBody>
        </p:sp>
        <p:cxnSp>
          <p:nvCxnSpPr>
            <p:cNvPr id="37" name="直接连接符 36"/>
            <p:cNvCxnSpPr/>
            <p:nvPr/>
          </p:nvCxnSpPr>
          <p:spPr>
            <a:xfrm>
              <a:off x="3419872" y="2992283"/>
              <a:ext cx="2954123"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7015996" y="3784874"/>
            <a:ext cx="3140530" cy="461665"/>
            <a:chOff x="3303678" y="3377277"/>
            <a:chExt cx="3140530" cy="461665"/>
          </a:xfrm>
        </p:grpSpPr>
        <p:sp>
          <p:nvSpPr>
            <p:cNvPr id="39" name="TextBox 51"/>
            <p:cNvSpPr txBox="1"/>
            <p:nvPr/>
          </p:nvSpPr>
          <p:spPr>
            <a:xfrm>
              <a:off x="3303678" y="3377277"/>
              <a:ext cx="3140530"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大标宋简体" panose="02010601030101010101" pitchFamily="65" charset="-122"/>
                  <a:ea typeface="方正大标宋简体" panose="02010601030101010101" pitchFamily="65" charset="-122"/>
                </a:rPr>
                <a:t>点击添加标题内容</a:t>
              </a:r>
              <a:endParaRPr lang="zh-CN" altLang="en-US" sz="2400" dirty="0">
                <a:solidFill>
                  <a:schemeClr val="tx1">
                    <a:lumMod val="65000"/>
                    <a:lumOff val="35000"/>
                  </a:schemeClr>
                </a:solidFill>
                <a:latin typeface="方正大标宋简体" panose="02010601030101010101" pitchFamily="65" charset="-122"/>
                <a:ea typeface="方正大标宋简体" panose="02010601030101010101" pitchFamily="65" charset="-122"/>
              </a:endParaRPr>
            </a:p>
          </p:txBody>
        </p:sp>
        <p:cxnSp>
          <p:nvCxnSpPr>
            <p:cNvPr id="40" name="直接连接符 39"/>
            <p:cNvCxnSpPr/>
            <p:nvPr/>
          </p:nvCxnSpPr>
          <p:spPr>
            <a:xfrm>
              <a:off x="3419872" y="3794817"/>
              <a:ext cx="2954123"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7015996" y="4698812"/>
            <a:ext cx="3140530" cy="461665"/>
            <a:chOff x="3303678" y="4179811"/>
            <a:chExt cx="3140530" cy="461665"/>
          </a:xfrm>
        </p:grpSpPr>
        <p:sp>
          <p:nvSpPr>
            <p:cNvPr id="42" name="TextBox 55"/>
            <p:cNvSpPr txBox="1"/>
            <p:nvPr/>
          </p:nvSpPr>
          <p:spPr>
            <a:xfrm>
              <a:off x="3303678" y="4179811"/>
              <a:ext cx="3140530" cy="461665"/>
            </a:xfrm>
            <a:prstGeom prst="rect">
              <a:avLst/>
            </a:prstGeom>
            <a:noFill/>
          </p:spPr>
          <p:txBody>
            <a:bodyPr wrap="square" rtlCol="0">
              <a:spAutoFit/>
            </a:bodyPr>
            <a:lstStyle/>
            <a:p>
              <a:pPr algn="ctr"/>
              <a:r>
                <a:rPr lang="zh-CN" altLang="en-US" sz="2400" dirty="0">
                  <a:solidFill>
                    <a:schemeClr val="tx1">
                      <a:lumMod val="65000"/>
                      <a:lumOff val="35000"/>
                    </a:schemeClr>
                  </a:solidFill>
                  <a:latin typeface="方正大标宋简体" panose="02010601030101010101" pitchFamily="65" charset="-122"/>
                  <a:ea typeface="方正大标宋简体" panose="02010601030101010101" pitchFamily="65" charset="-122"/>
                </a:rPr>
                <a:t>点击添加标题内容</a:t>
              </a:r>
              <a:endParaRPr lang="zh-CN" altLang="en-US" sz="2400" dirty="0">
                <a:solidFill>
                  <a:schemeClr val="tx1">
                    <a:lumMod val="65000"/>
                    <a:lumOff val="35000"/>
                  </a:schemeClr>
                </a:solidFill>
                <a:latin typeface="方正大标宋简体" panose="02010601030101010101" pitchFamily="65" charset="-122"/>
                <a:ea typeface="方正大标宋简体" panose="02010601030101010101" pitchFamily="65" charset="-122"/>
              </a:endParaRPr>
            </a:p>
          </p:txBody>
        </p:sp>
        <p:cxnSp>
          <p:nvCxnSpPr>
            <p:cNvPr id="43" name="直接连接符 42"/>
            <p:cNvCxnSpPr/>
            <p:nvPr/>
          </p:nvCxnSpPr>
          <p:spPr>
            <a:xfrm>
              <a:off x="3419872" y="4597351"/>
              <a:ext cx="2954123"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a:xfrm>
            <a:off x="6316143" y="1655072"/>
            <a:ext cx="699854" cy="699854"/>
            <a:chOff x="2627784" y="1701415"/>
            <a:chExt cx="605681" cy="605681"/>
          </a:xfrm>
          <a:effectLst>
            <a:outerShdw blurRad="190500" dist="127000" dir="2700000" algn="tl" rotWithShape="0">
              <a:prstClr val="black">
                <a:alpha val="40000"/>
              </a:prstClr>
            </a:outerShdw>
          </a:effectLst>
        </p:grpSpPr>
        <p:sp>
          <p:nvSpPr>
            <p:cNvPr id="48" name="椭圆 47"/>
            <p:cNvSpPr/>
            <p:nvPr/>
          </p:nvSpPr>
          <p:spPr>
            <a:xfrm>
              <a:off x="2627784" y="1701415"/>
              <a:ext cx="605681" cy="605681"/>
            </a:xfrm>
            <a:prstGeom prst="ellipse">
              <a:avLst/>
            </a:prstGeom>
            <a:solidFill>
              <a:srgbClr val="044E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65000"/>
                    <a:lumOff val="35000"/>
                  </a:schemeClr>
                </a:solidFill>
              </a:endParaRPr>
            </a:p>
          </p:txBody>
        </p:sp>
        <p:grpSp>
          <p:nvGrpSpPr>
            <p:cNvPr id="49" name="Group 27"/>
            <p:cNvGrpSpPr>
              <a:grpSpLocks noChangeAspect="1"/>
            </p:cNvGrpSpPr>
            <p:nvPr/>
          </p:nvGrpSpPr>
          <p:grpSpPr bwMode="auto">
            <a:xfrm>
              <a:off x="2754994" y="1831401"/>
              <a:ext cx="351260" cy="345708"/>
              <a:chOff x="-2952" y="-1157"/>
              <a:chExt cx="3605" cy="3548"/>
            </a:xfrm>
          </p:grpSpPr>
          <p:sp>
            <p:nvSpPr>
              <p:cNvPr id="50" name="Freeform 28"/>
              <p:cNvSpPr/>
              <p:nvPr/>
            </p:nvSpPr>
            <p:spPr bwMode="auto">
              <a:xfrm>
                <a:off x="-1015" y="806"/>
                <a:ext cx="574" cy="550"/>
              </a:xfrm>
              <a:custGeom>
                <a:avLst/>
                <a:gdLst>
                  <a:gd name="T0" fmla="*/ 181 w 243"/>
                  <a:gd name="T1" fmla="*/ 76 h 233"/>
                  <a:gd name="T2" fmla="*/ 172 w 243"/>
                  <a:gd name="T3" fmla="*/ 75 h 233"/>
                  <a:gd name="T4" fmla="*/ 154 w 243"/>
                  <a:gd name="T5" fmla="*/ 58 h 233"/>
                  <a:gd name="T6" fmla="*/ 133 w 243"/>
                  <a:gd name="T7" fmla="*/ 64 h 233"/>
                  <a:gd name="T8" fmla="*/ 75 w 243"/>
                  <a:gd name="T9" fmla="*/ 9 h 233"/>
                  <a:gd name="T10" fmla="*/ 13 w 243"/>
                  <a:gd name="T11" fmla="*/ 75 h 233"/>
                  <a:gd name="T12" fmla="*/ 71 w 243"/>
                  <a:gd name="T13" fmla="*/ 129 h 233"/>
                  <a:gd name="T14" fmla="*/ 69 w 243"/>
                  <a:gd name="T15" fmla="*/ 150 h 233"/>
                  <a:gd name="T16" fmla="*/ 86 w 243"/>
                  <a:gd name="T17" fmla="*/ 166 h 233"/>
                  <a:gd name="T18" fmla="*/ 88 w 243"/>
                  <a:gd name="T19" fmla="*/ 176 h 233"/>
                  <a:gd name="T20" fmla="*/ 150 w 243"/>
                  <a:gd name="T21" fmla="*/ 233 h 233"/>
                  <a:gd name="T22" fmla="*/ 243 w 243"/>
                  <a:gd name="T23" fmla="*/ 133 h 233"/>
                  <a:gd name="T24" fmla="*/ 181 w 243"/>
                  <a:gd name="T25" fmla="*/ 76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3" h="233">
                    <a:moveTo>
                      <a:pt x="181" y="76"/>
                    </a:moveTo>
                    <a:cubicBezTo>
                      <a:pt x="179" y="74"/>
                      <a:pt x="176" y="74"/>
                      <a:pt x="172" y="75"/>
                    </a:cubicBezTo>
                    <a:cubicBezTo>
                      <a:pt x="168" y="71"/>
                      <a:pt x="161" y="65"/>
                      <a:pt x="154" y="58"/>
                    </a:cubicBezTo>
                    <a:cubicBezTo>
                      <a:pt x="150" y="55"/>
                      <a:pt x="143" y="58"/>
                      <a:pt x="133" y="64"/>
                    </a:cubicBezTo>
                    <a:cubicBezTo>
                      <a:pt x="119" y="51"/>
                      <a:pt x="83" y="17"/>
                      <a:pt x="75" y="9"/>
                    </a:cubicBezTo>
                    <a:cubicBezTo>
                      <a:pt x="64" y="0"/>
                      <a:pt x="0" y="64"/>
                      <a:pt x="13" y="75"/>
                    </a:cubicBezTo>
                    <a:cubicBezTo>
                      <a:pt x="22" y="84"/>
                      <a:pt x="57" y="116"/>
                      <a:pt x="71" y="129"/>
                    </a:cubicBezTo>
                    <a:cubicBezTo>
                      <a:pt x="66" y="139"/>
                      <a:pt x="64" y="146"/>
                      <a:pt x="69" y="150"/>
                    </a:cubicBezTo>
                    <a:cubicBezTo>
                      <a:pt x="75" y="157"/>
                      <a:pt x="81" y="162"/>
                      <a:pt x="86" y="166"/>
                    </a:cubicBezTo>
                    <a:cubicBezTo>
                      <a:pt x="85" y="170"/>
                      <a:pt x="85" y="174"/>
                      <a:pt x="88" y="176"/>
                    </a:cubicBezTo>
                    <a:cubicBezTo>
                      <a:pt x="97" y="183"/>
                      <a:pt x="121" y="206"/>
                      <a:pt x="150" y="233"/>
                    </a:cubicBezTo>
                    <a:cubicBezTo>
                      <a:pt x="243" y="133"/>
                      <a:pt x="243" y="133"/>
                      <a:pt x="243" y="133"/>
                    </a:cubicBezTo>
                    <a:cubicBezTo>
                      <a:pt x="215" y="108"/>
                      <a:pt x="193" y="86"/>
                      <a:pt x="181"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9"/>
              <p:cNvSpPr>
                <a:spLocks noEditPoints="1"/>
              </p:cNvSpPr>
              <p:nvPr/>
            </p:nvSpPr>
            <p:spPr bwMode="auto">
              <a:xfrm>
                <a:off x="-741" y="1052"/>
                <a:ext cx="1394" cy="1339"/>
              </a:xfrm>
              <a:custGeom>
                <a:avLst/>
                <a:gdLst>
                  <a:gd name="T0" fmla="*/ 383 w 590"/>
                  <a:gd name="T1" fmla="*/ 553 h 567"/>
                  <a:gd name="T2" fmla="*/ 20 w 590"/>
                  <a:gd name="T3" fmla="*/ 219 h 567"/>
                  <a:gd name="T4" fmla="*/ 20 w 590"/>
                  <a:gd name="T5" fmla="*/ 219 h 567"/>
                  <a:gd name="T6" fmla="*/ 2 w 590"/>
                  <a:gd name="T7" fmla="*/ 168 h 567"/>
                  <a:gd name="T8" fmla="*/ 2 w 590"/>
                  <a:gd name="T9" fmla="*/ 168 h 567"/>
                  <a:gd name="T10" fmla="*/ 22 w 590"/>
                  <a:gd name="T11" fmla="*/ 116 h 567"/>
                  <a:gd name="T12" fmla="*/ 22 w 590"/>
                  <a:gd name="T13" fmla="*/ 116 h 567"/>
                  <a:gd name="T14" fmla="*/ 56 w 590"/>
                  <a:gd name="T15" fmla="*/ 74 h 567"/>
                  <a:gd name="T16" fmla="*/ 56 w 590"/>
                  <a:gd name="T17" fmla="*/ 74 h 567"/>
                  <a:gd name="T18" fmla="*/ 137 w 590"/>
                  <a:gd name="T19" fmla="*/ 8 h 567"/>
                  <a:gd name="T20" fmla="*/ 137 w 590"/>
                  <a:gd name="T21" fmla="*/ 8 h 567"/>
                  <a:gd name="T22" fmla="*/ 175 w 590"/>
                  <a:gd name="T23" fmla="*/ 1 h 567"/>
                  <a:gd name="T24" fmla="*/ 175 w 590"/>
                  <a:gd name="T25" fmla="*/ 1 h 567"/>
                  <a:gd name="T26" fmla="*/ 209 w 590"/>
                  <a:gd name="T27" fmla="*/ 16 h 567"/>
                  <a:gd name="T28" fmla="*/ 209 w 590"/>
                  <a:gd name="T29" fmla="*/ 16 h 567"/>
                  <a:gd name="T30" fmla="*/ 573 w 590"/>
                  <a:gd name="T31" fmla="*/ 351 h 567"/>
                  <a:gd name="T32" fmla="*/ 573 w 590"/>
                  <a:gd name="T33" fmla="*/ 351 h 567"/>
                  <a:gd name="T34" fmla="*/ 573 w 590"/>
                  <a:gd name="T35" fmla="*/ 351 h 567"/>
                  <a:gd name="T36" fmla="*/ 589 w 590"/>
                  <a:gd name="T37" fmla="*/ 394 h 567"/>
                  <a:gd name="T38" fmla="*/ 589 w 590"/>
                  <a:gd name="T39" fmla="*/ 394 h 567"/>
                  <a:gd name="T40" fmla="*/ 581 w 590"/>
                  <a:gd name="T41" fmla="*/ 420 h 567"/>
                  <a:gd name="T42" fmla="*/ 581 w 590"/>
                  <a:gd name="T43" fmla="*/ 420 h 567"/>
                  <a:gd name="T44" fmla="*/ 571 w 590"/>
                  <a:gd name="T45" fmla="*/ 435 h 567"/>
                  <a:gd name="T46" fmla="*/ 571 w 590"/>
                  <a:gd name="T47" fmla="*/ 435 h 567"/>
                  <a:gd name="T48" fmla="*/ 547 w 590"/>
                  <a:gd name="T49" fmla="*/ 466 h 567"/>
                  <a:gd name="T50" fmla="*/ 547 w 590"/>
                  <a:gd name="T51" fmla="*/ 466 h 567"/>
                  <a:gd name="T52" fmla="*/ 485 w 590"/>
                  <a:gd name="T53" fmla="*/ 531 h 567"/>
                  <a:gd name="T54" fmla="*/ 485 w 590"/>
                  <a:gd name="T55" fmla="*/ 531 h 567"/>
                  <a:gd name="T56" fmla="*/ 442 w 590"/>
                  <a:gd name="T57" fmla="*/ 562 h 567"/>
                  <a:gd name="T58" fmla="*/ 442 w 590"/>
                  <a:gd name="T59" fmla="*/ 562 h 567"/>
                  <a:gd name="T60" fmla="*/ 414 w 590"/>
                  <a:gd name="T61" fmla="*/ 566 h 567"/>
                  <a:gd name="T62" fmla="*/ 414 w 590"/>
                  <a:gd name="T63" fmla="*/ 566 h 567"/>
                  <a:gd name="T64" fmla="*/ 414 w 590"/>
                  <a:gd name="T65" fmla="*/ 566 h 567"/>
                  <a:gd name="T66" fmla="*/ 414 w 590"/>
                  <a:gd name="T67" fmla="*/ 566 h 567"/>
                  <a:gd name="T68" fmla="*/ 383 w 590"/>
                  <a:gd name="T69" fmla="*/ 553 h 567"/>
                  <a:gd name="T70" fmla="*/ 422 w 590"/>
                  <a:gd name="T71" fmla="*/ 454 h 567"/>
                  <a:gd name="T72" fmla="*/ 425 w 590"/>
                  <a:gd name="T73" fmla="*/ 452 h 567"/>
                  <a:gd name="T74" fmla="*/ 425 w 590"/>
                  <a:gd name="T75" fmla="*/ 452 h 567"/>
                  <a:gd name="T76" fmla="*/ 476 w 590"/>
                  <a:gd name="T77" fmla="*/ 397 h 567"/>
                  <a:gd name="T78" fmla="*/ 476 w 590"/>
                  <a:gd name="T79" fmla="*/ 397 h 567"/>
                  <a:gd name="T80" fmla="*/ 476 w 590"/>
                  <a:gd name="T81" fmla="*/ 396 h 567"/>
                  <a:gd name="T82" fmla="*/ 476 w 590"/>
                  <a:gd name="T83" fmla="*/ 396 h 567"/>
                  <a:gd name="T84" fmla="*/ 163 w 590"/>
                  <a:gd name="T85" fmla="*/ 108 h 567"/>
                  <a:gd name="T86" fmla="*/ 163 w 590"/>
                  <a:gd name="T87" fmla="*/ 108 h 567"/>
                  <a:gd name="T88" fmla="*/ 157 w 590"/>
                  <a:gd name="T89" fmla="*/ 113 h 567"/>
                  <a:gd name="T90" fmla="*/ 157 w 590"/>
                  <a:gd name="T91" fmla="*/ 113 h 567"/>
                  <a:gd name="T92" fmla="*/ 112 w 590"/>
                  <a:gd name="T93" fmla="*/ 160 h 567"/>
                  <a:gd name="T94" fmla="*/ 112 w 590"/>
                  <a:gd name="T95" fmla="*/ 160 h 567"/>
                  <a:gd name="T96" fmla="*/ 108 w 590"/>
                  <a:gd name="T97" fmla="*/ 165 h 567"/>
                  <a:gd name="T98" fmla="*/ 108 w 590"/>
                  <a:gd name="T99" fmla="*/ 165 h 567"/>
                  <a:gd name="T100" fmla="*/ 422 w 590"/>
                  <a:gd name="T101" fmla="*/ 454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90" h="567">
                    <a:moveTo>
                      <a:pt x="383" y="553"/>
                    </a:moveTo>
                    <a:cubicBezTo>
                      <a:pt x="374" y="544"/>
                      <a:pt x="31" y="229"/>
                      <a:pt x="20" y="219"/>
                    </a:cubicBezTo>
                    <a:cubicBezTo>
                      <a:pt x="20" y="219"/>
                      <a:pt x="20" y="219"/>
                      <a:pt x="20" y="219"/>
                    </a:cubicBezTo>
                    <a:cubicBezTo>
                      <a:pt x="4" y="204"/>
                      <a:pt x="0" y="181"/>
                      <a:pt x="2" y="168"/>
                    </a:cubicBezTo>
                    <a:cubicBezTo>
                      <a:pt x="2" y="168"/>
                      <a:pt x="2" y="168"/>
                      <a:pt x="2" y="168"/>
                    </a:cubicBezTo>
                    <a:cubicBezTo>
                      <a:pt x="4" y="144"/>
                      <a:pt x="13" y="131"/>
                      <a:pt x="22" y="116"/>
                    </a:cubicBezTo>
                    <a:cubicBezTo>
                      <a:pt x="22" y="116"/>
                      <a:pt x="22" y="116"/>
                      <a:pt x="22" y="116"/>
                    </a:cubicBezTo>
                    <a:cubicBezTo>
                      <a:pt x="32" y="101"/>
                      <a:pt x="43" y="87"/>
                      <a:pt x="56" y="74"/>
                    </a:cubicBezTo>
                    <a:cubicBezTo>
                      <a:pt x="56" y="74"/>
                      <a:pt x="56" y="74"/>
                      <a:pt x="56" y="74"/>
                    </a:cubicBezTo>
                    <a:cubicBezTo>
                      <a:pt x="82" y="46"/>
                      <a:pt x="108" y="23"/>
                      <a:pt x="137" y="8"/>
                    </a:cubicBezTo>
                    <a:cubicBezTo>
                      <a:pt x="137" y="8"/>
                      <a:pt x="137" y="8"/>
                      <a:pt x="137" y="8"/>
                    </a:cubicBezTo>
                    <a:cubicBezTo>
                      <a:pt x="147" y="4"/>
                      <a:pt x="157" y="0"/>
                      <a:pt x="175" y="1"/>
                    </a:cubicBezTo>
                    <a:cubicBezTo>
                      <a:pt x="175" y="1"/>
                      <a:pt x="175" y="1"/>
                      <a:pt x="175" y="1"/>
                    </a:cubicBezTo>
                    <a:cubicBezTo>
                      <a:pt x="185" y="2"/>
                      <a:pt x="199" y="6"/>
                      <a:pt x="209" y="16"/>
                    </a:cubicBezTo>
                    <a:cubicBezTo>
                      <a:pt x="209" y="16"/>
                      <a:pt x="209" y="16"/>
                      <a:pt x="209" y="16"/>
                    </a:cubicBezTo>
                    <a:cubicBezTo>
                      <a:pt x="218" y="25"/>
                      <a:pt x="556" y="335"/>
                      <a:pt x="573" y="351"/>
                    </a:cubicBezTo>
                    <a:cubicBezTo>
                      <a:pt x="573" y="351"/>
                      <a:pt x="573" y="351"/>
                      <a:pt x="573" y="351"/>
                    </a:cubicBezTo>
                    <a:cubicBezTo>
                      <a:pt x="573" y="351"/>
                      <a:pt x="573" y="351"/>
                      <a:pt x="573" y="351"/>
                    </a:cubicBezTo>
                    <a:cubicBezTo>
                      <a:pt x="589" y="367"/>
                      <a:pt x="590" y="386"/>
                      <a:pt x="589" y="394"/>
                    </a:cubicBezTo>
                    <a:cubicBezTo>
                      <a:pt x="589" y="394"/>
                      <a:pt x="589" y="394"/>
                      <a:pt x="589" y="394"/>
                    </a:cubicBezTo>
                    <a:cubicBezTo>
                      <a:pt x="587" y="409"/>
                      <a:pt x="583" y="414"/>
                      <a:pt x="581" y="420"/>
                    </a:cubicBezTo>
                    <a:cubicBezTo>
                      <a:pt x="581" y="420"/>
                      <a:pt x="581" y="420"/>
                      <a:pt x="581" y="420"/>
                    </a:cubicBezTo>
                    <a:cubicBezTo>
                      <a:pt x="578" y="425"/>
                      <a:pt x="575" y="430"/>
                      <a:pt x="571" y="435"/>
                    </a:cubicBezTo>
                    <a:cubicBezTo>
                      <a:pt x="571" y="435"/>
                      <a:pt x="571" y="435"/>
                      <a:pt x="571" y="435"/>
                    </a:cubicBezTo>
                    <a:cubicBezTo>
                      <a:pt x="564" y="445"/>
                      <a:pt x="556" y="455"/>
                      <a:pt x="547" y="466"/>
                    </a:cubicBezTo>
                    <a:cubicBezTo>
                      <a:pt x="547" y="466"/>
                      <a:pt x="547" y="466"/>
                      <a:pt x="547" y="466"/>
                    </a:cubicBezTo>
                    <a:cubicBezTo>
                      <a:pt x="528" y="488"/>
                      <a:pt x="506" y="512"/>
                      <a:pt x="485" y="531"/>
                    </a:cubicBezTo>
                    <a:cubicBezTo>
                      <a:pt x="485" y="531"/>
                      <a:pt x="485" y="531"/>
                      <a:pt x="485" y="531"/>
                    </a:cubicBezTo>
                    <a:cubicBezTo>
                      <a:pt x="471" y="543"/>
                      <a:pt x="461" y="553"/>
                      <a:pt x="442" y="562"/>
                    </a:cubicBezTo>
                    <a:cubicBezTo>
                      <a:pt x="442" y="562"/>
                      <a:pt x="442" y="562"/>
                      <a:pt x="442" y="562"/>
                    </a:cubicBezTo>
                    <a:cubicBezTo>
                      <a:pt x="436" y="564"/>
                      <a:pt x="429" y="567"/>
                      <a:pt x="414" y="566"/>
                    </a:cubicBezTo>
                    <a:cubicBezTo>
                      <a:pt x="414" y="566"/>
                      <a:pt x="414" y="566"/>
                      <a:pt x="414" y="566"/>
                    </a:cubicBezTo>
                    <a:cubicBezTo>
                      <a:pt x="414" y="566"/>
                      <a:pt x="414" y="566"/>
                      <a:pt x="414" y="566"/>
                    </a:cubicBezTo>
                    <a:cubicBezTo>
                      <a:pt x="414" y="566"/>
                      <a:pt x="414" y="566"/>
                      <a:pt x="414" y="566"/>
                    </a:cubicBezTo>
                    <a:cubicBezTo>
                      <a:pt x="406" y="566"/>
                      <a:pt x="394" y="562"/>
                      <a:pt x="383" y="553"/>
                    </a:cubicBezTo>
                    <a:close/>
                    <a:moveTo>
                      <a:pt x="422" y="454"/>
                    </a:moveTo>
                    <a:cubicBezTo>
                      <a:pt x="423" y="453"/>
                      <a:pt x="424" y="453"/>
                      <a:pt x="425" y="452"/>
                    </a:cubicBezTo>
                    <a:cubicBezTo>
                      <a:pt x="425" y="452"/>
                      <a:pt x="425" y="452"/>
                      <a:pt x="425" y="452"/>
                    </a:cubicBezTo>
                    <a:cubicBezTo>
                      <a:pt x="441" y="436"/>
                      <a:pt x="461" y="415"/>
                      <a:pt x="476" y="397"/>
                    </a:cubicBezTo>
                    <a:cubicBezTo>
                      <a:pt x="476" y="397"/>
                      <a:pt x="476" y="397"/>
                      <a:pt x="476" y="397"/>
                    </a:cubicBezTo>
                    <a:cubicBezTo>
                      <a:pt x="476" y="397"/>
                      <a:pt x="476" y="397"/>
                      <a:pt x="476" y="396"/>
                    </a:cubicBezTo>
                    <a:cubicBezTo>
                      <a:pt x="476" y="396"/>
                      <a:pt x="476" y="396"/>
                      <a:pt x="476" y="396"/>
                    </a:cubicBezTo>
                    <a:cubicBezTo>
                      <a:pt x="388" y="313"/>
                      <a:pt x="241" y="181"/>
                      <a:pt x="163" y="108"/>
                    </a:cubicBezTo>
                    <a:cubicBezTo>
                      <a:pt x="163" y="108"/>
                      <a:pt x="163" y="108"/>
                      <a:pt x="163" y="108"/>
                    </a:cubicBezTo>
                    <a:cubicBezTo>
                      <a:pt x="161" y="110"/>
                      <a:pt x="159" y="112"/>
                      <a:pt x="157" y="113"/>
                    </a:cubicBezTo>
                    <a:cubicBezTo>
                      <a:pt x="157" y="113"/>
                      <a:pt x="157" y="113"/>
                      <a:pt x="157" y="113"/>
                    </a:cubicBezTo>
                    <a:cubicBezTo>
                      <a:pt x="142" y="126"/>
                      <a:pt x="124" y="145"/>
                      <a:pt x="112" y="160"/>
                    </a:cubicBezTo>
                    <a:cubicBezTo>
                      <a:pt x="112" y="160"/>
                      <a:pt x="112" y="160"/>
                      <a:pt x="112" y="160"/>
                    </a:cubicBezTo>
                    <a:cubicBezTo>
                      <a:pt x="110" y="162"/>
                      <a:pt x="109" y="164"/>
                      <a:pt x="108" y="165"/>
                    </a:cubicBezTo>
                    <a:cubicBezTo>
                      <a:pt x="108" y="165"/>
                      <a:pt x="108" y="165"/>
                      <a:pt x="108" y="165"/>
                    </a:cubicBezTo>
                    <a:cubicBezTo>
                      <a:pt x="185" y="237"/>
                      <a:pt x="335" y="373"/>
                      <a:pt x="422" y="45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0"/>
              <p:cNvSpPr>
                <a:spLocks noEditPoints="1"/>
              </p:cNvSpPr>
              <p:nvPr/>
            </p:nvSpPr>
            <p:spPr bwMode="auto">
              <a:xfrm>
                <a:off x="-2952" y="-1157"/>
                <a:ext cx="2488" cy="2492"/>
              </a:xfrm>
              <a:custGeom>
                <a:avLst/>
                <a:gdLst>
                  <a:gd name="T0" fmla="*/ 482 w 1053"/>
                  <a:gd name="T1" fmla="*/ 1042 h 1055"/>
                  <a:gd name="T2" fmla="*/ 177 w 1053"/>
                  <a:gd name="T3" fmla="*/ 906 h 1055"/>
                  <a:gd name="T4" fmla="*/ 177 w 1053"/>
                  <a:gd name="T5" fmla="*/ 906 h 1055"/>
                  <a:gd name="T6" fmla="*/ 13 w 1053"/>
                  <a:gd name="T7" fmla="*/ 483 h 1055"/>
                  <a:gd name="T8" fmla="*/ 13 w 1053"/>
                  <a:gd name="T9" fmla="*/ 483 h 1055"/>
                  <a:gd name="T10" fmla="*/ 148 w 1053"/>
                  <a:gd name="T11" fmla="*/ 177 h 1055"/>
                  <a:gd name="T12" fmla="*/ 148 w 1053"/>
                  <a:gd name="T13" fmla="*/ 177 h 1055"/>
                  <a:gd name="T14" fmla="*/ 148 w 1053"/>
                  <a:gd name="T15" fmla="*/ 177 h 1055"/>
                  <a:gd name="T16" fmla="*/ 571 w 1053"/>
                  <a:gd name="T17" fmla="*/ 13 h 1055"/>
                  <a:gd name="T18" fmla="*/ 571 w 1053"/>
                  <a:gd name="T19" fmla="*/ 13 h 1055"/>
                  <a:gd name="T20" fmla="*/ 877 w 1053"/>
                  <a:gd name="T21" fmla="*/ 148 h 1055"/>
                  <a:gd name="T22" fmla="*/ 877 w 1053"/>
                  <a:gd name="T23" fmla="*/ 148 h 1055"/>
                  <a:gd name="T24" fmla="*/ 1040 w 1053"/>
                  <a:gd name="T25" fmla="*/ 572 h 1055"/>
                  <a:gd name="T26" fmla="*/ 1040 w 1053"/>
                  <a:gd name="T27" fmla="*/ 572 h 1055"/>
                  <a:gd name="T28" fmla="*/ 905 w 1053"/>
                  <a:gd name="T29" fmla="*/ 878 h 1055"/>
                  <a:gd name="T30" fmla="*/ 905 w 1053"/>
                  <a:gd name="T31" fmla="*/ 878 h 1055"/>
                  <a:gd name="T32" fmla="*/ 483 w 1053"/>
                  <a:gd name="T33" fmla="*/ 1042 h 1055"/>
                  <a:gd name="T34" fmla="*/ 483 w 1053"/>
                  <a:gd name="T35" fmla="*/ 1042 h 1055"/>
                  <a:gd name="T36" fmla="*/ 482 w 1053"/>
                  <a:gd name="T37" fmla="*/ 1042 h 1055"/>
                  <a:gd name="T38" fmla="*/ 221 w 1053"/>
                  <a:gd name="T39" fmla="*/ 244 h 1055"/>
                  <a:gd name="T40" fmla="*/ 221 w 1053"/>
                  <a:gd name="T41" fmla="*/ 244 h 1055"/>
                  <a:gd name="T42" fmla="*/ 112 w 1053"/>
                  <a:gd name="T43" fmla="*/ 491 h 1055"/>
                  <a:gd name="T44" fmla="*/ 112 w 1053"/>
                  <a:gd name="T45" fmla="*/ 491 h 1055"/>
                  <a:gd name="T46" fmla="*/ 244 w 1053"/>
                  <a:gd name="T47" fmla="*/ 834 h 1055"/>
                  <a:gd name="T48" fmla="*/ 244 w 1053"/>
                  <a:gd name="T49" fmla="*/ 834 h 1055"/>
                  <a:gd name="T50" fmla="*/ 491 w 1053"/>
                  <a:gd name="T51" fmla="*/ 943 h 1055"/>
                  <a:gd name="T52" fmla="*/ 491 w 1053"/>
                  <a:gd name="T53" fmla="*/ 943 h 1055"/>
                  <a:gd name="T54" fmla="*/ 833 w 1053"/>
                  <a:gd name="T55" fmla="*/ 810 h 1055"/>
                  <a:gd name="T56" fmla="*/ 833 w 1053"/>
                  <a:gd name="T57" fmla="*/ 810 h 1055"/>
                  <a:gd name="T58" fmla="*/ 942 w 1053"/>
                  <a:gd name="T59" fmla="*/ 563 h 1055"/>
                  <a:gd name="T60" fmla="*/ 942 w 1053"/>
                  <a:gd name="T61" fmla="*/ 563 h 1055"/>
                  <a:gd name="T62" fmla="*/ 810 w 1053"/>
                  <a:gd name="T63" fmla="*/ 221 h 1055"/>
                  <a:gd name="T64" fmla="*/ 810 w 1053"/>
                  <a:gd name="T65" fmla="*/ 221 h 1055"/>
                  <a:gd name="T66" fmla="*/ 563 w 1053"/>
                  <a:gd name="T67" fmla="*/ 111 h 1055"/>
                  <a:gd name="T68" fmla="*/ 563 w 1053"/>
                  <a:gd name="T69" fmla="*/ 111 h 1055"/>
                  <a:gd name="T70" fmla="*/ 221 w 1053"/>
                  <a:gd name="T71" fmla="*/ 244 h 1055"/>
                  <a:gd name="T72" fmla="*/ 221 w 1053"/>
                  <a:gd name="T73" fmla="*/ 244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3" h="1055">
                    <a:moveTo>
                      <a:pt x="482" y="1042"/>
                    </a:moveTo>
                    <a:cubicBezTo>
                      <a:pt x="372" y="1032"/>
                      <a:pt x="264" y="987"/>
                      <a:pt x="177" y="906"/>
                    </a:cubicBezTo>
                    <a:cubicBezTo>
                      <a:pt x="177" y="906"/>
                      <a:pt x="177" y="906"/>
                      <a:pt x="177" y="906"/>
                    </a:cubicBezTo>
                    <a:cubicBezTo>
                      <a:pt x="55" y="794"/>
                      <a:pt x="0" y="636"/>
                      <a:pt x="13" y="483"/>
                    </a:cubicBezTo>
                    <a:cubicBezTo>
                      <a:pt x="13" y="483"/>
                      <a:pt x="13" y="483"/>
                      <a:pt x="13" y="483"/>
                    </a:cubicBezTo>
                    <a:cubicBezTo>
                      <a:pt x="23" y="373"/>
                      <a:pt x="68" y="264"/>
                      <a:pt x="148" y="177"/>
                    </a:cubicBezTo>
                    <a:cubicBezTo>
                      <a:pt x="148" y="177"/>
                      <a:pt x="148" y="177"/>
                      <a:pt x="148" y="177"/>
                    </a:cubicBezTo>
                    <a:cubicBezTo>
                      <a:pt x="148" y="177"/>
                      <a:pt x="148" y="177"/>
                      <a:pt x="148" y="177"/>
                    </a:cubicBezTo>
                    <a:cubicBezTo>
                      <a:pt x="261" y="55"/>
                      <a:pt x="418" y="0"/>
                      <a:pt x="571" y="13"/>
                    </a:cubicBezTo>
                    <a:cubicBezTo>
                      <a:pt x="571" y="13"/>
                      <a:pt x="571" y="13"/>
                      <a:pt x="571" y="13"/>
                    </a:cubicBezTo>
                    <a:cubicBezTo>
                      <a:pt x="681" y="22"/>
                      <a:pt x="789" y="67"/>
                      <a:pt x="877" y="148"/>
                    </a:cubicBezTo>
                    <a:cubicBezTo>
                      <a:pt x="877" y="148"/>
                      <a:pt x="877" y="148"/>
                      <a:pt x="877" y="148"/>
                    </a:cubicBezTo>
                    <a:cubicBezTo>
                      <a:pt x="998" y="261"/>
                      <a:pt x="1053" y="418"/>
                      <a:pt x="1040" y="572"/>
                    </a:cubicBezTo>
                    <a:cubicBezTo>
                      <a:pt x="1040" y="572"/>
                      <a:pt x="1040" y="572"/>
                      <a:pt x="1040" y="572"/>
                    </a:cubicBezTo>
                    <a:cubicBezTo>
                      <a:pt x="1031" y="682"/>
                      <a:pt x="986" y="790"/>
                      <a:pt x="905" y="878"/>
                    </a:cubicBezTo>
                    <a:cubicBezTo>
                      <a:pt x="905" y="878"/>
                      <a:pt x="905" y="878"/>
                      <a:pt x="905" y="878"/>
                    </a:cubicBezTo>
                    <a:cubicBezTo>
                      <a:pt x="793" y="999"/>
                      <a:pt x="635" y="1055"/>
                      <a:pt x="483" y="1042"/>
                    </a:cubicBezTo>
                    <a:cubicBezTo>
                      <a:pt x="483" y="1042"/>
                      <a:pt x="483" y="1042"/>
                      <a:pt x="483" y="1042"/>
                    </a:cubicBezTo>
                    <a:cubicBezTo>
                      <a:pt x="482" y="1042"/>
                      <a:pt x="482" y="1042"/>
                      <a:pt x="482" y="1042"/>
                    </a:cubicBezTo>
                    <a:close/>
                    <a:moveTo>
                      <a:pt x="221" y="244"/>
                    </a:moveTo>
                    <a:cubicBezTo>
                      <a:pt x="221" y="244"/>
                      <a:pt x="221" y="244"/>
                      <a:pt x="221" y="244"/>
                    </a:cubicBezTo>
                    <a:cubicBezTo>
                      <a:pt x="155" y="315"/>
                      <a:pt x="119" y="402"/>
                      <a:pt x="112" y="491"/>
                    </a:cubicBezTo>
                    <a:cubicBezTo>
                      <a:pt x="112" y="491"/>
                      <a:pt x="112" y="491"/>
                      <a:pt x="112" y="491"/>
                    </a:cubicBezTo>
                    <a:cubicBezTo>
                      <a:pt x="101" y="615"/>
                      <a:pt x="145" y="743"/>
                      <a:pt x="244" y="834"/>
                    </a:cubicBezTo>
                    <a:cubicBezTo>
                      <a:pt x="244" y="834"/>
                      <a:pt x="244" y="834"/>
                      <a:pt x="244" y="834"/>
                    </a:cubicBezTo>
                    <a:cubicBezTo>
                      <a:pt x="315" y="899"/>
                      <a:pt x="402" y="935"/>
                      <a:pt x="491" y="943"/>
                    </a:cubicBezTo>
                    <a:cubicBezTo>
                      <a:pt x="491" y="943"/>
                      <a:pt x="491" y="943"/>
                      <a:pt x="491" y="943"/>
                    </a:cubicBezTo>
                    <a:cubicBezTo>
                      <a:pt x="615" y="954"/>
                      <a:pt x="742" y="909"/>
                      <a:pt x="833" y="810"/>
                    </a:cubicBezTo>
                    <a:cubicBezTo>
                      <a:pt x="833" y="810"/>
                      <a:pt x="833" y="810"/>
                      <a:pt x="833" y="810"/>
                    </a:cubicBezTo>
                    <a:cubicBezTo>
                      <a:pt x="898" y="740"/>
                      <a:pt x="934" y="652"/>
                      <a:pt x="942" y="563"/>
                    </a:cubicBezTo>
                    <a:cubicBezTo>
                      <a:pt x="942" y="563"/>
                      <a:pt x="942" y="563"/>
                      <a:pt x="942" y="563"/>
                    </a:cubicBezTo>
                    <a:cubicBezTo>
                      <a:pt x="952" y="439"/>
                      <a:pt x="908" y="312"/>
                      <a:pt x="810" y="221"/>
                    </a:cubicBezTo>
                    <a:cubicBezTo>
                      <a:pt x="810" y="221"/>
                      <a:pt x="810" y="221"/>
                      <a:pt x="810" y="221"/>
                    </a:cubicBezTo>
                    <a:cubicBezTo>
                      <a:pt x="739" y="155"/>
                      <a:pt x="652" y="119"/>
                      <a:pt x="563" y="111"/>
                    </a:cubicBezTo>
                    <a:cubicBezTo>
                      <a:pt x="563" y="111"/>
                      <a:pt x="563" y="111"/>
                      <a:pt x="563" y="111"/>
                    </a:cubicBezTo>
                    <a:cubicBezTo>
                      <a:pt x="439" y="101"/>
                      <a:pt x="312" y="145"/>
                      <a:pt x="221" y="244"/>
                    </a:cubicBezTo>
                    <a:cubicBezTo>
                      <a:pt x="221" y="244"/>
                      <a:pt x="221" y="244"/>
                      <a:pt x="221" y="24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53" name="组合 52"/>
          <p:cNvGrpSpPr/>
          <p:nvPr/>
        </p:nvGrpSpPr>
        <p:grpSpPr>
          <a:xfrm>
            <a:off x="6316144" y="3530746"/>
            <a:ext cx="699854" cy="699854"/>
            <a:chOff x="2636173" y="3306483"/>
            <a:chExt cx="605681" cy="605681"/>
          </a:xfrm>
          <a:effectLst>
            <a:outerShdw blurRad="190500" dist="127000" dir="2700000" algn="tl" rotWithShape="0">
              <a:prstClr val="black">
                <a:alpha val="40000"/>
              </a:prstClr>
            </a:outerShdw>
          </a:effectLst>
        </p:grpSpPr>
        <p:sp>
          <p:nvSpPr>
            <p:cNvPr id="54" name="椭圆 53"/>
            <p:cNvSpPr/>
            <p:nvPr/>
          </p:nvSpPr>
          <p:spPr>
            <a:xfrm>
              <a:off x="2636173" y="3306483"/>
              <a:ext cx="605681" cy="605681"/>
            </a:xfrm>
            <a:prstGeom prst="ellipse">
              <a:avLst/>
            </a:prstGeom>
            <a:solidFill>
              <a:srgbClr val="044E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65000"/>
                    <a:lumOff val="35000"/>
                  </a:schemeClr>
                </a:solidFill>
              </a:endParaRPr>
            </a:p>
          </p:txBody>
        </p:sp>
        <p:grpSp>
          <p:nvGrpSpPr>
            <p:cNvPr id="55" name="Group 35"/>
            <p:cNvGrpSpPr>
              <a:grpSpLocks noChangeAspect="1"/>
            </p:cNvGrpSpPr>
            <p:nvPr/>
          </p:nvGrpSpPr>
          <p:grpSpPr bwMode="auto">
            <a:xfrm>
              <a:off x="2768702" y="3443936"/>
              <a:ext cx="340622" cy="330774"/>
              <a:chOff x="-82" y="533"/>
              <a:chExt cx="1349" cy="1310"/>
            </a:xfrm>
          </p:grpSpPr>
          <p:sp>
            <p:nvSpPr>
              <p:cNvPr id="56" name="Freeform 36"/>
              <p:cNvSpPr>
                <a:spLocks noEditPoints="1"/>
              </p:cNvSpPr>
              <p:nvPr/>
            </p:nvSpPr>
            <p:spPr bwMode="auto">
              <a:xfrm>
                <a:off x="-82" y="849"/>
                <a:ext cx="1072" cy="994"/>
              </a:xfrm>
              <a:custGeom>
                <a:avLst/>
                <a:gdLst>
                  <a:gd name="T0" fmla="*/ 225 w 454"/>
                  <a:gd name="T1" fmla="*/ 0 h 421"/>
                  <a:gd name="T2" fmla="*/ 304 w 454"/>
                  <a:gd name="T3" fmla="*/ 16 h 421"/>
                  <a:gd name="T4" fmla="*/ 411 w 454"/>
                  <a:gd name="T5" fmla="*/ 280 h 421"/>
                  <a:gd name="T6" fmla="*/ 225 w 454"/>
                  <a:gd name="T7" fmla="*/ 403 h 421"/>
                  <a:gd name="T8" fmla="*/ 224 w 454"/>
                  <a:gd name="T9" fmla="*/ 403 h 421"/>
                  <a:gd name="T10" fmla="*/ 224 w 454"/>
                  <a:gd name="T11" fmla="*/ 403 h 421"/>
                  <a:gd name="T12" fmla="*/ 219 w 454"/>
                  <a:gd name="T13" fmla="*/ 405 h 421"/>
                  <a:gd name="T14" fmla="*/ 145 w 454"/>
                  <a:gd name="T15" fmla="*/ 421 h 421"/>
                  <a:gd name="T16" fmla="*/ 84 w 454"/>
                  <a:gd name="T17" fmla="*/ 412 h 421"/>
                  <a:gd name="T18" fmla="*/ 81 w 454"/>
                  <a:gd name="T19" fmla="*/ 409 h 421"/>
                  <a:gd name="T20" fmla="*/ 127 w 454"/>
                  <a:gd name="T21" fmla="*/ 382 h 421"/>
                  <a:gd name="T22" fmla="*/ 125 w 454"/>
                  <a:gd name="T23" fmla="*/ 376 h 421"/>
                  <a:gd name="T24" fmla="*/ 40 w 454"/>
                  <a:gd name="T25" fmla="*/ 123 h 421"/>
                  <a:gd name="T26" fmla="*/ 225 w 454"/>
                  <a:gd name="T27" fmla="*/ 0 h 421"/>
                  <a:gd name="T28" fmla="*/ 225 w 454"/>
                  <a:gd name="T29" fmla="*/ 21 h 421"/>
                  <a:gd name="T30" fmla="*/ 59 w 454"/>
                  <a:gd name="T31" fmla="*/ 132 h 421"/>
                  <a:gd name="T32" fmla="*/ 136 w 454"/>
                  <a:gd name="T33" fmla="*/ 358 h 421"/>
                  <a:gd name="T34" fmla="*/ 146 w 454"/>
                  <a:gd name="T35" fmla="*/ 391 h 421"/>
                  <a:gd name="T36" fmla="*/ 146 w 454"/>
                  <a:gd name="T37" fmla="*/ 391 h 421"/>
                  <a:gd name="T38" fmla="*/ 146 w 454"/>
                  <a:gd name="T39" fmla="*/ 392 h 421"/>
                  <a:gd name="T40" fmla="*/ 141 w 454"/>
                  <a:gd name="T41" fmla="*/ 399 h 421"/>
                  <a:gd name="T42" fmla="*/ 145 w 454"/>
                  <a:gd name="T43" fmla="*/ 399 h 421"/>
                  <a:gd name="T44" fmla="*/ 210 w 454"/>
                  <a:gd name="T45" fmla="*/ 385 h 421"/>
                  <a:gd name="T46" fmla="*/ 224 w 454"/>
                  <a:gd name="T47" fmla="*/ 382 h 421"/>
                  <a:gd name="T48" fmla="*/ 225 w 454"/>
                  <a:gd name="T49" fmla="*/ 382 h 421"/>
                  <a:gd name="T50" fmla="*/ 391 w 454"/>
                  <a:gd name="T51" fmla="*/ 272 h 421"/>
                  <a:gd name="T52" fmla="*/ 295 w 454"/>
                  <a:gd name="T53" fmla="*/ 36 h 421"/>
                  <a:gd name="T54" fmla="*/ 225 w 454"/>
                  <a:gd name="T55" fmla="*/ 21 h 421"/>
                  <a:gd name="T56" fmla="*/ 225 w 454"/>
                  <a:gd name="T57" fmla="*/ 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54" h="421">
                    <a:moveTo>
                      <a:pt x="225" y="0"/>
                    </a:moveTo>
                    <a:cubicBezTo>
                      <a:pt x="252" y="0"/>
                      <a:pt x="278" y="5"/>
                      <a:pt x="304" y="16"/>
                    </a:cubicBezTo>
                    <a:cubicBezTo>
                      <a:pt x="406" y="59"/>
                      <a:pt x="454" y="177"/>
                      <a:pt x="411" y="280"/>
                    </a:cubicBezTo>
                    <a:cubicBezTo>
                      <a:pt x="379" y="357"/>
                      <a:pt x="304" y="403"/>
                      <a:pt x="225" y="403"/>
                    </a:cubicBezTo>
                    <a:cubicBezTo>
                      <a:pt x="225" y="403"/>
                      <a:pt x="225" y="403"/>
                      <a:pt x="224" y="403"/>
                    </a:cubicBezTo>
                    <a:cubicBezTo>
                      <a:pt x="224" y="403"/>
                      <a:pt x="224" y="403"/>
                      <a:pt x="224" y="403"/>
                    </a:cubicBezTo>
                    <a:cubicBezTo>
                      <a:pt x="223" y="403"/>
                      <a:pt x="221" y="404"/>
                      <a:pt x="219" y="405"/>
                    </a:cubicBezTo>
                    <a:cubicBezTo>
                      <a:pt x="194" y="417"/>
                      <a:pt x="168" y="421"/>
                      <a:pt x="145" y="421"/>
                    </a:cubicBezTo>
                    <a:cubicBezTo>
                      <a:pt x="118" y="421"/>
                      <a:pt x="95" y="416"/>
                      <a:pt x="84" y="412"/>
                    </a:cubicBezTo>
                    <a:cubicBezTo>
                      <a:pt x="81" y="411"/>
                      <a:pt x="79" y="409"/>
                      <a:pt x="81" y="409"/>
                    </a:cubicBezTo>
                    <a:cubicBezTo>
                      <a:pt x="111" y="406"/>
                      <a:pt x="123" y="389"/>
                      <a:pt x="127" y="382"/>
                    </a:cubicBezTo>
                    <a:cubicBezTo>
                      <a:pt x="128" y="379"/>
                      <a:pt x="126" y="377"/>
                      <a:pt x="125" y="376"/>
                    </a:cubicBezTo>
                    <a:cubicBezTo>
                      <a:pt x="38" y="327"/>
                      <a:pt x="0" y="218"/>
                      <a:pt x="40" y="123"/>
                    </a:cubicBezTo>
                    <a:cubicBezTo>
                      <a:pt x="72" y="46"/>
                      <a:pt x="147" y="0"/>
                      <a:pt x="225" y="0"/>
                    </a:cubicBezTo>
                    <a:moveTo>
                      <a:pt x="225" y="21"/>
                    </a:moveTo>
                    <a:cubicBezTo>
                      <a:pt x="153" y="21"/>
                      <a:pt x="88" y="65"/>
                      <a:pt x="59" y="132"/>
                    </a:cubicBezTo>
                    <a:cubicBezTo>
                      <a:pt x="24" y="215"/>
                      <a:pt x="57" y="313"/>
                      <a:pt x="136" y="358"/>
                    </a:cubicBezTo>
                    <a:cubicBezTo>
                      <a:pt x="147" y="365"/>
                      <a:pt x="152" y="379"/>
                      <a:pt x="146" y="391"/>
                    </a:cubicBezTo>
                    <a:cubicBezTo>
                      <a:pt x="146" y="391"/>
                      <a:pt x="146" y="391"/>
                      <a:pt x="146" y="391"/>
                    </a:cubicBezTo>
                    <a:cubicBezTo>
                      <a:pt x="146" y="392"/>
                      <a:pt x="146" y="392"/>
                      <a:pt x="146" y="392"/>
                    </a:cubicBezTo>
                    <a:cubicBezTo>
                      <a:pt x="144" y="394"/>
                      <a:pt x="143" y="396"/>
                      <a:pt x="141" y="399"/>
                    </a:cubicBezTo>
                    <a:cubicBezTo>
                      <a:pt x="142" y="399"/>
                      <a:pt x="143" y="399"/>
                      <a:pt x="145" y="399"/>
                    </a:cubicBezTo>
                    <a:cubicBezTo>
                      <a:pt x="169" y="399"/>
                      <a:pt x="191" y="394"/>
                      <a:pt x="210" y="385"/>
                    </a:cubicBezTo>
                    <a:cubicBezTo>
                      <a:pt x="214" y="383"/>
                      <a:pt x="219" y="382"/>
                      <a:pt x="224" y="382"/>
                    </a:cubicBezTo>
                    <a:cubicBezTo>
                      <a:pt x="225" y="382"/>
                      <a:pt x="225" y="382"/>
                      <a:pt x="225" y="382"/>
                    </a:cubicBezTo>
                    <a:cubicBezTo>
                      <a:pt x="298" y="382"/>
                      <a:pt x="363" y="339"/>
                      <a:pt x="391" y="272"/>
                    </a:cubicBezTo>
                    <a:cubicBezTo>
                      <a:pt x="430" y="180"/>
                      <a:pt x="387" y="74"/>
                      <a:pt x="295" y="36"/>
                    </a:cubicBezTo>
                    <a:cubicBezTo>
                      <a:pt x="273" y="26"/>
                      <a:pt x="249" y="21"/>
                      <a:pt x="225" y="21"/>
                    </a:cubicBezTo>
                    <a:cubicBezTo>
                      <a:pt x="225" y="21"/>
                      <a:pt x="225" y="21"/>
                      <a:pt x="225"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Oval 37"/>
              <p:cNvSpPr>
                <a:spLocks noChangeArrowheads="1"/>
              </p:cNvSpPr>
              <p:nvPr/>
            </p:nvSpPr>
            <p:spPr bwMode="auto">
              <a:xfrm>
                <a:off x="201" y="1291"/>
                <a:ext cx="121" cy="12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Oval 38"/>
              <p:cNvSpPr>
                <a:spLocks noChangeArrowheads="1"/>
              </p:cNvSpPr>
              <p:nvPr/>
            </p:nvSpPr>
            <p:spPr bwMode="auto">
              <a:xfrm>
                <a:off x="400" y="1291"/>
                <a:ext cx="118" cy="12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Oval 39"/>
              <p:cNvSpPr>
                <a:spLocks noChangeArrowheads="1"/>
              </p:cNvSpPr>
              <p:nvPr/>
            </p:nvSpPr>
            <p:spPr bwMode="auto">
              <a:xfrm>
                <a:off x="596" y="1291"/>
                <a:ext cx="118" cy="12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0"/>
              <p:cNvSpPr>
                <a:spLocks noEditPoints="1"/>
              </p:cNvSpPr>
              <p:nvPr/>
            </p:nvSpPr>
            <p:spPr bwMode="auto">
              <a:xfrm>
                <a:off x="440" y="533"/>
                <a:ext cx="827" cy="909"/>
              </a:xfrm>
              <a:custGeom>
                <a:avLst/>
                <a:gdLst>
                  <a:gd name="T0" fmla="*/ 242 w 350"/>
                  <a:gd name="T1" fmla="*/ 350 h 385"/>
                  <a:gd name="T2" fmla="*/ 243 w 350"/>
                  <a:gd name="T3" fmla="*/ 346 h 385"/>
                  <a:gd name="T4" fmla="*/ 316 w 350"/>
                  <a:gd name="T5" fmla="*/ 129 h 385"/>
                  <a:gd name="T6" fmla="*/ 90 w 350"/>
                  <a:gd name="T7" fmla="*/ 37 h 385"/>
                  <a:gd name="T8" fmla="*/ 0 w 350"/>
                  <a:gd name="T9" fmla="*/ 125 h 385"/>
                  <a:gd name="T10" fmla="*/ 4 w 350"/>
                  <a:gd name="T11" fmla="*/ 124 h 385"/>
                  <a:gd name="T12" fmla="*/ 86 w 350"/>
                  <a:gd name="T13" fmla="*/ 141 h 385"/>
                  <a:gd name="T14" fmla="*/ 151 w 350"/>
                  <a:gd name="T15" fmla="*/ 184 h 385"/>
                  <a:gd name="T16" fmla="*/ 164 w 350"/>
                  <a:gd name="T17" fmla="*/ 180 h 385"/>
                  <a:gd name="T18" fmla="*/ 186 w 350"/>
                  <a:gd name="T19" fmla="*/ 202 h 385"/>
                  <a:gd name="T20" fmla="*/ 180 w 350"/>
                  <a:gd name="T21" fmla="*/ 218 h 385"/>
                  <a:gd name="T22" fmla="*/ 210 w 350"/>
                  <a:gd name="T23" fmla="*/ 383 h 385"/>
                  <a:gd name="T24" fmla="*/ 278 w 350"/>
                  <a:gd name="T25" fmla="*/ 376 h 385"/>
                  <a:gd name="T26" fmla="*/ 281 w 350"/>
                  <a:gd name="T27" fmla="*/ 374 h 385"/>
                  <a:gd name="T28" fmla="*/ 242 w 350"/>
                  <a:gd name="T29" fmla="*/ 350 h 385"/>
                  <a:gd name="T30" fmla="*/ 216 w 350"/>
                  <a:gd name="T31" fmla="*/ 202 h 385"/>
                  <a:gd name="T32" fmla="*/ 239 w 350"/>
                  <a:gd name="T33" fmla="*/ 180 h 385"/>
                  <a:gd name="T34" fmla="*/ 261 w 350"/>
                  <a:gd name="T35" fmla="*/ 202 h 385"/>
                  <a:gd name="T36" fmla="*/ 239 w 350"/>
                  <a:gd name="T37" fmla="*/ 225 h 385"/>
                  <a:gd name="T38" fmla="*/ 216 w 350"/>
                  <a:gd name="T39" fmla="*/ 202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0" h="385">
                    <a:moveTo>
                      <a:pt x="242" y="350"/>
                    </a:moveTo>
                    <a:cubicBezTo>
                      <a:pt x="241" y="348"/>
                      <a:pt x="242" y="346"/>
                      <a:pt x="243" y="346"/>
                    </a:cubicBezTo>
                    <a:cubicBezTo>
                      <a:pt x="318" y="303"/>
                      <a:pt x="350" y="210"/>
                      <a:pt x="316" y="129"/>
                    </a:cubicBezTo>
                    <a:cubicBezTo>
                      <a:pt x="279" y="41"/>
                      <a:pt x="178" y="0"/>
                      <a:pt x="90" y="37"/>
                    </a:cubicBezTo>
                    <a:cubicBezTo>
                      <a:pt x="49" y="55"/>
                      <a:pt x="18" y="86"/>
                      <a:pt x="0" y="125"/>
                    </a:cubicBezTo>
                    <a:cubicBezTo>
                      <a:pt x="2" y="124"/>
                      <a:pt x="3" y="124"/>
                      <a:pt x="4" y="124"/>
                    </a:cubicBezTo>
                    <a:cubicBezTo>
                      <a:pt x="32" y="124"/>
                      <a:pt x="59" y="130"/>
                      <a:pt x="86" y="141"/>
                    </a:cubicBezTo>
                    <a:cubicBezTo>
                      <a:pt x="111" y="151"/>
                      <a:pt x="133" y="166"/>
                      <a:pt x="151" y="184"/>
                    </a:cubicBezTo>
                    <a:cubicBezTo>
                      <a:pt x="154" y="181"/>
                      <a:pt x="159" y="180"/>
                      <a:pt x="164" y="180"/>
                    </a:cubicBezTo>
                    <a:cubicBezTo>
                      <a:pt x="176" y="180"/>
                      <a:pt x="186" y="190"/>
                      <a:pt x="186" y="202"/>
                    </a:cubicBezTo>
                    <a:cubicBezTo>
                      <a:pt x="186" y="208"/>
                      <a:pt x="184" y="214"/>
                      <a:pt x="180" y="218"/>
                    </a:cubicBezTo>
                    <a:cubicBezTo>
                      <a:pt x="211" y="265"/>
                      <a:pt x="223" y="325"/>
                      <a:pt x="210" y="383"/>
                    </a:cubicBezTo>
                    <a:cubicBezTo>
                      <a:pt x="240" y="385"/>
                      <a:pt x="266" y="380"/>
                      <a:pt x="278" y="376"/>
                    </a:cubicBezTo>
                    <a:cubicBezTo>
                      <a:pt x="281" y="375"/>
                      <a:pt x="282" y="374"/>
                      <a:pt x="281" y="374"/>
                    </a:cubicBezTo>
                    <a:cubicBezTo>
                      <a:pt x="255" y="371"/>
                      <a:pt x="245" y="356"/>
                      <a:pt x="242" y="350"/>
                    </a:cubicBezTo>
                    <a:close/>
                    <a:moveTo>
                      <a:pt x="216" y="202"/>
                    </a:moveTo>
                    <a:cubicBezTo>
                      <a:pt x="216" y="190"/>
                      <a:pt x="226" y="180"/>
                      <a:pt x="239" y="180"/>
                    </a:cubicBezTo>
                    <a:cubicBezTo>
                      <a:pt x="251" y="180"/>
                      <a:pt x="261" y="190"/>
                      <a:pt x="261" y="202"/>
                    </a:cubicBezTo>
                    <a:cubicBezTo>
                      <a:pt x="261" y="215"/>
                      <a:pt x="251" y="225"/>
                      <a:pt x="239" y="225"/>
                    </a:cubicBezTo>
                    <a:cubicBezTo>
                      <a:pt x="226" y="225"/>
                      <a:pt x="216" y="215"/>
                      <a:pt x="216" y="20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1" name="组合 60"/>
          <p:cNvGrpSpPr/>
          <p:nvPr/>
        </p:nvGrpSpPr>
        <p:grpSpPr>
          <a:xfrm>
            <a:off x="6316143" y="4481621"/>
            <a:ext cx="699854" cy="699854"/>
            <a:chOff x="2627784" y="4109017"/>
            <a:chExt cx="605681" cy="605681"/>
          </a:xfrm>
          <a:effectLst>
            <a:outerShdw blurRad="190500" dist="127000" dir="2700000" algn="tl" rotWithShape="0">
              <a:prstClr val="black">
                <a:alpha val="40000"/>
              </a:prstClr>
            </a:outerShdw>
          </a:effectLst>
        </p:grpSpPr>
        <p:sp>
          <p:nvSpPr>
            <p:cNvPr id="62" name="椭圆 61"/>
            <p:cNvSpPr/>
            <p:nvPr/>
          </p:nvSpPr>
          <p:spPr>
            <a:xfrm>
              <a:off x="2627784" y="4109017"/>
              <a:ext cx="605681" cy="605681"/>
            </a:xfrm>
            <a:prstGeom prst="ellipse">
              <a:avLst/>
            </a:prstGeom>
            <a:solidFill>
              <a:srgbClr val="044E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65000"/>
                    <a:lumOff val="35000"/>
                  </a:schemeClr>
                </a:solidFill>
              </a:endParaRPr>
            </a:p>
          </p:txBody>
        </p:sp>
        <p:grpSp>
          <p:nvGrpSpPr>
            <p:cNvPr id="63" name="Group 44"/>
            <p:cNvGrpSpPr>
              <a:grpSpLocks noChangeAspect="1"/>
            </p:cNvGrpSpPr>
            <p:nvPr/>
          </p:nvGrpSpPr>
          <p:grpSpPr bwMode="auto">
            <a:xfrm>
              <a:off x="2778843" y="4259646"/>
              <a:ext cx="303562" cy="304422"/>
              <a:chOff x="199" y="871"/>
              <a:chExt cx="707" cy="709"/>
            </a:xfrm>
          </p:grpSpPr>
          <p:sp>
            <p:nvSpPr>
              <p:cNvPr id="64" name="Freeform 45"/>
              <p:cNvSpPr>
                <a:spLocks noEditPoints="1"/>
              </p:cNvSpPr>
              <p:nvPr/>
            </p:nvSpPr>
            <p:spPr bwMode="auto">
              <a:xfrm>
                <a:off x="240" y="1247"/>
                <a:ext cx="635" cy="333"/>
              </a:xfrm>
              <a:custGeom>
                <a:avLst/>
                <a:gdLst>
                  <a:gd name="T0" fmla="*/ 269 w 269"/>
                  <a:gd name="T1" fmla="*/ 0 h 141"/>
                  <a:gd name="T2" fmla="*/ 269 w 269"/>
                  <a:gd name="T3" fmla="*/ 109 h 141"/>
                  <a:gd name="T4" fmla="*/ 237 w 269"/>
                  <a:gd name="T5" fmla="*/ 141 h 141"/>
                  <a:gd name="T6" fmla="*/ 32 w 269"/>
                  <a:gd name="T7" fmla="*/ 141 h 141"/>
                  <a:gd name="T8" fmla="*/ 0 w 269"/>
                  <a:gd name="T9" fmla="*/ 109 h 141"/>
                  <a:gd name="T10" fmla="*/ 0 w 269"/>
                  <a:gd name="T11" fmla="*/ 0 h 141"/>
                  <a:gd name="T12" fmla="*/ 269 w 269"/>
                  <a:gd name="T13" fmla="*/ 0 h 141"/>
                  <a:gd name="T14" fmla="*/ 255 w 269"/>
                  <a:gd name="T15" fmla="*/ 13 h 141"/>
                  <a:gd name="T16" fmla="*/ 14 w 269"/>
                  <a:gd name="T17" fmla="*/ 13 h 141"/>
                  <a:gd name="T18" fmla="*/ 14 w 269"/>
                  <a:gd name="T19" fmla="*/ 108 h 141"/>
                  <a:gd name="T20" fmla="*/ 34 w 269"/>
                  <a:gd name="T21" fmla="*/ 128 h 141"/>
                  <a:gd name="T22" fmla="*/ 235 w 269"/>
                  <a:gd name="T23" fmla="*/ 128 h 141"/>
                  <a:gd name="T24" fmla="*/ 255 w 269"/>
                  <a:gd name="T25" fmla="*/ 108 h 141"/>
                  <a:gd name="T26" fmla="*/ 255 w 269"/>
                  <a:gd name="T27" fmla="*/ 1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9" h="141">
                    <a:moveTo>
                      <a:pt x="269" y="0"/>
                    </a:moveTo>
                    <a:cubicBezTo>
                      <a:pt x="269" y="109"/>
                      <a:pt x="269" y="109"/>
                      <a:pt x="269" y="109"/>
                    </a:cubicBezTo>
                    <a:cubicBezTo>
                      <a:pt x="269" y="127"/>
                      <a:pt x="254" y="141"/>
                      <a:pt x="237" y="141"/>
                    </a:cubicBezTo>
                    <a:cubicBezTo>
                      <a:pt x="32" y="141"/>
                      <a:pt x="32" y="141"/>
                      <a:pt x="32" y="141"/>
                    </a:cubicBezTo>
                    <a:cubicBezTo>
                      <a:pt x="15" y="141"/>
                      <a:pt x="0" y="127"/>
                      <a:pt x="0" y="109"/>
                    </a:cubicBezTo>
                    <a:cubicBezTo>
                      <a:pt x="0" y="0"/>
                      <a:pt x="0" y="0"/>
                      <a:pt x="0" y="0"/>
                    </a:cubicBezTo>
                    <a:cubicBezTo>
                      <a:pt x="269" y="0"/>
                      <a:pt x="269" y="0"/>
                      <a:pt x="269" y="0"/>
                    </a:cubicBezTo>
                    <a:moveTo>
                      <a:pt x="255" y="13"/>
                    </a:moveTo>
                    <a:cubicBezTo>
                      <a:pt x="14" y="13"/>
                      <a:pt x="14" y="13"/>
                      <a:pt x="14" y="13"/>
                    </a:cubicBezTo>
                    <a:cubicBezTo>
                      <a:pt x="14" y="108"/>
                      <a:pt x="14" y="108"/>
                      <a:pt x="14" y="108"/>
                    </a:cubicBezTo>
                    <a:cubicBezTo>
                      <a:pt x="14" y="119"/>
                      <a:pt x="23" y="128"/>
                      <a:pt x="34" y="128"/>
                    </a:cubicBezTo>
                    <a:cubicBezTo>
                      <a:pt x="235" y="128"/>
                      <a:pt x="235" y="128"/>
                      <a:pt x="235" y="128"/>
                    </a:cubicBezTo>
                    <a:cubicBezTo>
                      <a:pt x="246" y="128"/>
                      <a:pt x="255" y="119"/>
                      <a:pt x="255" y="108"/>
                    </a:cubicBezTo>
                    <a:cubicBezTo>
                      <a:pt x="255" y="13"/>
                      <a:pt x="255" y="13"/>
                      <a:pt x="255"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46"/>
              <p:cNvSpPr/>
              <p:nvPr/>
            </p:nvSpPr>
            <p:spPr bwMode="auto">
              <a:xfrm>
                <a:off x="240" y="1136"/>
                <a:ext cx="635" cy="97"/>
              </a:xfrm>
              <a:custGeom>
                <a:avLst/>
                <a:gdLst>
                  <a:gd name="T0" fmla="*/ 269 w 269"/>
                  <a:gd name="T1" fmla="*/ 41 h 41"/>
                  <a:gd name="T2" fmla="*/ 269 w 269"/>
                  <a:gd name="T3" fmla="*/ 32 h 41"/>
                  <a:gd name="T4" fmla="*/ 237 w 269"/>
                  <a:gd name="T5" fmla="*/ 0 h 41"/>
                  <a:gd name="T6" fmla="*/ 32 w 269"/>
                  <a:gd name="T7" fmla="*/ 0 h 41"/>
                  <a:gd name="T8" fmla="*/ 0 w 269"/>
                  <a:gd name="T9" fmla="*/ 32 h 41"/>
                  <a:gd name="T10" fmla="*/ 0 w 269"/>
                  <a:gd name="T11" fmla="*/ 41 h 41"/>
                  <a:gd name="T12" fmla="*/ 269 w 269"/>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269" h="41">
                    <a:moveTo>
                      <a:pt x="269" y="41"/>
                    </a:moveTo>
                    <a:cubicBezTo>
                      <a:pt x="269" y="32"/>
                      <a:pt x="269" y="32"/>
                      <a:pt x="269" y="32"/>
                    </a:cubicBezTo>
                    <a:cubicBezTo>
                      <a:pt x="269" y="14"/>
                      <a:pt x="254" y="0"/>
                      <a:pt x="237" y="0"/>
                    </a:cubicBezTo>
                    <a:cubicBezTo>
                      <a:pt x="32" y="0"/>
                      <a:pt x="32" y="0"/>
                      <a:pt x="32" y="0"/>
                    </a:cubicBezTo>
                    <a:cubicBezTo>
                      <a:pt x="15" y="0"/>
                      <a:pt x="0" y="14"/>
                      <a:pt x="0" y="32"/>
                    </a:cubicBezTo>
                    <a:cubicBezTo>
                      <a:pt x="0" y="41"/>
                      <a:pt x="0" y="41"/>
                      <a:pt x="0" y="41"/>
                    </a:cubicBezTo>
                    <a:lnTo>
                      <a:pt x="269" y="4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47"/>
              <p:cNvSpPr/>
              <p:nvPr/>
            </p:nvSpPr>
            <p:spPr bwMode="auto">
              <a:xfrm>
                <a:off x="199" y="871"/>
                <a:ext cx="213" cy="210"/>
              </a:xfrm>
              <a:custGeom>
                <a:avLst/>
                <a:gdLst>
                  <a:gd name="T0" fmla="*/ 39 w 90"/>
                  <a:gd name="T1" fmla="*/ 2 h 89"/>
                  <a:gd name="T2" fmla="*/ 56 w 90"/>
                  <a:gd name="T3" fmla="*/ 35 h 89"/>
                  <a:gd name="T4" fmla="*/ 47 w 90"/>
                  <a:gd name="T5" fmla="*/ 50 h 89"/>
                  <a:gd name="T6" fmla="*/ 30 w 90"/>
                  <a:gd name="T7" fmla="*/ 49 h 89"/>
                  <a:gd name="T8" fmla="*/ 13 w 90"/>
                  <a:gd name="T9" fmla="*/ 16 h 89"/>
                  <a:gd name="T10" fmla="*/ 8 w 90"/>
                  <a:gd name="T11" fmla="*/ 62 h 89"/>
                  <a:gd name="T12" fmla="*/ 62 w 90"/>
                  <a:gd name="T13" fmla="*/ 78 h 89"/>
                  <a:gd name="T14" fmla="*/ 79 w 90"/>
                  <a:gd name="T15" fmla="*/ 23 h 89"/>
                  <a:gd name="T16" fmla="*/ 39 w 90"/>
                  <a:gd name="T17" fmla="*/ 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89">
                    <a:moveTo>
                      <a:pt x="39" y="2"/>
                    </a:moveTo>
                    <a:cubicBezTo>
                      <a:pt x="56" y="35"/>
                      <a:pt x="56" y="35"/>
                      <a:pt x="56" y="35"/>
                    </a:cubicBezTo>
                    <a:cubicBezTo>
                      <a:pt x="47" y="50"/>
                      <a:pt x="47" y="50"/>
                      <a:pt x="47" y="50"/>
                    </a:cubicBezTo>
                    <a:cubicBezTo>
                      <a:pt x="30" y="49"/>
                      <a:pt x="30" y="49"/>
                      <a:pt x="30" y="49"/>
                    </a:cubicBezTo>
                    <a:cubicBezTo>
                      <a:pt x="13" y="16"/>
                      <a:pt x="13" y="16"/>
                      <a:pt x="13" y="16"/>
                    </a:cubicBezTo>
                    <a:cubicBezTo>
                      <a:pt x="2" y="28"/>
                      <a:pt x="0" y="46"/>
                      <a:pt x="8" y="62"/>
                    </a:cubicBezTo>
                    <a:cubicBezTo>
                      <a:pt x="18" y="81"/>
                      <a:pt x="43" y="89"/>
                      <a:pt x="62" y="78"/>
                    </a:cubicBezTo>
                    <a:cubicBezTo>
                      <a:pt x="82" y="68"/>
                      <a:pt x="90" y="43"/>
                      <a:pt x="79" y="23"/>
                    </a:cubicBezTo>
                    <a:cubicBezTo>
                      <a:pt x="71" y="8"/>
                      <a:pt x="55" y="0"/>
                      <a:pt x="39"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48"/>
              <p:cNvSpPr/>
              <p:nvPr/>
            </p:nvSpPr>
            <p:spPr bwMode="auto">
              <a:xfrm>
                <a:off x="303" y="1018"/>
                <a:ext cx="123" cy="108"/>
              </a:xfrm>
              <a:custGeom>
                <a:avLst/>
                <a:gdLst>
                  <a:gd name="T0" fmla="*/ 123 w 123"/>
                  <a:gd name="T1" fmla="*/ 108 h 108"/>
                  <a:gd name="T2" fmla="*/ 64 w 123"/>
                  <a:gd name="T3" fmla="*/ 0 h 108"/>
                  <a:gd name="T4" fmla="*/ 0 w 123"/>
                  <a:gd name="T5" fmla="*/ 33 h 108"/>
                  <a:gd name="T6" fmla="*/ 41 w 123"/>
                  <a:gd name="T7" fmla="*/ 108 h 108"/>
                  <a:gd name="T8" fmla="*/ 123 w 123"/>
                  <a:gd name="T9" fmla="*/ 108 h 108"/>
                </a:gdLst>
                <a:ahLst/>
                <a:cxnLst>
                  <a:cxn ang="0">
                    <a:pos x="T0" y="T1"/>
                  </a:cxn>
                  <a:cxn ang="0">
                    <a:pos x="T2" y="T3"/>
                  </a:cxn>
                  <a:cxn ang="0">
                    <a:pos x="T4" y="T5"/>
                  </a:cxn>
                  <a:cxn ang="0">
                    <a:pos x="T6" y="T7"/>
                  </a:cxn>
                  <a:cxn ang="0">
                    <a:pos x="T8" y="T9"/>
                  </a:cxn>
                </a:cxnLst>
                <a:rect l="0" t="0" r="r" b="b"/>
                <a:pathLst>
                  <a:path w="123" h="108">
                    <a:moveTo>
                      <a:pt x="123" y="108"/>
                    </a:moveTo>
                    <a:lnTo>
                      <a:pt x="64" y="0"/>
                    </a:lnTo>
                    <a:lnTo>
                      <a:pt x="0" y="33"/>
                    </a:lnTo>
                    <a:lnTo>
                      <a:pt x="41" y="108"/>
                    </a:lnTo>
                    <a:lnTo>
                      <a:pt x="123"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49"/>
              <p:cNvSpPr/>
              <p:nvPr/>
            </p:nvSpPr>
            <p:spPr bwMode="auto">
              <a:xfrm>
                <a:off x="476" y="975"/>
                <a:ext cx="184" cy="151"/>
              </a:xfrm>
              <a:custGeom>
                <a:avLst/>
                <a:gdLst>
                  <a:gd name="T0" fmla="*/ 71 w 78"/>
                  <a:gd name="T1" fmla="*/ 25 h 64"/>
                  <a:gd name="T2" fmla="*/ 24 w 78"/>
                  <a:gd name="T3" fmla="*/ 8 h 64"/>
                  <a:gd name="T4" fmla="*/ 8 w 78"/>
                  <a:gd name="T5" fmla="*/ 55 h 64"/>
                  <a:gd name="T6" fmla="*/ 14 w 78"/>
                  <a:gd name="T7" fmla="*/ 64 h 64"/>
                  <a:gd name="T8" fmla="*/ 31 w 78"/>
                  <a:gd name="T9" fmla="*/ 64 h 64"/>
                  <a:gd name="T10" fmla="*/ 16 w 78"/>
                  <a:gd name="T11" fmla="*/ 51 h 64"/>
                  <a:gd name="T12" fmla="*/ 28 w 78"/>
                  <a:gd name="T13" fmla="*/ 17 h 64"/>
                  <a:gd name="T14" fmla="*/ 63 w 78"/>
                  <a:gd name="T15" fmla="*/ 29 h 64"/>
                  <a:gd name="T16" fmla="*/ 51 w 78"/>
                  <a:gd name="T17" fmla="*/ 63 h 64"/>
                  <a:gd name="T18" fmla="*/ 48 w 78"/>
                  <a:gd name="T19" fmla="*/ 64 h 64"/>
                  <a:gd name="T20" fmla="*/ 65 w 78"/>
                  <a:gd name="T21" fmla="*/ 64 h 64"/>
                  <a:gd name="T22" fmla="*/ 71 w 78"/>
                  <a:gd name="T23" fmla="*/ 2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64">
                    <a:moveTo>
                      <a:pt x="71" y="25"/>
                    </a:moveTo>
                    <a:cubicBezTo>
                      <a:pt x="63" y="7"/>
                      <a:pt x="42" y="0"/>
                      <a:pt x="24" y="8"/>
                    </a:cubicBezTo>
                    <a:cubicBezTo>
                      <a:pt x="7" y="17"/>
                      <a:pt x="0" y="38"/>
                      <a:pt x="8" y="55"/>
                    </a:cubicBezTo>
                    <a:cubicBezTo>
                      <a:pt x="10" y="58"/>
                      <a:pt x="12" y="61"/>
                      <a:pt x="14" y="64"/>
                    </a:cubicBezTo>
                    <a:cubicBezTo>
                      <a:pt x="31" y="64"/>
                      <a:pt x="31" y="64"/>
                      <a:pt x="31" y="64"/>
                    </a:cubicBezTo>
                    <a:cubicBezTo>
                      <a:pt x="25" y="62"/>
                      <a:pt x="19" y="57"/>
                      <a:pt x="16" y="51"/>
                    </a:cubicBezTo>
                    <a:cubicBezTo>
                      <a:pt x="10" y="38"/>
                      <a:pt x="16" y="23"/>
                      <a:pt x="28" y="17"/>
                    </a:cubicBezTo>
                    <a:cubicBezTo>
                      <a:pt x="41" y="10"/>
                      <a:pt x="56" y="16"/>
                      <a:pt x="63" y="29"/>
                    </a:cubicBezTo>
                    <a:cubicBezTo>
                      <a:pt x="69" y="41"/>
                      <a:pt x="63" y="57"/>
                      <a:pt x="51" y="63"/>
                    </a:cubicBezTo>
                    <a:cubicBezTo>
                      <a:pt x="50" y="63"/>
                      <a:pt x="49" y="64"/>
                      <a:pt x="48" y="64"/>
                    </a:cubicBezTo>
                    <a:cubicBezTo>
                      <a:pt x="65" y="64"/>
                      <a:pt x="65" y="64"/>
                      <a:pt x="65" y="64"/>
                    </a:cubicBezTo>
                    <a:cubicBezTo>
                      <a:pt x="75" y="54"/>
                      <a:pt x="78" y="38"/>
                      <a:pt x="71"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50"/>
              <p:cNvSpPr/>
              <p:nvPr/>
            </p:nvSpPr>
            <p:spPr bwMode="auto">
              <a:xfrm>
                <a:off x="388" y="881"/>
                <a:ext cx="369" cy="245"/>
              </a:xfrm>
              <a:custGeom>
                <a:avLst/>
                <a:gdLst>
                  <a:gd name="T0" fmla="*/ 153 w 156"/>
                  <a:gd name="T1" fmla="*/ 92 h 104"/>
                  <a:gd name="T2" fmla="*/ 134 w 156"/>
                  <a:gd name="T3" fmla="*/ 82 h 104"/>
                  <a:gd name="T4" fmla="*/ 133 w 156"/>
                  <a:gd name="T5" fmla="*/ 71 h 104"/>
                  <a:gd name="T6" fmla="*/ 151 w 156"/>
                  <a:gd name="T7" fmla="*/ 59 h 104"/>
                  <a:gd name="T8" fmla="*/ 153 w 156"/>
                  <a:gd name="T9" fmla="*/ 54 h 104"/>
                  <a:gd name="T10" fmla="*/ 145 w 156"/>
                  <a:gd name="T11" fmla="*/ 36 h 104"/>
                  <a:gd name="T12" fmla="*/ 139 w 156"/>
                  <a:gd name="T13" fmla="*/ 34 h 104"/>
                  <a:gd name="T14" fmla="*/ 119 w 156"/>
                  <a:gd name="T15" fmla="*/ 41 h 104"/>
                  <a:gd name="T16" fmla="*/ 110 w 156"/>
                  <a:gd name="T17" fmla="*/ 33 h 104"/>
                  <a:gd name="T18" fmla="*/ 115 w 156"/>
                  <a:gd name="T19" fmla="*/ 12 h 104"/>
                  <a:gd name="T20" fmla="*/ 112 w 156"/>
                  <a:gd name="T21" fmla="*/ 7 h 104"/>
                  <a:gd name="T22" fmla="*/ 94 w 156"/>
                  <a:gd name="T23" fmla="*/ 1 h 104"/>
                  <a:gd name="T24" fmla="*/ 89 w 156"/>
                  <a:gd name="T25" fmla="*/ 3 h 104"/>
                  <a:gd name="T26" fmla="*/ 79 w 156"/>
                  <a:gd name="T27" fmla="*/ 22 h 104"/>
                  <a:gd name="T28" fmla="*/ 68 w 156"/>
                  <a:gd name="T29" fmla="*/ 23 h 104"/>
                  <a:gd name="T30" fmla="*/ 56 w 156"/>
                  <a:gd name="T31" fmla="*/ 5 h 104"/>
                  <a:gd name="T32" fmla="*/ 50 w 156"/>
                  <a:gd name="T33" fmla="*/ 3 h 104"/>
                  <a:gd name="T34" fmla="*/ 33 w 156"/>
                  <a:gd name="T35" fmla="*/ 12 h 104"/>
                  <a:gd name="T36" fmla="*/ 31 w 156"/>
                  <a:gd name="T37" fmla="*/ 17 h 104"/>
                  <a:gd name="T38" fmla="*/ 38 w 156"/>
                  <a:gd name="T39" fmla="*/ 37 h 104"/>
                  <a:gd name="T40" fmla="*/ 30 w 156"/>
                  <a:gd name="T41" fmla="*/ 46 h 104"/>
                  <a:gd name="T42" fmla="*/ 10 w 156"/>
                  <a:gd name="T43" fmla="*/ 42 h 104"/>
                  <a:gd name="T44" fmla="*/ 0 w 156"/>
                  <a:gd name="T45" fmla="*/ 67 h 104"/>
                  <a:gd name="T46" fmla="*/ 1 w 156"/>
                  <a:gd name="T47" fmla="*/ 68 h 104"/>
                  <a:gd name="T48" fmla="*/ 19 w 156"/>
                  <a:gd name="T49" fmla="*/ 77 h 104"/>
                  <a:gd name="T50" fmla="*/ 20 w 156"/>
                  <a:gd name="T51" fmla="*/ 89 h 104"/>
                  <a:gd name="T52" fmla="*/ 14 w 156"/>
                  <a:gd name="T53" fmla="*/ 93 h 104"/>
                  <a:gd name="T54" fmla="*/ 20 w 156"/>
                  <a:gd name="T55" fmla="*/ 104 h 104"/>
                  <a:gd name="T56" fmla="*/ 47 w 156"/>
                  <a:gd name="T57" fmla="*/ 104 h 104"/>
                  <a:gd name="T58" fmla="*/ 42 w 156"/>
                  <a:gd name="T59" fmla="*/ 96 h 104"/>
                  <a:gd name="T60" fmla="*/ 60 w 156"/>
                  <a:gd name="T61" fmla="*/ 45 h 104"/>
                  <a:gd name="T62" fmla="*/ 111 w 156"/>
                  <a:gd name="T63" fmla="*/ 63 h 104"/>
                  <a:gd name="T64" fmla="*/ 106 w 156"/>
                  <a:gd name="T65" fmla="*/ 104 h 104"/>
                  <a:gd name="T66" fmla="*/ 153 w 156"/>
                  <a:gd name="T67" fmla="*/ 104 h 104"/>
                  <a:gd name="T68" fmla="*/ 155 w 156"/>
                  <a:gd name="T69" fmla="*/ 97 h 104"/>
                  <a:gd name="T70" fmla="*/ 153 w 156"/>
                  <a:gd name="T71" fmla="*/ 9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6" h="104">
                    <a:moveTo>
                      <a:pt x="153" y="92"/>
                    </a:moveTo>
                    <a:cubicBezTo>
                      <a:pt x="134" y="82"/>
                      <a:pt x="134" y="82"/>
                      <a:pt x="134" y="82"/>
                    </a:cubicBezTo>
                    <a:cubicBezTo>
                      <a:pt x="134" y="78"/>
                      <a:pt x="134" y="75"/>
                      <a:pt x="133" y="71"/>
                    </a:cubicBezTo>
                    <a:cubicBezTo>
                      <a:pt x="151" y="59"/>
                      <a:pt x="151" y="59"/>
                      <a:pt x="151" y="59"/>
                    </a:cubicBezTo>
                    <a:cubicBezTo>
                      <a:pt x="153" y="58"/>
                      <a:pt x="154" y="56"/>
                      <a:pt x="153" y="54"/>
                    </a:cubicBezTo>
                    <a:cubicBezTo>
                      <a:pt x="145" y="36"/>
                      <a:pt x="145" y="36"/>
                      <a:pt x="145" y="36"/>
                    </a:cubicBezTo>
                    <a:cubicBezTo>
                      <a:pt x="144" y="35"/>
                      <a:pt x="141" y="33"/>
                      <a:pt x="139" y="34"/>
                    </a:cubicBezTo>
                    <a:cubicBezTo>
                      <a:pt x="119" y="41"/>
                      <a:pt x="119" y="41"/>
                      <a:pt x="119" y="41"/>
                    </a:cubicBezTo>
                    <a:cubicBezTo>
                      <a:pt x="116" y="38"/>
                      <a:pt x="113" y="36"/>
                      <a:pt x="110" y="33"/>
                    </a:cubicBezTo>
                    <a:cubicBezTo>
                      <a:pt x="115" y="12"/>
                      <a:pt x="115" y="12"/>
                      <a:pt x="115" y="12"/>
                    </a:cubicBezTo>
                    <a:cubicBezTo>
                      <a:pt x="115" y="10"/>
                      <a:pt x="114" y="8"/>
                      <a:pt x="112" y="7"/>
                    </a:cubicBezTo>
                    <a:cubicBezTo>
                      <a:pt x="94" y="1"/>
                      <a:pt x="94" y="1"/>
                      <a:pt x="94" y="1"/>
                    </a:cubicBezTo>
                    <a:cubicBezTo>
                      <a:pt x="92" y="0"/>
                      <a:pt x="90" y="1"/>
                      <a:pt x="89" y="3"/>
                    </a:cubicBezTo>
                    <a:cubicBezTo>
                      <a:pt x="79" y="22"/>
                      <a:pt x="79" y="22"/>
                      <a:pt x="79" y="22"/>
                    </a:cubicBezTo>
                    <a:cubicBezTo>
                      <a:pt x="75" y="22"/>
                      <a:pt x="71" y="22"/>
                      <a:pt x="68" y="23"/>
                    </a:cubicBezTo>
                    <a:cubicBezTo>
                      <a:pt x="56" y="5"/>
                      <a:pt x="56" y="5"/>
                      <a:pt x="56" y="5"/>
                    </a:cubicBezTo>
                    <a:cubicBezTo>
                      <a:pt x="55" y="3"/>
                      <a:pt x="52" y="3"/>
                      <a:pt x="50" y="3"/>
                    </a:cubicBezTo>
                    <a:cubicBezTo>
                      <a:pt x="33" y="12"/>
                      <a:pt x="33" y="12"/>
                      <a:pt x="33" y="12"/>
                    </a:cubicBezTo>
                    <a:cubicBezTo>
                      <a:pt x="31" y="13"/>
                      <a:pt x="30" y="15"/>
                      <a:pt x="31" y="17"/>
                    </a:cubicBezTo>
                    <a:cubicBezTo>
                      <a:pt x="38" y="37"/>
                      <a:pt x="38" y="37"/>
                      <a:pt x="38" y="37"/>
                    </a:cubicBezTo>
                    <a:cubicBezTo>
                      <a:pt x="35" y="40"/>
                      <a:pt x="32" y="43"/>
                      <a:pt x="30" y="46"/>
                    </a:cubicBezTo>
                    <a:cubicBezTo>
                      <a:pt x="10" y="42"/>
                      <a:pt x="10" y="42"/>
                      <a:pt x="10" y="42"/>
                    </a:cubicBezTo>
                    <a:cubicBezTo>
                      <a:pt x="10" y="51"/>
                      <a:pt x="6" y="60"/>
                      <a:pt x="0" y="67"/>
                    </a:cubicBezTo>
                    <a:cubicBezTo>
                      <a:pt x="1" y="68"/>
                      <a:pt x="1" y="68"/>
                      <a:pt x="1" y="68"/>
                    </a:cubicBezTo>
                    <a:cubicBezTo>
                      <a:pt x="19" y="77"/>
                      <a:pt x="19" y="77"/>
                      <a:pt x="19" y="77"/>
                    </a:cubicBezTo>
                    <a:cubicBezTo>
                      <a:pt x="19" y="81"/>
                      <a:pt x="19" y="85"/>
                      <a:pt x="20" y="89"/>
                    </a:cubicBezTo>
                    <a:cubicBezTo>
                      <a:pt x="14" y="93"/>
                      <a:pt x="14" y="93"/>
                      <a:pt x="14" y="93"/>
                    </a:cubicBezTo>
                    <a:cubicBezTo>
                      <a:pt x="20" y="104"/>
                      <a:pt x="20" y="104"/>
                      <a:pt x="20" y="104"/>
                    </a:cubicBezTo>
                    <a:cubicBezTo>
                      <a:pt x="47" y="104"/>
                      <a:pt x="47" y="104"/>
                      <a:pt x="47" y="104"/>
                    </a:cubicBezTo>
                    <a:cubicBezTo>
                      <a:pt x="45" y="102"/>
                      <a:pt x="43" y="99"/>
                      <a:pt x="42" y="96"/>
                    </a:cubicBezTo>
                    <a:cubicBezTo>
                      <a:pt x="33" y="77"/>
                      <a:pt x="41" y="54"/>
                      <a:pt x="60" y="45"/>
                    </a:cubicBezTo>
                    <a:cubicBezTo>
                      <a:pt x="79" y="36"/>
                      <a:pt x="102" y="44"/>
                      <a:pt x="111" y="63"/>
                    </a:cubicBezTo>
                    <a:cubicBezTo>
                      <a:pt x="118" y="77"/>
                      <a:pt x="115" y="93"/>
                      <a:pt x="106" y="104"/>
                    </a:cubicBezTo>
                    <a:cubicBezTo>
                      <a:pt x="153" y="104"/>
                      <a:pt x="153" y="104"/>
                      <a:pt x="153" y="104"/>
                    </a:cubicBezTo>
                    <a:cubicBezTo>
                      <a:pt x="155" y="97"/>
                      <a:pt x="155" y="97"/>
                      <a:pt x="155" y="97"/>
                    </a:cubicBezTo>
                    <a:cubicBezTo>
                      <a:pt x="156" y="95"/>
                      <a:pt x="155" y="93"/>
                      <a:pt x="153" y="9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51"/>
              <p:cNvSpPr/>
              <p:nvPr/>
            </p:nvSpPr>
            <p:spPr bwMode="auto">
              <a:xfrm>
                <a:off x="741" y="876"/>
                <a:ext cx="165" cy="250"/>
              </a:xfrm>
              <a:custGeom>
                <a:avLst/>
                <a:gdLst>
                  <a:gd name="T0" fmla="*/ 68 w 70"/>
                  <a:gd name="T1" fmla="*/ 4 h 106"/>
                  <a:gd name="T2" fmla="*/ 63 w 70"/>
                  <a:gd name="T3" fmla="*/ 1 h 106"/>
                  <a:gd name="T4" fmla="*/ 60 w 70"/>
                  <a:gd name="T5" fmla="*/ 1 h 106"/>
                  <a:gd name="T6" fmla="*/ 49 w 70"/>
                  <a:gd name="T7" fmla="*/ 18 h 106"/>
                  <a:gd name="T8" fmla="*/ 49 w 70"/>
                  <a:gd name="T9" fmla="*/ 20 h 106"/>
                  <a:gd name="T10" fmla="*/ 50 w 70"/>
                  <a:gd name="T11" fmla="*/ 21 h 106"/>
                  <a:gd name="T12" fmla="*/ 22 w 70"/>
                  <a:gd name="T13" fmla="*/ 70 h 106"/>
                  <a:gd name="T14" fmla="*/ 22 w 70"/>
                  <a:gd name="T15" fmla="*/ 69 h 106"/>
                  <a:gd name="T16" fmla="*/ 10 w 70"/>
                  <a:gd name="T17" fmla="*/ 73 h 106"/>
                  <a:gd name="T18" fmla="*/ 0 w 70"/>
                  <a:gd name="T19" fmla="*/ 90 h 106"/>
                  <a:gd name="T20" fmla="*/ 7 w 70"/>
                  <a:gd name="T21" fmla="*/ 93 h 106"/>
                  <a:gd name="T22" fmla="*/ 9 w 70"/>
                  <a:gd name="T23" fmla="*/ 99 h 106"/>
                  <a:gd name="T24" fmla="*/ 7 w 70"/>
                  <a:gd name="T25" fmla="*/ 106 h 106"/>
                  <a:gd name="T26" fmla="*/ 21 w 70"/>
                  <a:gd name="T27" fmla="*/ 106 h 106"/>
                  <a:gd name="T28" fmla="*/ 32 w 70"/>
                  <a:gd name="T29" fmla="*/ 86 h 106"/>
                  <a:gd name="T30" fmla="*/ 29 w 70"/>
                  <a:gd name="T31" fmla="*/ 74 h 106"/>
                  <a:gd name="T32" fmla="*/ 29 w 70"/>
                  <a:gd name="T33" fmla="*/ 73 h 106"/>
                  <a:gd name="T34" fmla="*/ 57 w 70"/>
                  <a:gd name="T35" fmla="*/ 25 h 106"/>
                  <a:gd name="T36" fmla="*/ 58 w 70"/>
                  <a:gd name="T37" fmla="*/ 26 h 106"/>
                  <a:gd name="T38" fmla="*/ 61 w 70"/>
                  <a:gd name="T39" fmla="*/ 25 h 106"/>
                  <a:gd name="T40" fmla="*/ 69 w 70"/>
                  <a:gd name="T41" fmla="*/ 6 h 106"/>
                  <a:gd name="T42" fmla="*/ 68 w 70"/>
                  <a:gd name="T43"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0" h="106">
                    <a:moveTo>
                      <a:pt x="68" y="4"/>
                    </a:moveTo>
                    <a:cubicBezTo>
                      <a:pt x="63" y="1"/>
                      <a:pt x="63" y="1"/>
                      <a:pt x="63" y="1"/>
                    </a:cubicBezTo>
                    <a:cubicBezTo>
                      <a:pt x="62" y="0"/>
                      <a:pt x="61" y="0"/>
                      <a:pt x="60" y="1"/>
                    </a:cubicBezTo>
                    <a:cubicBezTo>
                      <a:pt x="49" y="18"/>
                      <a:pt x="49" y="18"/>
                      <a:pt x="49" y="18"/>
                    </a:cubicBezTo>
                    <a:cubicBezTo>
                      <a:pt x="48" y="19"/>
                      <a:pt x="48" y="20"/>
                      <a:pt x="49" y="20"/>
                    </a:cubicBezTo>
                    <a:cubicBezTo>
                      <a:pt x="50" y="21"/>
                      <a:pt x="50" y="21"/>
                      <a:pt x="50" y="21"/>
                    </a:cubicBezTo>
                    <a:cubicBezTo>
                      <a:pt x="22" y="70"/>
                      <a:pt x="22" y="70"/>
                      <a:pt x="22" y="70"/>
                    </a:cubicBezTo>
                    <a:cubicBezTo>
                      <a:pt x="22" y="69"/>
                      <a:pt x="22" y="69"/>
                      <a:pt x="22" y="69"/>
                    </a:cubicBezTo>
                    <a:cubicBezTo>
                      <a:pt x="18" y="67"/>
                      <a:pt x="12" y="68"/>
                      <a:pt x="10" y="73"/>
                    </a:cubicBezTo>
                    <a:cubicBezTo>
                      <a:pt x="0" y="90"/>
                      <a:pt x="0" y="90"/>
                      <a:pt x="0" y="90"/>
                    </a:cubicBezTo>
                    <a:cubicBezTo>
                      <a:pt x="7" y="93"/>
                      <a:pt x="7" y="93"/>
                      <a:pt x="7" y="93"/>
                    </a:cubicBezTo>
                    <a:cubicBezTo>
                      <a:pt x="9" y="94"/>
                      <a:pt x="10" y="97"/>
                      <a:pt x="9" y="99"/>
                    </a:cubicBezTo>
                    <a:cubicBezTo>
                      <a:pt x="7" y="106"/>
                      <a:pt x="7" y="106"/>
                      <a:pt x="7" y="106"/>
                    </a:cubicBezTo>
                    <a:cubicBezTo>
                      <a:pt x="21" y="106"/>
                      <a:pt x="21" y="106"/>
                      <a:pt x="21" y="106"/>
                    </a:cubicBezTo>
                    <a:cubicBezTo>
                      <a:pt x="32" y="86"/>
                      <a:pt x="32" y="86"/>
                      <a:pt x="32" y="86"/>
                    </a:cubicBezTo>
                    <a:cubicBezTo>
                      <a:pt x="35" y="82"/>
                      <a:pt x="33" y="76"/>
                      <a:pt x="29" y="74"/>
                    </a:cubicBezTo>
                    <a:cubicBezTo>
                      <a:pt x="29" y="73"/>
                      <a:pt x="29" y="73"/>
                      <a:pt x="29" y="73"/>
                    </a:cubicBezTo>
                    <a:cubicBezTo>
                      <a:pt x="57" y="25"/>
                      <a:pt x="57" y="25"/>
                      <a:pt x="57" y="25"/>
                    </a:cubicBezTo>
                    <a:cubicBezTo>
                      <a:pt x="58" y="26"/>
                      <a:pt x="58" y="26"/>
                      <a:pt x="58" y="26"/>
                    </a:cubicBezTo>
                    <a:cubicBezTo>
                      <a:pt x="59" y="26"/>
                      <a:pt x="60" y="26"/>
                      <a:pt x="61" y="25"/>
                    </a:cubicBezTo>
                    <a:cubicBezTo>
                      <a:pt x="69" y="6"/>
                      <a:pt x="69" y="6"/>
                      <a:pt x="69" y="6"/>
                    </a:cubicBezTo>
                    <a:cubicBezTo>
                      <a:pt x="70" y="5"/>
                      <a:pt x="69" y="4"/>
                      <a:pt x="68"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6" name="组合 75"/>
          <p:cNvGrpSpPr/>
          <p:nvPr/>
        </p:nvGrpSpPr>
        <p:grpSpPr>
          <a:xfrm>
            <a:off x="6316143" y="2644962"/>
            <a:ext cx="699854" cy="699854"/>
            <a:chOff x="2627784" y="2503949"/>
            <a:chExt cx="605681" cy="605681"/>
          </a:xfrm>
          <a:effectLst>
            <a:outerShdw blurRad="190500" dist="127000" dir="2700000" algn="tl" rotWithShape="0">
              <a:prstClr val="black">
                <a:alpha val="40000"/>
              </a:prstClr>
            </a:outerShdw>
          </a:effectLst>
        </p:grpSpPr>
        <p:sp>
          <p:nvSpPr>
            <p:cNvPr id="77" name="椭圆 76"/>
            <p:cNvSpPr/>
            <p:nvPr/>
          </p:nvSpPr>
          <p:spPr>
            <a:xfrm>
              <a:off x="2627784" y="2503949"/>
              <a:ext cx="605681" cy="605681"/>
            </a:xfrm>
            <a:prstGeom prst="ellipse">
              <a:avLst/>
            </a:prstGeom>
            <a:solidFill>
              <a:srgbClr val="044E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65000"/>
                    <a:lumOff val="35000"/>
                  </a:schemeClr>
                </a:solidFill>
              </a:endParaRPr>
            </a:p>
          </p:txBody>
        </p:sp>
        <p:grpSp>
          <p:nvGrpSpPr>
            <p:cNvPr id="78" name="Group 61"/>
            <p:cNvGrpSpPr>
              <a:grpSpLocks noChangeAspect="1"/>
            </p:cNvGrpSpPr>
            <p:nvPr/>
          </p:nvGrpSpPr>
          <p:grpSpPr bwMode="auto">
            <a:xfrm>
              <a:off x="2727513" y="2603678"/>
              <a:ext cx="406222" cy="406222"/>
              <a:chOff x="569" y="2009"/>
              <a:chExt cx="687" cy="687"/>
            </a:xfrm>
          </p:grpSpPr>
          <p:sp>
            <p:nvSpPr>
              <p:cNvPr id="79" name="Freeform 62"/>
              <p:cNvSpPr/>
              <p:nvPr/>
            </p:nvSpPr>
            <p:spPr bwMode="auto">
              <a:xfrm>
                <a:off x="982" y="2026"/>
                <a:ext cx="260" cy="259"/>
              </a:xfrm>
              <a:custGeom>
                <a:avLst/>
                <a:gdLst>
                  <a:gd name="T0" fmla="*/ 44 w 110"/>
                  <a:gd name="T1" fmla="*/ 110 h 110"/>
                  <a:gd name="T2" fmla="*/ 110 w 110"/>
                  <a:gd name="T3" fmla="*/ 110 h 110"/>
                  <a:gd name="T4" fmla="*/ 0 w 110"/>
                  <a:gd name="T5" fmla="*/ 0 h 110"/>
                  <a:gd name="T6" fmla="*/ 0 w 110"/>
                  <a:gd name="T7" fmla="*/ 65 h 110"/>
                  <a:gd name="T8" fmla="*/ 44 w 110"/>
                  <a:gd name="T9" fmla="*/ 110 h 110"/>
                </a:gdLst>
                <a:ahLst/>
                <a:cxnLst>
                  <a:cxn ang="0">
                    <a:pos x="T0" y="T1"/>
                  </a:cxn>
                  <a:cxn ang="0">
                    <a:pos x="T2" y="T3"/>
                  </a:cxn>
                  <a:cxn ang="0">
                    <a:pos x="T4" y="T5"/>
                  </a:cxn>
                  <a:cxn ang="0">
                    <a:pos x="T6" y="T7"/>
                  </a:cxn>
                  <a:cxn ang="0">
                    <a:pos x="T8" y="T9"/>
                  </a:cxn>
                </a:cxnLst>
                <a:rect l="0" t="0" r="r" b="b"/>
                <a:pathLst>
                  <a:path w="110" h="110">
                    <a:moveTo>
                      <a:pt x="44" y="110"/>
                    </a:moveTo>
                    <a:cubicBezTo>
                      <a:pt x="110" y="110"/>
                      <a:pt x="110" y="110"/>
                      <a:pt x="110" y="110"/>
                    </a:cubicBezTo>
                    <a:cubicBezTo>
                      <a:pt x="98" y="54"/>
                      <a:pt x="55" y="11"/>
                      <a:pt x="0" y="0"/>
                    </a:cubicBezTo>
                    <a:cubicBezTo>
                      <a:pt x="0" y="65"/>
                      <a:pt x="0" y="65"/>
                      <a:pt x="0" y="65"/>
                    </a:cubicBezTo>
                    <a:cubicBezTo>
                      <a:pt x="20" y="73"/>
                      <a:pt x="36" y="90"/>
                      <a:pt x="44" y="1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63"/>
              <p:cNvSpPr/>
              <p:nvPr/>
            </p:nvSpPr>
            <p:spPr bwMode="auto">
              <a:xfrm>
                <a:off x="586" y="2026"/>
                <a:ext cx="259" cy="259"/>
              </a:xfrm>
              <a:custGeom>
                <a:avLst/>
                <a:gdLst>
                  <a:gd name="T0" fmla="*/ 110 w 110"/>
                  <a:gd name="T1" fmla="*/ 65 h 110"/>
                  <a:gd name="T2" fmla="*/ 110 w 110"/>
                  <a:gd name="T3" fmla="*/ 0 h 110"/>
                  <a:gd name="T4" fmla="*/ 0 w 110"/>
                  <a:gd name="T5" fmla="*/ 110 h 110"/>
                  <a:gd name="T6" fmla="*/ 66 w 110"/>
                  <a:gd name="T7" fmla="*/ 110 h 110"/>
                  <a:gd name="T8" fmla="*/ 110 w 110"/>
                  <a:gd name="T9" fmla="*/ 65 h 110"/>
                </a:gdLst>
                <a:ahLst/>
                <a:cxnLst>
                  <a:cxn ang="0">
                    <a:pos x="T0" y="T1"/>
                  </a:cxn>
                  <a:cxn ang="0">
                    <a:pos x="T2" y="T3"/>
                  </a:cxn>
                  <a:cxn ang="0">
                    <a:pos x="T4" y="T5"/>
                  </a:cxn>
                  <a:cxn ang="0">
                    <a:pos x="T6" y="T7"/>
                  </a:cxn>
                  <a:cxn ang="0">
                    <a:pos x="T8" y="T9"/>
                  </a:cxn>
                </a:cxnLst>
                <a:rect l="0" t="0" r="r" b="b"/>
                <a:pathLst>
                  <a:path w="110" h="110">
                    <a:moveTo>
                      <a:pt x="110" y="65"/>
                    </a:moveTo>
                    <a:cubicBezTo>
                      <a:pt x="110" y="0"/>
                      <a:pt x="110" y="0"/>
                      <a:pt x="110" y="0"/>
                    </a:cubicBezTo>
                    <a:cubicBezTo>
                      <a:pt x="55" y="11"/>
                      <a:pt x="11" y="54"/>
                      <a:pt x="0" y="110"/>
                    </a:cubicBezTo>
                    <a:cubicBezTo>
                      <a:pt x="66" y="110"/>
                      <a:pt x="66" y="110"/>
                      <a:pt x="66" y="110"/>
                    </a:cubicBezTo>
                    <a:cubicBezTo>
                      <a:pt x="74" y="90"/>
                      <a:pt x="90" y="73"/>
                      <a:pt x="110" y="6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64"/>
              <p:cNvSpPr/>
              <p:nvPr/>
            </p:nvSpPr>
            <p:spPr bwMode="auto">
              <a:xfrm>
                <a:off x="982" y="2420"/>
                <a:ext cx="260" cy="262"/>
              </a:xfrm>
              <a:custGeom>
                <a:avLst/>
                <a:gdLst>
                  <a:gd name="T0" fmla="*/ 0 w 110"/>
                  <a:gd name="T1" fmla="*/ 45 h 111"/>
                  <a:gd name="T2" fmla="*/ 0 w 110"/>
                  <a:gd name="T3" fmla="*/ 111 h 111"/>
                  <a:gd name="T4" fmla="*/ 110 w 110"/>
                  <a:gd name="T5" fmla="*/ 0 h 111"/>
                  <a:gd name="T6" fmla="*/ 44 w 110"/>
                  <a:gd name="T7" fmla="*/ 0 h 111"/>
                  <a:gd name="T8" fmla="*/ 0 w 110"/>
                  <a:gd name="T9" fmla="*/ 45 h 111"/>
                </a:gdLst>
                <a:ahLst/>
                <a:cxnLst>
                  <a:cxn ang="0">
                    <a:pos x="T0" y="T1"/>
                  </a:cxn>
                  <a:cxn ang="0">
                    <a:pos x="T2" y="T3"/>
                  </a:cxn>
                  <a:cxn ang="0">
                    <a:pos x="T4" y="T5"/>
                  </a:cxn>
                  <a:cxn ang="0">
                    <a:pos x="T6" y="T7"/>
                  </a:cxn>
                  <a:cxn ang="0">
                    <a:pos x="T8" y="T9"/>
                  </a:cxn>
                </a:cxnLst>
                <a:rect l="0" t="0" r="r" b="b"/>
                <a:pathLst>
                  <a:path w="110" h="111">
                    <a:moveTo>
                      <a:pt x="0" y="45"/>
                    </a:moveTo>
                    <a:cubicBezTo>
                      <a:pt x="0" y="111"/>
                      <a:pt x="0" y="111"/>
                      <a:pt x="0" y="111"/>
                    </a:cubicBezTo>
                    <a:cubicBezTo>
                      <a:pt x="55" y="99"/>
                      <a:pt x="98" y="56"/>
                      <a:pt x="110" y="0"/>
                    </a:cubicBezTo>
                    <a:cubicBezTo>
                      <a:pt x="44" y="0"/>
                      <a:pt x="44" y="0"/>
                      <a:pt x="44" y="0"/>
                    </a:cubicBezTo>
                    <a:cubicBezTo>
                      <a:pt x="36" y="21"/>
                      <a:pt x="20" y="37"/>
                      <a:pt x="0"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65"/>
              <p:cNvSpPr/>
              <p:nvPr/>
            </p:nvSpPr>
            <p:spPr bwMode="auto">
              <a:xfrm>
                <a:off x="586" y="2420"/>
                <a:ext cx="259" cy="262"/>
              </a:xfrm>
              <a:custGeom>
                <a:avLst/>
                <a:gdLst>
                  <a:gd name="T0" fmla="*/ 66 w 110"/>
                  <a:gd name="T1" fmla="*/ 0 h 111"/>
                  <a:gd name="T2" fmla="*/ 0 w 110"/>
                  <a:gd name="T3" fmla="*/ 0 h 111"/>
                  <a:gd name="T4" fmla="*/ 110 w 110"/>
                  <a:gd name="T5" fmla="*/ 111 h 111"/>
                  <a:gd name="T6" fmla="*/ 110 w 110"/>
                  <a:gd name="T7" fmla="*/ 45 h 111"/>
                  <a:gd name="T8" fmla="*/ 66 w 110"/>
                  <a:gd name="T9" fmla="*/ 0 h 111"/>
                </a:gdLst>
                <a:ahLst/>
                <a:cxnLst>
                  <a:cxn ang="0">
                    <a:pos x="T0" y="T1"/>
                  </a:cxn>
                  <a:cxn ang="0">
                    <a:pos x="T2" y="T3"/>
                  </a:cxn>
                  <a:cxn ang="0">
                    <a:pos x="T4" y="T5"/>
                  </a:cxn>
                  <a:cxn ang="0">
                    <a:pos x="T6" y="T7"/>
                  </a:cxn>
                  <a:cxn ang="0">
                    <a:pos x="T8" y="T9"/>
                  </a:cxn>
                </a:cxnLst>
                <a:rect l="0" t="0" r="r" b="b"/>
                <a:pathLst>
                  <a:path w="110" h="111">
                    <a:moveTo>
                      <a:pt x="66" y="0"/>
                    </a:moveTo>
                    <a:cubicBezTo>
                      <a:pt x="0" y="0"/>
                      <a:pt x="0" y="0"/>
                      <a:pt x="0" y="0"/>
                    </a:cubicBezTo>
                    <a:cubicBezTo>
                      <a:pt x="11" y="56"/>
                      <a:pt x="55" y="99"/>
                      <a:pt x="110" y="111"/>
                    </a:cubicBezTo>
                    <a:cubicBezTo>
                      <a:pt x="110" y="45"/>
                      <a:pt x="110" y="45"/>
                      <a:pt x="110" y="45"/>
                    </a:cubicBezTo>
                    <a:cubicBezTo>
                      <a:pt x="90" y="37"/>
                      <a:pt x="74" y="21"/>
                      <a:pt x="6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66"/>
              <p:cNvSpPr>
                <a:spLocks noEditPoints="1"/>
              </p:cNvSpPr>
              <p:nvPr/>
            </p:nvSpPr>
            <p:spPr bwMode="auto">
              <a:xfrm>
                <a:off x="569" y="2009"/>
                <a:ext cx="687" cy="687"/>
              </a:xfrm>
              <a:custGeom>
                <a:avLst/>
                <a:gdLst>
                  <a:gd name="T0" fmla="*/ 146 w 291"/>
                  <a:gd name="T1" fmla="*/ 66 h 291"/>
                  <a:gd name="T2" fmla="*/ 168 w 291"/>
                  <a:gd name="T3" fmla="*/ 70 h 291"/>
                  <a:gd name="T4" fmla="*/ 169 w 291"/>
                  <a:gd name="T5" fmla="*/ 64 h 291"/>
                  <a:gd name="T6" fmla="*/ 169 w 291"/>
                  <a:gd name="T7" fmla="*/ 11 h 291"/>
                  <a:gd name="T8" fmla="*/ 158 w 291"/>
                  <a:gd name="T9" fmla="*/ 0 h 291"/>
                  <a:gd name="T10" fmla="*/ 134 w 291"/>
                  <a:gd name="T11" fmla="*/ 0 h 291"/>
                  <a:gd name="T12" fmla="*/ 122 w 291"/>
                  <a:gd name="T13" fmla="*/ 11 h 291"/>
                  <a:gd name="T14" fmla="*/ 122 w 291"/>
                  <a:gd name="T15" fmla="*/ 64 h 291"/>
                  <a:gd name="T16" fmla="*/ 124 w 291"/>
                  <a:gd name="T17" fmla="*/ 70 h 291"/>
                  <a:gd name="T18" fmla="*/ 146 w 291"/>
                  <a:gd name="T19" fmla="*/ 66 h 291"/>
                  <a:gd name="T20" fmla="*/ 64 w 291"/>
                  <a:gd name="T21" fmla="*/ 122 h 291"/>
                  <a:gd name="T22" fmla="*/ 12 w 291"/>
                  <a:gd name="T23" fmla="*/ 122 h 291"/>
                  <a:gd name="T24" fmla="*/ 0 w 291"/>
                  <a:gd name="T25" fmla="*/ 133 h 291"/>
                  <a:gd name="T26" fmla="*/ 0 w 291"/>
                  <a:gd name="T27" fmla="*/ 158 h 291"/>
                  <a:gd name="T28" fmla="*/ 12 w 291"/>
                  <a:gd name="T29" fmla="*/ 169 h 291"/>
                  <a:gd name="T30" fmla="*/ 64 w 291"/>
                  <a:gd name="T31" fmla="*/ 169 h 291"/>
                  <a:gd name="T32" fmla="*/ 70 w 291"/>
                  <a:gd name="T33" fmla="*/ 167 h 291"/>
                  <a:gd name="T34" fmla="*/ 67 w 291"/>
                  <a:gd name="T35" fmla="*/ 145 h 291"/>
                  <a:gd name="T36" fmla="*/ 70 w 291"/>
                  <a:gd name="T37" fmla="*/ 123 h 291"/>
                  <a:gd name="T38" fmla="*/ 64 w 291"/>
                  <a:gd name="T39" fmla="*/ 122 h 291"/>
                  <a:gd name="T40" fmla="*/ 146 w 291"/>
                  <a:gd name="T41" fmla="*/ 224 h 291"/>
                  <a:gd name="T42" fmla="*/ 124 w 291"/>
                  <a:gd name="T43" fmla="*/ 221 h 291"/>
                  <a:gd name="T44" fmla="*/ 122 w 291"/>
                  <a:gd name="T45" fmla="*/ 227 h 291"/>
                  <a:gd name="T46" fmla="*/ 122 w 291"/>
                  <a:gd name="T47" fmla="*/ 279 h 291"/>
                  <a:gd name="T48" fmla="*/ 134 w 291"/>
                  <a:gd name="T49" fmla="*/ 291 h 291"/>
                  <a:gd name="T50" fmla="*/ 158 w 291"/>
                  <a:gd name="T51" fmla="*/ 291 h 291"/>
                  <a:gd name="T52" fmla="*/ 169 w 291"/>
                  <a:gd name="T53" fmla="*/ 279 h 291"/>
                  <a:gd name="T54" fmla="*/ 169 w 291"/>
                  <a:gd name="T55" fmla="*/ 227 h 291"/>
                  <a:gd name="T56" fmla="*/ 168 w 291"/>
                  <a:gd name="T57" fmla="*/ 221 h 291"/>
                  <a:gd name="T58" fmla="*/ 146 w 291"/>
                  <a:gd name="T59" fmla="*/ 224 h 291"/>
                  <a:gd name="T60" fmla="*/ 280 w 291"/>
                  <a:gd name="T61" fmla="*/ 122 h 291"/>
                  <a:gd name="T62" fmla="*/ 227 w 291"/>
                  <a:gd name="T63" fmla="*/ 122 h 291"/>
                  <a:gd name="T64" fmla="*/ 222 w 291"/>
                  <a:gd name="T65" fmla="*/ 123 h 291"/>
                  <a:gd name="T66" fmla="*/ 225 w 291"/>
                  <a:gd name="T67" fmla="*/ 145 h 291"/>
                  <a:gd name="T68" fmla="*/ 222 w 291"/>
                  <a:gd name="T69" fmla="*/ 167 h 291"/>
                  <a:gd name="T70" fmla="*/ 227 w 291"/>
                  <a:gd name="T71" fmla="*/ 169 h 291"/>
                  <a:gd name="T72" fmla="*/ 280 w 291"/>
                  <a:gd name="T73" fmla="*/ 169 h 291"/>
                  <a:gd name="T74" fmla="*/ 291 w 291"/>
                  <a:gd name="T75" fmla="*/ 158 h 291"/>
                  <a:gd name="T76" fmla="*/ 291 w 291"/>
                  <a:gd name="T77" fmla="*/ 133 h 291"/>
                  <a:gd name="T78" fmla="*/ 280 w 291"/>
                  <a:gd name="T79" fmla="*/ 122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291">
                    <a:moveTo>
                      <a:pt x="146" y="66"/>
                    </a:moveTo>
                    <a:cubicBezTo>
                      <a:pt x="153" y="66"/>
                      <a:pt x="161" y="68"/>
                      <a:pt x="168" y="70"/>
                    </a:cubicBezTo>
                    <a:cubicBezTo>
                      <a:pt x="169" y="68"/>
                      <a:pt x="169" y="66"/>
                      <a:pt x="169" y="64"/>
                    </a:cubicBezTo>
                    <a:cubicBezTo>
                      <a:pt x="169" y="11"/>
                      <a:pt x="169" y="11"/>
                      <a:pt x="169" y="11"/>
                    </a:cubicBezTo>
                    <a:cubicBezTo>
                      <a:pt x="169" y="5"/>
                      <a:pt x="164" y="0"/>
                      <a:pt x="158" y="0"/>
                    </a:cubicBezTo>
                    <a:cubicBezTo>
                      <a:pt x="134" y="0"/>
                      <a:pt x="134" y="0"/>
                      <a:pt x="134" y="0"/>
                    </a:cubicBezTo>
                    <a:cubicBezTo>
                      <a:pt x="127" y="0"/>
                      <a:pt x="122" y="5"/>
                      <a:pt x="122" y="11"/>
                    </a:cubicBezTo>
                    <a:cubicBezTo>
                      <a:pt x="122" y="64"/>
                      <a:pt x="122" y="64"/>
                      <a:pt x="122" y="64"/>
                    </a:cubicBezTo>
                    <a:cubicBezTo>
                      <a:pt x="122" y="66"/>
                      <a:pt x="123" y="68"/>
                      <a:pt x="124" y="70"/>
                    </a:cubicBezTo>
                    <a:cubicBezTo>
                      <a:pt x="131" y="68"/>
                      <a:pt x="138" y="66"/>
                      <a:pt x="146" y="66"/>
                    </a:cubicBezTo>
                    <a:close/>
                    <a:moveTo>
                      <a:pt x="64" y="122"/>
                    </a:moveTo>
                    <a:cubicBezTo>
                      <a:pt x="12" y="122"/>
                      <a:pt x="12" y="122"/>
                      <a:pt x="12" y="122"/>
                    </a:cubicBezTo>
                    <a:cubicBezTo>
                      <a:pt x="5" y="122"/>
                      <a:pt x="0" y="127"/>
                      <a:pt x="0" y="133"/>
                    </a:cubicBezTo>
                    <a:cubicBezTo>
                      <a:pt x="0" y="158"/>
                      <a:pt x="0" y="158"/>
                      <a:pt x="0" y="158"/>
                    </a:cubicBezTo>
                    <a:cubicBezTo>
                      <a:pt x="0" y="164"/>
                      <a:pt x="5" y="169"/>
                      <a:pt x="12" y="169"/>
                    </a:cubicBezTo>
                    <a:cubicBezTo>
                      <a:pt x="64" y="169"/>
                      <a:pt x="64" y="169"/>
                      <a:pt x="64" y="169"/>
                    </a:cubicBezTo>
                    <a:cubicBezTo>
                      <a:pt x="66" y="169"/>
                      <a:pt x="68" y="168"/>
                      <a:pt x="70" y="167"/>
                    </a:cubicBezTo>
                    <a:cubicBezTo>
                      <a:pt x="68" y="160"/>
                      <a:pt x="67" y="153"/>
                      <a:pt x="67" y="145"/>
                    </a:cubicBezTo>
                    <a:cubicBezTo>
                      <a:pt x="67" y="138"/>
                      <a:pt x="68" y="130"/>
                      <a:pt x="70" y="123"/>
                    </a:cubicBezTo>
                    <a:cubicBezTo>
                      <a:pt x="68" y="122"/>
                      <a:pt x="66" y="122"/>
                      <a:pt x="64" y="122"/>
                    </a:cubicBezTo>
                    <a:close/>
                    <a:moveTo>
                      <a:pt x="146" y="224"/>
                    </a:moveTo>
                    <a:cubicBezTo>
                      <a:pt x="138" y="224"/>
                      <a:pt x="131" y="223"/>
                      <a:pt x="124" y="221"/>
                    </a:cubicBezTo>
                    <a:cubicBezTo>
                      <a:pt x="123" y="223"/>
                      <a:pt x="122" y="225"/>
                      <a:pt x="122" y="227"/>
                    </a:cubicBezTo>
                    <a:cubicBezTo>
                      <a:pt x="122" y="279"/>
                      <a:pt x="122" y="279"/>
                      <a:pt x="122" y="279"/>
                    </a:cubicBezTo>
                    <a:cubicBezTo>
                      <a:pt x="122" y="286"/>
                      <a:pt x="127" y="291"/>
                      <a:pt x="134" y="291"/>
                    </a:cubicBezTo>
                    <a:cubicBezTo>
                      <a:pt x="158" y="291"/>
                      <a:pt x="158" y="291"/>
                      <a:pt x="158" y="291"/>
                    </a:cubicBezTo>
                    <a:cubicBezTo>
                      <a:pt x="164" y="291"/>
                      <a:pt x="169" y="286"/>
                      <a:pt x="169" y="279"/>
                    </a:cubicBezTo>
                    <a:cubicBezTo>
                      <a:pt x="169" y="227"/>
                      <a:pt x="169" y="227"/>
                      <a:pt x="169" y="227"/>
                    </a:cubicBezTo>
                    <a:cubicBezTo>
                      <a:pt x="169" y="225"/>
                      <a:pt x="169" y="223"/>
                      <a:pt x="168" y="221"/>
                    </a:cubicBezTo>
                    <a:cubicBezTo>
                      <a:pt x="161" y="223"/>
                      <a:pt x="153" y="224"/>
                      <a:pt x="146" y="224"/>
                    </a:cubicBezTo>
                    <a:close/>
                    <a:moveTo>
                      <a:pt x="280" y="122"/>
                    </a:moveTo>
                    <a:cubicBezTo>
                      <a:pt x="227" y="122"/>
                      <a:pt x="227" y="122"/>
                      <a:pt x="227" y="122"/>
                    </a:cubicBezTo>
                    <a:cubicBezTo>
                      <a:pt x="225" y="122"/>
                      <a:pt x="223" y="122"/>
                      <a:pt x="222" y="123"/>
                    </a:cubicBezTo>
                    <a:cubicBezTo>
                      <a:pt x="224" y="130"/>
                      <a:pt x="225" y="138"/>
                      <a:pt x="225" y="145"/>
                    </a:cubicBezTo>
                    <a:cubicBezTo>
                      <a:pt x="225" y="153"/>
                      <a:pt x="224" y="160"/>
                      <a:pt x="222" y="167"/>
                    </a:cubicBezTo>
                    <a:cubicBezTo>
                      <a:pt x="223" y="168"/>
                      <a:pt x="225" y="169"/>
                      <a:pt x="227" y="169"/>
                    </a:cubicBezTo>
                    <a:cubicBezTo>
                      <a:pt x="280" y="169"/>
                      <a:pt x="280" y="169"/>
                      <a:pt x="280" y="169"/>
                    </a:cubicBezTo>
                    <a:cubicBezTo>
                      <a:pt x="286" y="169"/>
                      <a:pt x="291" y="164"/>
                      <a:pt x="291" y="158"/>
                    </a:cubicBezTo>
                    <a:cubicBezTo>
                      <a:pt x="291" y="133"/>
                      <a:pt x="291" y="133"/>
                      <a:pt x="291" y="133"/>
                    </a:cubicBezTo>
                    <a:cubicBezTo>
                      <a:pt x="291" y="127"/>
                      <a:pt x="286" y="122"/>
                      <a:pt x="280" y="1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91" name="组合 90"/>
          <p:cNvGrpSpPr/>
          <p:nvPr/>
        </p:nvGrpSpPr>
        <p:grpSpPr>
          <a:xfrm>
            <a:off x="129165" y="1624732"/>
            <a:ext cx="4578477" cy="3787216"/>
            <a:chOff x="129165" y="1624732"/>
            <a:chExt cx="4578477" cy="3787216"/>
          </a:xfrm>
        </p:grpSpPr>
        <p:sp>
          <p:nvSpPr>
            <p:cNvPr id="86" name="矩形 85"/>
            <p:cNvSpPr/>
            <p:nvPr/>
          </p:nvSpPr>
          <p:spPr>
            <a:xfrm>
              <a:off x="2517545" y="2387013"/>
              <a:ext cx="2037697" cy="2077996"/>
            </a:xfrm>
            <a:prstGeom prst="rect">
              <a:avLst/>
            </a:prstGeom>
            <a:noFill/>
            <a:ln w="76200">
              <a:solidFill>
                <a:srgbClr val="044E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2669945" y="2539413"/>
              <a:ext cx="2037697" cy="2077996"/>
            </a:xfrm>
            <a:prstGeom prst="rect">
              <a:avLst/>
            </a:prstGeom>
            <a:noFill/>
            <a:ln w="6350">
              <a:solidFill>
                <a:srgbClr val="044E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2654349" y="2976995"/>
              <a:ext cx="1877438" cy="1107996"/>
            </a:xfrm>
            <a:prstGeom prst="rect">
              <a:avLst/>
            </a:prstGeom>
          </p:spPr>
          <p:txBody>
            <a:bodyPr wrap="none">
              <a:spAutoFit/>
            </a:bodyPr>
            <a:lstStyle/>
            <a:p>
              <a:pPr algn="ctr"/>
              <a:r>
                <a:rPr lang="zh-CN" altLang="en-US" sz="6600" dirty="0" smtClean="0">
                  <a:solidFill>
                    <a:srgbClr val="044EAE"/>
                  </a:solidFill>
                  <a:latin typeface="方正大标宋简体" panose="02010601030101010101" pitchFamily="65" charset="-122"/>
                  <a:ea typeface="方正大标宋简体" panose="02010601030101010101" pitchFamily="65" charset="-122"/>
                </a:rPr>
                <a:t>目录</a:t>
              </a:r>
              <a:endParaRPr lang="zh-CN" altLang="en-US" sz="6600" dirty="0">
                <a:solidFill>
                  <a:srgbClr val="044EAE"/>
                </a:solidFill>
                <a:latin typeface="方正大标宋简体" panose="02010601030101010101" pitchFamily="65" charset="-122"/>
                <a:ea typeface="方正大标宋简体" panose="02010601030101010101" pitchFamily="65" charset="-122"/>
              </a:endParaRPr>
            </a:p>
          </p:txBody>
        </p:sp>
        <p:pic>
          <p:nvPicPr>
            <p:cNvPr id="89" name="图片 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9165" y="2638178"/>
              <a:ext cx="4170468" cy="2773770"/>
            </a:xfrm>
            <a:prstGeom prst="rect">
              <a:avLst/>
            </a:prstGeom>
          </p:spPr>
        </p:pic>
        <p:pic>
          <p:nvPicPr>
            <p:cNvPr id="90" name="图片 8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1557" y="1624732"/>
              <a:ext cx="1280777" cy="3556743"/>
            </a:xfrm>
            <a:prstGeom prst="rect">
              <a:avLst/>
            </a:prstGeom>
          </p:spPr>
        </p:pic>
      </p:grpSp>
    </p:spTree>
  </p:cSld>
  <p:clrMapOvr>
    <a:masterClrMapping/>
  </p:clrMapOvr>
  <p:transition advTm="6163">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additive="base">
                                        <p:cTn id="7" dur="500" fill="hold"/>
                                        <p:tgtEl>
                                          <p:spTgt spid="85"/>
                                        </p:tgtEl>
                                        <p:attrNameLst>
                                          <p:attrName>ppt_x</p:attrName>
                                        </p:attrNameLst>
                                      </p:cBhvr>
                                      <p:tavLst>
                                        <p:tav tm="0">
                                          <p:val>
                                            <p:strVal val="0-#ppt_w/2"/>
                                          </p:val>
                                        </p:tav>
                                        <p:tav tm="100000">
                                          <p:val>
                                            <p:strVal val="#ppt_x"/>
                                          </p:val>
                                        </p:tav>
                                      </p:tavLst>
                                    </p:anim>
                                    <p:anim calcmode="lin" valueType="num">
                                      <p:cBhvr additive="base">
                                        <p:cTn id="8" dur="500" fill="hold"/>
                                        <p:tgtEl>
                                          <p:spTgt spid="8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500" fill="hold"/>
                                        <p:tgtEl>
                                          <p:spTgt spid="91"/>
                                        </p:tgtEl>
                                        <p:attrNameLst>
                                          <p:attrName>ppt_w</p:attrName>
                                        </p:attrNameLst>
                                      </p:cBhvr>
                                      <p:tavLst>
                                        <p:tav tm="0">
                                          <p:val>
                                            <p:fltVal val="0"/>
                                          </p:val>
                                        </p:tav>
                                        <p:tav tm="100000">
                                          <p:val>
                                            <p:strVal val="#ppt_w"/>
                                          </p:val>
                                        </p:tav>
                                      </p:tavLst>
                                    </p:anim>
                                    <p:anim calcmode="lin" valueType="num">
                                      <p:cBhvr>
                                        <p:cTn id="13" dur="500" fill="hold"/>
                                        <p:tgtEl>
                                          <p:spTgt spid="91"/>
                                        </p:tgtEl>
                                        <p:attrNameLst>
                                          <p:attrName>ppt_h</p:attrName>
                                        </p:attrNameLst>
                                      </p:cBhvr>
                                      <p:tavLst>
                                        <p:tav tm="0">
                                          <p:val>
                                            <p:fltVal val="0"/>
                                          </p:val>
                                        </p:tav>
                                        <p:tav tm="100000">
                                          <p:val>
                                            <p:strVal val="#ppt_h"/>
                                          </p:val>
                                        </p:tav>
                                      </p:tavLst>
                                    </p:anim>
                                    <p:animEffect transition="in" filter="fade">
                                      <p:cBhvr>
                                        <p:cTn id="14" dur="500"/>
                                        <p:tgtEl>
                                          <p:spTgt spid="91"/>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500"/>
                                        <p:tgtEl>
                                          <p:spTgt spid="47"/>
                                        </p:tgtEl>
                                      </p:cBhvr>
                                    </p:animEffect>
                                  </p:childTnLst>
                                </p:cTn>
                              </p:par>
                              <p:par>
                                <p:cTn id="19" presetID="10" presetClass="entr" presetSubtype="0" fill="hold" nodeType="withEffect">
                                  <p:stCondLst>
                                    <p:cond delay="300"/>
                                  </p:stCondLst>
                                  <p:childTnLst>
                                    <p:set>
                                      <p:cBhvr>
                                        <p:cTn id="20" dur="1" fill="hold">
                                          <p:stCondLst>
                                            <p:cond delay="0"/>
                                          </p:stCondLst>
                                        </p:cTn>
                                        <p:tgtEl>
                                          <p:spTgt spid="76"/>
                                        </p:tgtEl>
                                        <p:attrNameLst>
                                          <p:attrName>style.visibility</p:attrName>
                                        </p:attrNameLst>
                                      </p:cBhvr>
                                      <p:to>
                                        <p:strVal val="visible"/>
                                      </p:to>
                                    </p:set>
                                    <p:animEffect transition="in" filter="fade">
                                      <p:cBhvr>
                                        <p:cTn id="21" dur="500"/>
                                        <p:tgtEl>
                                          <p:spTgt spid="76"/>
                                        </p:tgtEl>
                                      </p:cBhvr>
                                    </p:animEffect>
                                  </p:childTnLst>
                                </p:cTn>
                              </p:par>
                              <p:par>
                                <p:cTn id="22" presetID="22" presetClass="entr" presetSubtype="8" fill="hold" nodeType="withEffect">
                                  <p:stCondLst>
                                    <p:cond delay="300"/>
                                  </p:stCondLst>
                                  <p:childTnLst>
                                    <p:set>
                                      <p:cBhvr>
                                        <p:cTn id="23" dur="1" fill="hold">
                                          <p:stCondLst>
                                            <p:cond delay="0"/>
                                          </p:stCondLst>
                                        </p:cTn>
                                        <p:tgtEl>
                                          <p:spTgt spid="32"/>
                                        </p:tgtEl>
                                        <p:attrNameLst>
                                          <p:attrName>style.visibility</p:attrName>
                                        </p:attrNameLst>
                                      </p:cBhvr>
                                      <p:to>
                                        <p:strVal val="visible"/>
                                      </p:to>
                                    </p:set>
                                    <p:animEffect transition="in" filter="wipe(left)">
                                      <p:cBhvr>
                                        <p:cTn id="24" dur="500"/>
                                        <p:tgtEl>
                                          <p:spTgt spid="32"/>
                                        </p:tgtEl>
                                      </p:cBhvr>
                                    </p:animEffect>
                                  </p:childTnLst>
                                </p:cTn>
                              </p:par>
                              <p:par>
                                <p:cTn id="25" presetID="10" presetClass="entr" presetSubtype="0" fill="hold" nodeType="withEffect">
                                  <p:stCondLst>
                                    <p:cond delay="60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par>
                                <p:cTn id="28" presetID="22" presetClass="entr" presetSubtype="8" fill="hold" nodeType="withEffect">
                                  <p:stCondLst>
                                    <p:cond delay="600"/>
                                  </p:stCondLst>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par>
                                <p:cTn id="31" presetID="10" presetClass="entr" presetSubtype="0" fill="hold" nodeType="withEffect">
                                  <p:stCondLst>
                                    <p:cond delay="80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500"/>
                                        <p:tgtEl>
                                          <p:spTgt spid="61"/>
                                        </p:tgtEl>
                                      </p:cBhvr>
                                    </p:animEffect>
                                  </p:childTnLst>
                                </p:cTn>
                              </p:par>
                              <p:par>
                                <p:cTn id="34" presetID="22" presetClass="entr" presetSubtype="8" fill="hold" nodeType="withEffect">
                                  <p:stCondLst>
                                    <p:cond delay="800"/>
                                  </p:stCondLst>
                                  <p:childTnLst>
                                    <p:set>
                                      <p:cBhvr>
                                        <p:cTn id="35" dur="1" fill="hold">
                                          <p:stCondLst>
                                            <p:cond delay="0"/>
                                          </p:stCondLst>
                                        </p:cTn>
                                        <p:tgtEl>
                                          <p:spTgt spid="38"/>
                                        </p:tgtEl>
                                        <p:attrNameLst>
                                          <p:attrName>style.visibility</p:attrName>
                                        </p:attrNameLst>
                                      </p:cBhvr>
                                      <p:to>
                                        <p:strVal val="visible"/>
                                      </p:to>
                                    </p:set>
                                    <p:animEffect transition="in" filter="wipe(left)">
                                      <p:cBhvr>
                                        <p:cTn id="36" dur="500"/>
                                        <p:tgtEl>
                                          <p:spTgt spid="38"/>
                                        </p:tgtEl>
                                      </p:cBhvr>
                                    </p:animEffect>
                                  </p:childTnLst>
                                </p:cTn>
                              </p:par>
                              <p:par>
                                <p:cTn id="37" presetID="22" presetClass="entr" presetSubtype="8" fill="hold" nodeType="withEffect">
                                  <p:stCondLst>
                                    <p:cond delay="1100"/>
                                  </p:stCondLst>
                                  <p:childTnLst>
                                    <p:set>
                                      <p:cBhvr>
                                        <p:cTn id="38" dur="1" fill="hold">
                                          <p:stCondLst>
                                            <p:cond delay="0"/>
                                          </p:stCondLst>
                                        </p:cTn>
                                        <p:tgtEl>
                                          <p:spTgt spid="41"/>
                                        </p:tgtEl>
                                        <p:attrNameLst>
                                          <p:attrName>style.visibility</p:attrName>
                                        </p:attrNameLst>
                                      </p:cBhvr>
                                      <p:to>
                                        <p:strVal val="visible"/>
                                      </p:to>
                                    </p:set>
                                    <p:animEffect transition="in" filter="wipe(left)">
                                      <p:cBhvr>
                                        <p:cTn id="3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58295" y="1022053"/>
            <a:ext cx="2600471" cy="5159829"/>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
        <p:nvSpPr>
          <p:cNvPr id="5" name="文本框 4"/>
          <p:cNvSpPr txBox="1"/>
          <p:nvPr/>
        </p:nvSpPr>
        <p:spPr>
          <a:xfrm>
            <a:off x="4631247" y="4942382"/>
            <a:ext cx="1549591" cy="461665"/>
          </a:xfrm>
          <a:prstGeom prst="rect">
            <a:avLst/>
          </a:prstGeom>
          <a:noFill/>
        </p:spPr>
        <p:txBody>
          <a:bodyPr wrap="none" rtlCol="0">
            <a:spAutoFit/>
          </a:bodyPr>
          <a:lstStyle/>
          <a:p>
            <a:pPr algn="r"/>
            <a:r>
              <a:rPr lang="en-US" altLang="zh-CN" sz="2400" dirty="0">
                <a:solidFill>
                  <a:srgbClr val="0070C0"/>
                </a:solidFill>
                <a:latin typeface="微软雅黑" panose="020B0503020204020204" pitchFamily="34" charset="-122"/>
                <a:ea typeface="微软雅黑" panose="020B0503020204020204" pitchFamily="34" charset="-122"/>
              </a:rPr>
              <a:t>FASHION</a:t>
            </a:r>
            <a:endParaRPr lang="en-US" altLang="zh-CN" sz="2400" dirty="0">
              <a:solidFill>
                <a:srgbClr val="0070C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533960" y="5500069"/>
            <a:ext cx="2646878" cy="461665"/>
          </a:xfrm>
          <a:prstGeom prst="rect">
            <a:avLst/>
          </a:prstGeom>
          <a:noFill/>
        </p:spPr>
        <p:txBody>
          <a:bodyPr wrap="none" rtlCol="0">
            <a:spAutoFit/>
          </a:bodyPr>
          <a:lstStyle/>
          <a:p>
            <a:pPr algn="r"/>
            <a:r>
              <a:rPr lang="en-US" altLang="zh-CN" sz="2400" b="1" dirty="0">
                <a:solidFill>
                  <a:srgbClr val="0070C0"/>
                </a:solidFill>
                <a:latin typeface="微软雅黑" panose="020B0503020204020204" pitchFamily="34" charset="-122"/>
                <a:ea typeface="微软雅黑" panose="020B0503020204020204" pitchFamily="34" charset="-122"/>
              </a:rPr>
              <a:t>单击此处添加标题</a:t>
            </a:r>
            <a:endParaRPr lang="en-US" altLang="zh-CN" sz="2400" b="1" dirty="0">
              <a:solidFill>
                <a:srgbClr val="0070C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1186251">
            <a:off x="2382576" y="5530467"/>
            <a:ext cx="329252" cy="283838"/>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20599068">
            <a:off x="1061584" y="5298756"/>
            <a:ext cx="276444" cy="238314"/>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2525770">
            <a:off x="1885004" y="5381057"/>
            <a:ext cx="184311" cy="158889"/>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94481" y="3337106"/>
            <a:ext cx="3516630" cy="1188720"/>
          </a:xfrm>
          <a:prstGeom prst="rect">
            <a:avLst/>
          </a:prstGeom>
        </p:spPr>
        <p:txBody>
          <a:bodyPr wrap="none">
            <a:spAutoFit/>
          </a:bodyPr>
          <a:lstStyle/>
          <a:p>
            <a:pPr marL="285750" lvl="0" indent="-285750" algn="l">
              <a:lnSpc>
                <a:spcPct val="150000"/>
              </a:lnSpc>
              <a:buClr>
                <a:srgbClr val="4E526E"/>
              </a:buClr>
              <a:buSzPct val="80000"/>
              <a:buFont typeface="等线" panose="02010600030101010101" pitchFamily="2" charset="-122"/>
              <a:buChar char="—"/>
              <a:defRPr/>
            </a:pPr>
            <a:r>
              <a:rPr lang="zh-CN" altLang="en-US" sz="1600" kern="0" dirty="0">
                <a:solidFill>
                  <a:schemeClr val="tx1"/>
                </a:solidFill>
              </a:rPr>
              <a:t>请在此粘贴或者输入您的文字内容</a:t>
            </a:r>
            <a:endParaRPr lang="zh-CN" altLang="en-US" sz="1600" kern="0" dirty="0">
              <a:solidFill>
                <a:schemeClr val="tx1"/>
              </a:solidFill>
            </a:endParaRPr>
          </a:p>
          <a:p>
            <a:pPr marL="285750" lvl="0" indent="-285750" algn="l">
              <a:lnSpc>
                <a:spcPct val="150000"/>
              </a:lnSpc>
              <a:buClr>
                <a:srgbClr val="4E526E"/>
              </a:buClr>
              <a:buSzPct val="80000"/>
              <a:buFont typeface="等线" panose="02010600030101010101" pitchFamily="2" charset="-122"/>
              <a:buChar char="—"/>
              <a:defRPr/>
            </a:pPr>
            <a:r>
              <a:rPr sz="1600" kern="0" dirty="0">
                <a:solidFill>
                  <a:schemeClr val="tx1"/>
                </a:solidFill>
              </a:rPr>
              <a:t>请在此粘贴或者输入您的文字内容</a:t>
            </a:r>
            <a:endParaRPr sz="1600" kern="0" dirty="0">
              <a:solidFill>
                <a:schemeClr val="tx1"/>
              </a:solidFill>
            </a:endParaRPr>
          </a:p>
          <a:p>
            <a:pPr marL="285750" lvl="0" indent="-285750" algn="l">
              <a:lnSpc>
                <a:spcPct val="150000"/>
              </a:lnSpc>
              <a:buClr>
                <a:srgbClr val="4E526E"/>
              </a:buClr>
              <a:buSzPct val="80000"/>
              <a:buFont typeface="等线" panose="02010600030101010101" pitchFamily="2" charset="-122"/>
              <a:buChar char="—"/>
              <a:defRPr/>
            </a:pPr>
            <a:r>
              <a:rPr kumimoji="0" lang="zh-CN" altLang="en-US" sz="1600" b="0" i="0" u="none" strike="noStrike" kern="0" cap="none" spc="0" normalizeH="0" baseline="0" noProof="0" dirty="0">
                <a:ln>
                  <a:noFill/>
                </a:ln>
                <a:solidFill>
                  <a:schemeClr val="tx1"/>
                </a:solidFill>
                <a:effectLst/>
                <a:uLnTx/>
                <a:uFillTx/>
              </a:rPr>
              <a:t>请在此粘贴或者输入您的文字内容</a:t>
            </a:r>
            <a:endParaRPr kumimoji="0" lang="zh-CN" altLang="en-US" sz="1600" b="0" i="0" u="none" strike="noStrike" kern="0" cap="none" spc="0" normalizeH="0" baseline="0" noProof="0" dirty="0">
              <a:ln>
                <a:noFill/>
              </a:ln>
              <a:solidFill>
                <a:schemeClr val="tx1"/>
              </a:solidFill>
              <a:effectLst/>
              <a:uLnTx/>
              <a:uFillTx/>
            </a:endParaRPr>
          </a:p>
        </p:txBody>
      </p:sp>
      <p:graphicFrame>
        <p:nvGraphicFramePr>
          <p:cNvPr id="16" name="图表 15"/>
          <p:cNvGraphicFramePr/>
          <p:nvPr/>
        </p:nvGraphicFramePr>
        <p:xfrm>
          <a:off x="838200" y="1411059"/>
          <a:ext cx="4762500" cy="1767628"/>
        </p:xfrm>
        <a:graphic>
          <a:graphicData uri="http://schemas.openxmlformats.org/drawingml/2006/chart">
            <c:chart xmlns:c="http://schemas.openxmlformats.org/drawingml/2006/chart" xmlns:r="http://schemas.openxmlformats.org/officeDocument/2006/relationships" r:id="rId1"/>
          </a:graphicData>
        </a:graphic>
      </p:graphicFrame>
      <p:sp>
        <p:nvSpPr>
          <p:cNvPr id="11" name="矩形 10"/>
          <p:cNvSpPr/>
          <p:nvPr/>
        </p:nvSpPr>
        <p:spPr>
          <a:xfrm>
            <a:off x="692366" y="269177"/>
            <a:ext cx="3570208" cy="769441"/>
          </a:xfrm>
          <a:prstGeom prst="rect">
            <a:avLst/>
          </a:prstGeom>
        </p:spPr>
        <p:txBody>
          <a:bodyPr wrap="none">
            <a:spAutoFit/>
          </a:bodyPr>
          <a:lstStyle/>
          <a:p>
            <a:pPr algn="ctr"/>
            <a:r>
              <a:rPr lang="zh-CN" altLang="en-US" sz="4400" dirty="0" smtClean="0">
                <a:solidFill>
                  <a:schemeClr val="tx1">
                    <a:lumMod val="75000"/>
                    <a:lumOff val="25000"/>
                  </a:schemeClr>
                </a:solidFill>
                <a:latin typeface="禹卫书法行书简体" panose="02000603000000000000" pitchFamily="2" charset="-122"/>
                <a:ea typeface="禹卫书法行书简体" panose="02000603000000000000" pitchFamily="2" charset="-122"/>
              </a:rPr>
              <a:t>点击添加内容</a:t>
            </a:r>
            <a:endParaRPr lang="zh-CN" altLang="en-US" sz="4400" dirty="0">
              <a:solidFill>
                <a:schemeClr val="tx1">
                  <a:lumMod val="75000"/>
                  <a:lumOff val="25000"/>
                </a:schemeClr>
              </a:solidFill>
              <a:latin typeface="禹卫书法行书简体" panose="02000603000000000000" pitchFamily="2" charset="-122"/>
              <a:ea typeface="禹卫书法行书简体" panose="02000603000000000000" pitchFamily="2" charset="-122"/>
            </a:endParaRPr>
          </a:p>
        </p:txBody>
      </p:sp>
    </p:spTree>
    <p:custDataLst>
      <p:tags r:id="rId3"/>
    </p:custDataLst>
  </p:cSld>
  <p:clrMapOvr>
    <a:masterClrMapping/>
  </p:clrMapOvr>
  <p:transition advTm="6692">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right)">
                                      <p:cBhvr>
                                        <p:cTn id="7" dur="750"/>
                                        <p:tgtEl>
                                          <p:spTgt spid="21"/>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500"/>
                                        <p:tgtEl>
                                          <p:spTgt spid="6"/>
                                        </p:tgtEl>
                                      </p:cBhvr>
                                    </p:animEffect>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750"/>
                                        <p:tgtEl>
                                          <p:spTgt spid="13"/>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750" fill="hold"/>
                                        <p:tgtEl>
                                          <p:spTgt spid="7"/>
                                        </p:tgtEl>
                                        <p:attrNameLst>
                                          <p:attrName>ppt_w</p:attrName>
                                        </p:attrNameLst>
                                      </p:cBhvr>
                                      <p:tavLst>
                                        <p:tav tm="0">
                                          <p:val>
                                            <p:fltVal val="0"/>
                                          </p:val>
                                        </p:tav>
                                        <p:tav tm="100000">
                                          <p:val>
                                            <p:strVal val="#ppt_w"/>
                                          </p:val>
                                        </p:tav>
                                      </p:tavLst>
                                    </p:anim>
                                    <p:anim calcmode="lin" valueType="num">
                                      <p:cBhvr>
                                        <p:cTn id="22" dur="750" fill="hold"/>
                                        <p:tgtEl>
                                          <p:spTgt spid="7"/>
                                        </p:tgtEl>
                                        <p:attrNameLst>
                                          <p:attrName>ppt_h</p:attrName>
                                        </p:attrNameLst>
                                      </p:cBhvr>
                                      <p:tavLst>
                                        <p:tav tm="0">
                                          <p:val>
                                            <p:fltVal val="0"/>
                                          </p:val>
                                        </p:tav>
                                        <p:tav tm="100000">
                                          <p:val>
                                            <p:strVal val="#ppt_h"/>
                                          </p:val>
                                        </p:tav>
                                      </p:tavLst>
                                    </p:anim>
                                    <p:anim calcmode="lin" valueType="num">
                                      <p:cBhvr>
                                        <p:cTn id="23" dur="750" fill="hold"/>
                                        <p:tgtEl>
                                          <p:spTgt spid="7"/>
                                        </p:tgtEl>
                                        <p:attrNameLst>
                                          <p:attrName>style.rotation</p:attrName>
                                        </p:attrNameLst>
                                      </p:cBhvr>
                                      <p:tavLst>
                                        <p:tav tm="0">
                                          <p:val>
                                            <p:fltVal val="90"/>
                                          </p:val>
                                        </p:tav>
                                        <p:tav tm="100000">
                                          <p:val>
                                            <p:fltVal val="0"/>
                                          </p:val>
                                        </p:tav>
                                      </p:tavLst>
                                    </p:anim>
                                    <p:animEffect transition="in" filter="fade">
                                      <p:cBhvr>
                                        <p:cTn id="24" dur="750"/>
                                        <p:tgtEl>
                                          <p:spTgt spid="7"/>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750" fill="hold"/>
                                        <p:tgtEl>
                                          <p:spTgt spid="8"/>
                                        </p:tgtEl>
                                        <p:attrNameLst>
                                          <p:attrName>ppt_w</p:attrName>
                                        </p:attrNameLst>
                                      </p:cBhvr>
                                      <p:tavLst>
                                        <p:tav tm="0">
                                          <p:val>
                                            <p:fltVal val="0"/>
                                          </p:val>
                                        </p:tav>
                                        <p:tav tm="100000">
                                          <p:val>
                                            <p:strVal val="#ppt_w"/>
                                          </p:val>
                                        </p:tav>
                                      </p:tavLst>
                                    </p:anim>
                                    <p:anim calcmode="lin" valueType="num">
                                      <p:cBhvr>
                                        <p:cTn id="28" dur="750" fill="hold"/>
                                        <p:tgtEl>
                                          <p:spTgt spid="8"/>
                                        </p:tgtEl>
                                        <p:attrNameLst>
                                          <p:attrName>ppt_h</p:attrName>
                                        </p:attrNameLst>
                                      </p:cBhvr>
                                      <p:tavLst>
                                        <p:tav tm="0">
                                          <p:val>
                                            <p:fltVal val="0"/>
                                          </p:val>
                                        </p:tav>
                                        <p:tav tm="100000">
                                          <p:val>
                                            <p:strVal val="#ppt_h"/>
                                          </p:val>
                                        </p:tav>
                                      </p:tavLst>
                                    </p:anim>
                                    <p:anim calcmode="lin" valueType="num">
                                      <p:cBhvr>
                                        <p:cTn id="29" dur="750" fill="hold"/>
                                        <p:tgtEl>
                                          <p:spTgt spid="8"/>
                                        </p:tgtEl>
                                        <p:attrNameLst>
                                          <p:attrName>style.rotation</p:attrName>
                                        </p:attrNameLst>
                                      </p:cBhvr>
                                      <p:tavLst>
                                        <p:tav tm="0">
                                          <p:val>
                                            <p:fltVal val="90"/>
                                          </p:val>
                                        </p:tav>
                                        <p:tav tm="100000">
                                          <p:val>
                                            <p:fltVal val="0"/>
                                          </p:val>
                                        </p:tav>
                                      </p:tavLst>
                                    </p:anim>
                                    <p:animEffect transition="in" filter="fade">
                                      <p:cBhvr>
                                        <p:cTn id="30" dur="750"/>
                                        <p:tgtEl>
                                          <p:spTgt spid="8"/>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750" fill="hold"/>
                                        <p:tgtEl>
                                          <p:spTgt spid="10"/>
                                        </p:tgtEl>
                                        <p:attrNameLst>
                                          <p:attrName>ppt_w</p:attrName>
                                        </p:attrNameLst>
                                      </p:cBhvr>
                                      <p:tavLst>
                                        <p:tav tm="0">
                                          <p:val>
                                            <p:fltVal val="0"/>
                                          </p:val>
                                        </p:tav>
                                        <p:tav tm="100000">
                                          <p:val>
                                            <p:strVal val="#ppt_w"/>
                                          </p:val>
                                        </p:tav>
                                      </p:tavLst>
                                    </p:anim>
                                    <p:anim calcmode="lin" valueType="num">
                                      <p:cBhvr>
                                        <p:cTn id="34" dur="750" fill="hold"/>
                                        <p:tgtEl>
                                          <p:spTgt spid="10"/>
                                        </p:tgtEl>
                                        <p:attrNameLst>
                                          <p:attrName>ppt_h</p:attrName>
                                        </p:attrNameLst>
                                      </p:cBhvr>
                                      <p:tavLst>
                                        <p:tav tm="0">
                                          <p:val>
                                            <p:fltVal val="0"/>
                                          </p:val>
                                        </p:tav>
                                        <p:tav tm="100000">
                                          <p:val>
                                            <p:strVal val="#ppt_h"/>
                                          </p:val>
                                        </p:tav>
                                      </p:tavLst>
                                    </p:anim>
                                    <p:anim calcmode="lin" valueType="num">
                                      <p:cBhvr>
                                        <p:cTn id="35" dur="750" fill="hold"/>
                                        <p:tgtEl>
                                          <p:spTgt spid="10"/>
                                        </p:tgtEl>
                                        <p:attrNameLst>
                                          <p:attrName>style.rotation</p:attrName>
                                        </p:attrNameLst>
                                      </p:cBhvr>
                                      <p:tavLst>
                                        <p:tav tm="0">
                                          <p:val>
                                            <p:fltVal val="90"/>
                                          </p:val>
                                        </p:tav>
                                        <p:tav tm="100000">
                                          <p:val>
                                            <p:fltVal val="0"/>
                                          </p:val>
                                        </p:tav>
                                      </p:tavLst>
                                    </p:anim>
                                    <p:animEffect transition="in" filter="fade">
                                      <p:cBhvr>
                                        <p:cTn id="36" dur="750"/>
                                        <p:tgtEl>
                                          <p:spTgt spid="10"/>
                                        </p:tgtEl>
                                      </p:cBhvr>
                                    </p:animEffect>
                                  </p:childTnLst>
                                </p:cTn>
                              </p:par>
                            </p:childTnLst>
                          </p:cTn>
                        </p:par>
                        <p:par>
                          <p:cTn id="37" fill="hold">
                            <p:stCondLst>
                              <p:cond delay="2500"/>
                            </p:stCondLst>
                            <p:childTnLst>
                              <p:par>
                                <p:cTn id="38" presetID="32" presetClass="emph" presetSubtype="0" fill="hold" grpId="1" nodeType="afterEffect">
                                  <p:stCondLst>
                                    <p:cond delay="0"/>
                                  </p:stCondLst>
                                  <p:childTnLst>
                                    <p:animRot by="120000">
                                      <p:cBhvr>
                                        <p:cTn id="39" dur="100" fill="hold">
                                          <p:stCondLst>
                                            <p:cond delay="0"/>
                                          </p:stCondLst>
                                        </p:cTn>
                                        <p:tgtEl>
                                          <p:spTgt spid="7"/>
                                        </p:tgtEl>
                                        <p:attrNameLst>
                                          <p:attrName>r</p:attrName>
                                        </p:attrNameLst>
                                      </p:cBhvr>
                                    </p:animRot>
                                    <p:animRot by="-240000">
                                      <p:cBhvr>
                                        <p:cTn id="40" dur="200" fill="hold">
                                          <p:stCondLst>
                                            <p:cond delay="200"/>
                                          </p:stCondLst>
                                        </p:cTn>
                                        <p:tgtEl>
                                          <p:spTgt spid="7"/>
                                        </p:tgtEl>
                                        <p:attrNameLst>
                                          <p:attrName>r</p:attrName>
                                        </p:attrNameLst>
                                      </p:cBhvr>
                                    </p:animRot>
                                    <p:animRot by="240000">
                                      <p:cBhvr>
                                        <p:cTn id="41" dur="200" fill="hold">
                                          <p:stCondLst>
                                            <p:cond delay="400"/>
                                          </p:stCondLst>
                                        </p:cTn>
                                        <p:tgtEl>
                                          <p:spTgt spid="7"/>
                                        </p:tgtEl>
                                        <p:attrNameLst>
                                          <p:attrName>r</p:attrName>
                                        </p:attrNameLst>
                                      </p:cBhvr>
                                    </p:animRot>
                                    <p:animRot by="-240000">
                                      <p:cBhvr>
                                        <p:cTn id="42" dur="200" fill="hold">
                                          <p:stCondLst>
                                            <p:cond delay="600"/>
                                          </p:stCondLst>
                                        </p:cTn>
                                        <p:tgtEl>
                                          <p:spTgt spid="7"/>
                                        </p:tgtEl>
                                        <p:attrNameLst>
                                          <p:attrName>r</p:attrName>
                                        </p:attrNameLst>
                                      </p:cBhvr>
                                    </p:animRot>
                                    <p:animRot by="120000">
                                      <p:cBhvr>
                                        <p:cTn id="43" dur="200" fill="hold">
                                          <p:stCondLst>
                                            <p:cond delay="800"/>
                                          </p:stCondLst>
                                        </p:cTn>
                                        <p:tgtEl>
                                          <p:spTgt spid="7"/>
                                        </p:tgtEl>
                                        <p:attrNameLst>
                                          <p:attrName>r</p:attrName>
                                        </p:attrNameLst>
                                      </p:cBhvr>
                                    </p:animRot>
                                  </p:childTnLst>
                                </p:cTn>
                              </p:par>
                              <p:par>
                                <p:cTn id="44" presetID="32" presetClass="emph" presetSubtype="0" fill="hold" grpId="1" nodeType="withEffect">
                                  <p:stCondLst>
                                    <p:cond delay="0"/>
                                  </p:stCondLst>
                                  <p:childTnLst>
                                    <p:animRot by="120000">
                                      <p:cBhvr>
                                        <p:cTn id="45" dur="100" fill="hold">
                                          <p:stCondLst>
                                            <p:cond delay="0"/>
                                          </p:stCondLst>
                                        </p:cTn>
                                        <p:tgtEl>
                                          <p:spTgt spid="8"/>
                                        </p:tgtEl>
                                        <p:attrNameLst>
                                          <p:attrName>r</p:attrName>
                                        </p:attrNameLst>
                                      </p:cBhvr>
                                    </p:animRot>
                                    <p:animRot by="-240000">
                                      <p:cBhvr>
                                        <p:cTn id="46" dur="200" fill="hold">
                                          <p:stCondLst>
                                            <p:cond delay="200"/>
                                          </p:stCondLst>
                                        </p:cTn>
                                        <p:tgtEl>
                                          <p:spTgt spid="8"/>
                                        </p:tgtEl>
                                        <p:attrNameLst>
                                          <p:attrName>r</p:attrName>
                                        </p:attrNameLst>
                                      </p:cBhvr>
                                    </p:animRot>
                                    <p:animRot by="240000">
                                      <p:cBhvr>
                                        <p:cTn id="47" dur="200" fill="hold">
                                          <p:stCondLst>
                                            <p:cond delay="400"/>
                                          </p:stCondLst>
                                        </p:cTn>
                                        <p:tgtEl>
                                          <p:spTgt spid="8"/>
                                        </p:tgtEl>
                                        <p:attrNameLst>
                                          <p:attrName>r</p:attrName>
                                        </p:attrNameLst>
                                      </p:cBhvr>
                                    </p:animRot>
                                    <p:animRot by="-240000">
                                      <p:cBhvr>
                                        <p:cTn id="48" dur="200" fill="hold">
                                          <p:stCondLst>
                                            <p:cond delay="600"/>
                                          </p:stCondLst>
                                        </p:cTn>
                                        <p:tgtEl>
                                          <p:spTgt spid="8"/>
                                        </p:tgtEl>
                                        <p:attrNameLst>
                                          <p:attrName>r</p:attrName>
                                        </p:attrNameLst>
                                      </p:cBhvr>
                                    </p:animRot>
                                    <p:animRot by="120000">
                                      <p:cBhvr>
                                        <p:cTn id="49" dur="200" fill="hold">
                                          <p:stCondLst>
                                            <p:cond delay="800"/>
                                          </p:stCondLst>
                                        </p:cTn>
                                        <p:tgtEl>
                                          <p:spTgt spid="8"/>
                                        </p:tgtEl>
                                        <p:attrNameLst>
                                          <p:attrName>r</p:attrName>
                                        </p:attrNameLst>
                                      </p:cBhvr>
                                    </p:animRot>
                                  </p:childTnLst>
                                </p:cTn>
                              </p:par>
                              <p:par>
                                <p:cTn id="50" presetID="32" presetClass="emph" presetSubtype="0" fill="hold" grpId="1" nodeType="withEffect">
                                  <p:stCondLst>
                                    <p:cond delay="0"/>
                                  </p:stCondLst>
                                  <p:childTnLst>
                                    <p:animRot by="120000">
                                      <p:cBhvr>
                                        <p:cTn id="51" dur="100" fill="hold">
                                          <p:stCondLst>
                                            <p:cond delay="0"/>
                                          </p:stCondLst>
                                        </p:cTn>
                                        <p:tgtEl>
                                          <p:spTgt spid="10"/>
                                        </p:tgtEl>
                                        <p:attrNameLst>
                                          <p:attrName>r</p:attrName>
                                        </p:attrNameLst>
                                      </p:cBhvr>
                                    </p:animRot>
                                    <p:animRot by="-240000">
                                      <p:cBhvr>
                                        <p:cTn id="52" dur="200" fill="hold">
                                          <p:stCondLst>
                                            <p:cond delay="200"/>
                                          </p:stCondLst>
                                        </p:cTn>
                                        <p:tgtEl>
                                          <p:spTgt spid="10"/>
                                        </p:tgtEl>
                                        <p:attrNameLst>
                                          <p:attrName>r</p:attrName>
                                        </p:attrNameLst>
                                      </p:cBhvr>
                                    </p:animRot>
                                    <p:animRot by="240000">
                                      <p:cBhvr>
                                        <p:cTn id="53" dur="200" fill="hold">
                                          <p:stCondLst>
                                            <p:cond delay="400"/>
                                          </p:stCondLst>
                                        </p:cTn>
                                        <p:tgtEl>
                                          <p:spTgt spid="10"/>
                                        </p:tgtEl>
                                        <p:attrNameLst>
                                          <p:attrName>r</p:attrName>
                                        </p:attrNameLst>
                                      </p:cBhvr>
                                    </p:animRot>
                                    <p:animRot by="-240000">
                                      <p:cBhvr>
                                        <p:cTn id="54" dur="200" fill="hold">
                                          <p:stCondLst>
                                            <p:cond delay="600"/>
                                          </p:stCondLst>
                                        </p:cTn>
                                        <p:tgtEl>
                                          <p:spTgt spid="10"/>
                                        </p:tgtEl>
                                        <p:attrNameLst>
                                          <p:attrName>r</p:attrName>
                                        </p:attrNameLst>
                                      </p:cBhvr>
                                    </p:animRot>
                                    <p:animRot by="120000">
                                      <p:cBhvr>
                                        <p:cTn id="55" dur="200" fill="hold">
                                          <p:stCondLst>
                                            <p:cond delay="800"/>
                                          </p:stCondLst>
                                        </p:cTn>
                                        <p:tgtEl>
                                          <p:spTgt spid="10"/>
                                        </p:tgtEl>
                                        <p:attrNameLst>
                                          <p:attrName>r</p:attrName>
                                        </p:attrNameLst>
                                      </p:cBhvr>
                                    </p:animRot>
                                  </p:childTnLst>
                                </p:cTn>
                              </p:par>
                            </p:childTnLst>
                          </p:cTn>
                        </p:par>
                        <p:par>
                          <p:cTn id="56" fill="hold">
                            <p:stCondLst>
                              <p:cond delay="350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1"/>
                                        </p:tgtEl>
                                        <p:attrNameLst>
                                          <p:attrName>ppt_y</p:attrName>
                                        </p:attrNameLst>
                                      </p:cBhvr>
                                      <p:tavLst>
                                        <p:tav tm="0">
                                          <p:val>
                                            <p:strVal val="#ppt_y"/>
                                          </p:val>
                                        </p:tav>
                                        <p:tav tm="100000">
                                          <p:val>
                                            <p:strVal val="#ppt_y"/>
                                          </p:val>
                                        </p:tav>
                                      </p:tavLst>
                                    </p:anim>
                                    <p:anim calcmode="lin" valueType="num">
                                      <p:cBhvr>
                                        <p:cTn id="61"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bldLvl="0" animBg="1"/>
      <p:bldP spid="7" grpId="1" bldLvl="0" animBg="1"/>
      <p:bldP spid="8" grpId="0" bldLvl="0" animBg="1"/>
      <p:bldP spid="8" grpId="1" bldLvl="0" animBg="1"/>
      <p:bldP spid="10" grpId="0" bldLvl="0" animBg="1"/>
      <p:bldP spid="10" grpId="1" bldLvl="0" animBg="1"/>
      <p:bldP spid="13" grpId="0"/>
      <p:bldGraphic spid="16" grpId="0">
        <p:bldAsOne/>
      </p:bldGraphic>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flipH="1">
            <a:off x="8481757" y="374036"/>
            <a:ext cx="2786448" cy="177165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9079263" y="1418072"/>
            <a:ext cx="1168473" cy="742926"/>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384102" y="4841153"/>
            <a:ext cx="2238336" cy="1423155"/>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2535986" y="5267599"/>
            <a:ext cx="1168473" cy="742926"/>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879600" y="2738724"/>
            <a:ext cx="8432800" cy="1049364"/>
          </a:xfrm>
          <a:prstGeom prst="rect">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900045" y="2940050"/>
            <a:ext cx="6543040" cy="707886"/>
          </a:xfrm>
          <a:prstGeom prst="rect">
            <a:avLst/>
          </a:prstGeom>
          <a:noFill/>
        </p:spPr>
        <p:txBody>
          <a:bodyPr wrap="square" rtlCol="0">
            <a:spAutoFit/>
          </a:bodyPr>
          <a:lstStyle/>
          <a:p>
            <a:pPr algn="dist"/>
            <a:r>
              <a:rPr lang="zh-CN" altLang="en-US" sz="4000" b="1" spc="600" dirty="0">
                <a:solidFill>
                  <a:srgbClr val="0070C0"/>
                </a:solidFill>
                <a:latin typeface="微软雅黑" panose="020B0503020204020204" pitchFamily="34" charset="-122"/>
                <a:ea typeface="微软雅黑" panose="020B0503020204020204" pitchFamily="34" charset="-122"/>
              </a:rPr>
              <a:t>感谢您的下载观看</a:t>
            </a:r>
            <a:endParaRPr lang="zh-CN" altLang="en-US" sz="4000" b="1" spc="600" dirty="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579125" y="3586572"/>
            <a:ext cx="5033750" cy="400110"/>
          </a:xfrm>
          <a:prstGeom prst="rect">
            <a:avLst/>
          </a:prstGeom>
          <a:solidFill>
            <a:schemeClr val="bg1"/>
          </a:solidFill>
        </p:spPr>
        <p:txBody>
          <a:bodyPr wrap="none" rtlCol="0">
            <a:spAutoFit/>
          </a:bodyPr>
          <a:lstStyle/>
          <a:p>
            <a:pPr algn="ctr"/>
            <a:r>
              <a:rPr lang="en-US" altLang="zh-CN" sz="2000" spc="300" dirty="0">
                <a:solidFill>
                  <a:srgbClr val="4E526E"/>
                </a:solidFill>
              </a:rPr>
              <a:t>Design &amp; Creativity Space Studio</a:t>
            </a:r>
            <a:endParaRPr lang="zh-CN" altLang="en-US" sz="2000" spc="300" dirty="0">
              <a:solidFill>
                <a:srgbClr val="4E526E"/>
              </a:solidFill>
            </a:endParaRPr>
          </a:p>
        </p:txBody>
      </p:sp>
      <p:sp>
        <p:nvSpPr>
          <p:cNvPr id="10" name="文本框 9"/>
          <p:cNvSpPr txBox="1"/>
          <p:nvPr/>
        </p:nvSpPr>
        <p:spPr>
          <a:xfrm>
            <a:off x="4791799" y="4046286"/>
            <a:ext cx="2608407" cy="461665"/>
          </a:xfrm>
          <a:prstGeom prst="rect">
            <a:avLst/>
          </a:prstGeom>
          <a:noFill/>
        </p:spPr>
        <p:txBody>
          <a:bodyPr wrap="none" rtlCol="0">
            <a:spAutoFit/>
          </a:bodyPr>
          <a:lstStyle/>
          <a:p>
            <a:pPr algn="ctr"/>
            <a:r>
              <a:rPr lang="zh-CN" altLang="en-US" sz="2400" b="1" dirty="0">
                <a:solidFill>
                  <a:srgbClr val="0070C0"/>
                </a:solidFill>
              </a:rPr>
              <a:t>经典 </a:t>
            </a:r>
            <a:r>
              <a:rPr lang="en-US" altLang="zh-CN" sz="2400" b="1" dirty="0">
                <a:solidFill>
                  <a:srgbClr val="0070C0"/>
                </a:solidFill>
              </a:rPr>
              <a:t>| </a:t>
            </a:r>
            <a:r>
              <a:rPr lang="zh-CN" altLang="en-US" sz="2400" b="1" dirty="0">
                <a:solidFill>
                  <a:srgbClr val="0070C0"/>
                </a:solidFill>
              </a:rPr>
              <a:t>时尚 </a:t>
            </a:r>
            <a:r>
              <a:rPr lang="en-US" altLang="zh-CN" sz="2400" b="1" dirty="0">
                <a:solidFill>
                  <a:srgbClr val="0070C0"/>
                </a:solidFill>
              </a:rPr>
              <a:t>| </a:t>
            </a:r>
            <a:r>
              <a:rPr lang="zh-CN" altLang="en-US" sz="2400" b="1" dirty="0">
                <a:solidFill>
                  <a:srgbClr val="0070C0"/>
                </a:solidFill>
              </a:rPr>
              <a:t>超越</a:t>
            </a:r>
            <a:endParaRPr lang="zh-CN" altLang="en-US" sz="2400" b="1" dirty="0">
              <a:solidFill>
                <a:srgbClr val="0070C0"/>
              </a:solidFill>
            </a:endParaRPr>
          </a:p>
        </p:txBody>
      </p:sp>
    </p:spTree>
  </p:cSld>
  <p:clrMapOvr>
    <a:masterClrMapping/>
  </p:clrMapOvr>
  <p:transition advTm="4602">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strVal val="#ppt_w+.3"/>
                                          </p:val>
                                        </p:tav>
                                        <p:tav tm="100000">
                                          <p:val>
                                            <p:strVal val="#ppt_w"/>
                                          </p:val>
                                        </p:tav>
                                      </p:tavLst>
                                    </p:anim>
                                    <p:anim calcmode="lin" valueType="num">
                                      <p:cBhvr>
                                        <p:cTn id="8" dur="750" fill="hold"/>
                                        <p:tgtEl>
                                          <p:spTgt spid="2"/>
                                        </p:tgtEl>
                                        <p:attrNameLst>
                                          <p:attrName>ppt_h</p:attrName>
                                        </p:attrNameLst>
                                      </p:cBhvr>
                                      <p:tavLst>
                                        <p:tav tm="0">
                                          <p:val>
                                            <p:strVal val="#ppt_h"/>
                                          </p:val>
                                        </p:tav>
                                        <p:tav tm="100000">
                                          <p:val>
                                            <p:strVal val="#ppt_h"/>
                                          </p:val>
                                        </p:tav>
                                      </p:tavLst>
                                    </p:anim>
                                    <p:animEffect transition="in" filter="fade">
                                      <p:cBhvr>
                                        <p:cTn id="9" dur="750"/>
                                        <p:tgtEl>
                                          <p:spTgt spid="2"/>
                                        </p:tgtEl>
                                      </p:cBhvr>
                                    </p:animEffect>
                                  </p:childTnLst>
                                </p:cTn>
                              </p:par>
                              <p:par>
                                <p:cTn id="10" presetID="10" presetClass="entr" presetSubtype="0" fill="hold" grpId="0" nodeType="withEffect">
                                  <p:stCondLst>
                                    <p:cond delay="10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childTnLst>
                                </p:cTn>
                              </p:par>
                            </p:childTnLst>
                          </p:cTn>
                        </p:par>
                        <p:par>
                          <p:cTn id="13" fill="hold">
                            <p:stCondLst>
                              <p:cond delay="2000"/>
                            </p:stCondLst>
                            <p:childTnLst>
                              <p:par>
                                <p:cTn id="14" presetID="16" presetClass="entr" presetSubtype="37"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outVertical)">
                                      <p:cBhvr>
                                        <p:cTn id="16" dur="500"/>
                                        <p:tgtEl>
                                          <p:spTgt spid="3"/>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down)">
                                      <p:cBhvr>
                                        <p:cTn id="20" dur="500"/>
                                        <p:tgtEl>
                                          <p:spTgt spid="10"/>
                                        </p:tgtEl>
                                      </p:cBhvr>
                                    </p:animEffect>
                                  </p:childTnLst>
                                </p:cTn>
                              </p:par>
                            </p:childTnLst>
                          </p:cTn>
                        </p:par>
                        <p:par>
                          <p:cTn id="21" fill="hold">
                            <p:stCondLst>
                              <p:cond delay="2500"/>
                            </p:stCondLst>
                            <p:childTnLst>
                              <p:par>
                                <p:cTn id="22" presetID="2" presetClass="entr" presetSubtype="3"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1+#ppt_w/2"/>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3"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1+#ppt_w/2"/>
                                          </p:val>
                                        </p:tav>
                                        <p:tav tm="100000">
                                          <p:val>
                                            <p:strVal val="#ppt_x"/>
                                          </p:val>
                                        </p:tav>
                                      </p:tavLst>
                                    </p:anim>
                                    <p:anim calcmode="lin" valueType="num">
                                      <p:cBhvr additive="base">
                                        <p:cTn id="29" dur="500" fill="hold"/>
                                        <p:tgtEl>
                                          <p:spTgt spid="7"/>
                                        </p:tgtEl>
                                        <p:attrNameLst>
                                          <p:attrName>ppt_y</p:attrName>
                                        </p:attrNameLst>
                                      </p:cBhvr>
                                      <p:tavLst>
                                        <p:tav tm="0">
                                          <p:val>
                                            <p:strVal val="0-#ppt_h/2"/>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0-#ppt_h/2"/>
                                          </p:val>
                                        </p:tav>
                                        <p:tav tm="100000">
                                          <p:val>
                                            <p:strVal val="#ppt_y"/>
                                          </p:val>
                                        </p:tav>
                                      </p:tavLst>
                                    </p:anim>
                                  </p:childTnLst>
                                </p:cTn>
                              </p:par>
                              <p:par>
                                <p:cTn id="34" presetID="2" presetClass="entr" presetSubtype="3"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3" grpId="0" bldLvl="0" animBg="1"/>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432003" y="1149245"/>
            <a:ext cx="8107696" cy="4474473"/>
          </a:xfrm>
          <a:prstGeom prst="rect">
            <a:avLst/>
          </a:prstGeom>
        </p:spPr>
      </p:pic>
      <p:sp>
        <p:nvSpPr>
          <p:cNvPr id="28" name="矩形 27"/>
          <p:cNvSpPr/>
          <p:nvPr/>
        </p:nvSpPr>
        <p:spPr>
          <a:xfrm>
            <a:off x="2955395" y="2309792"/>
            <a:ext cx="6516914" cy="2077996"/>
          </a:xfrm>
          <a:prstGeom prst="rect">
            <a:avLst/>
          </a:prstGeom>
          <a:noFill/>
          <a:ln w="76200">
            <a:solidFill>
              <a:srgbClr val="044E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107795" y="2462192"/>
            <a:ext cx="6516914" cy="2077996"/>
          </a:xfrm>
          <a:prstGeom prst="rect">
            <a:avLst/>
          </a:prstGeom>
          <a:noFill/>
          <a:ln w="6350">
            <a:solidFill>
              <a:srgbClr val="044E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_矩形 18"/>
          <p:cNvSpPr/>
          <p:nvPr>
            <p:custDataLst>
              <p:tags r:id="rId2"/>
            </p:custDataLst>
          </p:nvPr>
        </p:nvSpPr>
        <p:spPr>
          <a:xfrm>
            <a:off x="4560651" y="3488839"/>
            <a:ext cx="4211913" cy="461665"/>
          </a:xfrm>
          <a:prstGeom prst="rect">
            <a:avLst/>
          </a:prstGeom>
        </p:spPr>
        <p:txBody>
          <a:bodyPr wrap="square">
            <a:spAutoFit/>
          </a:bodyPr>
          <a:lstStyle/>
          <a:p>
            <a:r>
              <a:rPr lang="en-US" altLang="zh-CN" sz="1200" dirty="0">
                <a:solidFill>
                  <a:schemeClr val="bg1">
                    <a:lumMod val="65000"/>
                  </a:schemeClr>
                </a:solidFill>
                <a:latin typeface="微软雅黑" panose="020B0503020204020204" pitchFamily="34" charset="-122"/>
                <a:ea typeface="微软雅黑" panose="020B0503020204020204" pitchFamily="34" charset="-122"/>
              </a:rPr>
              <a:t>Your content to play here, or through your copy, paste in this box, and select only the text. </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755821" y="2811252"/>
            <a:ext cx="3570208" cy="769441"/>
          </a:xfrm>
          <a:prstGeom prst="rect">
            <a:avLst/>
          </a:prstGeom>
        </p:spPr>
        <p:txBody>
          <a:bodyPr wrap="none">
            <a:spAutoFit/>
          </a:bodyPr>
          <a:lstStyle/>
          <a:p>
            <a:pPr algn="ctr"/>
            <a:r>
              <a:rPr lang="zh-CN" altLang="en-US" sz="4400" dirty="0" smtClean="0">
                <a:solidFill>
                  <a:schemeClr val="tx1">
                    <a:lumMod val="75000"/>
                    <a:lumOff val="25000"/>
                  </a:schemeClr>
                </a:solidFill>
                <a:latin typeface="方正大标宋简体" panose="02010601030101010101" pitchFamily="65" charset="-122"/>
                <a:ea typeface="方正大标宋简体" panose="02010601030101010101" pitchFamily="65" charset="-122"/>
              </a:rPr>
              <a:t>点击添加内容</a:t>
            </a:r>
            <a:endParaRPr lang="zh-CN" altLang="en-US" sz="4400" dirty="0">
              <a:solidFill>
                <a:schemeClr val="tx1">
                  <a:lumMod val="75000"/>
                  <a:lumOff val="25000"/>
                </a:schemeClr>
              </a:solidFill>
              <a:latin typeface="方正大标宋简体" panose="02010601030101010101" pitchFamily="65" charset="-122"/>
              <a:ea typeface="方正大标宋简体" panose="02010601030101010101" pitchFamily="65" charset="-122"/>
            </a:endParaRPr>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5333" y="2828990"/>
            <a:ext cx="3886208" cy="2584709"/>
          </a:xfrm>
          <a:prstGeom prst="rect">
            <a:avLst/>
          </a:prstGeom>
        </p:spPr>
      </p:pic>
      <p:sp>
        <p:nvSpPr>
          <p:cNvPr id="35" name="文本框 34"/>
          <p:cNvSpPr txBox="1"/>
          <p:nvPr/>
        </p:nvSpPr>
        <p:spPr>
          <a:xfrm>
            <a:off x="3385085" y="2724763"/>
            <a:ext cx="1125629" cy="1323439"/>
          </a:xfrm>
          <a:prstGeom prst="rect">
            <a:avLst/>
          </a:prstGeom>
          <a:noFill/>
          <a:effectLst/>
        </p:spPr>
        <p:txBody>
          <a:bodyPr wrap="none" rtlCol="0">
            <a:spAutoFit/>
          </a:bodyPr>
          <a:lstStyle/>
          <a:p>
            <a:r>
              <a:rPr lang="en-US" altLang="zh-CN" sz="8000" dirty="0" smtClean="0">
                <a:solidFill>
                  <a:srgbClr val="044EAE"/>
                </a:solidFill>
                <a:effectLst>
                  <a:innerShdw blurRad="63500" dist="50800" dir="13500000">
                    <a:prstClr val="black">
                      <a:alpha val="50000"/>
                    </a:prstClr>
                  </a:innerShdw>
                </a:effectLst>
                <a:latin typeface="Impact" panose="020B0806030902050204" pitchFamily="34" charset="0"/>
              </a:rPr>
              <a:t>01</a:t>
            </a:r>
            <a:endParaRPr lang="en-US" altLang="zh-CN" sz="6600" dirty="0" smtClean="0">
              <a:solidFill>
                <a:srgbClr val="044EAE"/>
              </a:solidFill>
              <a:effectLst>
                <a:innerShdw blurRad="63500" dist="50800" dir="13500000">
                  <a:prstClr val="black">
                    <a:alpha val="50000"/>
                  </a:prstClr>
                </a:innerShdw>
              </a:effectLst>
              <a:latin typeface="Impact" panose="020B0806030902050204" pitchFamily="34" charset="0"/>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58094" y="776220"/>
            <a:ext cx="1636902" cy="3897086"/>
          </a:xfrm>
          <a:prstGeom prst="rect">
            <a:avLst/>
          </a:prstGeom>
        </p:spPr>
      </p:pic>
    </p:spTree>
  </p:cSld>
  <p:clrMapOvr>
    <a:masterClrMapping/>
  </p:clrMapOvr>
  <p:transition advTm="4290">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edge">
                                      <p:cBhvr>
                                        <p:cTn id="7" dur="2000"/>
                                        <p:tgtEl>
                                          <p:spTgt spid="28"/>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heel(1)">
                                      <p:cBhvr>
                                        <p:cTn id="11" dur="2000"/>
                                        <p:tgtEl>
                                          <p:spTgt spid="29"/>
                                        </p:tgtEl>
                                      </p:cBhvr>
                                    </p:animEffect>
                                  </p:childTnLst>
                                </p:cTn>
                              </p:par>
                            </p:childTnLst>
                          </p:cTn>
                        </p:par>
                        <p:par>
                          <p:cTn id="12" fill="hold">
                            <p:stCondLst>
                              <p:cond delay="400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5000"/>
                            </p:stCondLst>
                            <p:childTnLst>
                              <p:par>
                                <p:cTn id="19" presetID="20"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edge">
                                      <p:cBhvr>
                                        <p:cTn id="21" dur="2000"/>
                                        <p:tgtEl>
                                          <p:spTgt spid="24"/>
                                        </p:tgtEl>
                                      </p:cBhvr>
                                    </p:animEffect>
                                  </p:childTnLst>
                                </p:cTn>
                              </p:par>
                            </p:childTnLst>
                          </p:cTn>
                        </p:par>
                        <p:par>
                          <p:cTn id="22" fill="hold">
                            <p:stCondLst>
                              <p:cond delay="7000"/>
                            </p:stCondLst>
                            <p:childTnLst>
                              <p:par>
                                <p:cTn id="23" presetID="2" presetClass="entr" presetSubtype="9"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1000" fill="hold"/>
                                        <p:tgtEl>
                                          <p:spTgt spid="34"/>
                                        </p:tgtEl>
                                        <p:attrNameLst>
                                          <p:attrName>ppt_x</p:attrName>
                                        </p:attrNameLst>
                                      </p:cBhvr>
                                      <p:tavLst>
                                        <p:tav tm="0">
                                          <p:val>
                                            <p:strVal val="0-#ppt_w/2"/>
                                          </p:val>
                                        </p:tav>
                                        <p:tav tm="100000">
                                          <p:val>
                                            <p:strVal val="#ppt_x"/>
                                          </p:val>
                                        </p:tav>
                                      </p:tavLst>
                                    </p:anim>
                                    <p:anim calcmode="lin" valueType="num">
                                      <p:cBhvr additive="base">
                                        <p:cTn id="26" dur="1000" fill="hold"/>
                                        <p:tgtEl>
                                          <p:spTgt spid="34"/>
                                        </p:tgtEl>
                                        <p:attrNameLst>
                                          <p:attrName>ppt_y</p:attrName>
                                        </p:attrNameLst>
                                      </p:cBhvr>
                                      <p:tavLst>
                                        <p:tav tm="0">
                                          <p:val>
                                            <p:strVal val="0-#ppt_h/2"/>
                                          </p:val>
                                        </p:tav>
                                        <p:tav tm="100000">
                                          <p:val>
                                            <p:strVal val="#ppt_y"/>
                                          </p:val>
                                        </p:tav>
                                      </p:tavLst>
                                    </p:anim>
                                  </p:childTnLst>
                                </p:cTn>
                              </p:par>
                            </p:childTnLst>
                          </p:cTn>
                        </p:par>
                        <p:par>
                          <p:cTn id="27" fill="hold">
                            <p:stCondLst>
                              <p:cond delay="8000"/>
                            </p:stCondLst>
                            <p:childTnLst>
                              <p:par>
                                <p:cTn id="28" presetID="53" presetClass="entr" presetSubtype="16"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500" fill="hold"/>
                                        <p:tgtEl>
                                          <p:spTgt spid="35"/>
                                        </p:tgtEl>
                                        <p:attrNameLst>
                                          <p:attrName>ppt_w</p:attrName>
                                        </p:attrNameLst>
                                      </p:cBhvr>
                                      <p:tavLst>
                                        <p:tav tm="0">
                                          <p:val>
                                            <p:fltVal val="0"/>
                                          </p:val>
                                        </p:tav>
                                        <p:tav tm="100000">
                                          <p:val>
                                            <p:strVal val="#ppt_w"/>
                                          </p:val>
                                        </p:tav>
                                      </p:tavLst>
                                    </p:anim>
                                    <p:anim calcmode="lin" valueType="num">
                                      <p:cBhvr>
                                        <p:cTn id="31" dur="500" fill="hold"/>
                                        <p:tgtEl>
                                          <p:spTgt spid="35"/>
                                        </p:tgtEl>
                                        <p:attrNameLst>
                                          <p:attrName>ppt_h</p:attrName>
                                        </p:attrNameLst>
                                      </p:cBhvr>
                                      <p:tavLst>
                                        <p:tav tm="0">
                                          <p:val>
                                            <p:fltVal val="0"/>
                                          </p:val>
                                        </p:tav>
                                        <p:tav tm="100000">
                                          <p:val>
                                            <p:strVal val="#ppt_h"/>
                                          </p:val>
                                        </p:tav>
                                      </p:tavLst>
                                    </p:anim>
                                    <p:animEffect transition="in" filter="fade">
                                      <p:cBhvr>
                                        <p:cTn id="32" dur="500"/>
                                        <p:tgtEl>
                                          <p:spTgt spid="35"/>
                                        </p:tgtEl>
                                      </p:cBhvr>
                                    </p:animEffect>
                                  </p:childTnLst>
                                </p:cTn>
                              </p:par>
                            </p:childTnLst>
                          </p:cTn>
                        </p:par>
                        <p:par>
                          <p:cTn id="33" fill="hold">
                            <p:stCondLst>
                              <p:cond delay="8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31"/>
                                        </p:tgtEl>
                                        <p:attrNameLst>
                                          <p:attrName>ppt_y</p:attrName>
                                        </p:attrNameLst>
                                      </p:cBhvr>
                                      <p:tavLst>
                                        <p:tav tm="0">
                                          <p:val>
                                            <p:strVal val="#ppt_y"/>
                                          </p:val>
                                        </p:tav>
                                        <p:tav tm="100000">
                                          <p:val>
                                            <p:strVal val="#ppt_y"/>
                                          </p:val>
                                        </p:tav>
                                      </p:tavLst>
                                    </p:anim>
                                    <p:anim calcmode="lin" valueType="num">
                                      <p:cBhvr>
                                        <p:cTn id="38"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31"/>
                                        </p:tgtEl>
                                      </p:cBhvr>
                                    </p:animEffect>
                                  </p:childTnLst>
                                </p:cTn>
                              </p:par>
                            </p:childTnLst>
                          </p:cTn>
                        </p:par>
                        <p:par>
                          <p:cTn id="41" fill="hold">
                            <p:stCondLst>
                              <p:cond delay="7250"/>
                            </p:stCondLst>
                            <p:childTnLst>
                              <p:par>
                                <p:cTn id="42" presetID="22" presetClass="entr" presetSubtype="8"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left)">
                                      <p:cBhvr>
                                        <p:cTn id="44"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p:bldP spid="31" grpId="0"/>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379974" y="652283"/>
            <a:ext cx="3432052" cy="3432052"/>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364756"/>
            <a:ext cx="12192000" cy="2493244"/>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26698" y="475497"/>
            <a:ext cx="1295403" cy="1892812"/>
          </a:xfrm>
          <a:prstGeom prst="rect">
            <a:avLst/>
          </a:prstGeom>
        </p:spPr>
      </p:pic>
      <p:sp>
        <p:nvSpPr>
          <p:cNvPr id="24" name="矩形 23"/>
          <p:cNvSpPr/>
          <p:nvPr/>
        </p:nvSpPr>
        <p:spPr>
          <a:xfrm>
            <a:off x="7401139" y="1535766"/>
            <a:ext cx="3200876" cy="2548569"/>
          </a:xfrm>
          <a:prstGeom prst="rect">
            <a:avLst/>
          </a:prstGeom>
        </p:spPr>
        <p:txBody>
          <a:bodyPr vert="eaVert" wrap="square">
            <a:spAutoFit/>
          </a:bodyPr>
          <a:lstStyle/>
          <a:p>
            <a:pPr lvl="0">
              <a:lnSpc>
                <a:spcPct val="200000"/>
              </a:lnSpc>
              <a:buClr>
                <a:srgbClr val="E8EBF2"/>
              </a:buClr>
              <a:buSzPct val="80000"/>
              <a:defRPr/>
            </a:pPr>
            <a:r>
              <a:rPr lang="zh-CN" altLang="en-US" sz="1400" kern="0" dirty="0">
                <a:solidFill>
                  <a:srgbClr val="0070C0"/>
                </a:solidFill>
                <a:latin typeface="新宋体" panose="02010609030101010101" pitchFamily="49" charset="-122"/>
                <a:ea typeface="新宋体" panose="02010609030101010101" pitchFamily="49" charset="-122"/>
              </a:rPr>
              <a:t>素胚勾勒出青花笔锋</a:t>
            </a:r>
            <a:endParaRPr lang="zh-CN" altLang="en-US" sz="1400" kern="0" dirty="0">
              <a:solidFill>
                <a:srgbClr val="0070C0"/>
              </a:solidFill>
              <a:latin typeface="新宋体" panose="02010609030101010101" pitchFamily="49" charset="-122"/>
              <a:ea typeface="新宋体" panose="02010609030101010101" pitchFamily="49" charset="-122"/>
            </a:endParaRPr>
          </a:p>
          <a:p>
            <a:pPr lvl="0">
              <a:lnSpc>
                <a:spcPct val="200000"/>
              </a:lnSpc>
              <a:buClr>
                <a:srgbClr val="E8EBF2"/>
              </a:buClr>
              <a:buSzPct val="80000"/>
              <a:defRPr/>
            </a:pPr>
            <a:r>
              <a:rPr lang="zh-CN" altLang="en-US" sz="1400" kern="0" dirty="0">
                <a:solidFill>
                  <a:srgbClr val="0070C0"/>
                </a:solidFill>
                <a:latin typeface="新宋体" panose="02010609030101010101" pitchFamily="49" charset="-122"/>
                <a:ea typeface="新宋体" panose="02010609030101010101" pitchFamily="49" charset="-122"/>
              </a:rPr>
              <a:t>浓转淡瓶身描绘的牡</a:t>
            </a:r>
            <a:endParaRPr lang="zh-CN" altLang="en-US" sz="1400" kern="0" dirty="0">
              <a:solidFill>
                <a:srgbClr val="0070C0"/>
              </a:solidFill>
              <a:latin typeface="新宋体" panose="02010609030101010101" pitchFamily="49" charset="-122"/>
              <a:ea typeface="新宋体" panose="02010609030101010101" pitchFamily="49" charset="-122"/>
            </a:endParaRPr>
          </a:p>
          <a:p>
            <a:pPr lvl="0">
              <a:lnSpc>
                <a:spcPct val="200000"/>
              </a:lnSpc>
              <a:buClr>
                <a:srgbClr val="E8EBF2"/>
              </a:buClr>
              <a:buSzPct val="80000"/>
              <a:defRPr/>
            </a:pPr>
            <a:r>
              <a:rPr lang="zh-CN" altLang="en-US" sz="1400" kern="0" dirty="0">
                <a:solidFill>
                  <a:srgbClr val="0070C0"/>
                </a:solidFill>
                <a:latin typeface="新宋体" panose="02010609030101010101" pitchFamily="49" charset="-122"/>
                <a:ea typeface="新宋体" panose="02010609030101010101" pitchFamily="49" charset="-122"/>
              </a:rPr>
              <a:t>丹一如你着装冉冉檀</a:t>
            </a:r>
            <a:endParaRPr lang="zh-CN" altLang="en-US" sz="1400" kern="0" dirty="0">
              <a:solidFill>
                <a:srgbClr val="0070C0"/>
              </a:solidFill>
              <a:latin typeface="新宋体" panose="02010609030101010101" pitchFamily="49" charset="-122"/>
              <a:ea typeface="新宋体" panose="02010609030101010101" pitchFamily="49" charset="-122"/>
            </a:endParaRPr>
          </a:p>
          <a:p>
            <a:pPr lvl="0">
              <a:lnSpc>
                <a:spcPct val="200000"/>
              </a:lnSpc>
              <a:buClr>
                <a:srgbClr val="E8EBF2"/>
              </a:buClr>
              <a:buSzPct val="80000"/>
              <a:defRPr/>
            </a:pPr>
            <a:r>
              <a:rPr lang="zh-CN" altLang="en-US" sz="1400" kern="0" dirty="0">
                <a:solidFill>
                  <a:srgbClr val="0070C0"/>
                </a:solidFill>
                <a:latin typeface="新宋体" panose="02010609030101010101" pitchFamily="49" charset="-122"/>
                <a:ea typeface="新宋体" panose="02010609030101010101" pitchFamily="49" charset="-122"/>
              </a:rPr>
              <a:t>香透过窗心事我了然</a:t>
            </a:r>
            <a:endParaRPr lang="zh-CN" altLang="en-US" sz="1400" kern="0" dirty="0">
              <a:solidFill>
                <a:srgbClr val="0070C0"/>
              </a:solidFill>
              <a:latin typeface="新宋体" panose="02010609030101010101" pitchFamily="49" charset="-122"/>
              <a:ea typeface="新宋体" panose="02010609030101010101" pitchFamily="49" charset="-122"/>
            </a:endParaRPr>
          </a:p>
          <a:p>
            <a:pPr lvl="0">
              <a:lnSpc>
                <a:spcPct val="200000"/>
              </a:lnSpc>
              <a:buClr>
                <a:srgbClr val="E8EBF2"/>
              </a:buClr>
              <a:buSzPct val="80000"/>
              <a:defRPr/>
            </a:pPr>
            <a:r>
              <a:rPr lang="zh-CN" altLang="en-US" sz="1400" kern="0" dirty="0">
                <a:solidFill>
                  <a:srgbClr val="0070C0"/>
                </a:solidFill>
                <a:latin typeface="新宋体" panose="02010609030101010101" pitchFamily="49" charset="-122"/>
                <a:ea typeface="新宋体" panose="02010609030101010101" pitchFamily="49" charset="-122"/>
              </a:rPr>
              <a:t>宣纸上走笔玉化搁一</a:t>
            </a:r>
            <a:endParaRPr lang="zh-CN" altLang="en-US" sz="1400" kern="0" dirty="0">
              <a:solidFill>
                <a:srgbClr val="0070C0"/>
              </a:solidFill>
              <a:latin typeface="新宋体" panose="02010609030101010101" pitchFamily="49" charset="-122"/>
              <a:ea typeface="新宋体" panose="02010609030101010101" pitchFamily="49" charset="-122"/>
            </a:endParaRPr>
          </a:p>
          <a:p>
            <a:pPr lvl="0">
              <a:lnSpc>
                <a:spcPct val="200000"/>
              </a:lnSpc>
              <a:buClr>
                <a:srgbClr val="E8EBF2"/>
              </a:buClr>
              <a:buSzPct val="80000"/>
              <a:defRPr/>
            </a:pPr>
            <a:r>
              <a:rPr lang="zh-CN" altLang="en-US" sz="1400" kern="0" dirty="0">
                <a:solidFill>
                  <a:srgbClr val="0070C0"/>
                </a:solidFill>
                <a:latin typeface="新宋体" panose="02010609030101010101" pitchFamily="49" charset="-122"/>
                <a:ea typeface="新宋体" panose="02010609030101010101" pitchFamily="49" charset="-122"/>
              </a:rPr>
              <a:t>半釉色渲染仕女图韵</a:t>
            </a:r>
            <a:endParaRPr lang="zh-CN" altLang="en-US" sz="1400" kern="0" dirty="0">
              <a:solidFill>
                <a:srgbClr val="0070C0"/>
              </a:solidFill>
              <a:latin typeface="新宋体" panose="02010609030101010101" pitchFamily="49" charset="-122"/>
              <a:ea typeface="新宋体" panose="02010609030101010101" pitchFamily="49" charset="-122"/>
            </a:endParaRPr>
          </a:p>
          <a:p>
            <a:pPr lvl="0">
              <a:lnSpc>
                <a:spcPct val="200000"/>
              </a:lnSpc>
              <a:buClr>
                <a:srgbClr val="E8EBF2"/>
              </a:buClr>
              <a:buSzPct val="80000"/>
              <a:defRPr/>
            </a:pPr>
            <a:r>
              <a:rPr lang="zh-CN" altLang="en-US" sz="1400" kern="0" dirty="0">
                <a:solidFill>
                  <a:srgbClr val="0070C0"/>
                </a:solidFill>
                <a:latin typeface="新宋体" panose="02010609030101010101" pitchFamily="49" charset="-122"/>
                <a:ea typeface="新宋体" panose="02010609030101010101" pitchFamily="49" charset="-122"/>
              </a:rPr>
              <a:t>味被私藏</a:t>
            </a:r>
            <a:endParaRPr kumimoji="0" lang="zh-CN" altLang="en-US" sz="1400" b="0" i="0" u="none" strike="noStrike" kern="0" cap="none" spc="0" normalizeH="0" baseline="0" noProof="0" dirty="0">
              <a:ln>
                <a:noFill/>
              </a:ln>
              <a:solidFill>
                <a:srgbClr val="0070C0"/>
              </a:solidFill>
              <a:effectLst/>
              <a:uLnTx/>
              <a:uFillTx/>
              <a:latin typeface="新宋体" panose="02010609030101010101" pitchFamily="49" charset="-122"/>
              <a:ea typeface="新宋体" panose="02010609030101010101" pitchFamily="49" charset="-122"/>
            </a:endParaRPr>
          </a:p>
        </p:txBody>
      </p:sp>
      <p:sp>
        <p:nvSpPr>
          <p:cNvPr id="28" name="矩形 27"/>
          <p:cNvSpPr/>
          <p:nvPr/>
        </p:nvSpPr>
        <p:spPr>
          <a:xfrm>
            <a:off x="1268901" y="1535766"/>
            <a:ext cx="3200876" cy="2548569"/>
          </a:xfrm>
          <a:prstGeom prst="rect">
            <a:avLst/>
          </a:prstGeom>
        </p:spPr>
        <p:txBody>
          <a:bodyPr vert="eaVert" wrap="square">
            <a:spAutoFit/>
          </a:bodyPr>
          <a:lstStyle/>
          <a:p>
            <a:pPr lvl="0">
              <a:lnSpc>
                <a:spcPct val="200000"/>
              </a:lnSpc>
              <a:buClr>
                <a:srgbClr val="E8EBF2"/>
              </a:buClr>
              <a:buSzPct val="80000"/>
              <a:defRPr/>
            </a:pPr>
            <a:r>
              <a:rPr lang="zh-CN" altLang="en-US" sz="1400" kern="0" dirty="0">
                <a:solidFill>
                  <a:srgbClr val="0070C0"/>
                </a:solidFill>
                <a:latin typeface="新宋体" panose="02010609030101010101" pitchFamily="49" charset="-122"/>
                <a:ea typeface="新宋体" panose="02010609030101010101" pitchFamily="49" charset="-122"/>
              </a:rPr>
              <a:t>素胚勾勒出青花笔锋</a:t>
            </a:r>
            <a:endParaRPr lang="zh-CN" altLang="en-US" sz="1400" kern="0" dirty="0">
              <a:solidFill>
                <a:srgbClr val="0070C0"/>
              </a:solidFill>
              <a:latin typeface="新宋体" panose="02010609030101010101" pitchFamily="49" charset="-122"/>
              <a:ea typeface="新宋体" panose="02010609030101010101" pitchFamily="49" charset="-122"/>
            </a:endParaRPr>
          </a:p>
          <a:p>
            <a:pPr lvl="0">
              <a:lnSpc>
                <a:spcPct val="200000"/>
              </a:lnSpc>
              <a:buClr>
                <a:srgbClr val="E8EBF2"/>
              </a:buClr>
              <a:buSzPct val="80000"/>
              <a:defRPr/>
            </a:pPr>
            <a:r>
              <a:rPr lang="zh-CN" altLang="en-US" sz="1400" kern="0" dirty="0">
                <a:solidFill>
                  <a:srgbClr val="0070C0"/>
                </a:solidFill>
                <a:latin typeface="新宋体" panose="02010609030101010101" pitchFamily="49" charset="-122"/>
                <a:ea typeface="新宋体" panose="02010609030101010101" pitchFamily="49" charset="-122"/>
              </a:rPr>
              <a:t>浓转淡瓶身描绘的牡</a:t>
            </a:r>
            <a:endParaRPr lang="zh-CN" altLang="en-US" sz="1400" kern="0" dirty="0">
              <a:solidFill>
                <a:srgbClr val="0070C0"/>
              </a:solidFill>
              <a:latin typeface="新宋体" panose="02010609030101010101" pitchFamily="49" charset="-122"/>
              <a:ea typeface="新宋体" panose="02010609030101010101" pitchFamily="49" charset="-122"/>
            </a:endParaRPr>
          </a:p>
          <a:p>
            <a:pPr lvl="0">
              <a:lnSpc>
                <a:spcPct val="200000"/>
              </a:lnSpc>
              <a:buClr>
                <a:srgbClr val="E8EBF2"/>
              </a:buClr>
              <a:buSzPct val="80000"/>
              <a:defRPr/>
            </a:pPr>
            <a:r>
              <a:rPr lang="zh-CN" altLang="en-US" sz="1400" kern="0" dirty="0">
                <a:solidFill>
                  <a:srgbClr val="0070C0"/>
                </a:solidFill>
                <a:latin typeface="新宋体" panose="02010609030101010101" pitchFamily="49" charset="-122"/>
                <a:ea typeface="新宋体" panose="02010609030101010101" pitchFamily="49" charset="-122"/>
              </a:rPr>
              <a:t>丹一如你着装冉冉檀</a:t>
            </a:r>
            <a:endParaRPr lang="zh-CN" altLang="en-US" sz="1400" kern="0" dirty="0">
              <a:solidFill>
                <a:srgbClr val="0070C0"/>
              </a:solidFill>
              <a:latin typeface="新宋体" panose="02010609030101010101" pitchFamily="49" charset="-122"/>
              <a:ea typeface="新宋体" panose="02010609030101010101" pitchFamily="49" charset="-122"/>
            </a:endParaRPr>
          </a:p>
          <a:p>
            <a:pPr lvl="0">
              <a:lnSpc>
                <a:spcPct val="200000"/>
              </a:lnSpc>
              <a:buClr>
                <a:srgbClr val="E8EBF2"/>
              </a:buClr>
              <a:buSzPct val="80000"/>
              <a:defRPr/>
            </a:pPr>
            <a:r>
              <a:rPr lang="zh-CN" altLang="en-US" sz="1400" kern="0" dirty="0">
                <a:solidFill>
                  <a:srgbClr val="0070C0"/>
                </a:solidFill>
                <a:latin typeface="新宋体" panose="02010609030101010101" pitchFamily="49" charset="-122"/>
                <a:ea typeface="新宋体" panose="02010609030101010101" pitchFamily="49" charset="-122"/>
              </a:rPr>
              <a:t>香透过窗心事我了然</a:t>
            </a:r>
            <a:endParaRPr lang="zh-CN" altLang="en-US" sz="1400" kern="0" dirty="0">
              <a:solidFill>
                <a:srgbClr val="0070C0"/>
              </a:solidFill>
              <a:latin typeface="新宋体" panose="02010609030101010101" pitchFamily="49" charset="-122"/>
              <a:ea typeface="新宋体" panose="02010609030101010101" pitchFamily="49" charset="-122"/>
            </a:endParaRPr>
          </a:p>
          <a:p>
            <a:pPr lvl="0">
              <a:lnSpc>
                <a:spcPct val="200000"/>
              </a:lnSpc>
              <a:buClr>
                <a:srgbClr val="E8EBF2"/>
              </a:buClr>
              <a:buSzPct val="80000"/>
              <a:defRPr/>
            </a:pPr>
            <a:r>
              <a:rPr lang="zh-CN" altLang="en-US" sz="1400" kern="0" dirty="0">
                <a:solidFill>
                  <a:srgbClr val="0070C0"/>
                </a:solidFill>
                <a:latin typeface="新宋体" panose="02010609030101010101" pitchFamily="49" charset="-122"/>
                <a:ea typeface="新宋体" panose="02010609030101010101" pitchFamily="49" charset="-122"/>
              </a:rPr>
              <a:t>宣纸上走笔玉化搁一</a:t>
            </a:r>
            <a:endParaRPr lang="zh-CN" altLang="en-US" sz="1400" kern="0" dirty="0">
              <a:solidFill>
                <a:srgbClr val="0070C0"/>
              </a:solidFill>
              <a:latin typeface="新宋体" panose="02010609030101010101" pitchFamily="49" charset="-122"/>
              <a:ea typeface="新宋体" panose="02010609030101010101" pitchFamily="49" charset="-122"/>
            </a:endParaRPr>
          </a:p>
          <a:p>
            <a:pPr lvl="0">
              <a:lnSpc>
                <a:spcPct val="200000"/>
              </a:lnSpc>
              <a:buClr>
                <a:srgbClr val="E8EBF2"/>
              </a:buClr>
              <a:buSzPct val="80000"/>
              <a:defRPr/>
            </a:pPr>
            <a:r>
              <a:rPr lang="zh-CN" altLang="en-US" sz="1400" kern="0" dirty="0">
                <a:solidFill>
                  <a:srgbClr val="0070C0"/>
                </a:solidFill>
                <a:latin typeface="新宋体" panose="02010609030101010101" pitchFamily="49" charset="-122"/>
                <a:ea typeface="新宋体" panose="02010609030101010101" pitchFamily="49" charset="-122"/>
              </a:rPr>
              <a:t>半釉色渲染仕女图韵</a:t>
            </a:r>
            <a:endParaRPr lang="zh-CN" altLang="en-US" sz="1400" kern="0" dirty="0">
              <a:solidFill>
                <a:srgbClr val="0070C0"/>
              </a:solidFill>
              <a:latin typeface="新宋体" panose="02010609030101010101" pitchFamily="49" charset="-122"/>
              <a:ea typeface="新宋体" panose="02010609030101010101" pitchFamily="49" charset="-122"/>
            </a:endParaRPr>
          </a:p>
          <a:p>
            <a:pPr lvl="0">
              <a:lnSpc>
                <a:spcPct val="200000"/>
              </a:lnSpc>
              <a:buClr>
                <a:srgbClr val="E8EBF2"/>
              </a:buClr>
              <a:buSzPct val="80000"/>
              <a:defRPr/>
            </a:pPr>
            <a:r>
              <a:rPr lang="zh-CN" altLang="en-US" sz="1400" kern="0" dirty="0">
                <a:solidFill>
                  <a:srgbClr val="0070C0"/>
                </a:solidFill>
                <a:latin typeface="新宋体" panose="02010609030101010101" pitchFamily="49" charset="-122"/>
                <a:ea typeface="新宋体" panose="02010609030101010101" pitchFamily="49" charset="-122"/>
              </a:rPr>
              <a:t>味被私藏</a:t>
            </a:r>
            <a:endParaRPr kumimoji="0" lang="zh-CN" altLang="en-US" sz="1400" b="0" i="0" u="none" strike="noStrike" kern="0" cap="none" spc="0" normalizeH="0" baseline="0" noProof="0" dirty="0">
              <a:ln>
                <a:noFill/>
              </a:ln>
              <a:solidFill>
                <a:srgbClr val="0070C0"/>
              </a:solidFill>
              <a:effectLst/>
              <a:uLnTx/>
              <a:uFillTx/>
              <a:latin typeface="新宋体" panose="02010609030101010101" pitchFamily="49" charset="-122"/>
              <a:ea typeface="新宋体" panose="02010609030101010101" pitchFamily="49" charset="-122"/>
            </a:endParaRPr>
          </a:p>
        </p:txBody>
      </p:sp>
    </p:spTree>
  </p:cSld>
  <p:clrMapOvr>
    <a:masterClrMapping/>
  </p:clrMapOvr>
  <p:transition advTm="4290">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6" presetClass="entr" presetSubtype="0" fill="hold" grpId="1" nodeType="withEffect">
                                  <p:stCondLst>
                                    <p:cond delay="0"/>
                                  </p:stCondLst>
                                  <p:iterate type="lt">
                                    <p:tmPct val="10000"/>
                                  </p:iterate>
                                  <p:childTnLst>
                                    <p:set>
                                      <p:cBhvr>
                                        <p:cTn id="21" dur="1" fill="hold">
                                          <p:stCondLst>
                                            <p:cond delay="0"/>
                                          </p:stCondLst>
                                        </p:cTn>
                                        <p:tgtEl>
                                          <p:spTgt spid="24"/>
                                        </p:tgtEl>
                                        <p:attrNameLst>
                                          <p:attrName>style.visibility</p:attrName>
                                        </p:attrNameLst>
                                      </p:cBhvr>
                                      <p:to>
                                        <p:strVal val="visible"/>
                                      </p:to>
                                    </p:set>
                                    <p:anim by="(-#ppt_w*2)" calcmode="lin" valueType="num">
                                      <p:cBhvr rctx="PPT">
                                        <p:cTn id="22" dur="375" autoRev="1" fill="hold">
                                          <p:stCondLst>
                                            <p:cond delay="0"/>
                                          </p:stCondLst>
                                        </p:cTn>
                                        <p:tgtEl>
                                          <p:spTgt spid="24"/>
                                        </p:tgtEl>
                                        <p:attrNameLst>
                                          <p:attrName>ppt_w</p:attrName>
                                        </p:attrNameLst>
                                      </p:cBhvr>
                                    </p:anim>
                                    <p:anim by="(#ppt_w*0.50)" calcmode="lin" valueType="num">
                                      <p:cBhvr>
                                        <p:cTn id="23" dur="375" decel="50000" autoRev="1" fill="hold">
                                          <p:stCondLst>
                                            <p:cond delay="0"/>
                                          </p:stCondLst>
                                        </p:cTn>
                                        <p:tgtEl>
                                          <p:spTgt spid="24"/>
                                        </p:tgtEl>
                                        <p:attrNameLst>
                                          <p:attrName>ppt_x</p:attrName>
                                        </p:attrNameLst>
                                      </p:cBhvr>
                                    </p:anim>
                                    <p:anim from="(-#ppt_h/2)" to="(#ppt_y)" calcmode="lin" valueType="num">
                                      <p:cBhvr>
                                        <p:cTn id="24" dur="750" fill="hold">
                                          <p:stCondLst>
                                            <p:cond delay="0"/>
                                          </p:stCondLst>
                                        </p:cTn>
                                        <p:tgtEl>
                                          <p:spTgt spid="24"/>
                                        </p:tgtEl>
                                        <p:attrNameLst>
                                          <p:attrName>ppt_y</p:attrName>
                                        </p:attrNameLst>
                                      </p:cBhvr>
                                    </p:anim>
                                    <p:animRot by="21600000">
                                      <p:cBhvr>
                                        <p:cTn id="25" dur="750" fill="hold">
                                          <p:stCondLst>
                                            <p:cond delay="0"/>
                                          </p:stCondLst>
                                        </p:cTn>
                                        <p:tgtEl>
                                          <p:spTgt spid="24"/>
                                        </p:tgtEl>
                                        <p:attrNameLst>
                                          <p:attrName>r</p:attrName>
                                        </p:attrNameLst>
                                      </p:cBhvr>
                                    </p:animRot>
                                  </p:childTnLst>
                                </p:cTn>
                              </p:par>
                            </p:childTnLst>
                          </p:cTn>
                        </p:par>
                        <p:par>
                          <p:cTn id="26" fill="hold">
                            <p:stCondLst>
                              <p:cond delay="6525"/>
                            </p:stCondLst>
                            <p:childTnLst>
                              <p:par>
                                <p:cTn id="27" presetID="56" presetClass="entr" presetSubtype="0" fill="hold" grpId="1" nodeType="afterEffect">
                                  <p:stCondLst>
                                    <p:cond delay="0"/>
                                  </p:stCondLst>
                                  <p:iterate type="lt">
                                    <p:tmPct val="10000"/>
                                  </p:iterate>
                                  <p:childTnLst>
                                    <p:set>
                                      <p:cBhvr>
                                        <p:cTn id="28" dur="1" fill="hold">
                                          <p:stCondLst>
                                            <p:cond delay="0"/>
                                          </p:stCondLst>
                                        </p:cTn>
                                        <p:tgtEl>
                                          <p:spTgt spid="28"/>
                                        </p:tgtEl>
                                        <p:attrNameLst>
                                          <p:attrName>style.visibility</p:attrName>
                                        </p:attrNameLst>
                                      </p:cBhvr>
                                      <p:to>
                                        <p:strVal val="visible"/>
                                      </p:to>
                                    </p:set>
                                    <p:anim by="(-#ppt_w*2)" calcmode="lin" valueType="num">
                                      <p:cBhvr rctx="PPT">
                                        <p:cTn id="29" dur="375" autoRev="1" fill="hold">
                                          <p:stCondLst>
                                            <p:cond delay="0"/>
                                          </p:stCondLst>
                                        </p:cTn>
                                        <p:tgtEl>
                                          <p:spTgt spid="28"/>
                                        </p:tgtEl>
                                        <p:attrNameLst>
                                          <p:attrName>ppt_w</p:attrName>
                                        </p:attrNameLst>
                                      </p:cBhvr>
                                    </p:anim>
                                    <p:anim by="(#ppt_w*0.50)" calcmode="lin" valueType="num">
                                      <p:cBhvr>
                                        <p:cTn id="30" dur="375" decel="50000" autoRev="1" fill="hold">
                                          <p:stCondLst>
                                            <p:cond delay="0"/>
                                          </p:stCondLst>
                                        </p:cTn>
                                        <p:tgtEl>
                                          <p:spTgt spid="28"/>
                                        </p:tgtEl>
                                        <p:attrNameLst>
                                          <p:attrName>ppt_x</p:attrName>
                                        </p:attrNameLst>
                                      </p:cBhvr>
                                    </p:anim>
                                    <p:anim from="(-#ppt_h/2)" to="(#ppt_y)" calcmode="lin" valueType="num">
                                      <p:cBhvr>
                                        <p:cTn id="31" dur="750" fill="hold">
                                          <p:stCondLst>
                                            <p:cond delay="0"/>
                                          </p:stCondLst>
                                        </p:cTn>
                                        <p:tgtEl>
                                          <p:spTgt spid="28"/>
                                        </p:tgtEl>
                                        <p:attrNameLst>
                                          <p:attrName>ppt_y</p:attrName>
                                        </p:attrNameLst>
                                      </p:cBhvr>
                                    </p:anim>
                                    <p:animRot by="21600000">
                                      <p:cBhvr>
                                        <p:cTn id="32" dur="750" fill="hold">
                                          <p:stCondLst>
                                            <p:cond delay="0"/>
                                          </p:stCondLst>
                                        </p:cTn>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1"/>
      <p:bldP spid="2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8" name="Shape 1038"/>
          <p:cNvSpPr>
            <a:spLocks noGrp="1"/>
          </p:cNvSpPr>
          <p:nvPr>
            <p:ph type="sldNum" sz="quarter" idx="2"/>
          </p:nvPr>
        </p:nvSpPr>
        <p:spPr>
          <a:xfrm>
            <a:off x="11187319" y="330839"/>
            <a:ext cx="238760" cy="455930"/>
          </a:xfrm>
          <a:prstGeom prst="rect">
            <a:avLst/>
          </a:prstGeom>
        </p:spPr>
        <p:txBody>
          <a:bodyPr/>
          <a:lstStyle>
            <a:lvl1pPr algn="ctr">
              <a:defRPr sz="1800">
                <a:latin typeface="Montserrat Light"/>
                <a:ea typeface="Montserrat Light"/>
                <a:cs typeface="Montserrat Light"/>
                <a:sym typeface="Montserrat Light"/>
              </a:defRPr>
            </a:lvl1pPr>
          </a:lstStyle>
          <a:p>
            <a:fld id="{86CB4B4D-7CA3-9044-876B-883B54F8677D}" type="slidenum">
              <a:rPr sz="900"/>
            </a:fld>
            <a:endParaRPr sz="900"/>
          </a:p>
        </p:txBody>
      </p:sp>
      <p:sp>
        <p:nvSpPr>
          <p:cNvPr id="1039" name="Shape 1039"/>
          <p:cNvSpPr/>
          <p:nvPr/>
        </p:nvSpPr>
        <p:spPr>
          <a:xfrm>
            <a:off x="1629976" y="1660666"/>
            <a:ext cx="3898503" cy="671979"/>
          </a:xfrm>
          <a:prstGeom prst="rect">
            <a:avLst/>
          </a:prstGeom>
          <a:ln w="12700">
            <a:miter lim="400000"/>
          </a:ln>
        </p:spPr>
        <p:txBody>
          <a:bodyPr wrap="none" lIns="0" tIns="0" rIns="0" bIns="0" anchor="ctr">
            <a:spAutoFit/>
          </a:bodyPr>
          <a:lstStyle/>
          <a:p>
            <a:pPr algn="l" defTabSz="4572000">
              <a:lnSpc>
                <a:spcPct val="150000"/>
              </a:lnSpc>
              <a:defRPr sz="6600" b="1" spc="500">
                <a:solidFill>
                  <a:srgbClr val="000000"/>
                </a:solidFill>
                <a:latin typeface="Montserrat Semi"/>
                <a:ea typeface="Montserrat Semi"/>
                <a:cs typeface="Montserrat Semi"/>
                <a:sym typeface="Montserrat Semi"/>
              </a:defRPr>
            </a:pPr>
            <a:r>
              <a:rPr sz="3300" dirty="0" err="1" smtClean="0">
                <a:solidFill>
                  <a:srgbClr val="0070C0"/>
                </a:solidFill>
                <a:latin typeface="微软雅黑" panose="020B0503020204020204" pitchFamily="34" charset="-122"/>
                <a:ea typeface="微软雅黑" panose="020B0503020204020204" pitchFamily="34" charset="-122"/>
              </a:rPr>
              <a:t>输入您的文字内容</a:t>
            </a:r>
            <a:endParaRPr sz="3300" dirty="0">
              <a:solidFill>
                <a:srgbClr val="0070C0"/>
              </a:solidFill>
              <a:latin typeface="微软雅黑" panose="020B0503020204020204" pitchFamily="34" charset="-122"/>
              <a:ea typeface="微软雅黑" panose="020B0503020204020204" pitchFamily="34" charset="-122"/>
            </a:endParaRPr>
          </a:p>
        </p:txBody>
      </p:sp>
      <p:sp>
        <p:nvSpPr>
          <p:cNvPr id="1040" name="Shape 1040"/>
          <p:cNvSpPr/>
          <p:nvPr/>
        </p:nvSpPr>
        <p:spPr>
          <a:xfrm>
            <a:off x="1629976" y="2532508"/>
            <a:ext cx="5942755" cy="756137"/>
          </a:xfrm>
          <a:prstGeom prst="rect">
            <a:avLst/>
          </a:prstGeom>
          <a:ln w="12700">
            <a:miter lim="400000"/>
          </a:ln>
        </p:spPr>
        <p:txBody>
          <a:bodyPr wrap="square" lIns="54372" tIns="54372" rIns="54372" bIns="54372">
            <a:spAutoFit/>
          </a:bodyPr>
          <a:lstStyle>
            <a:lvl1pPr defTabSz="1087120">
              <a:lnSpc>
                <a:spcPts val="4000"/>
              </a:lnSpc>
              <a:spcBef>
                <a:spcPts val="500"/>
              </a:spcBef>
              <a:defRPr sz="2400">
                <a:latin typeface="Poppins Light"/>
                <a:ea typeface="Poppins Light"/>
                <a:cs typeface="Poppins Light"/>
                <a:sym typeface="Poppins Light"/>
              </a:defRPr>
            </a:lvl1pPr>
          </a:lstStyle>
          <a:p>
            <a:pPr>
              <a:lnSpc>
                <a:spcPct val="150000"/>
              </a:lnSpc>
            </a:pPr>
            <a:r>
              <a:rPr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a:t>
            </a:r>
            <a:endParaRPr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41" name="Shape 1041"/>
          <p:cNvSpPr/>
          <p:nvPr/>
        </p:nvSpPr>
        <p:spPr>
          <a:xfrm>
            <a:off x="2182672" y="4248660"/>
            <a:ext cx="1892824" cy="369332"/>
          </a:xfrm>
          <a:prstGeom prst="rect">
            <a:avLst/>
          </a:prstGeom>
          <a:ln w="12700">
            <a:miter lim="400000"/>
          </a:ln>
        </p:spPr>
        <p:txBody>
          <a:bodyPr wrap="none" lIns="22859" rIns="22859" anchor="ctr">
            <a:spAutoFit/>
          </a:bodyPr>
          <a:lstStyle>
            <a:lvl1pPr>
              <a:defRPr sz="2200" b="1">
                <a:solidFill>
                  <a:srgbClr val="000000"/>
                </a:solidFill>
                <a:latin typeface="Poppins SemiBold"/>
                <a:ea typeface="Poppins SemiBold"/>
                <a:cs typeface="Poppins SemiBold"/>
                <a:sym typeface="Poppins SemiBold"/>
              </a:defRPr>
            </a:lvl1pPr>
          </a:lstStyle>
          <a:p>
            <a:pPr algn="l"/>
            <a:r>
              <a:rPr sz="1800" b="0" dirty="0" err="1" smtClean="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endParaRPr sz="1800" b="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42" name="Shape 1042"/>
          <p:cNvSpPr/>
          <p:nvPr/>
        </p:nvSpPr>
        <p:spPr>
          <a:xfrm>
            <a:off x="1719058" y="426664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7F7F7F"/>
          </a:solidFill>
          <a:ln w="12700">
            <a:miter lim="400000"/>
          </a:ln>
        </p:spPr>
        <p:txBody>
          <a:bodyPr lIns="22859" rIns="22859" anchor="ctr"/>
          <a:lstStyle/>
          <a:p>
            <a:pPr defTabSz="456565">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50">
              <a:latin typeface="微软雅黑" panose="020B0503020204020204" pitchFamily="34" charset="-122"/>
              <a:ea typeface="微软雅黑" panose="020B0503020204020204" pitchFamily="34" charset="-122"/>
            </a:endParaRPr>
          </a:p>
        </p:txBody>
      </p:sp>
      <p:sp>
        <p:nvSpPr>
          <p:cNvPr id="1043" name="Shape 1043"/>
          <p:cNvSpPr/>
          <p:nvPr/>
        </p:nvSpPr>
        <p:spPr>
          <a:xfrm>
            <a:off x="1719058" y="5501646"/>
            <a:ext cx="279328" cy="241238"/>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rgbClr val="7F7F7F"/>
          </a:solidFill>
          <a:ln w="12700">
            <a:miter lim="400000"/>
          </a:ln>
        </p:spPr>
        <p:txBody>
          <a:bodyPr lIns="22859" rIns="22859" anchor="ctr"/>
          <a:lstStyle/>
          <a:p>
            <a:pPr defTabSz="456565">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50">
              <a:latin typeface="微软雅黑" panose="020B0503020204020204" pitchFamily="34" charset="-122"/>
              <a:ea typeface="微软雅黑" panose="020B0503020204020204" pitchFamily="34" charset="-122"/>
            </a:endParaRPr>
          </a:p>
        </p:txBody>
      </p:sp>
      <p:sp>
        <p:nvSpPr>
          <p:cNvPr id="1044" name="Shape 1044"/>
          <p:cNvSpPr/>
          <p:nvPr/>
        </p:nvSpPr>
        <p:spPr>
          <a:xfrm>
            <a:off x="1629976" y="4179707"/>
            <a:ext cx="435192" cy="435192"/>
          </a:xfrm>
          <a:prstGeom prst="ellipse">
            <a:avLst/>
          </a:prstGeom>
          <a:ln w="12700">
            <a:solidFill>
              <a:srgbClr val="7F7F7F"/>
            </a:solidFill>
            <a:miter/>
          </a:ln>
        </p:spPr>
        <p:txBody>
          <a:bodyPr lIns="22859" rIns="22859" anchor="ctr"/>
          <a:lstStyle/>
          <a:p>
            <a:pPr algn="ctr">
              <a:defRPr>
                <a:solidFill>
                  <a:srgbClr val="FFFFFF"/>
                </a:solidFill>
              </a:defRPr>
            </a:pPr>
            <a:endParaRPr sz="1800">
              <a:latin typeface="微软雅黑" panose="020B0503020204020204" pitchFamily="34" charset="-122"/>
              <a:ea typeface="微软雅黑" panose="020B0503020204020204" pitchFamily="34" charset="-122"/>
            </a:endParaRPr>
          </a:p>
        </p:txBody>
      </p:sp>
      <p:sp>
        <p:nvSpPr>
          <p:cNvPr id="1045" name="Shape 1045"/>
          <p:cNvSpPr/>
          <p:nvPr/>
        </p:nvSpPr>
        <p:spPr>
          <a:xfrm>
            <a:off x="2182672" y="4851488"/>
            <a:ext cx="1892824" cy="369332"/>
          </a:xfrm>
          <a:prstGeom prst="rect">
            <a:avLst/>
          </a:prstGeom>
          <a:ln w="12700">
            <a:miter lim="400000"/>
          </a:ln>
        </p:spPr>
        <p:txBody>
          <a:bodyPr wrap="none" lIns="22859" rIns="22859" anchor="ctr">
            <a:spAutoFit/>
          </a:bodyPr>
          <a:lstStyle>
            <a:lvl1pPr>
              <a:defRPr sz="2200" b="1">
                <a:solidFill>
                  <a:srgbClr val="000000"/>
                </a:solidFill>
                <a:latin typeface="Poppins SemiBold"/>
                <a:ea typeface="Poppins SemiBold"/>
                <a:cs typeface="Poppins SemiBold"/>
                <a:sym typeface="Poppins SemiBold"/>
              </a:defRPr>
            </a:lvl1pPr>
          </a:lstStyle>
          <a:p>
            <a:pPr algn="l"/>
            <a:r>
              <a:rPr sz="1800" b="0" dirty="0" err="1" smtClean="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endParaRPr sz="1800" b="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46" name="Shape 1046"/>
          <p:cNvSpPr/>
          <p:nvPr/>
        </p:nvSpPr>
        <p:spPr>
          <a:xfrm>
            <a:off x="1629976" y="4782535"/>
            <a:ext cx="435192" cy="435192"/>
          </a:xfrm>
          <a:prstGeom prst="ellipse">
            <a:avLst/>
          </a:prstGeom>
          <a:ln w="12700">
            <a:solidFill>
              <a:srgbClr val="7F7F7F"/>
            </a:solidFill>
            <a:miter/>
          </a:ln>
        </p:spPr>
        <p:txBody>
          <a:bodyPr lIns="22859" rIns="22859" anchor="ctr"/>
          <a:lstStyle/>
          <a:p>
            <a:pPr algn="ctr">
              <a:defRPr>
                <a:solidFill>
                  <a:srgbClr val="FFFFFF"/>
                </a:solidFill>
              </a:defRPr>
            </a:pPr>
            <a:endParaRPr sz="1800">
              <a:latin typeface="微软雅黑" panose="020B0503020204020204" pitchFamily="34" charset="-122"/>
              <a:ea typeface="微软雅黑" panose="020B0503020204020204" pitchFamily="34" charset="-122"/>
            </a:endParaRPr>
          </a:p>
        </p:txBody>
      </p:sp>
      <p:sp>
        <p:nvSpPr>
          <p:cNvPr id="1047" name="Shape 1047"/>
          <p:cNvSpPr/>
          <p:nvPr/>
        </p:nvSpPr>
        <p:spPr>
          <a:xfrm>
            <a:off x="2182672" y="5452865"/>
            <a:ext cx="1892824" cy="369332"/>
          </a:xfrm>
          <a:prstGeom prst="rect">
            <a:avLst/>
          </a:prstGeom>
          <a:ln w="12700">
            <a:miter lim="400000"/>
          </a:ln>
        </p:spPr>
        <p:txBody>
          <a:bodyPr wrap="none" lIns="22859" rIns="22859" anchor="ctr">
            <a:spAutoFit/>
          </a:bodyPr>
          <a:lstStyle>
            <a:lvl1pPr>
              <a:defRPr sz="2200" b="1">
                <a:solidFill>
                  <a:srgbClr val="000000"/>
                </a:solidFill>
                <a:latin typeface="Poppins SemiBold"/>
                <a:ea typeface="Poppins SemiBold"/>
                <a:cs typeface="Poppins SemiBold"/>
                <a:sym typeface="Poppins SemiBold"/>
              </a:defRPr>
            </a:lvl1pPr>
          </a:lstStyle>
          <a:p>
            <a:pPr algn="l"/>
            <a:r>
              <a:rPr sz="1800" b="0" dirty="0" err="1" smtClean="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endParaRPr sz="1800" b="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48" name="Shape 1048"/>
          <p:cNvSpPr/>
          <p:nvPr/>
        </p:nvSpPr>
        <p:spPr>
          <a:xfrm>
            <a:off x="1629976" y="5383912"/>
            <a:ext cx="435192" cy="435192"/>
          </a:xfrm>
          <a:prstGeom prst="ellipse">
            <a:avLst/>
          </a:prstGeom>
          <a:ln w="12700">
            <a:solidFill>
              <a:srgbClr val="7F7F7F"/>
            </a:solidFill>
            <a:miter/>
          </a:ln>
        </p:spPr>
        <p:txBody>
          <a:bodyPr lIns="22859" rIns="22859" anchor="ctr"/>
          <a:lstStyle/>
          <a:p>
            <a:pPr algn="ctr">
              <a:defRPr>
                <a:solidFill>
                  <a:srgbClr val="FFFFFF"/>
                </a:solidFill>
              </a:defRPr>
            </a:pPr>
            <a:endParaRPr sz="1800">
              <a:latin typeface="微软雅黑" panose="020B0503020204020204" pitchFamily="34" charset="-122"/>
              <a:ea typeface="微软雅黑" panose="020B0503020204020204" pitchFamily="34" charset="-122"/>
            </a:endParaRPr>
          </a:p>
        </p:txBody>
      </p:sp>
      <p:sp>
        <p:nvSpPr>
          <p:cNvPr id="1049" name="Shape 1049"/>
          <p:cNvSpPr/>
          <p:nvPr/>
        </p:nvSpPr>
        <p:spPr>
          <a:xfrm>
            <a:off x="2182672" y="3647282"/>
            <a:ext cx="1892824" cy="369332"/>
          </a:xfrm>
          <a:prstGeom prst="rect">
            <a:avLst/>
          </a:prstGeom>
          <a:ln w="12700">
            <a:miter lim="400000"/>
          </a:ln>
        </p:spPr>
        <p:txBody>
          <a:bodyPr wrap="none" lIns="22859" rIns="22859" anchor="ctr">
            <a:spAutoFit/>
          </a:bodyPr>
          <a:lstStyle>
            <a:lvl1pPr>
              <a:defRPr sz="2200" b="1">
                <a:solidFill>
                  <a:srgbClr val="000000"/>
                </a:solidFill>
                <a:latin typeface="Poppins SemiBold"/>
                <a:ea typeface="Poppins SemiBold"/>
                <a:cs typeface="Poppins SemiBold"/>
                <a:sym typeface="Poppins SemiBold"/>
              </a:defRPr>
            </a:lvl1pPr>
          </a:lstStyle>
          <a:p>
            <a:pPr algn="l"/>
            <a:r>
              <a:rPr sz="1800" b="0" dirty="0" err="1" smtClean="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endParaRPr sz="1800" b="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50" name="Shape 1050"/>
          <p:cNvSpPr/>
          <p:nvPr/>
        </p:nvSpPr>
        <p:spPr>
          <a:xfrm>
            <a:off x="1719058" y="3705502"/>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7F7F7F"/>
          </a:solidFill>
          <a:ln w="12700">
            <a:miter lim="400000"/>
          </a:ln>
        </p:spPr>
        <p:txBody>
          <a:bodyPr lIns="22859" rIns="22859" anchor="ctr"/>
          <a:lstStyle/>
          <a:p>
            <a:pPr defTabSz="456565">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50">
              <a:latin typeface="微软雅黑" panose="020B0503020204020204" pitchFamily="34" charset="-122"/>
              <a:ea typeface="微软雅黑" panose="020B0503020204020204" pitchFamily="34" charset="-122"/>
            </a:endParaRPr>
          </a:p>
        </p:txBody>
      </p:sp>
      <p:sp>
        <p:nvSpPr>
          <p:cNvPr id="1051" name="Shape 1051"/>
          <p:cNvSpPr/>
          <p:nvPr/>
        </p:nvSpPr>
        <p:spPr>
          <a:xfrm>
            <a:off x="1629976" y="3578329"/>
            <a:ext cx="435192" cy="435192"/>
          </a:xfrm>
          <a:prstGeom prst="ellipse">
            <a:avLst/>
          </a:prstGeom>
          <a:ln w="12700">
            <a:solidFill>
              <a:srgbClr val="7F7F7F"/>
            </a:solidFill>
            <a:miter/>
          </a:ln>
        </p:spPr>
        <p:txBody>
          <a:bodyPr lIns="22859" rIns="22859" anchor="ctr"/>
          <a:lstStyle/>
          <a:p>
            <a:pPr algn="ctr">
              <a:defRPr>
                <a:solidFill>
                  <a:srgbClr val="FFFFFF"/>
                </a:solidFill>
              </a:defRPr>
            </a:pPr>
            <a:endParaRPr sz="1800">
              <a:latin typeface="微软雅黑" panose="020B0503020204020204" pitchFamily="34" charset="-122"/>
              <a:ea typeface="微软雅黑" panose="020B0503020204020204" pitchFamily="34" charset="-122"/>
            </a:endParaRPr>
          </a:p>
        </p:txBody>
      </p:sp>
      <p:sp>
        <p:nvSpPr>
          <p:cNvPr id="1052" name="Shape 1052"/>
          <p:cNvSpPr/>
          <p:nvPr/>
        </p:nvSpPr>
        <p:spPr>
          <a:xfrm>
            <a:off x="1696203" y="4920737"/>
            <a:ext cx="251461" cy="182881"/>
          </a:xfrm>
          <a:custGeom>
            <a:avLst/>
            <a:gdLst/>
            <a:ahLst/>
            <a:cxnLst>
              <a:cxn ang="0">
                <a:pos x="wd2" y="hd2"/>
              </a:cxn>
              <a:cxn ang="5400000">
                <a:pos x="wd2" y="hd2"/>
              </a:cxn>
              <a:cxn ang="10800000">
                <a:pos x="wd2" y="hd2"/>
              </a:cxn>
              <a:cxn ang="16200000">
                <a:pos x="wd2" y="hd2"/>
              </a:cxn>
            </a:cxnLst>
            <a:rect l="0" t="0" r="r" b="b"/>
            <a:pathLst>
              <a:path w="21600" h="21600" extrusionOk="0">
                <a:moveTo>
                  <a:pt x="17075" y="12150"/>
                </a:moveTo>
                <a:lnTo>
                  <a:pt x="17294" y="9450"/>
                </a:lnTo>
                <a:lnTo>
                  <a:pt x="19843" y="9450"/>
                </a:lnTo>
                <a:lnTo>
                  <a:pt x="19406" y="12150"/>
                </a:lnTo>
                <a:cubicBezTo>
                  <a:pt x="19406" y="12150"/>
                  <a:pt x="17075" y="12150"/>
                  <a:pt x="17075" y="12150"/>
                </a:cubicBezTo>
                <a:close/>
                <a:moveTo>
                  <a:pt x="18752" y="16200"/>
                </a:moveTo>
                <a:lnTo>
                  <a:pt x="16748" y="16200"/>
                </a:lnTo>
                <a:lnTo>
                  <a:pt x="16967" y="13500"/>
                </a:lnTo>
                <a:lnTo>
                  <a:pt x="19188" y="13500"/>
                </a:lnTo>
                <a:cubicBezTo>
                  <a:pt x="19188" y="13500"/>
                  <a:pt x="18752" y="16200"/>
                  <a:pt x="18752" y="16200"/>
                </a:cubicBezTo>
                <a:close/>
                <a:moveTo>
                  <a:pt x="17673" y="20250"/>
                </a:moveTo>
                <a:cubicBezTo>
                  <a:pt x="17131" y="20250"/>
                  <a:pt x="16691" y="19645"/>
                  <a:pt x="16691" y="18900"/>
                </a:cubicBezTo>
                <a:cubicBezTo>
                  <a:pt x="16691" y="18155"/>
                  <a:pt x="17131" y="17550"/>
                  <a:pt x="17673" y="17550"/>
                </a:cubicBezTo>
                <a:cubicBezTo>
                  <a:pt x="18215" y="17550"/>
                  <a:pt x="18655" y="18155"/>
                  <a:pt x="18655" y="18900"/>
                </a:cubicBezTo>
                <a:cubicBezTo>
                  <a:pt x="18655" y="19645"/>
                  <a:pt x="18215" y="20250"/>
                  <a:pt x="17673" y="20250"/>
                </a:cubicBezTo>
                <a:moveTo>
                  <a:pt x="16415" y="8100"/>
                </a:moveTo>
                <a:lnTo>
                  <a:pt x="13745" y="8100"/>
                </a:lnTo>
                <a:lnTo>
                  <a:pt x="13745" y="5400"/>
                </a:lnTo>
                <a:lnTo>
                  <a:pt x="16633" y="5400"/>
                </a:lnTo>
                <a:cubicBezTo>
                  <a:pt x="16633" y="5400"/>
                  <a:pt x="16415" y="8100"/>
                  <a:pt x="16415" y="8100"/>
                </a:cubicBezTo>
                <a:close/>
                <a:moveTo>
                  <a:pt x="16088" y="12150"/>
                </a:moveTo>
                <a:lnTo>
                  <a:pt x="13745" y="12150"/>
                </a:lnTo>
                <a:lnTo>
                  <a:pt x="13745" y="9450"/>
                </a:lnTo>
                <a:lnTo>
                  <a:pt x="16306" y="9450"/>
                </a:lnTo>
                <a:cubicBezTo>
                  <a:pt x="16306" y="9450"/>
                  <a:pt x="16088" y="12150"/>
                  <a:pt x="16088" y="12150"/>
                </a:cubicBezTo>
                <a:close/>
                <a:moveTo>
                  <a:pt x="15761" y="16200"/>
                </a:moveTo>
                <a:lnTo>
                  <a:pt x="13745" y="16200"/>
                </a:lnTo>
                <a:lnTo>
                  <a:pt x="13745" y="13500"/>
                </a:lnTo>
                <a:lnTo>
                  <a:pt x="15979" y="13500"/>
                </a:lnTo>
                <a:cubicBezTo>
                  <a:pt x="15979" y="13500"/>
                  <a:pt x="15761" y="16200"/>
                  <a:pt x="15761" y="16200"/>
                </a:cubicBezTo>
                <a:close/>
                <a:moveTo>
                  <a:pt x="12764" y="8100"/>
                </a:moveTo>
                <a:lnTo>
                  <a:pt x="10094" y="8100"/>
                </a:lnTo>
                <a:lnTo>
                  <a:pt x="9876" y="5400"/>
                </a:lnTo>
                <a:lnTo>
                  <a:pt x="12764" y="5400"/>
                </a:lnTo>
                <a:cubicBezTo>
                  <a:pt x="12764" y="5400"/>
                  <a:pt x="12764" y="8100"/>
                  <a:pt x="12764" y="8100"/>
                </a:cubicBezTo>
                <a:close/>
                <a:moveTo>
                  <a:pt x="12764" y="12150"/>
                </a:moveTo>
                <a:lnTo>
                  <a:pt x="10421" y="12150"/>
                </a:lnTo>
                <a:lnTo>
                  <a:pt x="10203" y="9450"/>
                </a:lnTo>
                <a:lnTo>
                  <a:pt x="12764" y="9450"/>
                </a:lnTo>
                <a:cubicBezTo>
                  <a:pt x="12764" y="9450"/>
                  <a:pt x="12764" y="12150"/>
                  <a:pt x="12764" y="12150"/>
                </a:cubicBezTo>
                <a:close/>
                <a:moveTo>
                  <a:pt x="12764" y="16200"/>
                </a:moveTo>
                <a:lnTo>
                  <a:pt x="10748" y="16200"/>
                </a:lnTo>
                <a:lnTo>
                  <a:pt x="10531" y="13500"/>
                </a:lnTo>
                <a:lnTo>
                  <a:pt x="12764" y="13500"/>
                </a:lnTo>
                <a:cubicBezTo>
                  <a:pt x="12764" y="13500"/>
                  <a:pt x="12764" y="16200"/>
                  <a:pt x="12764" y="16200"/>
                </a:cubicBezTo>
                <a:close/>
                <a:moveTo>
                  <a:pt x="8836" y="20250"/>
                </a:moveTo>
                <a:cubicBezTo>
                  <a:pt x="8294" y="20250"/>
                  <a:pt x="7855" y="19645"/>
                  <a:pt x="7855" y="18900"/>
                </a:cubicBezTo>
                <a:cubicBezTo>
                  <a:pt x="7855" y="18155"/>
                  <a:pt x="8294" y="17550"/>
                  <a:pt x="8836" y="17550"/>
                </a:cubicBezTo>
                <a:cubicBezTo>
                  <a:pt x="9379" y="17550"/>
                  <a:pt x="9818" y="18155"/>
                  <a:pt x="9818" y="18900"/>
                </a:cubicBezTo>
                <a:cubicBezTo>
                  <a:pt x="9818" y="19645"/>
                  <a:pt x="9379" y="20250"/>
                  <a:pt x="8836" y="20250"/>
                </a:cubicBezTo>
                <a:moveTo>
                  <a:pt x="7213" y="13500"/>
                </a:moveTo>
                <a:lnTo>
                  <a:pt x="9543" y="13500"/>
                </a:lnTo>
                <a:lnTo>
                  <a:pt x="9761" y="16200"/>
                </a:lnTo>
                <a:lnTo>
                  <a:pt x="7740" y="16200"/>
                </a:lnTo>
                <a:cubicBezTo>
                  <a:pt x="7740" y="16200"/>
                  <a:pt x="7213" y="13500"/>
                  <a:pt x="7213" y="13500"/>
                </a:cubicBezTo>
                <a:close/>
                <a:moveTo>
                  <a:pt x="6950" y="12150"/>
                </a:moveTo>
                <a:lnTo>
                  <a:pt x="6423" y="9450"/>
                </a:lnTo>
                <a:lnTo>
                  <a:pt x="9215" y="9450"/>
                </a:lnTo>
                <a:lnTo>
                  <a:pt x="9434" y="12150"/>
                </a:lnTo>
                <a:cubicBezTo>
                  <a:pt x="9434" y="12150"/>
                  <a:pt x="6950" y="12150"/>
                  <a:pt x="6950" y="12150"/>
                </a:cubicBezTo>
                <a:close/>
                <a:moveTo>
                  <a:pt x="5633" y="5400"/>
                </a:moveTo>
                <a:lnTo>
                  <a:pt x="8888" y="5400"/>
                </a:lnTo>
                <a:lnTo>
                  <a:pt x="9106" y="8100"/>
                </a:lnTo>
                <a:lnTo>
                  <a:pt x="6160" y="8100"/>
                </a:lnTo>
                <a:cubicBezTo>
                  <a:pt x="6160" y="8100"/>
                  <a:pt x="5633" y="5400"/>
                  <a:pt x="5633" y="5400"/>
                </a:cubicBezTo>
                <a:close/>
                <a:moveTo>
                  <a:pt x="17621" y="5400"/>
                </a:moveTo>
                <a:lnTo>
                  <a:pt x="20497" y="5400"/>
                </a:lnTo>
                <a:lnTo>
                  <a:pt x="20061" y="8100"/>
                </a:lnTo>
                <a:lnTo>
                  <a:pt x="17403" y="8100"/>
                </a:lnTo>
                <a:cubicBezTo>
                  <a:pt x="17403" y="8100"/>
                  <a:pt x="17621" y="5400"/>
                  <a:pt x="17621" y="5400"/>
                </a:cubicBezTo>
                <a:close/>
                <a:moveTo>
                  <a:pt x="19619" y="17038"/>
                </a:moveTo>
                <a:lnTo>
                  <a:pt x="19622" y="17038"/>
                </a:lnTo>
                <a:lnTo>
                  <a:pt x="21586" y="4889"/>
                </a:lnTo>
                <a:lnTo>
                  <a:pt x="21577" y="4886"/>
                </a:lnTo>
                <a:cubicBezTo>
                  <a:pt x="21586" y="4833"/>
                  <a:pt x="21600" y="4782"/>
                  <a:pt x="21600" y="4725"/>
                </a:cubicBezTo>
                <a:cubicBezTo>
                  <a:pt x="21600" y="4352"/>
                  <a:pt x="21380" y="4050"/>
                  <a:pt x="21109" y="4050"/>
                </a:cubicBezTo>
                <a:lnTo>
                  <a:pt x="5370" y="4050"/>
                </a:lnTo>
                <a:lnTo>
                  <a:pt x="4674" y="481"/>
                </a:lnTo>
                <a:lnTo>
                  <a:pt x="4667" y="484"/>
                </a:lnTo>
                <a:cubicBezTo>
                  <a:pt x="4605" y="207"/>
                  <a:pt x="4425" y="0"/>
                  <a:pt x="4203" y="0"/>
                </a:cubicBezTo>
                <a:lnTo>
                  <a:pt x="491" y="0"/>
                </a:lnTo>
                <a:cubicBezTo>
                  <a:pt x="220" y="0"/>
                  <a:pt x="0" y="302"/>
                  <a:pt x="0" y="675"/>
                </a:cubicBezTo>
                <a:cubicBezTo>
                  <a:pt x="0" y="1048"/>
                  <a:pt x="220" y="1350"/>
                  <a:pt x="491" y="1350"/>
                </a:cubicBezTo>
                <a:lnTo>
                  <a:pt x="3827" y="1350"/>
                </a:lnTo>
                <a:lnTo>
                  <a:pt x="6893" y="17069"/>
                </a:lnTo>
                <a:lnTo>
                  <a:pt x="6894" y="17069"/>
                </a:lnTo>
                <a:cubicBezTo>
                  <a:pt x="6936" y="17259"/>
                  <a:pt x="7037" y="17414"/>
                  <a:pt x="7168" y="17493"/>
                </a:cubicBezTo>
                <a:cubicBezTo>
                  <a:pt x="6984" y="17903"/>
                  <a:pt x="6873" y="18383"/>
                  <a:pt x="6873" y="18900"/>
                </a:cubicBezTo>
                <a:cubicBezTo>
                  <a:pt x="6873" y="20391"/>
                  <a:pt x="7752" y="21600"/>
                  <a:pt x="8836" y="21600"/>
                </a:cubicBezTo>
                <a:cubicBezTo>
                  <a:pt x="9921" y="21600"/>
                  <a:pt x="10800" y="20391"/>
                  <a:pt x="10800" y="18900"/>
                </a:cubicBezTo>
                <a:cubicBezTo>
                  <a:pt x="10800" y="18406"/>
                  <a:pt x="10696" y="17949"/>
                  <a:pt x="10528" y="17550"/>
                </a:cubicBezTo>
                <a:lnTo>
                  <a:pt x="15981" y="17550"/>
                </a:lnTo>
                <a:cubicBezTo>
                  <a:pt x="15813" y="17949"/>
                  <a:pt x="15709" y="18406"/>
                  <a:pt x="15709" y="18900"/>
                </a:cubicBezTo>
                <a:cubicBezTo>
                  <a:pt x="15709" y="20391"/>
                  <a:pt x="16588" y="21600"/>
                  <a:pt x="17673" y="21600"/>
                </a:cubicBezTo>
                <a:cubicBezTo>
                  <a:pt x="18757" y="21600"/>
                  <a:pt x="19636" y="20391"/>
                  <a:pt x="19636" y="18900"/>
                </a:cubicBezTo>
                <a:cubicBezTo>
                  <a:pt x="19636" y="18383"/>
                  <a:pt x="19525" y="17903"/>
                  <a:pt x="19341" y="17493"/>
                </a:cubicBezTo>
                <a:cubicBezTo>
                  <a:pt x="19479" y="17410"/>
                  <a:pt x="19581" y="17242"/>
                  <a:pt x="19619" y="17038"/>
                </a:cubicBezTo>
              </a:path>
            </a:pathLst>
          </a:custGeom>
          <a:solidFill>
            <a:srgbClr val="FFFFFF"/>
          </a:solidFill>
          <a:ln w="12700">
            <a:solidFill>
              <a:srgbClr val="7F7F7F"/>
            </a:solidFill>
            <a:miter lim="400000"/>
          </a:ln>
        </p:spPr>
        <p:txBody>
          <a:bodyPr lIns="22859" rIns="22859" anchor="ctr"/>
          <a:lstStyle/>
          <a:p>
            <a:pPr defTabSz="456565">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5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449651" y="771460"/>
            <a:ext cx="8155687" cy="6071231"/>
          </a:xfrm>
          <a:prstGeom prst="rect">
            <a:avLst/>
          </a:prstGeom>
        </p:spPr>
      </p:pic>
      <p:sp>
        <p:nvSpPr>
          <p:cNvPr id="18" name="矩形 17"/>
          <p:cNvSpPr/>
          <p:nvPr/>
        </p:nvSpPr>
        <p:spPr>
          <a:xfrm>
            <a:off x="692366" y="269177"/>
            <a:ext cx="3570208" cy="769441"/>
          </a:xfrm>
          <a:prstGeom prst="rect">
            <a:avLst/>
          </a:prstGeom>
        </p:spPr>
        <p:txBody>
          <a:bodyPr wrap="none">
            <a:spAutoFit/>
          </a:bodyPr>
          <a:lstStyle/>
          <a:p>
            <a:pPr algn="ctr"/>
            <a:r>
              <a:rPr lang="zh-CN" altLang="en-US" sz="4400" dirty="0" smtClean="0">
                <a:solidFill>
                  <a:schemeClr val="tx1">
                    <a:lumMod val="75000"/>
                    <a:lumOff val="25000"/>
                  </a:schemeClr>
                </a:solidFill>
                <a:latin typeface="禹卫书法行书简体" panose="02000603000000000000" pitchFamily="2" charset="-122"/>
                <a:ea typeface="禹卫书法行书简体" panose="02000603000000000000" pitchFamily="2" charset="-122"/>
              </a:rPr>
              <a:t>点击添加内容</a:t>
            </a:r>
            <a:endParaRPr lang="zh-CN" altLang="en-US" sz="4400" dirty="0">
              <a:solidFill>
                <a:schemeClr val="tx1">
                  <a:lumMod val="75000"/>
                  <a:lumOff val="25000"/>
                </a:schemeClr>
              </a:solidFill>
              <a:latin typeface="禹卫书法行书简体" panose="02000603000000000000" pitchFamily="2" charset="-122"/>
              <a:ea typeface="禹卫书法行书简体" panose="02000603000000000000" pitchFamily="2" charset="-122"/>
            </a:endParaRPr>
          </a:p>
        </p:txBody>
      </p:sp>
    </p:spTree>
    <p:custDataLst>
      <p:tags r:id="rId2"/>
    </p:custDataLst>
  </p:cSld>
  <p:clrMapOvr>
    <a:masterClrMapping/>
  </p:clrMapOvr>
  <p:transition advTm="10732">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039"/>
                                        </p:tgtEl>
                                        <p:attrNameLst>
                                          <p:attrName>style.visibility</p:attrName>
                                        </p:attrNameLst>
                                      </p:cBhvr>
                                      <p:to>
                                        <p:strVal val="visible"/>
                                      </p:to>
                                    </p:set>
                                    <p:anim calcmode="lin" valueType="num">
                                      <p:cBhvr>
                                        <p:cTn id="13" dur="500" fill="hold"/>
                                        <p:tgtEl>
                                          <p:spTgt spid="1039"/>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039"/>
                                        </p:tgtEl>
                                        <p:attrNameLst>
                                          <p:attrName>ppt_y</p:attrName>
                                        </p:attrNameLst>
                                      </p:cBhvr>
                                      <p:tavLst>
                                        <p:tav tm="0">
                                          <p:val>
                                            <p:strVal val="#ppt_y"/>
                                          </p:val>
                                        </p:tav>
                                        <p:tav tm="100000">
                                          <p:val>
                                            <p:strVal val="#ppt_y"/>
                                          </p:val>
                                        </p:tav>
                                      </p:tavLst>
                                    </p:anim>
                                    <p:anim calcmode="lin" valueType="num">
                                      <p:cBhvr>
                                        <p:cTn id="15" dur="500" fill="hold"/>
                                        <p:tgtEl>
                                          <p:spTgt spid="1039"/>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039"/>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039"/>
                                        </p:tgtEl>
                                      </p:cBhvr>
                                    </p:animEffect>
                                  </p:childTnLst>
                                </p:cTn>
                              </p:par>
                            </p:childTnLst>
                          </p:cTn>
                        </p:par>
                        <p:par>
                          <p:cTn id="18" fill="hold">
                            <p:stCondLst>
                              <p:cond delay="18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040"/>
                                        </p:tgtEl>
                                        <p:attrNameLst>
                                          <p:attrName>style.visibility</p:attrName>
                                        </p:attrNameLst>
                                      </p:cBhvr>
                                      <p:to>
                                        <p:strVal val="visible"/>
                                      </p:to>
                                    </p:set>
                                    <p:anim calcmode="lin" valueType="num">
                                      <p:cBhvr>
                                        <p:cTn id="21" dur="500" fill="hold"/>
                                        <p:tgtEl>
                                          <p:spTgt spid="1040"/>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040"/>
                                        </p:tgtEl>
                                        <p:attrNameLst>
                                          <p:attrName>ppt_y</p:attrName>
                                        </p:attrNameLst>
                                      </p:cBhvr>
                                      <p:tavLst>
                                        <p:tav tm="0">
                                          <p:val>
                                            <p:strVal val="#ppt_y"/>
                                          </p:val>
                                        </p:tav>
                                        <p:tav tm="100000">
                                          <p:val>
                                            <p:strVal val="#ppt_y"/>
                                          </p:val>
                                        </p:tav>
                                      </p:tavLst>
                                    </p:anim>
                                    <p:anim calcmode="lin" valueType="num">
                                      <p:cBhvr>
                                        <p:cTn id="23" dur="500" fill="hold"/>
                                        <p:tgtEl>
                                          <p:spTgt spid="1040"/>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040"/>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040"/>
                                        </p:tgtEl>
                                      </p:cBhvr>
                                    </p:animEffect>
                                  </p:childTnLst>
                                </p:cTn>
                              </p:par>
                            </p:childTnLst>
                          </p:cTn>
                        </p:par>
                        <p:par>
                          <p:cTn id="26" fill="hold">
                            <p:stCondLst>
                              <p:cond delay="5500"/>
                            </p:stCondLst>
                            <p:childTnLst>
                              <p:par>
                                <p:cTn id="27" presetID="47" presetClass="entr" presetSubtype="0" fill="hold" grpId="0" nodeType="afterEffect">
                                  <p:stCondLst>
                                    <p:cond delay="0"/>
                                  </p:stCondLst>
                                  <p:childTnLst>
                                    <p:set>
                                      <p:cBhvr>
                                        <p:cTn id="28" dur="1" fill="hold">
                                          <p:stCondLst>
                                            <p:cond delay="0"/>
                                          </p:stCondLst>
                                        </p:cTn>
                                        <p:tgtEl>
                                          <p:spTgt spid="1041"/>
                                        </p:tgtEl>
                                        <p:attrNameLst>
                                          <p:attrName>style.visibility</p:attrName>
                                        </p:attrNameLst>
                                      </p:cBhvr>
                                      <p:to>
                                        <p:strVal val="visible"/>
                                      </p:to>
                                    </p:set>
                                    <p:animEffect transition="in" filter="fade">
                                      <p:cBhvr>
                                        <p:cTn id="29" dur="1000"/>
                                        <p:tgtEl>
                                          <p:spTgt spid="1041"/>
                                        </p:tgtEl>
                                      </p:cBhvr>
                                    </p:animEffect>
                                    <p:anim calcmode="lin" valueType="num">
                                      <p:cBhvr>
                                        <p:cTn id="30" dur="1000" fill="hold"/>
                                        <p:tgtEl>
                                          <p:spTgt spid="1041"/>
                                        </p:tgtEl>
                                        <p:attrNameLst>
                                          <p:attrName>ppt_x</p:attrName>
                                        </p:attrNameLst>
                                      </p:cBhvr>
                                      <p:tavLst>
                                        <p:tav tm="0">
                                          <p:val>
                                            <p:strVal val="#ppt_x"/>
                                          </p:val>
                                        </p:tav>
                                        <p:tav tm="100000">
                                          <p:val>
                                            <p:strVal val="#ppt_x"/>
                                          </p:val>
                                        </p:tav>
                                      </p:tavLst>
                                    </p:anim>
                                    <p:anim calcmode="lin" valueType="num">
                                      <p:cBhvr>
                                        <p:cTn id="31" dur="1000" fill="hold"/>
                                        <p:tgtEl>
                                          <p:spTgt spid="1041"/>
                                        </p:tgtEl>
                                        <p:attrNameLst>
                                          <p:attrName>ppt_y</p:attrName>
                                        </p:attrNameLst>
                                      </p:cBhvr>
                                      <p:tavLst>
                                        <p:tav tm="0">
                                          <p:val>
                                            <p:strVal val="#ppt_y-.1"/>
                                          </p:val>
                                        </p:tav>
                                        <p:tav tm="100000">
                                          <p:val>
                                            <p:strVal val="#ppt_y"/>
                                          </p:val>
                                        </p:tav>
                                      </p:tavLst>
                                    </p:anim>
                                  </p:childTnLst>
                                </p:cTn>
                              </p:par>
                            </p:childTnLst>
                          </p:cTn>
                        </p:par>
                        <p:par>
                          <p:cTn id="32" fill="hold">
                            <p:stCondLst>
                              <p:cond delay="6500"/>
                            </p:stCondLst>
                            <p:childTnLst>
                              <p:par>
                                <p:cTn id="33" presetID="47" presetClass="entr" presetSubtype="0" fill="hold" grpId="0" nodeType="afterEffect">
                                  <p:stCondLst>
                                    <p:cond delay="0"/>
                                  </p:stCondLst>
                                  <p:childTnLst>
                                    <p:set>
                                      <p:cBhvr>
                                        <p:cTn id="34" dur="1" fill="hold">
                                          <p:stCondLst>
                                            <p:cond delay="0"/>
                                          </p:stCondLst>
                                        </p:cTn>
                                        <p:tgtEl>
                                          <p:spTgt spid="1042"/>
                                        </p:tgtEl>
                                        <p:attrNameLst>
                                          <p:attrName>style.visibility</p:attrName>
                                        </p:attrNameLst>
                                      </p:cBhvr>
                                      <p:to>
                                        <p:strVal val="visible"/>
                                      </p:to>
                                    </p:set>
                                    <p:animEffect transition="in" filter="fade">
                                      <p:cBhvr>
                                        <p:cTn id="35" dur="1000"/>
                                        <p:tgtEl>
                                          <p:spTgt spid="1042"/>
                                        </p:tgtEl>
                                      </p:cBhvr>
                                    </p:animEffect>
                                    <p:anim calcmode="lin" valueType="num">
                                      <p:cBhvr>
                                        <p:cTn id="36" dur="1000" fill="hold"/>
                                        <p:tgtEl>
                                          <p:spTgt spid="1042"/>
                                        </p:tgtEl>
                                        <p:attrNameLst>
                                          <p:attrName>ppt_x</p:attrName>
                                        </p:attrNameLst>
                                      </p:cBhvr>
                                      <p:tavLst>
                                        <p:tav tm="0">
                                          <p:val>
                                            <p:strVal val="#ppt_x"/>
                                          </p:val>
                                        </p:tav>
                                        <p:tav tm="100000">
                                          <p:val>
                                            <p:strVal val="#ppt_x"/>
                                          </p:val>
                                        </p:tav>
                                      </p:tavLst>
                                    </p:anim>
                                    <p:anim calcmode="lin" valueType="num">
                                      <p:cBhvr>
                                        <p:cTn id="37" dur="1000" fill="hold"/>
                                        <p:tgtEl>
                                          <p:spTgt spid="1042"/>
                                        </p:tgtEl>
                                        <p:attrNameLst>
                                          <p:attrName>ppt_y</p:attrName>
                                        </p:attrNameLst>
                                      </p:cBhvr>
                                      <p:tavLst>
                                        <p:tav tm="0">
                                          <p:val>
                                            <p:strVal val="#ppt_y-.1"/>
                                          </p:val>
                                        </p:tav>
                                        <p:tav tm="100000">
                                          <p:val>
                                            <p:strVal val="#ppt_y"/>
                                          </p:val>
                                        </p:tav>
                                      </p:tavLst>
                                    </p:anim>
                                  </p:childTnLst>
                                </p:cTn>
                              </p:par>
                            </p:childTnLst>
                          </p:cTn>
                        </p:par>
                        <p:par>
                          <p:cTn id="38" fill="hold">
                            <p:stCondLst>
                              <p:cond delay="7500"/>
                            </p:stCondLst>
                            <p:childTnLst>
                              <p:par>
                                <p:cTn id="39" presetID="47" presetClass="entr" presetSubtype="0" fill="hold" grpId="0" nodeType="afterEffect">
                                  <p:stCondLst>
                                    <p:cond delay="0"/>
                                  </p:stCondLst>
                                  <p:childTnLst>
                                    <p:set>
                                      <p:cBhvr>
                                        <p:cTn id="40" dur="1" fill="hold">
                                          <p:stCondLst>
                                            <p:cond delay="0"/>
                                          </p:stCondLst>
                                        </p:cTn>
                                        <p:tgtEl>
                                          <p:spTgt spid="1043"/>
                                        </p:tgtEl>
                                        <p:attrNameLst>
                                          <p:attrName>style.visibility</p:attrName>
                                        </p:attrNameLst>
                                      </p:cBhvr>
                                      <p:to>
                                        <p:strVal val="visible"/>
                                      </p:to>
                                    </p:set>
                                    <p:animEffect transition="in" filter="fade">
                                      <p:cBhvr>
                                        <p:cTn id="41" dur="1000"/>
                                        <p:tgtEl>
                                          <p:spTgt spid="1043"/>
                                        </p:tgtEl>
                                      </p:cBhvr>
                                    </p:animEffect>
                                    <p:anim calcmode="lin" valueType="num">
                                      <p:cBhvr>
                                        <p:cTn id="42" dur="1000" fill="hold"/>
                                        <p:tgtEl>
                                          <p:spTgt spid="1043"/>
                                        </p:tgtEl>
                                        <p:attrNameLst>
                                          <p:attrName>ppt_x</p:attrName>
                                        </p:attrNameLst>
                                      </p:cBhvr>
                                      <p:tavLst>
                                        <p:tav tm="0">
                                          <p:val>
                                            <p:strVal val="#ppt_x"/>
                                          </p:val>
                                        </p:tav>
                                        <p:tav tm="100000">
                                          <p:val>
                                            <p:strVal val="#ppt_x"/>
                                          </p:val>
                                        </p:tav>
                                      </p:tavLst>
                                    </p:anim>
                                    <p:anim calcmode="lin" valueType="num">
                                      <p:cBhvr>
                                        <p:cTn id="43" dur="1000" fill="hold"/>
                                        <p:tgtEl>
                                          <p:spTgt spid="1043"/>
                                        </p:tgtEl>
                                        <p:attrNameLst>
                                          <p:attrName>ppt_y</p:attrName>
                                        </p:attrNameLst>
                                      </p:cBhvr>
                                      <p:tavLst>
                                        <p:tav tm="0">
                                          <p:val>
                                            <p:strVal val="#ppt_y-.1"/>
                                          </p:val>
                                        </p:tav>
                                        <p:tav tm="100000">
                                          <p:val>
                                            <p:strVal val="#ppt_y"/>
                                          </p:val>
                                        </p:tav>
                                      </p:tavLst>
                                    </p:anim>
                                  </p:childTnLst>
                                </p:cTn>
                              </p:par>
                            </p:childTnLst>
                          </p:cTn>
                        </p:par>
                        <p:par>
                          <p:cTn id="44" fill="hold">
                            <p:stCondLst>
                              <p:cond delay="8500"/>
                            </p:stCondLst>
                            <p:childTnLst>
                              <p:par>
                                <p:cTn id="45" presetID="47" presetClass="entr" presetSubtype="0" fill="hold" grpId="0" nodeType="afterEffect">
                                  <p:stCondLst>
                                    <p:cond delay="0"/>
                                  </p:stCondLst>
                                  <p:childTnLst>
                                    <p:set>
                                      <p:cBhvr>
                                        <p:cTn id="46" dur="1" fill="hold">
                                          <p:stCondLst>
                                            <p:cond delay="0"/>
                                          </p:stCondLst>
                                        </p:cTn>
                                        <p:tgtEl>
                                          <p:spTgt spid="1044"/>
                                        </p:tgtEl>
                                        <p:attrNameLst>
                                          <p:attrName>style.visibility</p:attrName>
                                        </p:attrNameLst>
                                      </p:cBhvr>
                                      <p:to>
                                        <p:strVal val="visible"/>
                                      </p:to>
                                    </p:set>
                                    <p:animEffect transition="in" filter="fade">
                                      <p:cBhvr>
                                        <p:cTn id="47" dur="1000"/>
                                        <p:tgtEl>
                                          <p:spTgt spid="1044"/>
                                        </p:tgtEl>
                                      </p:cBhvr>
                                    </p:animEffect>
                                    <p:anim calcmode="lin" valueType="num">
                                      <p:cBhvr>
                                        <p:cTn id="48" dur="1000" fill="hold"/>
                                        <p:tgtEl>
                                          <p:spTgt spid="1044"/>
                                        </p:tgtEl>
                                        <p:attrNameLst>
                                          <p:attrName>ppt_x</p:attrName>
                                        </p:attrNameLst>
                                      </p:cBhvr>
                                      <p:tavLst>
                                        <p:tav tm="0">
                                          <p:val>
                                            <p:strVal val="#ppt_x"/>
                                          </p:val>
                                        </p:tav>
                                        <p:tav tm="100000">
                                          <p:val>
                                            <p:strVal val="#ppt_x"/>
                                          </p:val>
                                        </p:tav>
                                      </p:tavLst>
                                    </p:anim>
                                    <p:anim calcmode="lin" valueType="num">
                                      <p:cBhvr>
                                        <p:cTn id="49" dur="1000" fill="hold"/>
                                        <p:tgtEl>
                                          <p:spTgt spid="1044"/>
                                        </p:tgtEl>
                                        <p:attrNameLst>
                                          <p:attrName>ppt_y</p:attrName>
                                        </p:attrNameLst>
                                      </p:cBhvr>
                                      <p:tavLst>
                                        <p:tav tm="0">
                                          <p:val>
                                            <p:strVal val="#ppt_y-.1"/>
                                          </p:val>
                                        </p:tav>
                                        <p:tav tm="100000">
                                          <p:val>
                                            <p:strVal val="#ppt_y"/>
                                          </p:val>
                                        </p:tav>
                                      </p:tavLst>
                                    </p:anim>
                                  </p:childTnLst>
                                </p:cTn>
                              </p:par>
                            </p:childTnLst>
                          </p:cTn>
                        </p:par>
                        <p:par>
                          <p:cTn id="50" fill="hold">
                            <p:stCondLst>
                              <p:cond delay="9500"/>
                            </p:stCondLst>
                            <p:childTnLst>
                              <p:par>
                                <p:cTn id="51" presetID="47" presetClass="entr" presetSubtype="0" fill="hold" grpId="0" nodeType="afterEffect">
                                  <p:stCondLst>
                                    <p:cond delay="0"/>
                                  </p:stCondLst>
                                  <p:childTnLst>
                                    <p:set>
                                      <p:cBhvr>
                                        <p:cTn id="52" dur="1" fill="hold">
                                          <p:stCondLst>
                                            <p:cond delay="0"/>
                                          </p:stCondLst>
                                        </p:cTn>
                                        <p:tgtEl>
                                          <p:spTgt spid="1045"/>
                                        </p:tgtEl>
                                        <p:attrNameLst>
                                          <p:attrName>style.visibility</p:attrName>
                                        </p:attrNameLst>
                                      </p:cBhvr>
                                      <p:to>
                                        <p:strVal val="visible"/>
                                      </p:to>
                                    </p:set>
                                    <p:animEffect transition="in" filter="fade">
                                      <p:cBhvr>
                                        <p:cTn id="53" dur="1000"/>
                                        <p:tgtEl>
                                          <p:spTgt spid="1045"/>
                                        </p:tgtEl>
                                      </p:cBhvr>
                                    </p:animEffect>
                                    <p:anim calcmode="lin" valueType="num">
                                      <p:cBhvr>
                                        <p:cTn id="54" dur="1000" fill="hold"/>
                                        <p:tgtEl>
                                          <p:spTgt spid="1045"/>
                                        </p:tgtEl>
                                        <p:attrNameLst>
                                          <p:attrName>ppt_x</p:attrName>
                                        </p:attrNameLst>
                                      </p:cBhvr>
                                      <p:tavLst>
                                        <p:tav tm="0">
                                          <p:val>
                                            <p:strVal val="#ppt_x"/>
                                          </p:val>
                                        </p:tav>
                                        <p:tav tm="100000">
                                          <p:val>
                                            <p:strVal val="#ppt_x"/>
                                          </p:val>
                                        </p:tav>
                                      </p:tavLst>
                                    </p:anim>
                                    <p:anim calcmode="lin" valueType="num">
                                      <p:cBhvr>
                                        <p:cTn id="55" dur="1000" fill="hold"/>
                                        <p:tgtEl>
                                          <p:spTgt spid="1045"/>
                                        </p:tgtEl>
                                        <p:attrNameLst>
                                          <p:attrName>ppt_y</p:attrName>
                                        </p:attrNameLst>
                                      </p:cBhvr>
                                      <p:tavLst>
                                        <p:tav tm="0">
                                          <p:val>
                                            <p:strVal val="#ppt_y-.1"/>
                                          </p:val>
                                        </p:tav>
                                        <p:tav tm="100000">
                                          <p:val>
                                            <p:strVal val="#ppt_y"/>
                                          </p:val>
                                        </p:tav>
                                      </p:tavLst>
                                    </p:anim>
                                  </p:childTnLst>
                                </p:cTn>
                              </p:par>
                            </p:childTnLst>
                          </p:cTn>
                        </p:par>
                        <p:par>
                          <p:cTn id="56" fill="hold">
                            <p:stCondLst>
                              <p:cond delay="10500"/>
                            </p:stCondLst>
                            <p:childTnLst>
                              <p:par>
                                <p:cTn id="57" presetID="47" presetClass="entr" presetSubtype="0" fill="hold" grpId="0" nodeType="afterEffect">
                                  <p:stCondLst>
                                    <p:cond delay="0"/>
                                  </p:stCondLst>
                                  <p:childTnLst>
                                    <p:set>
                                      <p:cBhvr>
                                        <p:cTn id="58" dur="1" fill="hold">
                                          <p:stCondLst>
                                            <p:cond delay="0"/>
                                          </p:stCondLst>
                                        </p:cTn>
                                        <p:tgtEl>
                                          <p:spTgt spid="1046"/>
                                        </p:tgtEl>
                                        <p:attrNameLst>
                                          <p:attrName>style.visibility</p:attrName>
                                        </p:attrNameLst>
                                      </p:cBhvr>
                                      <p:to>
                                        <p:strVal val="visible"/>
                                      </p:to>
                                    </p:set>
                                    <p:animEffect transition="in" filter="fade">
                                      <p:cBhvr>
                                        <p:cTn id="59" dur="1000"/>
                                        <p:tgtEl>
                                          <p:spTgt spid="1046"/>
                                        </p:tgtEl>
                                      </p:cBhvr>
                                    </p:animEffect>
                                    <p:anim calcmode="lin" valueType="num">
                                      <p:cBhvr>
                                        <p:cTn id="60" dur="1000" fill="hold"/>
                                        <p:tgtEl>
                                          <p:spTgt spid="1046"/>
                                        </p:tgtEl>
                                        <p:attrNameLst>
                                          <p:attrName>ppt_x</p:attrName>
                                        </p:attrNameLst>
                                      </p:cBhvr>
                                      <p:tavLst>
                                        <p:tav tm="0">
                                          <p:val>
                                            <p:strVal val="#ppt_x"/>
                                          </p:val>
                                        </p:tav>
                                        <p:tav tm="100000">
                                          <p:val>
                                            <p:strVal val="#ppt_x"/>
                                          </p:val>
                                        </p:tav>
                                      </p:tavLst>
                                    </p:anim>
                                    <p:anim calcmode="lin" valueType="num">
                                      <p:cBhvr>
                                        <p:cTn id="61" dur="1000" fill="hold"/>
                                        <p:tgtEl>
                                          <p:spTgt spid="1046"/>
                                        </p:tgtEl>
                                        <p:attrNameLst>
                                          <p:attrName>ppt_y</p:attrName>
                                        </p:attrNameLst>
                                      </p:cBhvr>
                                      <p:tavLst>
                                        <p:tav tm="0">
                                          <p:val>
                                            <p:strVal val="#ppt_y-.1"/>
                                          </p:val>
                                        </p:tav>
                                        <p:tav tm="100000">
                                          <p:val>
                                            <p:strVal val="#ppt_y"/>
                                          </p:val>
                                        </p:tav>
                                      </p:tavLst>
                                    </p:anim>
                                  </p:childTnLst>
                                </p:cTn>
                              </p:par>
                            </p:childTnLst>
                          </p:cTn>
                        </p:par>
                        <p:par>
                          <p:cTn id="62" fill="hold">
                            <p:stCondLst>
                              <p:cond delay="11500"/>
                            </p:stCondLst>
                            <p:childTnLst>
                              <p:par>
                                <p:cTn id="63" presetID="47" presetClass="entr" presetSubtype="0" fill="hold" grpId="0" nodeType="afterEffect">
                                  <p:stCondLst>
                                    <p:cond delay="0"/>
                                  </p:stCondLst>
                                  <p:childTnLst>
                                    <p:set>
                                      <p:cBhvr>
                                        <p:cTn id="64" dur="1" fill="hold">
                                          <p:stCondLst>
                                            <p:cond delay="0"/>
                                          </p:stCondLst>
                                        </p:cTn>
                                        <p:tgtEl>
                                          <p:spTgt spid="1047"/>
                                        </p:tgtEl>
                                        <p:attrNameLst>
                                          <p:attrName>style.visibility</p:attrName>
                                        </p:attrNameLst>
                                      </p:cBhvr>
                                      <p:to>
                                        <p:strVal val="visible"/>
                                      </p:to>
                                    </p:set>
                                    <p:animEffect transition="in" filter="fade">
                                      <p:cBhvr>
                                        <p:cTn id="65" dur="1000"/>
                                        <p:tgtEl>
                                          <p:spTgt spid="1047"/>
                                        </p:tgtEl>
                                      </p:cBhvr>
                                    </p:animEffect>
                                    <p:anim calcmode="lin" valueType="num">
                                      <p:cBhvr>
                                        <p:cTn id="66" dur="1000" fill="hold"/>
                                        <p:tgtEl>
                                          <p:spTgt spid="1047"/>
                                        </p:tgtEl>
                                        <p:attrNameLst>
                                          <p:attrName>ppt_x</p:attrName>
                                        </p:attrNameLst>
                                      </p:cBhvr>
                                      <p:tavLst>
                                        <p:tav tm="0">
                                          <p:val>
                                            <p:strVal val="#ppt_x"/>
                                          </p:val>
                                        </p:tav>
                                        <p:tav tm="100000">
                                          <p:val>
                                            <p:strVal val="#ppt_x"/>
                                          </p:val>
                                        </p:tav>
                                      </p:tavLst>
                                    </p:anim>
                                    <p:anim calcmode="lin" valueType="num">
                                      <p:cBhvr>
                                        <p:cTn id="67" dur="1000" fill="hold"/>
                                        <p:tgtEl>
                                          <p:spTgt spid="1047"/>
                                        </p:tgtEl>
                                        <p:attrNameLst>
                                          <p:attrName>ppt_y</p:attrName>
                                        </p:attrNameLst>
                                      </p:cBhvr>
                                      <p:tavLst>
                                        <p:tav tm="0">
                                          <p:val>
                                            <p:strVal val="#ppt_y-.1"/>
                                          </p:val>
                                        </p:tav>
                                        <p:tav tm="100000">
                                          <p:val>
                                            <p:strVal val="#ppt_y"/>
                                          </p:val>
                                        </p:tav>
                                      </p:tavLst>
                                    </p:anim>
                                  </p:childTnLst>
                                </p:cTn>
                              </p:par>
                            </p:childTnLst>
                          </p:cTn>
                        </p:par>
                        <p:par>
                          <p:cTn id="68" fill="hold">
                            <p:stCondLst>
                              <p:cond delay="12500"/>
                            </p:stCondLst>
                            <p:childTnLst>
                              <p:par>
                                <p:cTn id="69" presetID="47" presetClass="entr" presetSubtype="0" fill="hold" grpId="0" nodeType="afterEffect">
                                  <p:stCondLst>
                                    <p:cond delay="0"/>
                                  </p:stCondLst>
                                  <p:childTnLst>
                                    <p:set>
                                      <p:cBhvr>
                                        <p:cTn id="70" dur="1" fill="hold">
                                          <p:stCondLst>
                                            <p:cond delay="0"/>
                                          </p:stCondLst>
                                        </p:cTn>
                                        <p:tgtEl>
                                          <p:spTgt spid="1048"/>
                                        </p:tgtEl>
                                        <p:attrNameLst>
                                          <p:attrName>style.visibility</p:attrName>
                                        </p:attrNameLst>
                                      </p:cBhvr>
                                      <p:to>
                                        <p:strVal val="visible"/>
                                      </p:to>
                                    </p:set>
                                    <p:animEffect transition="in" filter="fade">
                                      <p:cBhvr>
                                        <p:cTn id="71" dur="1000"/>
                                        <p:tgtEl>
                                          <p:spTgt spid="1048"/>
                                        </p:tgtEl>
                                      </p:cBhvr>
                                    </p:animEffect>
                                    <p:anim calcmode="lin" valueType="num">
                                      <p:cBhvr>
                                        <p:cTn id="72" dur="1000" fill="hold"/>
                                        <p:tgtEl>
                                          <p:spTgt spid="1048"/>
                                        </p:tgtEl>
                                        <p:attrNameLst>
                                          <p:attrName>ppt_x</p:attrName>
                                        </p:attrNameLst>
                                      </p:cBhvr>
                                      <p:tavLst>
                                        <p:tav tm="0">
                                          <p:val>
                                            <p:strVal val="#ppt_x"/>
                                          </p:val>
                                        </p:tav>
                                        <p:tav tm="100000">
                                          <p:val>
                                            <p:strVal val="#ppt_x"/>
                                          </p:val>
                                        </p:tav>
                                      </p:tavLst>
                                    </p:anim>
                                    <p:anim calcmode="lin" valueType="num">
                                      <p:cBhvr>
                                        <p:cTn id="73" dur="1000" fill="hold"/>
                                        <p:tgtEl>
                                          <p:spTgt spid="1048"/>
                                        </p:tgtEl>
                                        <p:attrNameLst>
                                          <p:attrName>ppt_y</p:attrName>
                                        </p:attrNameLst>
                                      </p:cBhvr>
                                      <p:tavLst>
                                        <p:tav tm="0">
                                          <p:val>
                                            <p:strVal val="#ppt_y-.1"/>
                                          </p:val>
                                        </p:tav>
                                        <p:tav tm="100000">
                                          <p:val>
                                            <p:strVal val="#ppt_y"/>
                                          </p:val>
                                        </p:tav>
                                      </p:tavLst>
                                    </p:anim>
                                  </p:childTnLst>
                                </p:cTn>
                              </p:par>
                            </p:childTnLst>
                          </p:cTn>
                        </p:par>
                        <p:par>
                          <p:cTn id="74" fill="hold">
                            <p:stCondLst>
                              <p:cond delay="13500"/>
                            </p:stCondLst>
                            <p:childTnLst>
                              <p:par>
                                <p:cTn id="75" presetID="47" presetClass="entr" presetSubtype="0" fill="hold" grpId="0" nodeType="afterEffect">
                                  <p:stCondLst>
                                    <p:cond delay="0"/>
                                  </p:stCondLst>
                                  <p:childTnLst>
                                    <p:set>
                                      <p:cBhvr>
                                        <p:cTn id="76" dur="1" fill="hold">
                                          <p:stCondLst>
                                            <p:cond delay="0"/>
                                          </p:stCondLst>
                                        </p:cTn>
                                        <p:tgtEl>
                                          <p:spTgt spid="1049"/>
                                        </p:tgtEl>
                                        <p:attrNameLst>
                                          <p:attrName>style.visibility</p:attrName>
                                        </p:attrNameLst>
                                      </p:cBhvr>
                                      <p:to>
                                        <p:strVal val="visible"/>
                                      </p:to>
                                    </p:set>
                                    <p:animEffect transition="in" filter="fade">
                                      <p:cBhvr>
                                        <p:cTn id="77" dur="1000"/>
                                        <p:tgtEl>
                                          <p:spTgt spid="1049"/>
                                        </p:tgtEl>
                                      </p:cBhvr>
                                    </p:animEffect>
                                    <p:anim calcmode="lin" valueType="num">
                                      <p:cBhvr>
                                        <p:cTn id="78" dur="1000" fill="hold"/>
                                        <p:tgtEl>
                                          <p:spTgt spid="1049"/>
                                        </p:tgtEl>
                                        <p:attrNameLst>
                                          <p:attrName>ppt_x</p:attrName>
                                        </p:attrNameLst>
                                      </p:cBhvr>
                                      <p:tavLst>
                                        <p:tav tm="0">
                                          <p:val>
                                            <p:strVal val="#ppt_x"/>
                                          </p:val>
                                        </p:tav>
                                        <p:tav tm="100000">
                                          <p:val>
                                            <p:strVal val="#ppt_x"/>
                                          </p:val>
                                        </p:tav>
                                      </p:tavLst>
                                    </p:anim>
                                    <p:anim calcmode="lin" valueType="num">
                                      <p:cBhvr>
                                        <p:cTn id="79" dur="1000" fill="hold"/>
                                        <p:tgtEl>
                                          <p:spTgt spid="1049"/>
                                        </p:tgtEl>
                                        <p:attrNameLst>
                                          <p:attrName>ppt_y</p:attrName>
                                        </p:attrNameLst>
                                      </p:cBhvr>
                                      <p:tavLst>
                                        <p:tav tm="0">
                                          <p:val>
                                            <p:strVal val="#ppt_y-.1"/>
                                          </p:val>
                                        </p:tav>
                                        <p:tav tm="100000">
                                          <p:val>
                                            <p:strVal val="#ppt_y"/>
                                          </p:val>
                                        </p:tav>
                                      </p:tavLst>
                                    </p:anim>
                                  </p:childTnLst>
                                </p:cTn>
                              </p:par>
                            </p:childTnLst>
                          </p:cTn>
                        </p:par>
                        <p:par>
                          <p:cTn id="80" fill="hold">
                            <p:stCondLst>
                              <p:cond delay="14500"/>
                            </p:stCondLst>
                            <p:childTnLst>
                              <p:par>
                                <p:cTn id="81" presetID="47" presetClass="entr" presetSubtype="0" fill="hold" grpId="0" nodeType="afterEffect">
                                  <p:stCondLst>
                                    <p:cond delay="0"/>
                                  </p:stCondLst>
                                  <p:childTnLst>
                                    <p:set>
                                      <p:cBhvr>
                                        <p:cTn id="82" dur="1" fill="hold">
                                          <p:stCondLst>
                                            <p:cond delay="0"/>
                                          </p:stCondLst>
                                        </p:cTn>
                                        <p:tgtEl>
                                          <p:spTgt spid="1050"/>
                                        </p:tgtEl>
                                        <p:attrNameLst>
                                          <p:attrName>style.visibility</p:attrName>
                                        </p:attrNameLst>
                                      </p:cBhvr>
                                      <p:to>
                                        <p:strVal val="visible"/>
                                      </p:to>
                                    </p:set>
                                    <p:animEffect transition="in" filter="fade">
                                      <p:cBhvr>
                                        <p:cTn id="83" dur="1000"/>
                                        <p:tgtEl>
                                          <p:spTgt spid="1050"/>
                                        </p:tgtEl>
                                      </p:cBhvr>
                                    </p:animEffect>
                                    <p:anim calcmode="lin" valueType="num">
                                      <p:cBhvr>
                                        <p:cTn id="84" dur="1000" fill="hold"/>
                                        <p:tgtEl>
                                          <p:spTgt spid="1050"/>
                                        </p:tgtEl>
                                        <p:attrNameLst>
                                          <p:attrName>ppt_x</p:attrName>
                                        </p:attrNameLst>
                                      </p:cBhvr>
                                      <p:tavLst>
                                        <p:tav tm="0">
                                          <p:val>
                                            <p:strVal val="#ppt_x"/>
                                          </p:val>
                                        </p:tav>
                                        <p:tav tm="100000">
                                          <p:val>
                                            <p:strVal val="#ppt_x"/>
                                          </p:val>
                                        </p:tav>
                                      </p:tavLst>
                                    </p:anim>
                                    <p:anim calcmode="lin" valueType="num">
                                      <p:cBhvr>
                                        <p:cTn id="85" dur="1000" fill="hold"/>
                                        <p:tgtEl>
                                          <p:spTgt spid="1050"/>
                                        </p:tgtEl>
                                        <p:attrNameLst>
                                          <p:attrName>ppt_y</p:attrName>
                                        </p:attrNameLst>
                                      </p:cBhvr>
                                      <p:tavLst>
                                        <p:tav tm="0">
                                          <p:val>
                                            <p:strVal val="#ppt_y-.1"/>
                                          </p:val>
                                        </p:tav>
                                        <p:tav tm="100000">
                                          <p:val>
                                            <p:strVal val="#ppt_y"/>
                                          </p:val>
                                        </p:tav>
                                      </p:tavLst>
                                    </p:anim>
                                  </p:childTnLst>
                                </p:cTn>
                              </p:par>
                            </p:childTnLst>
                          </p:cTn>
                        </p:par>
                        <p:par>
                          <p:cTn id="86" fill="hold">
                            <p:stCondLst>
                              <p:cond delay="15500"/>
                            </p:stCondLst>
                            <p:childTnLst>
                              <p:par>
                                <p:cTn id="87" presetID="47" presetClass="entr" presetSubtype="0" fill="hold" grpId="0" nodeType="afterEffect">
                                  <p:stCondLst>
                                    <p:cond delay="0"/>
                                  </p:stCondLst>
                                  <p:childTnLst>
                                    <p:set>
                                      <p:cBhvr>
                                        <p:cTn id="88" dur="1" fill="hold">
                                          <p:stCondLst>
                                            <p:cond delay="0"/>
                                          </p:stCondLst>
                                        </p:cTn>
                                        <p:tgtEl>
                                          <p:spTgt spid="1051"/>
                                        </p:tgtEl>
                                        <p:attrNameLst>
                                          <p:attrName>style.visibility</p:attrName>
                                        </p:attrNameLst>
                                      </p:cBhvr>
                                      <p:to>
                                        <p:strVal val="visible"/>
                                      </p:to>
                                    </p:set>
                                    <p:animEffect transition="in" filter="fade">
                                      <p:cBhvr>
                                        <p:cTn id="89" dur="1000"/>
                                        <p:tgtEl>
                                          <p:spTgt spid="1051"/>
                                        </p:tgtEl>
                                      </p:cBhvr>
                                    </p:animEffect>
                                    <p:anim calcmode="lin" valueType="num">
                                      <p:cBhvr>
                                        <p:cTn id="90" dur="1000" fill="hold"/>
                                        <p:tgtEl>
                                          <p:spTgt spid="1051"/>
                                        </p:tgtEl>
                                        <p:attrNameLst>
                                          <p:attrName>ppt_x</p:attrName>
                                        </p:attrNameLst>
                                      </p:cBhvr>
                                      <p:tavLst>
                                        <p:tav tm="0">
                                          <p:val>
                                            <p:strVal val="#ppt_x"/>
                                          </p:val>
                                        </p:tav>
                                        <p:tav tm="100000">
                                          <p:val>
                                            <p:strVal val="#ppt_x"/>
                                          </p:val>
                                        </p:tav>
                                      </p:tavLst>
                                    </p:anim>
                                    <p:anim calcmode="lin" valueType="num">
                                      <p:cBhvr>
                                        <p:cTn id="91" dur="1000" fill="hold"/>
                                        <p:tgtEl>
                                          <p:spTgt spid="1051"/>
                                        </p:tgtEl>
                                        <p:attrNameLst>
                                          <p:attrName>ppt_y</p:attrName>
                                        </p:attrNameLst>
                                      </p:cBhvr>
                                      <p:tavLst>
                                        <p:tav tm="0">
                                          <p:val>
                                            <p:strVal val="#ppt_y-.1"/>
                                          </p:val>
                                        </p:tav>
                                        <p:tav tm="100000">
                                          <p:val>
                                            <p:strVal val="#ppt_y"/>
                                          </p:val>
                                        </p:tav>
                                      </p:tavLst>
                                    </p:anim>
                                  </p:childTnLst>
                                </p:cTn>
                              </p:par>
                            </p:childTnLst>
                          </p:cTn>
                        </p:par>
                        <p:par>
                          <p:cTn id="92" fill="hold">
                            <p:stCondLst>
                              <p:cond delay="16500"/>
                            </p:stCondLst>
                            <p:childTnLst>
                              <p:par>
                                <p:cTn id="93" presetID="47" presetClass="entr" presetSubtype="0" fill="hold" grpId="0" nodeType="afterEffect">
                                  <p:stCondLst>
                                    <p:cond delay="0"/>
                                  </p:stCondLst>
                                  <p:childTnLst>
                                    <p:set>
                                      <p:cBhvr>
                                        <p:cTn id="94" dur="1" fill="hold">
                                          <p:stCondLst>
                                            <p:cond delay="0"/>
                                          </p:stCondLst>
                                        </p:cTn>
                                        <p:tgtEl>
                                          <p:spTgt spid="1052"/>
                                        </p:tgtEl>
                                        <p:attrNameLst>
                                          <p:attrName>style.visibility</p:attrName>
                                        </p:attrNameLst>
                                      </p:cBhvr>
                                      <p:to>
                                        <p:strVal val="visible"/>
                                      </p:to>
                                    </p:set>
                                    <p:animEffect transition="in" filter="fade">
                                      <p:cBhvr>
                                        <p:cTn id="95" dur="1000"/>
                                        <p:tgtEl>
                                          <p:spTgt spid="1052"/>
                                        </p:tgtEl>
                                      </p:cBhvr>
                                    </p:animEffect>
                                    <p:anim calcmode="lin" valueType="num">
                                      <p:cBhvr>
                                        <p:cTn id="96" dur="1000" fill="hold"/>
                                        <p:tgtEl>
                                          <p:spTgt spid="1052"/>
                                        </p:tgtEl>
                                        <p:attrNameLst>
                                          <p:attrName>ppt_x</p:attrName>
                                        </p:attrNameLst>
                                      </p:cBhvr>
                                      <p:tavLst>
                                        <p:tav tm="0">
                                          <p:val>
                                            <p:strVal val="#ppt_x"/>
                                          </p:val>
                                        </p:tav>
                                        <p:tav tm="100000">
                                          <p:val>
                                            <p:strVal val="#ppt_x"/>
                                          </p:val>
                                        </p:tav>
                                      </p:tavLst>
                                    </p:anim>
                                    <p:anim calcmode="lin" valueType="num">
                                      <p:cBhvr>
                                        <p:cTn id="97" dur="1000" fill="hold"/>
                                        <p:tgtEl>
                                          <p:spTgt spid="1052"/>
                                        </p:tgtEl>
                                        <p:attrNameLst>
                                          <p:attrName>ppt_y</p:attrName>
                                        </p:attrNameLst>
                                      </p:cBhvr>
                                      <p:tavLst>
                                        <p:tav tm="0">
                                          <p:val>
                                            <p:strVal val="#ppt_y-.1"/>
                                          </p:val>
                                        </p:tav>
                                        <p:tav tm="100000">
                                          <p:val>
                                            <p:strVal val="#ppt_y"/>
                                          </p:val>
                                        </p:tav>
                                      </p:tavLst>
                                    </p:anim>
                                  </p:childTnLst>
                                </p:cTn>
                              </p:par>
                            </p:childTnLst>
                          </p:cTn>
                        </p:par>
                        <p:par>
                          <p:cTn id="98" fill="hold">
                            <p:stCondLst>
                              <p:cond delay="17500"/>
                            </p:stCondLst>
                            <p:childTnLst>
                              <p:par>
                                <p:cTn id="99" presetID="41" presetClass="entr" presetSubtype="0" fill="hold" grpId="0" nodeType="afterEffect">
                                  <p:stCondLst>
                                    <p:cond delay="0"/>
                                  </p:stCondLst>
                                  <p:iterate type="lt">
                                    <p:tmPct val="10000"/>
                                  </p:iterate>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02" dur="500" fill="hold"/>
                                        <p:tgtEl>
                                          <p:spTgt spid="18"/>
                                        </p:tgtEl>
                                        <p:attrNameLst>
                                          <p:attrName>ppt_y</p:attrName>
                                        </p:attrNameLst>
                                      </p:cBhvr>
                                      <p:tavLst>
                                        <p:tav tm="0">
                                          <p:val>
                                            <p:strVal val="#ppt_y"/>
                                          </p:val>
                                        </p:tav>
                                        <p:tav tm="100000">
                                          <p:val>
                                            <p:strVal val="#ppt_y"/>
                                          </p:val>
                                        </p:tav>
                                      </p:tavLst>
                                    </p:anim>
                                    <p:anim calcmode="lin" valueType="num">
                                      <p:cBhvr>
                                        <p:cTn id="103"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4"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05"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9" grpId="0" animBg="1"/>
      <p:bldP spid="1040" grpId="0" animBg="1"/>
      <p:bldP spid="1041" grpId="0" animBg="1"/>
      <p:bldP spid="1042" grpId="0" animBg="1"/>
      <p:bldP spid="1043" grpId="0" animBg="1"/>
      <p:bldP spid="1044" grpId="0" animBg="1"/>
      <p:bldP spid="1045" grpId="0" animBg="1"/>
      <p:bldP spid="1046" grpId="0" animBg="1"/>
      <p:bldP spid="1047" grpId="0" animBg="1"/>
      <p:bldP spid="1048" grpId="0" animBg="1"/>
      <p:bldP spid="1049" grpId="0" animBg="1"/>
      <p:bldP spid="1050" grpId="0" animBg="1"/>
      <p:bldP spid="1051" grpId="0" animBg="1"/>
      <p:bldP spid="1052" grpId="0" animBg="1"/>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8" name="Shape 1058"/>
          <p:cNvSpPr>
            <a:spLocks noGrp="1"/>
          </p:cNvSpPr>
          <p:nvPr>
            <p:ph type="sldNum" sz="quarter" idx="2"/>
          </p:nvPr>
        </p:nvSpPr>
        <p:spPr>
          <a:xfrm>
            <a:off x="11187319" y="330839"/>
            <a:ext cx="238760" cy="455930"/>
          </a:xfrm>
          <a:prstGeom prst="rect">
            <a:avLst/>
          </a:prstGeom>
        </p:spPr>
        <p:txBody>
          <a:bodyPr/>
          <a:lstStyle>
            <a:lvl1pPr algn="ctr">
              <a:defRPr sz="1800">
                <a:latin typeface="Montserrat Light"/>
                <a:ea typeface="Montserrat Light"/>
                <a:cs typeface="Montserrat Light"/>
                <a:sym typeface="Montserrat Light"/>
              </a:defRPr>
            </a:lvl1pPr>
          </a:lstStyle>
          <a:p>
            <a:fld id="{86CB4B4D-7CA3-9044-876B-883B54F8677D}" type="slidenum">
              <a:rPr sz="900">
                <a:latin typeface="微软雅黑" panose="020B0503020204020204" pitchFamily="34" charset="-122"/>
                <a:ea typeface="微软雅黑" panose="020B0503020204020204" pitchFamily="34" charset="-122"/>
              </a:rPr>
            </a:fld>
            <a:endParaRPr sz="900">
              <a:latin typeface="微软雅黑" panose="020B0503020204020204" pitchFamily="34" charset="-122"/>
              <a:ea typeface="微软雅黑" panose="020B0503020204020204" pitchFamily="34" charset="-122"/>
            </a:endParaRPr>
          </a:p>
        </p:txBody>
      </p:sp>
      <p:sp>
        <p:nvSpPr>
          <p:cNvPr id="1116" name="Shape 1116"/>
          <p:cNvSpPr/>
          <p:nvPr/>
        </p:nvSpPr>
        <p:spPr>
          <a:xfrm>
            <a:off x="5724727" y="5685439"/>
            <a:ext cx="796371" cy="338554"/>
          </a:xfrm>
          <a:prstGeom prst="rect">
            <a:avLst/>
          </a:prstGeom>
          <a:ln w="12700">
            <a:miter lim="400000"/>
          </a:ln>
        </p:spPr>
        <p:txBody>
          <a:bodyPr wrap="none" lIns="22859" rIns="22859" anchor="ctr">
            <a:spAutoFit/>
          </a:bodyPr>
          <a:lstStyle>
            <a:lvl1pPr algn="ctr">
              <a:defRPr sz="2000">
                <a:latin typeface="Poppins Light"/>
                <a:ea typeface="Poppins Light"/>
                <a:cs typeface="Poppins Light"/>
                <a:sym typeface="Poppins Light"/>
              </a:defRPr>
            </a:lvl1pPr>
          </a:lstStyle>
          <a:p>
            <a:r>
              <a:rPr sz="1600">
                <a:solidFill>
                  <a:schemeClr val="tx1">
                    <a:lumMod val="50000"/>
                    <a:lumOff val="50000"/>
                  </a:schemeClr>
                </a:solidFill>
                <a:latin typeface="微软雅黑" panose="020B0503020204020204" pitchFamily="34" charset="-122"/>
                <a:ea typeface="微软雅黑" panose="020B0503020204020204" pitchFamily="34" charset="-122"/>
              </a:rPr>
              <a:t>Devices</a:t>
            </a:r>
            <a:endParaRPr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17" name="Shape 1117"/>
          <p:cNvSpPr/>
          <p:nvPr/>
        </p:nvSpPr>
        <p:spPr>
          <a:xfrm>
            <a:off x="5102939" y="5272031"/>
            <a:ext cx="2098008" cy="400110"/>
          </a:xfrm>
          <a:prstGeom prst="rect">
            <a:avLst/>
          </a:prstGeom>
          <a:ln w="12700">
            <a:miter lim="400000"/>
          </a:ln>
        </p:spPr>
        <p:txBody>
          <a:bodyPr wrap="none" lIns="22859" rIns="22859" anchor="ctr">
            <a:spAutoFit/>
          </a:bodyPr>
          <a:lstStyle>
            <a:lvl1pPr algn="ctr">
              <a:defRPr sz="2300" b="1">
                <a:solidFill>
                  <a:srgbClr val="000000"/>
                </a:solidFill>
                <a:latin typeface="Poppins SemiBold"/>
                <a:ea typeface="Poppins SemiBold"/>
                <a:cs typeface="Poppins SemiBold"/>
                <a:sym typeface="Poppins SemiBold"/>
              </a:defRPr>
            </a:lvl1pPr>
          </a:lstStyle>
          <a:p>
            <a:pPr algn="ctr"/>
            <a:r>
              <a:rPr sz="2000">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endParaRPr sz="20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18" name="Shape 1118"/>
          <p:cNvSpPr/>
          <p:nvPr/>
        </p:nvSpPr>
        <p:spPr>
          <a:xfrm>
            <a:off x="8915461" y="5685439"/>
            <a:ext cx="796371" cy="338554"/>
          </a:xfrm>
          <a:prstGeom prst="rect">
            <a:avLst/>
          </a:prstGeom>
          <a:ln w="12700">
            <a:miter lim="400000"/>
          </a:ln>
        </p:spPr>
        <p:txBody>
          <a:bodyPr wrap="none" lIns="22859" rIns="22859" anchor="ctr">
            <a:spAutoFit/>
          </a:bodyPr>
          <a:lstStyle>
            <a:lvl1pPr algn="ctr">
              <a:defRPr sz="2000">
                <a:latin typeface="Poppins Light"/>
                <a:ea typeface="Poppins Light"/>
                <a:cs typeface="Poppins Light"/>
                <a:sym typeface="Poppins Light"/>
              </a:defRPr>
            </a:lvl1pPr>
          </a:lstStyle>
          <a:p>
            <a:r>
              <a:rPr sz="1600">
                <a:solidFill>
                  <a:schemeClr val="tx1">
                    <a:lumMod val="50000"/>
                    <a:lumOff val="50000"/>
                  </a:schemeClr>
                </a:solidFill>
                <a:latin typeface="微软雅黑" panose="020B0503020204020204" pitchFamily="34" charset="-122"/>
                <a:ea typeface="微软雅黑" panose="020B0503020204020204" pitchFamily="34" charset="-122"/>
              </a:rPr>
              <a:t>Devices</a:t>
            </a:r>
            <a:endParaRPr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19" name="Shape 1119"/>
          <p:cNvSpPr/>
          <p:nvPr/>
        </p:nvSpPr>
        <p:spPr>
          <a:xfrm>
            <a:off x="8293674" y="5272031"/>
            <a:ext cx="2098008" cy="400110"/>
          </a:xfrm>
          <a:prstGeom prst="rect">
            <a:avLst/>
          </a:prstGeom>
          <a:ln w="12700">
            <a:miter lim="400000"/>
          </a:ln>
        </p:spPr>
        <p:txBody>
          <a:bodyPr wrap="none" lIns="22859" rIns="22859" anchor="ctr">
            <a:spAutoFit/>
          </a:bodyPr>
          <a:lstStyle>
            <a:lvl1pPr algn="ctr">
              <a:defRPr sz="2300" b="1">
                <a:solidFill>
                  <a:srgbClr val="000000"/>
                </a:solidFill>
                <a:latin typeface="Poppins SemiBold"/>
                <a:ea typeface="Poppins SemiBold"/>
                <a:cs typeface="Poppins SemiBold"/>
                <a:sym typeface="Poppins SemiBold"/>
              </a:defRPr>
            </a:lvl1pPr>
          </a:lstStyle>
          <a:p>
            <a:pPr algn="ctr"/>
            <a:r>
              <a:rPr sz="2000">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endParaRPr sz="20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20" name="Shape 1120"/>
          <p:cNvSpPr/>
          <p:nvPr/>
        </p:nvSpPr>
        <p:spPr>
          <a:xfrm>
            <a:off x="2578144" y="5685439"/>
            <a:ext cx="796371" cy="338554"/>
          </a:xfrm>
          <a:prstGeom prst="rect">
            <a:avLst/>
          </a:prstGeom>
          <a:ln w="12700">
            <a:miter lim="400000"/>
          </a:ln>
        </p:spPr>
        <p:txBody>
          <a:bodyPr wrap="none" lIns="22859" rIns="22859" anchor="ctr">
            <a:spAutoFit/>
          </a:bodyPr>
          <a:lstStyle>
            <a:lvl1pPr algn="ctr">
              <a:defRPr sz="2000">
                <a:latin typeface="Poppins Light"/>
                <a:ea typeface="Poppins Light"/>
                <a:cs typeface="Poppins Light"/>
                <a:sym typeface="Poppins Light"/>
              </a:defRPr>
            </a:lvl1pPr>
          </a:lstStyle>
          <a:p>
            <a:r>
              <a:rPr sz="1600" dirty="0">
                <a:solidFill>
                  <a:schemeClr val="tx1">
                    <a:lumMod val="50000"/>
                    <a:lumOff val="50000"/>
                  </a:schemeClr>
                </a:solidFill>
                <a:latin typeface="微软雅黑" panose="020B0503020204020204" pitchFamily="34" charset="-122"/>
                <a:ea typeface="微软雅黑" panose="020B0503020204020204" pitchFamily="34" charset="-122"/>
              </a:rPr>
              <a:t>Devices</a:t>
            </a:r>
            <a:endParaRPr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21" name="Shape 1121"/>
          <p:cNvSpPr/>
          <p:nvPr/>
        </p:nvSpPr>
        <p:spPr>
          <a:xfrm>
            <a:off x="1956357" y="5272031"/>
            <a:ext cx="2098008" cy="400110"/>
          </a:xfrm>
          <a:prstGeom prst="rect">
            <a:avLst/>
          </a:prstGeom>
          <a:ln w="12700">
            <a:miter lim="400000"/>
          </a:ln>
        </p:spPr>
        <p:txBody>
          <a:bodyPr wrap="none" lIns="22859" rIns="22859" anchor="ctr">
            <a:spAutoFit/>
          </a:bodyPr>
          <a:lstStyle>
            <a:lvl1pPr algn="ctr">
              <a:defRPr sz="2300" b="1">
                <a:solidFill>
                  <a:srgbClr val="000000"/>
                </a:solidFill>
                <a:latin typeface="Poppins SemiBold"/>
                <a:ea typeface="Poppins SemiBold"/>
                <a:cs typeface="Poppins SemiBold"/>
                <a:sym typeface="Poppins SemiBold"/>
              </a:defRPr>
            </a:lvl1pPr>
          </a:lstStyle>
          <a:p>
            <a:pPr algn="ctr"/>
            <a:r>
              <a:rPr sz="2000">
                <a:solidFill>
                  <a:schemeClr val="tx1">
                    <a:lumMod val="50000"/>
                    <a:lumOff val="50000"/>
                  </a:schemeClr>
                </a:solidFill>
                <a:latin typeface="微软雅黑" panose="020B0503020204020204" pitchFamily="34" charset="-122"/>
                <a:ea typeface="微软雅黑" panose="020B0503020204020204" pitchFamily="34" charset="-122"/>
              </a:rPr>
              <a:t>单击此处添加标题</a:t>
            </a:r>
            <a:endParaRPr sz="200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67323" y="1123740"/>
            <a:ext cx="1714376" cy="4081534"/>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41414" y="1581512"/>
            <a:ext cx="1473028" cy="4090629"/>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34580" y="1363796"/>
            <a:ext cx="1505927" cy="3519115"/>
          </a:xfrm>
          <a:prstGeom prst="rect">
            <a:avLst/>
          </a:prstGeom>
        </p:spPr>
      </p:pic>
      <p:sp>
        <p:nvSpPr>
          <p:cNvPr id="12" name="矩形 11"/>
          <p:cNvSpPr/>
          <p:nvPr/>
        </p:nvSpPr>
        <p:spPr>
          <a:xfrm>
            <a:off x="692366" y="269177"/>
            <a:ext cx="3570208" cy="769441"/>
          </a:xfrm>
          <a:prstGeom prst="rect">
            <a:avLst/>
          </a:prstGeom>
        </p:spPr>
        <p:txBody>
          <a:bodyPr wrap="none">
            <a:spAutoFit/>
          </a:bodyPr>
          <a:lstStyle/>
          <a:p>
            <a:pPr algn="ctr"/>
            <a:r>
              <a:rPr lang="zh-CN" altLang="en-US" sz="4400" dirty="0" smtClean="0">
                <a:solidFill>
                  <a:schemeClr val="tx1">
                    <a:lumMod val="75000"/>
                    <a:lumOff val="25000"/>
                  </a:schemeClr>
                </a:solidFill>
                <a:latin typeface="禹卫书法行书简体" panose="02000603000000000000" pitchFamily="2" charset="-122"/>
                <a:ea typeface="禹卫书法行书简体" panose="02000603000000000000" pitchFamily="2" charset="-122"/>
              </a:rPr>
              <a:t>点击添加内容</a:t>
            </a:r>
            <a:endParaRPr lang="zh-CN" altLang="en-US" sz="4400" dirty="0">
              <a:solidFill>
                <a:schemeClr val="tx1">
                  <a:lumMod val="75000"/>
                  <a:lumOff val="25000"/>
                </a:schemeClr>
              </a:solidFill>
              <a:latin typeface="禹卫书法行书简体" panose="02000603000000000000" pitchFamily="2" charset="-122"/>
              <a:ea typeface="禹卫书法行书简体" panose="02000603000000000000" pitchFamily="2" charset="-122"/>
            </a:endParaRPr>
          </a:p>
        </p:txBody>
      </p:sp>
    </p:spTree>
    <p:custDataLst>
      <p:tags r:id="rId4"/>
    </p:custDataLst>
  </p:cSld>
  <p:clrMapOvr>
    <a:masterClrMapping/>
  </p:clrMapOvr>
  <p:transition advTm="585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37" presetClass="entr" presetSubtype="0" fill="hold" grpId="0" nodeType="afterEffect">
                                  <p:stCondLst>
                                    <p:cond delay="0"/>
                                  </p:stCondLst>
                                  <p:childTnLst>
                                    <p:set>
                                      <p:cBhvr>
                                        <p:cTn id="24" dur="1" fill="hold">
                                          <p:stCondLst>
                                            <p:cond delay="0"/>
                                          </p:stCondLst>
                                        </p:cTn>
                                        <p:tgtEl>
                                          <p:spTgt spid="1116"/>
                                        </p:tgtEl>
                                        <p:attrNameLst>
                                          <p:attrName>style.visibility</p:attrName>
                                        </p:attrNameLst>
                                      </p:cBhvr>
                                      <p:to>
                                        <p:strVal val="visible"/>
                                      </p:to>
                                    </p:set>
                                    <p:animEffect transition="in" filter="fade">
                                      <p:cBhvr>
                                        <p:cTn id="25" dur="1000"/>
                                        <p:tgtEl>
                                          <p:spTgt spid="1116"/>
                                        </p:tgtEl>
                                      </p:cBhvr>
                                    </p:animEffect>
                                    <p:anim calcmode="lin" valueType="num">
                                      <p:cBhvr>
                                        <p:cTn id="26" dur="1000" fill="hold"/>
                                        <p:tgtEl>
                                          <p:spTgt spid="1116"/>
                                        </p:tgtEl>
                                        <p:attrNameLst>
                                          <p:attrName>ppt_x</p:attrName>
                                        </p:attrNameLst>
                                      </p:cBhvr>
                                      <p:tavLst>
                                        <p:tav tm="0">
                                          <p:val>
                                            <p:strVal val="#ppt_x"/>
                                          </p:val>
                                        </p:tav>
                                        <p:tav tm="100000">
                                          <p:val>
                                            <p:strVal val="#ppt_x"/>
                                          </p:val>
                                        </p:tav>
                                      </p:tavLst>
                                    </p:anim>
                                    <p:anim calcmode="lin" valueType="num">
                                      <p:cBhvr>
                                        <p:cTn id="27" dur="900" decel="100000" fill="hold"/>
                                        <p:tgtEl>
                                          <p:spTgt spid="1116"/>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116"/>
                                        </p:tgtEl>
                                        <p:attrNameLst>
                                          <p:attrName>ppt_y</p:attrName>
                                        </p:attrNameLst>
                                      </p:cBhvr>
                                      <p:tavLst>
                                        <p:tav tm="0">
                                          <p:val>
                                            <p:strVal val="#ppt_y-.03"/>
                                          </p:val>
                                        </p:tav>
                                        <p:tav tm="100000">
                                          <p:val>
                                            <p:strVal val="#ppt_y"/>
                                          </p:val>
                                        </p:tav>
                                      </p:tavLst>
                                    </p:anim>
                                  </p:childTnLst>
                                </p:cTn>
                              </p:par>
                            </p:childTnLst>
                          </p:cTn>
                        </p:par>
                        <p:par>
                          <p:cTn id="29" fill="hold">
                            <p:stCondLst>
                              <p:cond delay="4000"/>
                            </p:stCondLst>
                            <p:childTnLst>
                              <p:par>
                                <p:cTn id="30" presetID="37" presetClass="entr" presetSubtype="0" fill="hold" grpId="0" nodeType="afterEffect">
                                  <p:stCondLst>
                                    <p:cond delay="0"/>
                                  </p:stCondLst>
                                  <p:childTnLst>
                                    <p:set>
                                      <p:cBhvr>
                                        <p:cTn id="31" dur="1" fill="hold">
                                          <p:stCondLst>
                                            <p:cond delay="0"/>
                                          </p:stCondLst>
                                        </p:cTn>
                                        <p:tgtEl>
                                          <p:spTgt spid="1117"/>
                                        </p:tgtEl>
                                        <p:attrNameLst>
                                          <p:attrName>style.visibility</p:attrName>
                                        </p:attrNameLst>
                                      </p:cBhvr>
                                      <p:to>
                                        <p:strVal val="visible"/>
                                      </p:to>
                                    </p:set>
                                    <p:animEffect transition="in" filter="fade">
                                      <p:cBhvr>
                                        <p:cTn id="32" dur="1000"/>
                                        <p:tgtEl>
                                          <p:spTgt spid="1117"/>
                                        </p:tgtEl>
                                      </p:cBhvr>
                                    </p:animEffect>
                                    <p:anim calcmode="lin" valueType="num">
                                      <p:cBhvr>
                                        <p:cTn id="33" dur="1000" fill="hold"/>
                                        <p:tgtEl>
                                          <p:spTgt spid="1117"/>
                                        </p:tgtEl>
                                        <p:attrNameLst>
                                          <p:attrName>ppt_x</p:attrName>
                                        </p:attrNameLst>
                                      </p:cBhvr>
                                      <p:tavLst>
                                        <p:tav tm="0">
                                          <p:val>
                                            <p:strVal val="#ppt_x"/>
                                          </p:val>
                                        </p:tav>
                                        <p:tav tm="100000">
                                          <p:val>
                                            <p:strVal val="#ppt_x"/>
                                          </p:val>
                                        </p:tav>
                                      </p:tavLst>
                                    </p:anim>
                                    <p:anim calcmode="lin" valueType="num">
                                      <p:cBhvr>
                                        <p:cTn id="34" dur="900" decel="100000" fill="hold"/>
                                        <p:tgtEl>
                                          <p:spTgt spid="1117"/>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1117"/>
                                        </p:tgtEl>
                                        <p:attrNameLst>
                                          <p:attrName>ppt_y</p:attrName>
                                        </p:attrNameLst>
                                      </p:cBhvr>
                                      <p:tavLst>
                                        <p:tav tm="0">
                                          <p:val>
                                            <p:strVal val="#ppt_y-.03"/>
                                          </p:val>
                                        </p:tav>
                                        <p:tav tm="100000">
                                          <p:val>
                                            <p:strVal val="#ppt_y"/>
                                          </p:val>
                                        </p:tav>
                                      </p:tavLst>
                                    </p:anim>
                                  </p:childTnLst>
                                </p:cTn>
                              </p:par>
                            </p:childTnLst>
                          </p:cTn>
                        </p:par>
                        <p:par>
                          <p:cTn id="36" fill="hold">
                            <p:stCondLst>
                              <p:cond delay="5000"/>
                            </p:stCondLst>
                            <p:childTnLst>
                              <p:par>
                                <p:cTn id="37" presetID="37" presetClass="entr" presetSubtype="0" fill="hold" grpId="0" nodeType="afterEffect">
                                  <p:stCondLst>
                                    <p:cond delay="0"/>
                                  </p:stCondLst>
                                  <p:childTnLst>
                                    <p:set>
                                      <p:cBhvr>
                                        <p:cTn id="38" dur="1" fill="hold">
                                          <p:stCondLst>
                                            <p:cond delay="0"/>
                                          </p:stCondLst>
                                        </p:cTn>
                                        <p:tgtEl>
                                          <p:spTgt spid="1118"/>
                                        </p:tgtEl>
                                        <p:attrNameLst>
                                          <p:attrName>style.visibility</p:attrName>
                                        </p:attrNameLst>
                                      </p:cBhvr>
                                      <p:to>
                                        <p:strVal val="visible"/>
                                      </p:to>
                                    </p:set>
                                    <p:animEffect transition="in" filter="fade">
                                      <p:cBhvr>
                                        <p:cTn id="39" dur="1000"/>
                                        <p:tgtEl>
                                          <p:spTgt spid="1118"/>
                                        </p:tgtEl>
                                      </p:cBhvr>
                                    </p:animEffect>
                                    <p:anim calcmode="lin" valueType="num">
                                      <p:cBhvr>
                                        <p:cTn id="40" dur="1000" fill="hold"/>
                                        <p:tgtEl>
                                          <p:spTgt spid="1118"/>
                                        </p:tgtEl>
                                        <p:attrNameLst>
                                          <p:attrName>ppt_x</p:attrName>
                                        </p:attrNameLst>
                                      </p:cBhvr>
                                      <p:tavLst>
                                        <p:tav tm="0">
                                          <p:val>
                                            <p:strVal val="#ppt_x"/>
                                          </p:val>
                                        </p:tav>
                                        <p:tav tm="100000">
                                          <p:val>
                                            <p:strVal val="#ppt_x"/>
                                          </p:val>
                                        </p:tav>
                                      </p:tavLst>
                                    </p:anim>
                                    <p:anim calcmode="lin" valueType="num">
                                      <p:cBhvr>
                                        <p:cTn id="41" dur="900" decel="100000" fill="hold"/>
                                        <p:tgtEl>
                                          <p:spTgt spid="1118"/>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1118"/>
                                        </p:tgtEl>
                                        <p:attrNameLst>
                                          <p:attrName>ppt_y</p:attrName>
                                        </p:attrNameLst>
                                      </p:cBhvr>
                                      <p:tavLst>
                                        <p:tav tm="0">
                                          <p:val>
                                            <p:strVal val="#ppt_y-.03"/>
                                          </p:val>
                                        </p:tav>
                                        <p:tav tm="100000">
                                          <p:val>
                                            <p:strVal val="#ppt_y"/>
                                          </p:val>
                                        </p:tav>
                                      </p:tavLst>
                                    </p:anim>
                                  </p:childTnLst>
                                </p:cTn>
                              </p:par>
                            </p:childTnLst>
                          </p:cTn>
                        </p:par>
                        <p:par>
                          <p:cTn id="43" fill="hold">
                            <p:stCondLst>
                              <p:cond delay="6000"/>
                            </p:stCondLst>
                            <p:childTnLst>
                              <p:par>
                                <p:cTn id="44" presetID="37" presetClass="entr" presetSubtype="0" fill="hold" grpId="0" nodeType="afterEffect">
                                  <p:stCondLst>
                                    <p:cond delay="0"/>
                                  </p:stCondLst>
                                  <p:childTnLst>
                                    <p:set>
                                      <p:cBhvr>
                                        <p:cTn id="45" dur="1" fill="hold">
                                          <p:stCondLst>
                                            <p:cond delay="0"/>
                                          </p:stCondLst>
                                        </p:cTn>
                                        <p:tgtEl>
                                          <p:spTgt spid="1119"/>
                                        </p:tgtEl>
                                        <p:attrNameLst>
                                          <p:attrName>style.visibility</p:attrName>
                                        </p:attrNameLst>
                                      </p:cBhvr>
                                      <p:to>
                                        <p:strVal val="visible"/>
                                      </p:to>
                                    </p:set>
                                    <p:animEffect transition="in" filter="fade">
                                      <p:cBhvr>
                                        <p:cTn id="46" dur="1000"/>
                                        <p:tgtEl>
                                          <p:spTgt spid="1119"/>
                                        </p:tgtEl>
                                      </p:cBhvr>
                                    </p:animEffect>
                                    <p:anim calcmode="lin" valueType="num">
                                      <p:cBhvr>
                                        <p:cTn id="47" dur="1000" fill="hold"/>
                                        <p:tgtEl>
                                          <p:spTgt spid="1119"/>
                                        </p:tgtEl>
                                        <p:attrNameLst>
                                          <p:attrName>ppt_x</p:attrName>
                                        </p:attrNameLst>
                                      </p:cBhvr>
                                      <p:tavLst>
                                        <p:tav tm="0">
                                          <p:val>
                                            <p:strVal val="#ppt_x"/>
                                          </p:val>
                                        </p:tav>
                                        <p:tav tm="100000">
                                          <p:val>
                                            <p:strVal val="#ppt_x"/>
                                          </p:val>
                                        </p:tav>
                                      </p:tavLst>
                                    </p:anim>
                                    <p:anim calcmode="lin" valueType="num">
                                      <p:cBhvr>
                                        <p:cTn id="48" dur="900" decel="100000" fill="hold"/>
                                        <p:tgtEl>
                                          <p:spTgt spid="1119"/>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119"/>
                                        </p:tgtEl>
                                        <p:attrNameLst>
                                          <p:attrName>ppt_y</p:attrName>
                                        </p:attrNameLst>
                                      </p:cBhvr>
                                      <p:tavLst>
                                        <p:tav tm="0">
                                          <p:val>
                                            <p:strVal val="#ppt_y-.03"/>
                                          </p:val>
                                        </p:tav>
                                        <p:tav tm="100000">
                                          <p:val>
                                            <p:strVal val="#ppt_y"/>
                                          </p:val>
                                        </p:tav>
                                      </p:tavLst>
                                    </p:anim>
                                  </p:childTnLst>
                                </p:cTn>
                              </p:par>
                            </p:childTnLst>
                          </p:cTn>
                        </p:par>
                        <p:par>
                          <p:cTn id="50" fill="hold">
                            <p:stCondLst>
                              <p:cond delay="7000"/>
                            </p:stCondLst>
                            <p:childTnLst>
                              <p:par>
                                <p:cTn id="51" presetID="37" presetClass="entr" presetSubtype="0" fill="hold" grpId="0" nodeType="afterEffect">
                                  <p:stCondLst>
                                    <p:cond delay="0"/>
                                  </p:stCondLst>
                                  <p:childTnLst>
                                    <p:set>
                                      <p:cBhvr>
                                        <p:cTn id="52" dur="1" fill="hold">
                                          <p:stCondLst>
                                            <p:cond delay="0"/>
                                          </p:stCondLst>
                                        </p:cTn>
                                        <p:tgtEl>
                                          <p:spTgt spid="1120"/>
                                        </p:tgtEl>
                                        <p:attrNameLst>
                                          <p:attrName>style.visibility</p:attrName>
                                        </p:attrNameLst>
                                      </p:cBhvr>
                                      <p:to>
                                        <p:strVal val="visible"/>
                                      </p:to>
                                    </p:set>
                                    <p:animEffect transition="in" filter="fade">
                                      <p:cBhvr>
                                        <p:cTn id="53" dur="1000"/>
                                        <p:tgtEl>
                                          <p:spTgt spid="1120"/>
                                        </p:tgtEl>
                                      </p:cBhvr>
                                    </p:animEffect>
                                    <p:anim calcmode="lin" valueType="num">
                                      <p:cBhvr>
                                        <p:cTn id="54" dur="1000" fill="hold"/>
                                        <p:tgtEl>
                                          <p:spTgt spid="1120"/>
                                        </p:tgtEl>
                                        <p:attrNameLst>
                                          <p:attrName>ppt_x</p:attrName>
                                        </p:attrNameLst>
                                      </p:cBhvr>
                                      <p:tavLst>
                                        <p:tav tm="0">
                                          <p:val>
                                            <p:strVal val="#ppt_x"/>
                                          </p:val>
                                        </p:tav>
                                        <p:tav tm="100000">
                                          <p:val>
                                            <p:strVal val="#ppt_x"/>
                                          </p:val>
                                        </p:tav>
                                      </p:tavLst>
                                    </p:anim>
                                    <p:anim calcmode="lin" valueType="num">
                                      <p:cBhvr>
                                        <p:cTn id="55" dur="900" decel="100000" fill="hold"/>
                                        <p:tgtEl>
                                          <p:spTgt spid="1120"/>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1120"/>
                                        </p:tgtEl>
                                        <p:attrNameLst>
                                          <p:attrName>ppt_y</p:attrName>
                                        </p:attrNameLst>
                                      </p:cBhvr>
                                      <p:tavLst>
                                        <p:tav tm="0">
                                          <p:val>
                                            <p:strVal val="#ppt_y-.03"/>
                                          </p:val>
                                        </p:tav>
                                        <p:tav tm="100000">
                                          <p:val>
                                            <p:strVal val="#ppt_y"/>
                                          </p:val>
                                        </p:tav>
                                      </p:tavLst>
                                    </p:anim>
                                  </p:childTnLst>
                                </p:cTn>
                              </p:par>
                            </p:childTnLst>
                          </p:cTn>
                        </p:par>
                        <p:par>
                          <p:cTn id="57" fill="hold">
                            <p:stCondLst>
                              <p:cond delay="8000"/>
                            </p:stCondLst>
                            <p:childTnLst>
                              <p:par>
                                <p:cTn id="58" presetID="37" presetClass="entr" presetSubtype="0" fill="hold" grpId="0" nodeType="afterEffect">
                                  <p:stCondLst>
                                    <p:cond delay="0"/>
                                  </p:stCondLst>
                                  <p:childTnLst>
                                    <p:set>
                                      <p:cBhvr>
                                        <p:cTn id="59" dur="1" fill="hold">
                                          <p:stCondLst>
                                            <p:cond delay="0"/>
                                          </p:stCondLst>
                                        </p:cTn>
                                        <p:tgtEl>
                                          <p:spTgt spid="1121"/>
                                        </p:tgtEl>
                                        <p:attrNameLst>
                                          <p:attrName>style.visibility</p:attrName>
                                        </p:attrNameLst>
                                      </p:cBhvr>
                                      <p:to>
                                        <p:strVal val="visible"/>
                                      </p:to>
                                    </p:set>
                                    <p:animEffect transition="in" filter="fade">
                                      <p:cBhvr>
                                        <p:cTn id="60" dur="1000"/>
                                        <p:tgtEl>
                                          <p:spTgt spid="1121"/>
                                        </p:tgtEl>
                                      </p:cBhvr>
                                    </p:animEffect>
                                    <p:anim calcmode="lin" valueType="num">
                                      <p:cBhvr>
                                        <p:cTn id="61" dur="1000" fill="hold"/>
                                        <p:tgtEl>
                                          <p:spTgt spid="1121"/>
                                        </p:tgtEl>
                                        <p:attrNameLst>
                                          <p:attrName>ppt_x</p:attrName>
                                        </p:attrNameLst>
                                      </p:cBhvr>
                                      <p:tavLst>
                                        <p:tav tm="0">
                                          <p:val>
                                            <p:strVal val="#ppt_x"/>
                                          </p:val>
                                        </p:tav>
                                        <p:tav tm="100000">
                                          <p:val>
                                            <p:strVal val="#ppt_x"/>
                                          </p:val>
                                        </p:tav>
                                      </p:tavLst>
                                    </p:anim>
                                    <p:anim calcmode="lin" valueType="num">
                                      <p:cBhvr>
                                        <p:cTn id="62" dur="900" decel="100000" fill="hold"/>
                                        <p:tgtEl>
                                          <p:spTgt spid="1121"/>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1121"/>
                                        </p:tgtEl>
                                        <p:attrNameLst>
                                          <p:attrName>ppt_y</p:attrName>
                                        </p:attrNameLst>
                                      </p:cBhvr>
                                      <p:tavLst>
                                        <p:tav tm="0">
                                          <p:val>
                                            <p:strVal val="#ppt_y-.03"/>
                                          </p:val>
                                        </p:tav>
                                        <p:tav tm="100000">
                                          <p:val>
                                            <p:strVal val="#ppt_y"/>
                                          </p:val>
                                        </p:tav>
                                      </p:tavLst>
                                    </p:anim>
                                  </p:childTnLst>
                                </p:cTn>
                              </p:par>
                            </p:childTnLst>
                          </p:cTn>
                        </p:par>
                        <p:par>
                          <p:cTn id="64" fill="hold">
                            <p:stCondLst>
                              <p:cond delay="90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12"/>
                                        </p:tgtEl>
                                        <p:attrNameLst>
                                          <p:attrName>ppt_y</p:attrName>
                                        </p:attrNameLst>
                                      </p:cBhvr>
                                      <p:tavLst>
                                        <p:tav tm="0">
                                          <p:val>
                                            <p:strVal val="#ppt_y"/>
                                          </p:val>
                                        </p:tav>
                                        <p:tav tm="100000">
                                          <p:val>
                                            <p:strVal val="#ppt_y"/>
                                          </p:val>
                                        </p:tav>
                                      </p:tavLst>
                                    </p:anim>
                                    <p:anim calcmode="lin" valueType="num">
                                      <p:cBhvr>
                                        <p:cTn id="6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 grpId="0" animBg="1"/>
      <p:bldP spid="1117" grpId="0" animBg="1"/>
      <p:bldP spid="1118" grpId="0" animBg="1"/>
      <p:bldP spid="1119" grpId="0" animBg="1"/>
      <p:bldP spid="1120" grpId="0" animBg="1"/>
      <p:bldP spid="1121" grpId="0" animBg="1"/>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4154466"/>
          </a:xfrm>
          <a:prstGeom prst="rect">
            <a:avLst/>
          </a:prstGeom>
        </p:spPr>
      </p:pic>
      <p:sp>
        <p:nvSpPr>
          <p:cNvPr id="1128" name="Shape 1128"/>
          <p:cNvSpPr>
            <a:spLocks noGrp="1"/>
          </p:cNvSpPr>
          <p:nvPr>
            <p:ph type="sldNum" sz="quarter" idx="2"/>
          </p:nvPr>
        </p:nvSpPr>
        <p:spPr>
          <a:xfrm>
            <a:off x="11187319" y="330839"/>
            <a:ext cx="238760" cy="455930"/>
          </a:xfrm>
          <a:prstGeom prst="rect">
            <a:avLst/>
          </a:prstGeom>
        </p:spPr>
        <p:txBody>
          <a:bodyPr/>
          <a:lstStyle>
            <a:lvl1pPr algn="ctr">
              <a:defRPr sz="1800">
                <a:latin typeface="Montserrat Light"/>
                <a:ea typeface="Montserrat Light"/>
                <a:cs typeface="Montserrat Light"/>
                <a:sym typeface="Montserrat Light"/>
              </a:defRPr>
            </a:lvl1pPr>
          </a:lstStyle>
          <a:p>
            <a:fld id="{86CB4B4D-7CA3-9044-876B-883B54F8677D}" type="slidenum">
              <a:rPr sz="900">
                <a:latin typeface="微软雅黑" panose="020B0503020204020204" pitchFamily="34" charset="-122"/>
                <a:ea typeface="微软雅黑" panose="020B0503020204020204" pitchFamily="34" charset="-122"/>
              </a:rPr>
            </a:fld>
            <a:endParaRPr sz="900">
              <a:latin typeface="微软雅黑" panose="020B0503020204020204" pitchFamily="34" charset="-122"/>
              <a:ea typeface="微软雅黑" panose="020B0503020204020204" pitchFamily="34" charset="-122"/>
            </a:endParaRPr>
          </a:p>
        </p:txBody>
      </p:sp>
      <p:sp>
        <p:nvSpPr>
          <p:cNvPr id="1131" name="Shape 1131"/>
          <p:cNvSpPr/>
          <p:nvPr/>
        </p:nvSpPr>
        <p:spPr>
          <a:xfrm>
            <a:off x="4795772" y="4886341"/>
            <a:ext cx="3045091" cy="1217802"/>
          </a:xfrm>
          <a:prstGeom prst="rect">
            <a:avLst/>
          </a:prstGeom>
          <a:ln w="12700">
            <a:miter lim="400000"/>
          </a:ln>
        </p:spPr>
        <p:txBody>
          <a:bodyPr lIns="54372" tIns="54372" rIns="54372" bIns="54372">
            <a:spAutoFit/>
          </a:bodyPr>
          <a:lstStyle>
            <a:lvl1pPr defTabSz="1087120">
              <a:lnSpc>
                <a:spcPts val="4000"/>
              </a:lnSpc>
              <a:spcBef>
                <a:spcPts val="500"/>
              </a:spcBef>
              <a:defRPr sz="2400">
                <a:latin typeface="Poppins Light"/>
                <a:ea typeface="Poppins Light"/>
                <a:cs typeface="Poppins Light"/>
                <a:sym typeface="Poppins Light"/>
              </a:defRPr>
            </a:lvl1pPr>
          </a:lstStyle>
          <a:p>
            <a:pPr>
              <a:lnSpc>
                <a:spcPct val="150000"/>
              </a:lnSpc>
            </a:pPr>
            <a:r>
              <a:rPr sz="1600" dirty="0" err="1">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sz="1600" dirty="0" err="1" smtClean="0">
                <a:solidFill>
                  <a:schemeClr val="tx1">
                    <a:lumMod val="50000"/>
                    <a:lumOff val="50000"/>
                  </a:schemeClr>
                </a:solidFill>
                <a:latin typeface="微软雅黑" panose="020B0503020204020204" pitchFamily="34" charset="-122"/>
                <a:ea typeface="微软雅黑" panose="020B0503020204020204" pitchFamily="34" charset="-122"/>
              </a:rPr>
              <a:t>并选择只保留文字</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32" name="Shape 1132"/>
          <p:cNvSpPr/>
          <p:nvPr/>
        </p:nvSpPr>
        <p:spPr>
          <a:xfrm>
            <a:off x="5217415" y="4559439"/>
            <a:ext cx="2098008" cy="400110"/>
          </a:xfrm>
          <a:prstGeom prst="rect">
            <a:avLst/>
          </a:prstGeom>
          <a:ln w="12700">
            <a:miter lim="400000"/>
          </a:ln>
        </p:spPr>
        <p:txBody>
          <a:bodyPr wrap="none" lIns="22859" rIns="22859" anchor="ctr">
            <a:spAutoFit/>
          </a:bodyPr>
          <a:lstStyle>
            <a:lvl1pPr>
              <a:defRPr sz="2400" b="1">
                <a:solidFill>
                  <a:srgbClr val="000000"/>
                </a:solidFill>
                <a:latin typeface="Poppins SemiBold"/>
                <a:ea typeface="Poppins SemiBold"/>
                <a:cs typeface="Poppins SemiBold"/>
                <a:sym typeface="Poppins SemiBold"/>
              </a:defRPr>
            </a:lvl1pPr>
          </a:lstStyle>
          <a:p>
            <a:pPr algn="l"/>
            <a:r>
              <a:rPr sz="2000">
                <a:solidFill>
                  <a:srgbClr val="0070C0"/>
                </a:solidFill>
                <a:latin typeface="微软雅黑" panose="020B0503020204020204" pitchFamily="34" charset="-122"/>
                <a:ea typeface="微软雅黑" panose="020B0503020204020204" pitchFamily="34" charset="-122"/>
              </a:rPr>
              <a:t>单击此处添加标题</a:t>
            </a:r>
            <a:endParaRPr sz="2000">
              <a:solidFill>
                <a:srgbClr val="0070C0"/>
              </a:solidFill>
              <a:latin typeface="微软雅黑" panose="020B0503020204020204" pitchFamily="34" charset="-122"/>
              <a:ea typeface="微软雅黑" panose="020B0503020204020204" pitchFamily="34" charset="-122"/>
            </a:endParaRPr>
          </a:p>
        </p:txBody>
      </p:sp>
      <p:sp>
        <p:nvSpPr>
          <p:cNvPr id="1133" name="Shape 1133"/>
          <p:cNvSpPr/>
          <p:nvPr/>
        </p:nvSpPr>
        <p:spPr>
          <a:xfrm>
            <a:off x="8154509" y="4886341"/>
            <a:ext cx="3045091" cy="1174328"/>
          </a:xfrm>
          <a:prstGeom prst="rect">
            <a:avLst/>
          </a:prstGeom>
          <a:ln w="12700">
            <a:miter lim="400000"/>
          </a:ln>
        </p:spPr>
        <p:txBody>
          <a:bodyPr lIns="54372" tIns="54372" rIns="54372" bIns="54372">
            <a:spAutoFit/>
          </a:bodyPr>
          <a:lstStyle>
            <a:lvl1pPr defTabSz="1087120">
              <a:lnSpc>
                <a:spcPts val="4000"/>
              </a:lnSpc>
              <a:spcBef>
                <a:spcPts val="500"/>
              </a:spcBef>
              <a:defRPr sz="2400">
                <a:latin typeface="Poppins Light"/>
                <a:ea typeface="Poppins Light"/>
                <a:cs typeface="Poppins Light"/>
                <a:sym typeface="Poppins Light"/>
              </a:defRPr>
            </a:lvl1pPr>
          </a:lstStyle>
          <a:p>
            <a:pPr>
              <a:lnSpc>
                <a:spcPct val="150000"/>
              </a:lnSpc>
            </a:pPr>
            <a:r>
              <a:rPr sz="1600" dirty="0" err="1">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sz="16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34" name="Shape 1134"/>
          <p:cNvSpPr/>
          <p:nvPr/>
        </p:nvSpPr>
        <p:spPr>
          <a:xfrm>
            <a:off x="8576153" y="4559439"/>
            <a:ext cx="2098008" cy="400110"/>
          </a:xfrm>
          <a:prstGeom prst="rect">
            <a:avLst/>
          </a:prstGeom>
          <a:ln w="12700">
            <a:miter lim="400000"/>
          </a:ln>
        </p:spPr>
        <p:txBody>
          <a:bodyPr wrap="none" lIns="22859" rIns="22859" anchor="ctr">
            <a:spAutoFit/>
          </a:bodyPr>
          <a:lstStyle>
            <a:lvl1pPr>
              <a:defRPr sz="2400" b="1">
                <a:solidFill>
                  <a:srgbClr val="000000"/>
                </a:solidFill>
                <a:latin typeface="Poppins SemiBold"/>
                <a:ea typeface="Poppins SemiBold"/>
                <a:cs typeface="Poppins SemiBold"/>
                <a:sym typeface="Poppins SemiBold"/>
              </a:defRPr>
            </a:lvl1pPr>
          </a:lstStyle>
          <a:p>
            <a:pPr algn="l"/>
            <a:r>
              <a:rPr sz="2000">
                <a:solidFill>
                  <a:srgbClr val="0070C0"/>
                </a:solidFill>
                <a:latin typeface="微软雅黑" panose="020B0503020204020204" pitchFamily="34" charset="-122"/>
                <a:ea typeface="微软雅黑" panose="020B0503020204020204" pitchFamily="34" charset="-122"/>
              </a:rPr>
              <a:t>单击此处添加标题</a:t>
            </a:r>
            <a:endParaRPr sz="2000">
              <a:solidFill>
                <a:srgbClr val="0070C0"/>
              </a:solidFill>
              <a:latin typeface="微软雅黑" panose="020B0503020204020204" pitchFamily="34" charset="-122"/>
              <a:ea typeface="微软雅黑" panose="020B0503020204020204" pitchFamily="34" charset="-122"/>
            </a:endParaRPr>
          </a:p>
        </p:txBody>
      </p:sp>
      <p:sp>
        <p:nvSpPr>
          <p:cNvPr id="1135" name="Shape 1135"/>
          <p:cNvSpPr/>
          <p:nvPr/>
        </p:nvSpPr>
        <p:spPr>
          <a:xfrm>
            <a:off x="1093567" y="4886341"/>
            <a:ext cx="3045091" cy="1217802"/>
          </a:xfrm>
          <a:prstGeom prst="rect">
            <a:avLst/>
          </a:prstGeom>
          <a:ln w="12700">
            <a:miter lim="400000"/>
          </a:ln>
        </p:spPr>
        <p:txBody>
          <a:bodyPr lIns="54372" tIns="54372" rIns="54372" bIns="54372">
            <a:spAutoFit/>
          </a:bodyPr>
          <a:lstStyle>
            <a:lvl1pPr defTabSz="1087120">
              <a:lnSpc>
                <a:spcPts val="4000"/>
              </a:lnSpc>
              <a:spcBef>
                <a:spcPts val="500"/>
              </a:spcBef>
              <a:defRPr sz="2400">
                <a:latin typeface="Poppins Light"/>
                <a:ea typeface="Poppins Light"/>
                <a:cs typeface="Poppins Light"/>
                <a:sym typeface="Poppins Light"/>
              </a:defRPr>
            </a:lvl1pPr>
          </a:lstStyle>
          <a:p>
            <a:pPr>
              <a:lnSpc>
                <a:spcPct val="150000"/>
              </a:lnSpc>
            </a:pPr>
            <a:r>
              <a:rPr sz="1600" dirty="0" err="1">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sz="16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36" name="Shape 1136"/>
          <p:cNvSpPr/>
          <p:nvPr/>
        </p:nvSpPr>
        <p:spPr>
          <a:xfrm>
            <a:off x="1515210" y="4559439"/>
            <a:ext cx="2098008" cy="400110"/>
          </a:xfrm>
          <a:prstGeom prst="rect">
            <a:avLst/>
          </a:prstGeom>
          <a:ln w="12700">
            <a:miter lim="400000"/>
          </a:ln>
        </p:spPr>
        <p:txBody>
          <a:bodyPr wrap="none" lIns="22859" rIns="22859" anchor="ctr">
            <a:spAutoFit/>
          </a:bodyPr>
          <a:lstStyle>
            <a:lvl1pPr>
              <a:defRPr sz="2400" b="1">
                <a:solidFill>
                  <a:srgbClr val="000000"/>
                </a:solidFill>
                <a:latin typeface="Poppins SemiBold"/>
                <a:ea typeface="Poppins SemiBold"/>
                <a:cs typeface="Poppins SemiBold"/>
                <a:sym typeface="Poppins SemiBold"/>
              </a:defRPr>
            </a:lvl1pPr>
          </a:lstStyle>
          <a:p>
            <a:pPr algn="l"/>
            <a:r>
              <a:rPr sz="2000" dirty="0" err="1">
                <a:solidFill>
                  <a:srgbClr val="0070C0"/>
                </a:solidFill>
                <a:latin typeface="微软雅黑" panose="020B0503020204020204" pitchFamily="34" charset="-122"/>
                <a:ea typeface="微软雅黑" panose="020B0503020204020204" pitchFamily="34" charset="-122"/>
              </a:rPr>
              <a:t>单击此处添加标题</a:t>
            </a:r>
            <a:endParaRPr sz="2000" dirty="0">
              <a:solidFill>
                <a:srgbClr val="0070C0"/>
              </a:solidFill>
              <a:latin typeface="微软雅黑" panose="020B0503020204020204" pitchFamily="34" charset="-122"/>
              <a:ea typeface="微软雅黑" panose="020B0503020204020204" pitchFamily="34" charset="-122"/>
            </a:endParaRPr>
          </a:p>
        </p:txBody>
      </p:sp>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96759" y="1497635"/>
            <a:ext cx="3453055" cy="3261859"/>
          </a:xfrm>
          <a:prstGeom prst="rect">
            <a:avLst/>
          </a:prstGeom>
        </p:spPr>
      </p:pic>
    </p:spTree>
    <p:custDataLst>
      <p:tags r:id="rId3"/>
    </p:custDataLst>
  </p:cSld>
  <p:clrMapOvr>
    <a:masterClrMapping/>
  </p:clrMapOvr>
  <p:transition advTm="10435">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0" presetClass="entr" presetSubtype="0" decel="100000" fill="hold" grpId="0" nodeType="afterEffect">
                                  <p:stCondLst>
                                    <p:cond delay="0"/>
                                  </p:stCondLst>
                                  <p:childTnLst>
                                    <p:set>
                                      <p:cBhvr>
                                        <p:cTn id="16" dur="1" fill="hold">
                                          <p:stCondLst>
                                            <p:cond delay="0"/>
                                          </p:stCondLst>
                                        </p:cTn>
                                        <p:tgtEl>
                                          <p:spTgt spid="1131"/>
                                        </p:tgtEl>
                                        <p:attrNameLst>
                                          <p:attrName>style.visibility</p:attrName>
                                        </p:attrNameLst>
                                      </p:cBhvr>
                                      <p:to>
                                        <p:strVal val="visible"/>
                                      </p:to>
                                    </p:set>
                                    <p:anim calcmode="lin" valueType="num">
                                      <p:cBhvr>
                                        <p:cTn id="17" dur="1000" fill="hold"/>
                                        <p:tgtEl>
                                          <p:spTgt spid="1131"/>
                                        </p:tgtEl>
                                        <p:attrNameLst>
                                          <p:attrName>ppt_w</p:attrName>
                                        </p:attrNameLst>
                                      </p:cBhvr>
                                      <p:tavLst>
                                        <p:tav tm="0">
                                          <p:val>
                                            <p:strVal val="#ppt_w+.3"/>
                                          </p:val>
                                        </p:tav>
                                        <p:tav tm="100000">
                                          <p:val>
                                            <p:strVal val="#ppt_w"/>
                                          </p:val>
                                        </p:tav>
                                      </p:tavLst>
                                    </p:anim>
                                    <p:anim calcmode="lin" valueType="num">
                                      <p:cBhvr>
                                        <p:cTn id="18" dur="1000" fill="hold"/>
                                        <p:tgtEl>
                                          <p:spTgt spid="1131"/>
                                        </p:tgtEl>
                                        <p:attrNameLst>
                                          <p:attrName>ppt_h</p:attrName>
                                        </p:attrNameLst>
                                      </p:cBhvr>
                                      <p:tavLst>
                                        <p:tav tm="0">
                                          <p:val>
                                            <p:strVal val="#ppt_h"/>
                                          </p:val>
                                        </p:tav>
                                        <p:tav tm="100000">
                                          <p:val>
                                            <p:strVal val="#ppt_h"/>
                                          </p:val>
                                        </p:tav>
                                      </p:tavLst>
                                    </p:anim>
                                    <p:animEffect transition="in" filter="fade">
                                      <p:cBhvr>
                                        <p:cTn id="19" dur="1000"/>
                                        <p:tgtEl>
                                          <p:spTgt spid="1131"/>
                                        </p:tgtEl>
                                      </p:cBhvr>
                                    </p:animEffect>
                                  </p:childTnLst>
                                </p:cTn>
                              </p:par>
                            </p:childTnLst>
                          </p:cTn>
                        </p:par>
                        <p:par>
                          <p:cTn id="20" fill="hold">
                            <p:stCondLst>
                              <p:cond delay="2500"/>
                            </p:stCondLst>
                            <p:childTnLst>
                              <p:par>
                                <p:cTn id="21" presetID="50" presetClass="entr" presetSubtype="0" decel="100000" fill="hold" grpId="0" nodeType="afterEffect">
                                  <p:stCondLst>
                                    <p:cond delay="0"/>
                                  </p:stCondLst>
                                  <p:childTnLst>
                                    <p:set>
                                      <p:cBhvr>
                                        <p:cTn id="22" dur="1" fill="hold">
                                          <p:stCondLst>
                                            <p:cond delay="0"/>
                                          </p:stCondLst>
                                        </p:cTn>
                                        <p:tgtEl>
                                          <p:spTgt spid="1132"/>
                                        </p:tgtEl>
                                        <p:attrNameLst>
                                          <p:attrName>style.visibility</p:attrName>
                                        </p:attrNameLst>
                                      </p:cBhvr>
                                      <p:to>
                                        <p:strVal val="visible"/>
                                      </p:to>
                                    </p:set>
                                    <p:anim calcmode="lin" valueType="num">
                                      <p:cBhvr>
                                        <p:cTn id="23" dur="1000" fill="hold"/>
                                        <p:tgtEl>
                                          <p:spTgt spid="1132"/>
                                        </p:tgtEl>
                                        <p:attrNameLst>
                                          <p:attrName>ppt_w</p:attrName>
                                        </p:attrNameLst>
                                      </p:cBhvr>
                                      <p:tavLst>
                                        <p:tav tm="0">
                                          <p:val>
                                            <p:strVal val="#ppt_w+.3"/>
                                          </p:val>
                                        </p:tav>
                                        <p:tav tm="100000">
                                          <p:val>
                                            <p:strVal val="#ppt_w"/>
                                          </p:val>
                                        </p:tav>
                                      </p:tavLst>
                                    </p:anim>
                                    <p:anim calcmode="lin" valueType="num">
                                      <p:cBhvr>
                                        <p:cTn id="24" dur="1000" fill="hold"/>
                                        <p:tgtEl>
                                          <p:spTgt spid="1132"/>
                                        </p:tgtEl>
                                        <p:attrNameLst>
                                          <p:attrName>ppt_h</p:attrName>
                                        </p:attrNameLst>
                                      </p:cBhvr>
                                      <p:tavLst>
                                        <p:tav tm="0">
                                          <p:val>
                                            <p:strVal val="#ppt_h"/>
                                          </p:val>
                                        </p:tav>
                                        <p:tav tm="100000">
                                          <p:val>
                                            <p:strVal val="#ppt_h"/>
                                          </p:val>
                                        </p:tav>
                                      </p:tavLst>
                                    </p:anim>
                                    <p:animEffect transition="in" filter="fade">
                                      <p:cBhvr>
                                        <p:cTn id="25" dur="1000"/>
                                        <p:tgtEl>
                                          <p:spTgt spid="1132"/>
                                        </p:tgtEl>
                                      </p:cBhvr>
                                    </p:animEffect>
                                  </p:childTnLst>
                                </p:cTn>
                              </p:par>
                            </p:childTnLst>
                          </p:cTn>
                        </p:par>
                        <p:par>
                          <p:cTn id="26" fill="hold">
                            <p:stCondLst>
                              <p:cond delay="3500"/>
                            </p:stCondLst>
                            <p:childTnLst>
                              <p:par>
                                <p:cTn id="27" presetID="50" presetClass="entr" presetSubtype="0" decel="100000" fill="hold" grpId="0" nodeType="afterEffect">
                                  <p:stCondLst>
                                    <p:cond delay="0"/>
                                  </p:stCondLst>
                                  <p:childTnLst>
                                    <p:set>
                                      <p:cBhvr>
                                        <p:cTn id="28" dur="1" fill="hold">
                                          <p:stCondLst>
                                            <p:cond delay="0"/>
                                          </p:stCondLst>
                                        </p:cTn>
                                        <p:tgtEl>
                                          <p:spTgt spid="1133"/>
                                        </p:tgtEl>
                                        <p:attrNameLst>
                                          <p:attrName>style.visibility</p:attrName>
                                        </p:attrNameLst>
                                      </p:cBhvr>
                                      <p:to>
                                        <p:strVal val="visible"/>
                                      </p:to>
                                    </p:set>
                                    <p:anim calcmode="lin" valueType="num">
                                      <p:cBhvr>
                                        <p:cTn id="29" dur="1000" fill="hold"/>
                                        <p:tgtEl>
                                          <p:spTgt spid="1133"/>
                                        </p:tgtEl>
                                        <p:attrNameLst>
                                          <p:attrName>ppt_w</p:attrName>
                                        </p:attrNameLst>
                                      </p:cBhvr>
                                      <p:tavLst>
                                        <p:tav tm="0">
                                          <p:val>
                                            <p:strVal val="#ppt_w+.3"/>
                                          </p:val>
                                        </p:tav>
                                        <p:tav tm="100000">
                                          <p:val>
                                            <p:strVal val="#ppt_w"/>
                                          </p:val>
                                        </p:tav>
                                      </p:tavLst>
                                    </p:anim>
                                    <p:anim calcmode="lin" valueType="num">
                                      <p:cBhvr>
                                        <p:cTn id="30" dur="1000" fill="hold"/>
                                        <p:tgtEl>
                                          <p:spTgt spid="1133"/>
                                        </p:tgtEl>
                                        <p:attrNameLst>
                                          <p:attrName>ppt_h</p:attrName>
                                        </p:attrNameLst>
                                      </p:cBhvr>
                                      <p:tavLst>
                                        <p:tav tm="0">
                                          <p:val>
                                            <p:strVal val="#ppt_h"/>
                                          </p:val>
                                        </p:tav>
                                        <p:tav tm="100000">
                                          <p:val>
                                            <p:strVal val="#ppt_h"/>
                                          </p:val>
                                        </p:tav>
                                      </p:tavLst>
                                    </p:anim>
                                    <p:animEffect transition="in" filter="fade">
                                      <p:cBhvr>
                                        <p:cTn id="31" dur="1000"/>
                                        <p:tgtEl>
                                          <p:spTgt spid="1133"/>
                                        </p:tgtEl>
                                      </p:cBhvr>
                                    </p:animEffect>
                                  </p:childTnLst>
                                </p:cTn>
                              </p:par>
                            </p:childTnLst>
                          </p:cTn>
                        </p:par>
                        <p:par>
                          <p:cTn id="32" fill="hold">
                            <p:stCondLst>
                              <p:cond delay="4500"/>
                            </p:stCondLst>
                            <p:childTnLst>
                              <p:par>
                                <p:cTn id="33" presetID="50" presetClass="entr" presetSubtype="0" decel="100000" fill="hold" grpId="0" nodeType="afterEffect">
                                  <p:stCondLst>
                                    <p:cond delay="0"/>
                                  </p:stCondLst>
                                  <p:childTnLst>
                                    <p:set>
                                      <p:cBhvr>
                                        <p:cTn id="34" dur="1" fill="hold">
                                          <p:stCondLst>
                                            <p:cond delay="0"/>
                                          </p:stCondLst>
                                        </p:cTn>
                                        <p:tgtEl>
                                          <p:spTgt spid="1134"/>
                                        </p:tgtEl>
                                        <p:attrNameLst>
                                          <p:attrName>style.visibility</p:attrName>
                                        </p:attrNameLst>
                                      </p:cBhvr>
                                      <p:to>
                                        <p:strVal val="visible"/>
                                      </p:to>
                                    </p:set>
                                    <p:anim calcmode="lin" valueType="num">
                                      <p:cBhvr>
                                        <p:cTn id="35" dur="1000" fill="hold"/>
                                        <p:tgtEl>
                                          <p:spTgt spid="1134"/>
                                        </p:tgtEl>
                                        <p:attrNameLst>
                                          <p:attrName>ppt_w</p:attrName>
                                        </p:attrNameLst>
                                      </p:cBhvr>
                                      <p:tavLst>
                                        <p:tav tm="0">
                                          <p:val>
                                            <p:strVal val="#ppt_w+.3"/>
                                          </p:val>
                                        </p:tav>
                                        <p:tav tm="100000">
                                          <p:val>
                                            <p:strVal val="#ppt_w"/>
                                          </p:val>
                                        </p:tav>
                                      </p:tavLst>
                                    </p:anim>
                                    <p:anim calcmode="lin" valueType="num">
                                      <p:cBhvr>
                                        <p:cTn id="36" dur="1000" fill="hold"/>
                                        <p:tgtEl>
                                          <p:spTgt spid="1134"/>
                                        </p:tgtEl>
                                        <p:attrNameLst>
                                          <p:attrName>ppt_h</p:attrName>
                                        </p:attrNameLst>
                                      </p:cBhvr>
                                      <p:tavLst>
                                        <p:tav tm="0">
                                          <p:val>
                                            <p:strVal val="#ppt_h"/>
                                          </p:val>
                                        </p:tav>
                                        <p:tav tm="100000">
                                          <p:val>
                                            <p:strVal val="#ppt_h"/>
                                          </p:val>
                                        </p:tav>
                                      </p:tavLst>
                                    </p:anim>
                                    <p:animEffect transition="in" filter="fade">
                                      <p:cBhvr>
                                        <p:cTn id="37" dur="1000"/>
                                        <p:tgtEl>
                                          <p:spTgt spid="1134"/>
                                        </p:tgtEl>
                                      </p:cBhvr>
                                    </p:animEffect>
                                  </p:childTnLst>
                                </p:cTn>
                              </p:par>
                            </p:childTnLst>
                          </p:cTn>
                        </p:par>
                        <p:par>
                          <p:cTn id="38" fill="hold">
                            <p:stCondLst>
                              <p:cond delay="5500"/>
                            </p:stCondLst>
                            <p:childTnLst>
                              <p:par>
                                <p:cTn id="39" presetID="50" presetClass="entr" presetSubtype="0" decel="100000" fill="hold" grpId="0" nodeType="afterEffect">
                                  <p:stCondLst>
                                    <p:cond delay="0"/>
                                  </p:stCondLst>
                                  <p:childTnLst>
                                    <p:set>
                                      <p:cBhvr>
                                        <p:cTn id="40" dur="1" fill="hold">
                                          <p:stCondLst>
                                            <p:cond delay="0"/>
                                          </p:stCondLst>
                                        </p:cTn>
                                        <p:tgtEl>
                                          <p:spTgt spid="1135"/>
                                        </p:tgtEl>
                                        <p:attrNameLst>
                                          <p:attrName>style.visibility</p:attrName>
                                        </p:attrNameLst>
                                      </p:cBhvr>
                                      <p:to>
                                        <p:strVal val="visible"/>
                                      </p:to>
                                    </p:set>
                                    <p:anim calcmode="lin" valueType="num">
                                      <p:cBhvr>
                                        <p:cTn id="41" dur="1000" fill="hold"/>
                                        <p:tgtEl>
                                          <p:spTgt spid="1135"/>
                                        </p:tgtEl>
                                        <p:attrNameLst>
                                          <p:attrName>ppt_w</p:attrName>
                                        </p:attrNameLst>
                                      </p:cBhvr>
                                      <p:tavLst>
                                        <p:tav tm="0">
                                          <p:val>
                                            <p:strVal val="#ppt_w+.3"/>
                                          </p:val>
                                        </p:tav>
                                        <p:tav tm="100000">
                                          <p:val>
                                            <p:strVal val="#ppt_w"/>
                                          </p:val>
                                        </p:tav>
                                      </p:tavLst>
                                    </p:anim>
                                    <p:anim calcmode="lin" valueType="num">
                                      <p:cBhvr>
                                        <p:cTn id="42" dur="1000" fill="hold"/>
                                        <p:tgtEl>
                                          <p:spTgt spid="1135"/>
                                        </p:tgtEl>
                                        <p:attrNameLst>
                                          <p:attrName>ppt_h</p:attrName>
                                        </p:attrNameLst>
                                      </p:cBhvr>
                                      <p:tavLst>
                                        <p:tav tm="0">
                                          <p:val>
                                            <p:strVal val="#ppt_h"/>
                                          </p:val>
                                        </p:tav>
                                        <p:tav tm="100000">
                                          <p:val>
                                            <p:strVal val="#ppt_h"/>
                                          </p:val>
                                        </p:tav>
                                      </p:tavLst>
                                    </p:anim>
                                    <p:animEffect transition="in" filter="fade">
                                      <p:cBhvr>
                                        <p:cTn id="43" dur="1000"/>
                                        <p:tgtEl>
                                          <p:spTgt spid="1135"/>
                                        </p:tgtEl>
                                      </p:cBhvr>
                                    </p:animEffect>
                                  </p:childTnLst>
                                </p:cTn>
                              </p:par>
                            </p:childTnLst>
                          </p:cTn>
                        </p:par>
                        <p:par>
                          <p:cTn id="44" fill="hold">
                            <p:stCondLst>
                              <p:cond delay="6500"/>
                            </p:stCondLst>
                            <p:childTnLst>
                              <p:par>
                                <p:cTn id="45" presetID="50" presetClass="entr" presetSubtype="0" decel="100000" fill="hold" grpId="0" nodeType="afterEffect">
                                  <p:stCondLst>
                                    <p:cond delay="0"/>
                                  </p:stCondLst>
                                  <p:childTnLst>
                                    <p:set>
                                      <p:cBhvr>
                                        <p:cTn id="46" dur="1" fill="hold">
                                          <p:stCondLst>
                                            <p:cond delay="0"/>
                                          </p:stCondLst>
                                        </p:cTn>
                                        <p:tgtEl>
                                          <p:spTgt spid="1136"/>
                                        </p:tgtEl>
                                        <p:attrNameLst>
                                          <p:attrName>style.visibility</p:attrName>
                                        </p:attrNameLst>
                                      </p:cBhvr>
                                      <p:to>
                                        <p:strVal val="visible"/>
                                      </p:to>
                                    </p:set>
                                    <p:anim calcmode="lin" valueType="num">
                                      <p:cBhvr>
                                        <p:cTn id="47" dur="1000" fill="hold"/>
                                        <p:tgtEl>
                                          <p:spTgt spid="1136"/>
                                        </p:tgtEl>
                                        <p:attrNameLst>
                                          <p:attrName>ppt_w</p:attrName>
                                        </p:attrNameLst>
                                      </p:cBhvr>
                                      <p:tavLst>
                                        <p:tav tm="0">
                                          <p:val>
                                            <p:strVal val="#ppt_w+.3"/>
                                          </p:val>
                                        </p:tav>
                                        <p:tav tm="100000">
                                          <p:val>
                                            <p:strVal val="#ppt_w"/>
                                          </p:val>
                                        </p:tav>
                                      </p:tavLst>
                                    </p:anim>
                                    <p:anim calcmode="lin" valueType="num">
                                      <p:cBhvr>
                                        <p:cTn id="48" dur="1000" fill="hold"/>
                                        <p:tgtEl>
                                          <p:spTgt spid="1136"/>
                                        </p:tgtEl>
                                        <p:attrNameLst>
                                          <p:attrName>ppt_h</p:attrName>
                                        </p:attrNameLst>
                                      </p:cBhvr>
                                      <p:tavLst>
                                        <p:tav tm="0">
                                          <p:val>
                                            <p:strVal val="#ppt_h"/>
                                          </p:val>
                                        </p:tav>
                                        <p:tav tm="100000">
                                          <p:val>
                                            <p:strVal val="#ppt_h"/>
                                          </p:val>
                                        </p:tav>
                                      </p:tavLst>
                                    </p:anim>
                                    <p:animEffect transition="in" filter="fade">
                                      <p:cBhvr>
                                        <p:cTn id="49" dur="1000"/>
                                        <p:tgtEl>
                                          <p:spTgt spid="1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1" grpId="0" animBg="1"/>
      <p:bldP spid="1132" grpId="0" animBg="1"/>
      <p:bldP spid="1133" grpId="0" animBg="1"/>
      <p:bldP spid="1134" grpId="0" animBg="1"/>
      <p:bldP spid="1135" grpId="0" animBg="1"/>
      <p:bldP spid="113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0" name="Shape 1210"/>
          <p:cNvSpPr>
            <a:spLocks noGrp="1"/>
          </p:cNvSpPr>
          <p:nvPr>
            <p:ph type="sldNum" sz="quarter" idx="2"/>
          </p:nvPr>
        </p:nvSpPr>
        <p:spPr>
          <a:xfrm>
            <a:off x="11187430" y="330835"/>
            <a:ext cx="435610" cy="455930"/>
          </a:xfrm>
          <a:prstGeom prst="rect">
            <a:avLst/>
          </a:prstGeom>
        </p:spPr>
        <p:txBody>
          <a:bodyPr/>
          <a:lstStyle>
            <a:lvl1pPr algn="ctr">
              <a:defRPr sz="1800">
                <a:latin typeface="Montserrat Light"/>
                <a:ea typeface="Montserrat Light"/>
                <a:cs typeface="Montserrat Light"/>
                <a:sym typeface="Montserrat Light"/>
              </a:defRPr>
            </a:lvl1pPr>
          </a:lstStyle>
          <a:p>
            <a:fld id="{86CB4B4D-7CA3-9044-876B-883B54F8677D}" type="slidenum">
              <a:rPr sz="900">
                <a:latin typeface="微软雅黑" panose="020B0503020204020204" pitchFamily="34" charset="-122"/>
                <a:ea typeface="微软雅黑" panose="020B0503020204020204" pitchFamily="34" charset="-122"/>
              </a:rPr>
            </a:fld>
            <a:endParaRPr sz="900">
              <a:latin typeface="微软雅黑" panose="020B0503020204020204" pitchFamily="34" charset="-122"/>
              <a:ea typeface="微软雅黑" panose="020B0503020204020204" pitchFamily="34" charset="-122"/>
            </a:endParaRPr>
          </a:p>
        </p:txBody>
      </p:sp>
      <p:sp>
        <p:nvSpPr>
          <p:cNvPr id="1230" name="Shape 1230"/>
          <p:cNvSpPr/>
          <p:nvPr/>
        </p:nvSpPr>
        <p:spPr>
          <a:xfrm>
            <a:off x="5749114" y="1395010"/>
            <a:ext cx="3898503" cy="671979"/>
          </a:xfrm>
          <a:prstGeom prst="rect">
            <a:avLst/>
          </a:prstGeom>
          <a:ln w="12700">
            <a:miter lim="400000"/>
          </a:ln>
        </p:spPr>
        <p:txBody>
          <a:bodyPr wrap="none" lIns="0" tIns="0" rIns="0" bIns="0" anchor="ctr">
            <a:spAutoFit/>
          </a:bodyPr>
          <a:lstStyle/>
          <a:p>
            <a:pPr algn="l" defTabSz="4572000">
              <a:lnSpc>
                <a:spcPct val="150000"/>
              </a:lnSpc>
              <a:defRPr sz="6600" b="1" spc="500">
                <a:solidFill>
                  <a:srgbClr val="000000"/>
                </a:solidFill>
                <a:latin typeface="Montserrat Semi"/>
                <a:ea typeface="Montserrat Semi"/>
                <a:cs typeface="Montserrat Semi"/>
                <a:sym typeface="Montserrat Semi"/>
              </a:defRPr>
            </a:pPr>
            <a:r>
              <a:rPr sz="3300" dirty="0" err="1" smtClean="0">
                <a:solidFill>
                  <a:srgbClr val="0070C0"/>
                </a:solidFill>
                <a:latin typeface="微软雅黑" panose="020B0503020204020204" pitchFamily="34" charset="-122"/>
                <a:ea typeface="微软雅黑" panose="020B0503020204020204" pitchFamily="34" charset="-122"/>
              </a:rPr>
              <a:t>输入您的文字内容</a:t>
            </a:r>
            <a:endParaRPr sz="3300" dirty="0">
              <a:solidFill>
                <a:srgbClr val="0070C0"/>
              </a:solidFill>
              <a:latin typeface="微软雅黑" panose="020B0503020204020204" pitchFamily="34" charset="-122"/>
              <a:ea typeface="微软雅黑" panose="020B0503020204020204" pitchFamily="34" charset="-122"/>
            </a:endParaRPr>
          </a:p>
        </p:txBody>
      </p:sp>
      <p:sp>
        <p:nvSpPr>
          <p:cNvPr id="1231" name="Shape 1231"/>
          <p:cNvSpPr/>
          <p:nvPr/>
        </p:nvSpPr>
        <p:spPr>
          <a:xfrm>
            <a:off x="6098188" y="3979425"/>
            <a:ext cx="4214068" cy="804996"/>
          </a:xfrm>
          <a:prstGeom prst="rect">
            <a:avLst/>
          </a:prstGeom>
          <a:ln w="12700">
            <a:miter lim="400000"/>
          </a:ln>
        </p:spPr>
        <p:txBody>
          <a:bodyPr lIns="54372" tIns="54372" rIns="54372" bIns="54372">
            <a:spAutoFit/>
          </a:bodyPr>
          <a:lstStyle>
            <a:lvl1pPr defTabSz="1087120">
              <a:lnSpc>
                <a:spcPts val="4000"/>
              </a:lnSpc>
              <a:spcBef>
                <a:spcPts val="500"/>
              </a:spcBef>
              <a:defRPr sz="2400">
                <a:latin typeface="Poppins Light"/>
                <a:ea typeface="Poppins Light"/>
                <a:cs typeface="Poppins Light"/>
                <a:sym typeface="Poppins Light"/>
              </a:defRPr>
            </a:lvl1pPr>
          </a:lstStyle>
          <a:p>
            <a:pPr>
              <a:lnSpc>
                <a:spcPct val="150000"/>
              </a:lnSpc>
            </a:pPr>
            <a:r>
              <a:rPr sz="1600" dirty="0" err="1">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sz="16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32" name="Shape 1232"/>
          <p:cNvSpPr/>
          <p:nvPr/>
        </p:nvSpPr>
        <p:spPr>
          <a:xfrm>
            <a:off x="6156973" y="3607920"/>
            <a:ext cx="2098008" cy="400110"/>
          </a:xfrm>
          <a:prstGeom prst="rect">
            <a:avLst/>
          </a:prstGeom>
          <a:ln w="12700">
            <a:miter lim="400000"/>
          </a:ln>
        </p:spPr>
        <p:txBody>
          <a:bodyPr wrap="none" lIns="22859" rIns="22859" anchor="ctr">
            <a:spAutoFit/>
          </a:bodyPr>
          <a:lstStyle>
            <a:lvl1pPr>
              <a:defRPr sz="2400" b="1">
                <a:solidFill>
                  <a:srgbClr val="000000"/>
                </a:solidFill>
                <a:latin typeface="Poppins SemiBold"/>
                <a:ea typeface="Poppins SemiBold"/>
                <a:cs typeface="Poppins SemiBold"/>
                <a:sym typeface="Poppins SemiBold"/>
              </a:defRPr>
            </a:lvl1pPr>
          </a:lstStyle>
          <a:p>
            <a:pPr algn="l"/>
            <a:r>
              <a:rPr sz="2000" dirty="0" err="1" smtClean="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endParaRPr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33" name="Shape 1233"/>
          <p:cNvSpPr/>
          <p:nvPr/>
        </p:nvSpPr>
        <p:spPr>
          <a:xfrm>
            <a:off x="6098188" y="5215015"/>
            <a:ext cx="4214068" cy="804996"/>
          </a:xfrm>
          <a:prstGeom prst="rect">
            <a:avLst/>
          </a:prstGeom>
          <a:ln w="12700">
            <a:miter lim="400000"/>
          </a:ln>
        </p:spPr>
        <p:txBody>
          <a:bodyPr lIns="54372" tIns="54372" rIns="54372" bIns="54372">
            <a:spAutoFit/>
          </a:bodyPr>
          <a:lstStyle>
            <a:lvl1pPr defTabSz="1087120">
              <a:lnSpc>
                <a:spcPts val="4000"/>
              </a:lnSpc>
              <a:spcBef>
                <a:spcPts val="500"/>
              </a:spcBef>
              <a:defRPr sz="2400">
                <a:latin typeface="Poppins Light"/>
                <a:ea typeface="Poppins Light"/>
                <a:cs typeface="Poppins Light"/>
                <a:sym typeface="Poppins Light"/>
              </a:defRPr>
            </a:lvl1pPr>
          </a:lstStyle>
          <a:p>
            <a:pPr>
              <a:lnSpc>
                <a:spcPct val="150000"/>
              </a:lnSpc>
            </a:pPr>
            <a:r>
              <a:rPr sz="1600" dirty="0" err="1">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sz="16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34" name="Shape 1234"/>
          <p:cNvSpPr/>
          <p:nvPr/>
        </p:nvSpPr>
        <p:spPr>
          <a:xfrm>
            <a:off x="6156973" y="4843509"/>
            <a:ext cx="2098008" cy="400110"/>
          </a:xfrm>
          <a:prstGeom prst="rect">
            <a:avLst/>
          </a:prstGeom>
          <a:ln w="12700">
            <a:miter lim="400000"/>
          </a:ln>
        </p:spPr>
        <p:txBody>
          <a:bodyPr wrap="none" lIns="22859" rIns="22859" anchor="ctr">
            <a:spAutoFit/>
          </a:bodyPr>
          <a:lstStyle>
            <a:lvl1pPr>
              <a:defRPr sz="2400" b="1">
                <a:solidFill>
                  <a:srgbClr val="000000"/>
                </a:solidFill>
                <a:latin typeface="Poppins SemiBold"/>
                <a:ea typeface="Poppins SemiBold"/>
                <a:cs typeface="Poppins SemiBold"/>
                <a:sym typeface="Poppins SemiBold"/>
              </a:defRPr>
            </a:lvl1pPr>
          </a:lstStyle>
          <a:p>
            <a:pPr algn="l"/>
            <a:r>
              <a:rPr sz="2000" dirty="0" err="1" smtClean="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endParaRPr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35" name="Shape 1235"/>
          <p:cNvSpPr/>
          <p:nvPr/>
        </p:nvSpPr>
        <p:spPr>
          <a:xfrm>
            <a:off x="6098188" y="2743837"/>
            <a:ext cx="4214068" cy="804996"/>
          </a:xfrm>
          <a:prstGeom prst="rect">
            <a:avLst/>
          </a:prstGeom>
          <a:ln w="12700">
            <a:miter lim="400000"/>
          </a:ln>
        </p:spPr>
        <p:txBody>
          <a:bodyPr lIns="54372" tIns="54372" rIns="54372" bIns="54372">
            <a:spAutoFit/>
          </a:bodyPr>
          <a:lstStyle>
            <a:lvl1pPr defTabSz="1087120">
              <a:lnSpc>
                <a:spcPts val="4000"/>
              </a:lnSpc>
              <a:spcBef>
                <a:spcPts val="500"/>
              </a:spcBef>
              <a:defRPr sz="2400">
                <a:latin typeface="Poppins Light"/>
                <a:ea typeface="Poppins Light"/>
                <a:cs typeface="Poppins Light"/>
                <a:sym typeface="Poppins Light"/>
              </a:defRPr>
            </a:lvl1pPr>
          </a:lstStyle>
          <a:p>
            <a:pPr>
              <a:lnSpc>
                <a:spcPct val="150000"/>
              </a:lnSpc>
            </a:pPr>
            <a:r>
              <a:rPr sz="1600" dirty="0" err="1">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sz="16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36" name="Shape 1236"/>
          <p:cNvSpPr/>
          <p:nvPr/>
        </p:nvSpPr>
        <p:spPr>
          <a:xfrm>
            <a:off x="6156973" y="2372331"/>
            <a:ext cx="2098008" cy="400110"/>
          </a:xfrm>
          <a:prstGeom prst="rect">
            <a:avLst/>
          </a:prstGeom>
          <a:ln w="12700">
            <a:miter lim="400000"/>
          </a:ln>
        </p:spPr>
        <p:txBody>
          <a:bodyPr wrap="none" lIns="22859" rIns="22859" anchor="ctr">
            <a:spAutoFit/>
          </a:bodyPr>
          <a:lstStyle>
            <a:lvl1pPr>
              <a:defRPr sz="2400" b="1">
                <a:solidFill>
                  <a:srgbClr val="000000"/>
                </a:solidFill>
                <a:latin typeface="Poppins SemiBold"/>
                <a:ea typeface="Poppins SemiBold"/>
                <a:cs typeface="Poppins SemiBold"/>
                <a:sym typeface="Poppins SemiBold"/>
              </a:defRPr>
            </a:lvl1pPr>
          </a:lstStyle>
          <a:p>
            <a:pPr algn="l"/>
            <a:r>
              <a:rPr sz="2000" dirty="0" err="1" smtClean="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endParaRPr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37" name="Shape 1237"/>
          <p:cNvSpPr/>
          <p:nvPr/>
        </p:nvSpPr>
        <p:spPr>
          <a:xfrm>
            <a:off x="5749115" y="2468242"/>
            <a:ext cx="279328" cy="203148"/>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7F7F7F"/>
          </a:solidFill>
          <a:ln w="12700">
            <a:miter lim="400000"/>
          </a:ln>
        </p:spPr>
        <p:txBody>
          <a:bodyPr lIns="22859" rIns="22859" anchor="ctr"/>
          <a:lstStyle/>
          <a:p>
            <a:pPr defTabSz="456565">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42" name="Shape 1242"/>
          <p:cNvSpPr/>
          <p:nvPr/>
        </p:nvSpPr>
        <p:spPr>
          <a:xfrm>
            <a:off x="5749115" y="366629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7F7F7F"/>
          </a:solidFill>
          <a:ln w="12700">
            <a:miter lim="400000"/>
          </a:ln>
        </p:spPr>
        <p:txBody>
          <a:bodyPr lIns="22859" rIns="22859" anchor="ctr"/>
          <a:lstStyle/>
          <a:p>
            <a:pPr defTabSz="456565">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43" name="Shape 1243"/>
          <p:cNvSpPr/>
          <p:nvPr/>
        </p:nvSpPr>
        <p:spPr>
          <a:xfrm>
            <a:off x="5749114" y="4922944"/>
            <a:ext cx="279328" cy="241238"/>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rgbClr val="7F7F7F"/>
          </a:solidFill>
          <a:ln w="12700">
            <a:miter lim="400000"/>
          </a:ln>
        </p:spPr>
        <p:txBody>
          <a:bodyPr lIns="22859" rIns="22859" anchor="ctr"/>
          <a:lstStyle/>
          <a:p>
            <a:pPr defTabSz="456565">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1244" name="de2115e2b274f01a5759aad017065693.jpg"/>
          <p:cNvPicPr>
            <a:picLocks noGrp="1" noChangeAspect="1"/>
          </p:cNvPicPr>
          <p:nvPr>
            <p:ph type="pic" idx="13"/>
          </p:nvPr>
        </p:nvPicPr>
        <p:blipFill>
          <a:blip r:embed="rId1" cstate="print">
            <a:extLst>
              <a:ext uri="{28A0092B-C50C-407E-A947-70E740481C1C}">
                <a14:useLocalDpi xmlns:a14="http://schemas.microsoft.com/office/drawing/2010/main" val="0"/>
              </a:ext>
            </a:extLst>
          </a:blip>
          <a:stretch>
            <a:fillRect/>
          </a:stretch>
        </p:blipFill>
        <p:spPr>
          <a:xfrm>
            <a:off x="1790990" y="1264161"/>
            <a:ext cx="2746969" cy="4687518"/>
          </a:xfrm>
          <a:prstGeom prst="rect">
            <a:avLst/>
          </a:prstGeom>
        </p:spPr>
      </p:pic>
      <p:sp>
        <p:nvSpPr>
          <p:cNvPr id="14" name="矩形 13"/>
          <p:cNvSpPr/>
          <p:nvPr/>
        </p:nvSpPr>
        <p:spPr>
          <a:xfrm>
            <a:off x="692366" y="269177"/>
            <a:ext cx="3570208" cy="769441"/>
          </a:xfrm>
          <a:prstGeom prst="rect">
            <a:avLst/>
          </a:prstGeom>
        </p:spPr>
        <p:txBody>
          <a:bodyPr wrap="none">
            <a:spAutoFit/>
          </a:bodyPr>
          <a:lstStyle/>
          <a:p>
            <a:pPr algn="ctr"/>
            <a:r>
              <a:rPr lang="zh-CN" altLang="en-US" sz="4400" dirty="0" smtClean="0">
                <a:solidFill>
                  <a:schemeClr val="tx1">
                    <a:lumMod val="75000"/>
                    <a:lumOff val="25000"/>
                  </a:schemeClr>
                </a:solidFill>
                <a:latin typeface="禹卫书法行书简体" panose="02000603000000000000" pitchFamily="2" charset="-122"/>
                <a:ea typeface="禹卫书法行书简体" panose="02000603000000000000" pitchFamily="2" charset="-122"/>
              </a:rPr>
              <a:t>点击添加内容</a:t>
            </a:r>
            <a:endParaRPr lang="zh-CN" altLang="en-US" sz="4400" dirty="0">
              <a:solidFill>
                <a:schemeClr val="tx1">
                  <a:lumMod val="75000"/>
                  <a:lumOff val="25000"/>
                </a:schemeClr>
              </a:solidFill>
              <a:latin typeface="禹卫书法行书简体" panose="02000603000000000000" pitchFamily="2" charset="-122"/>
              <a:ea typeface="禹卫书法行书简体" panose="02000603000000000000" pitchFamily="2" charset="-122"/>
            </a:endParaRPr>
          </a:p>
        </p:txBody>
      </p:sp>
    </p:spTree>
    <p:custDataLst>
      <p:tags r:id="rId2"/>
    </p:custDataLst>
  </p:cSld>
  <p:clrMapOvr>
    <a:masterClrMapping/>
  </p:clrMapOvr>
  <p:transition advTm="3712">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44"/>
                                        </p:tgtEl>
                                        <p:attrNameLst>
                                          <p:attrName>style.visibility</p:attrName>
                                        </p:attrNameLst>
                                      </p:cBhvr>
                                      <p:to>
                                        <p:strVal val="visible"/>
                                      </p:to>
                                    </p:set>
                                    <p:anim calcmode="lin" valueType="num">
                                      <p:cBhvr>
                                        <p:cTn id="7" dur="500" fill="hold"/>
                                        <p:tgtEl>
                                          <p:spTgt spid="1244"/>
                                        </p:tgtEl>
                                        <p:attrNameLst>
                                          <p:attrName>ppt_w</p:attrName>
                                        </p:attrNameLst>
                                      </p:cBhvr>
                                      <p:tavLst>
                                        <p:tav tm="0">
                                          <p:val>
                                            <p:fltVal val="0"/>
                                          </p:val>
                                        </p:tav>
                                        <p:tav tm="100000">
                                          <p:val>
                                            <p:strVal val="#ppt_w"/>
                                          </p:val>
                                        </p:tav>
                                      </p:tavLst>
                                    </p:anim>
                                    <p:anim calcmode="lin" valueType="num">
                                      <p:cBhvr>
                                        <p:cTn id="8" dur="500" fill="hold"/>
                                        <p:tgtEl>
                                          <p:spTgt spid="1244"/>
                                        </p:tgtEl>
                                        <p:attrNameLst>
                                          <p:attrName>ppt_h</p:attrName>
                                        </p:attrNameLst>
                                      </p:cBhvr>
                                      <p:tavLst>
                                        <p:tav tm="0">
                                          <p:val>
                                            <p:fltVal val="0"/>
                                          </p:val>
                                        </p:tav>
                                        <p:tav tm="100000">
                                          <p:val>
                                            <p:strVal val="#ppt_h"/>
                                          </p:val>
                                        </p:tav>
                                      </p:tavLst>
                                    </p:anim>
                                    <p:animEffect transition="in" filter="fade">
                                      <p:cBhvr>
                                        <p:cTn id="9" dur="500"/>
                                        <p:tgtEl>
                                          <p:spTgt spid="1244"/>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1230"/>
                                        </p:tgtEl>
                                        <p:attrNameLst>
                                          <p:attrName>style.visibility</p:attrName>
                                        </p:attrNameLst>
                                      </p:cBhvr>
                                      <p:to>
                                        <p:strVal val="visible"/>
                                      </p:to>
                                    </p:set>
                                    <p:animEffect transition="in" filter="fade">
                                      <p:cBhvr>
                                        <p:cTn id="13" dur="1000"/>
                                        <p:tgtEl>
                                          <p:spTgt spid="1230"/>
                                        </p:tgtEl>
                                      </p:cBhvr>
                                    </p:animEffect>
                                    <p:anim calcmode="lin" valueType="num">
                                      <p:cBhvr>
                                        <p:cTn id="14" dur="1000" fill="hold"/>
                                        <p:tgtEl>
                                          <p:spTgt spid="1230"/>
                                        </p:tgtEl>
                                        <p:attrNameLst>
                                          <p:attrName>ppt_x</p:attrName>
                                        </p:attrNameLst>
                                      </p:cBhvr>
                                      <p:tavLst>
                                        <p:tav tm="0">
                                          <p:val>
                                            <p:strVal val="#ppt_x"/>
                                          </p:val>
                                        </p:tav>
                                        <p:tav tm="100000">
                                          <p:val>
                                            <p:strVal val="#ppt_x"/>
                                          </p:val>
                                        </p:tav>
                                      </p:tavLst>
                                    </p:anim>
                                    <p:anim calcmode="lin" valueType="num">
                                      <p:cBhvr>
                                        <p:cTn id="15" dur="1000" fill="hold"/>
                                        <p:tgtEl>
                                          <p:spTgt spid="1230"/>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231"/>
                                        </p:tgtEl>
                                        <p:attrNameLst>
                                          <p:attrName>style.visibility</p:attrName>
                                        </p:attrNameLst>
                                      </p:cBhvr>
                                      <p:to>
                                        <p:strVal val="visible"/>
                                      </p:to>
                                    </p:set>
                                    <p:animEffect transition="in" filter="fade">
                                      <p:cBhvr>
                                        <p:cTn id="19" dur="1000"/>
                                        <p:tgtEl>
                                          <p:spTgt spid="1231"/>
                                        </p:tgtEl>
                                      </p:cBhvr>
                                    </p:animEffect>
                                    <p:anim calcmode="lin" valueType="num">
                                      <p:cBhvr>
                                        <p:cTn id="20" dur="1000" fill="hold"/>
                                        <p:tgtEl>
                                          <p:spTgt spid="1231"/>
                                        </p:tgtEl>
                                        <p:attrNameLst>
                                          <p:attrName>ppt_x</p:attrName>
                                        </p:attrNameLst>
                                      </p:cBhvr>
                                      <p:tavLst>
                                        <p:tav tm="0">
                                          <p:val>
                                            <p:strVal val="#ppt_x"/>
                                          </p:val>
                                        </p:tav>
                                        <p:tav tm="100000">
                                          <p:val>
                                            <p:strVal val="#ppt_x"/>
                                          </p:val>
                                        </p:tav>
                                      </p:tavLst>
                                    </p:anim>
                                    <p:anim calcmode="lin" valueType="num">
                                      <p:cBhvr>
                                        <p:cTn id="21" dur="1000" fill="hold"/>
                                        <p:tgtEl>
                                          <p:spTgt spid="1231"/>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7" presetClass="entr" presetSubtype="0" fill="hold" grpId="0" nodeType="afterEffect">
                                  <p:stCondLst>
                                    <p:cond delay="0"/>
                                  </p:stCondLst>
                                  <p:childTnLst>
                                    <p:set>
                                      <p:cBhvr>
                                        <p:cTn id="24" dur="1" fill="hold">
                                          <p:stCondLst>
                                            <p:cond delay="0"/>
                                          </p:stCondLst>
                                        </p:cTn>
                                        <p:tgtEl>
                                          <p:spTgt spid="1232"/>
                                        </p:tgtEl>
                                        <p:attrNameLst>
                                          <p:attrName>style.visibility</p:attrName>
                                        </p:attrNameLst>
                                      </p:cBhvr>
                                      <p:to>
                                        <p:strVal val="visible"/>
                                      </p:to>
                                    </p:set>
                                    <p:animEffect transition="in" filter="fade">
                                      <p:cBhvr>
                                        <p:cTn id="25" dur="1000"/>
                                        <p:tgtEl>
                                          <p:spTgt spid="1232"/>
                                        </p:tgtEl>
                                      </p:cBhvr>
                                    </p:animEffect>
                                    <p:anim calcmode="lin" valueType="num">
                                      <p:cBhvr>
                                        <p:cTn id="26" dur="1000" fill="hold"/>
                                        <p:tgtEl>
                                          <p:spTgt spid="1232"/>
                                        </p:tgtEl>
                                        <p:attrNameLst>
                                          <p:attrName>ppt_x</p:attrName>
                                        </p:attrNameLst>
                                      </p:cBhvr>
                                      <p:tavLst>
                                        <p:tav tm="0">
                                          <p:val>
                                            <p:strVal val="#ppt_x"/>
                                          </p:val>
                                        </p:tav>
                                        <p:tav tm="100000">
                                          <p:val>
                                            <p:strVal val="#ppt_x"/>
                                          </p:val>
                                        </p:tav>
                                      </p:tavLst>
                                    </p:anim>
                                    <p:anim calcmode="lin" valueType="num">
                                      <p:cBhvr>
                                        <p:cTn id="27" dur="1000" fill="hold"/>
                                        <p:tgtEl>
                                          <p:spTgt spid="1232"/>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7" presetClass="entr" presetSubtype="0" fill="hold" grpId="0" nodeType="afterEffect">
                                  <p:stCondLst>
                                    <p:cond delay="0"/>
                                  </p:stCondLst>
                                  <p:childTnLst>
                                    <p:set>
                                      <p:cBhvr>
                                        <p:cTn id="30" dur="1" fill="hold">
                                          <p:stCondLst>
                                            <p:cond delay="0"/>
                                          </p:stCondLst>
                                        </p:cTn>
                                        <p:tgtEl>
                                          <p:spTgt spid="1233"/>
                                        </p:tgtEl>
                                        <p:attrNameLst>
                                          <p:attrName>style.visibility</p:attrName>
                                        </p:attrNameLst>
                                      </p:cBhvr>
                                      <p:to>
                                        <p:strVal val="visible"/>
                                      </p:to>
                                    </p:set>
                                    <p:animEffect transition="in" filter="fade">
                                      <p:cBhvr>
                                        <p:cTn id="31" dur="1000"/>
                                        <p:tgtEl>
                                          <p:spTgt spid="1233"/>
                                        </p:tgtEl>
                                      </p:cBhvr>
                                    </p:animEffect>
                                    <p:anim calcmode="lin" valueType="num">
                                      <p:cBhvr>
                                        <p:cTn id="32" dur="1000" fill="hold"/>
                                        <p:tgtEl>
                                          <p:spTgt spid="1233"/>
                                        </p:tgtEl>
                                        <p:attrNameLst>
                                          <p:attrName>ppt_x</p:attrName>
                                        </p:attrNameLst>
                                      </p:cBhvr>
                                      <p:tavLst>
                                        <p:tav tm="0">
                                          <p:val>
                                            <p:strVal val="#ppt_x"/>
                                          </p:val>
                                        </p:tav>
                                        <p:tav tm="100000">
                                          <p:val>
                                            <p:strVal val="#ppt_x"/>
                                          </p:val>
                                        </p:tav>
                                      </p:tavLst>
                                    </p:anim>
                                    <p:anim calcmode="lin" valueType="num">
                                      <p:cBhvr>
                                        <p:cTn id="33" dur="1000" fill="hold"/>
                                        <p:tgtEl>
                                          <p:spTgt spid="1233"/>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7" presetClass="entr" presetSubtype="0" fill="hold" grpId="0" nodeType="afterEffect">
                                  <p:stCondLst>
                                    <p:cond delay="0"/>
                                  </p:stCondLst>
                                  <p:childTnLst>
                                    <p:set>
                                      <p:cBhvr>
                                        <p:cTn id="36" dur="1" fill="hold">
                                          <p:stCondLst>
                                            <p:cond delay="0"/>
                                          </p:stCondLst>
                                        </p:cTn>
                                        <p:tgtEl>
                                          <p:spTgt spid="1234"/>
                                        </p:tgtEl>
                                        <p:attrNameLst>
                                          <p:attrName>style.visibility</p:attrName>
                                        </p:attrNameLst>
                                      </p:cBhvr>
                                      <p:to>
                                        <p:strVal val="visible"/>
                                      </p:to>
                                    </p:set>
                                    <p:animEffect transition="in" filter="fade">
                                      <p:cBhvr>
                                        <p:cTn id="37" dur="1000"/>
                                        <p:tgtEl>
                                          <p:spTgt spid="1234"/>
                                        </p:tgtEl>
                                      </p:cBhvr>
                                    </p:animEffect>
                                    <p:anim calcmode="lin" valueType="num">
                                      <p:cBhvr>
                                        <p:cTn id="38" dur="1000" fill="hold"/>
                                        <p:tgtEl>
                                          <p:spTgt spid="1234"/>
                                        </p:tgtEl>
                                        <p:attrNameLst>
                                          <p:attrName>ppt_x</p:attrName>
                                        </p:attrNameLst>
                                      </p:cBhvr>
                                      <p:tavLst>
                                        <p:tav tm="0">
                                          <p:val>
                                            <p:strVal val="#ppt_x"/>
                                          </p:val>
                                        </p:tav>
                                        <p:tav tm="100000">
                                          <p:val>
                                            <p:strVal val="#ppt_x"/>
                                          </p:val>
                                        </p:tav>
                                      </p:tavLst>
                                    </p:anim>
                                    <p:anim calcmode="lin" valueType="num">
                                      <p:cBhvr>
                                        <p:cTn id="39" dur="1000" fill="hold"/>
                                        <p:tgtEl>
                                          <p:spTgt spid="1234"/>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7" presetClass="entr" presetSubtype="0" fill="hold" grpId="0" nodeType="afterEffect">
                                  <p:stCondLst>
                                    <p:cond delay="0"/>
                                  </p:stCondLst>
                                  <p:childTnLst>
                                    <p:set>
                                      <p:cBhvr>
                                        <p:cTn id="42" dur="1" fill="hold">
                                          <p:stCondLst>
                                            <p:cond delay="0"/>
                                          </p:stCondLst>
                                        </p:cTn>
                                        <p:tgtEl>
                                          <p:spTgt spid="1235"/>
                                        </p:tgtEl>
                                        <p:attrNameLst>
                                          <p:attrName>style.visibility</p:attrName>
                                        </p:attrNameLst>
                                      </p:cBhvr>
                                      <p:to>
                                        <p:strVal val="visible"/>
                                      </p:to>
                                    </p:set>
                                    <p:animEffect transition="in" filter="fade">
                                      <p:cBhvr>
                                        <p:cTn id="43" dur="1000"/>
                                        <p:tgtEl>
                                          <p:spTgt spid="1235"/>
                                        </p:tgtEl>
                                      </p:cBhvr>
                                    </p:animEffect>
                                    <p:anim calcmode="lin" valueType="num">
                                      <p:cBhvr>
                                        <p:cTn id="44" dur="1000" fill="hold"/>
                                        <p:tgtEl>
                                          <p:spTgt spid="1235"/>
                                        </p:tgtEl>
                                        <p:attrNameLst>
                                          <p:attrName>ppt_x</p:attrName>
                                        </p:attrNameLst>
                                      </p:cBhvr>
                                      <p:tavLst>
                                        <p:tav tm="0">
                                          <p:val>
                                            <p:strVal val="#ppt_x"/>
                                          </p:val>
                                        </p:tav>
                                        <p:tav tm="100000">
                                          <p:val>
                                            <p:strVal val="#ppt_x"/>
                                          </p:val>
                                        </p:tav>
                                      </p:tavLst>
                                    </p:anim>
                                    <p:anim calcmode="lin" valueType="num">
                                      <p:cBhvr>
                                        <p:cTn id="45" dur="1000" fill="hold"/>
                                        <p:tgtEl>
                                          <p:spTgt spid="1235"/>
                                        </p:tgtEl>
                                        <p:attrNameLst>
                                          <p:attrName>ppt_y</p:attrName>
                                        </p:attrNameLst>
                                      </p:cBhvr>
                                      <p:tavLst>
                                        <p:tav tm="0">
                                          <p:val>
                                            <p:strVal val="#ppt_y-.1"/>
                                          </p:val>
                                        </p:tav>
                                        <p:tav tm="100000">
                                          <p:val>
                                            <p:strVal val="#ppt_y"/>
                                          </p:val>
                                        </p:tav>
                                      </p:tavLst>
                                    </p:anim>
                                  </p:childTnLst>
                                </p:cTn>
                              </p:par>
                            </p:childTnLst>
                          </p:cTn>
                        </p:par>
                        <p:par>
                          <p:cTn id="46" fill="hold">
                            <p:stCondLst>
                              <p:cond delay="6500"/>
                            </p:stCondLst>
                            <p:childTnLst>
                              <p:par>
                                <p:cTn id="47" presetID="47" presetClass="entr" presetSubtype="0" fill="hold" grpId="0" nodeType="afterEffect">
                                  <p:stCondLst>
                                    <p:cond delay="0"/>
                                  </p:stCondLst>
                                  <p:childTnLst>
                                    <p:set>
                                      <p:cBhvr>
                                        <p:cTn id="48" dur="1" fill="hold">
                                          <p:stCondLst>
                                            <p:cond delay="0"/>
                                          </p:stCondLst>
                                        </p:cTn>
                                        <p:tgtEl>
                                          <p:spTgt spid="1236"/>
                                        </p:tgtEl>
                                        <p:attrNameLst>
                                          <p:attrName>style.visibility</p:attrName>
                                        </p:attrNameLst>
                                      </p:cBhvr>
                                      <p:to>
                                        <p:strVal val="visible"/>
                                      </p:to>
                                    </p:set>
                                    <p:animEffect transition="in" filter="fade">
                                      <p:cBhvr>
                                        <p:cTn id="49" dur="1000"/>
                                        <p:tgtEl>
                                          <p:spTgt spid="1236"/>
                                        </p:tgtEl>
                                      </p:cBhvr>
                                    </p:animEffect>
                                    <p:anim calcmode="lin" valueType="num">
                                      <p:cBhvr>
                                        <p:cTn id="50" dur="1000" fill="hold"/>
                                        <p:tgtEl>
                                          <p:spTgt spid="1236"/>
                                        </p:tgtEl>
                                        <p:attrNameLst>
                                          <p:attrName>ppt_x</p:attrName>
                                        </p:attrNameLst>
                                      </p:cBhvr>
                                      <p:tavLst>
                                        <p:tav tm="0">
                                          <p:val>
                                            <p:strVal val="#ppt_x"/>
                                          </p:val>
                                        </p:tav>
                                        <p:tav tm="100000">
                                          <p:val>
                                            <p:strVal val="#ppt_x"/>
                                          </p:val>
                                        </p:tav>
                                      </p:tavLst>
                                    </p:anim>
                                    <p:anim calcmode="lin" valueType="num">
                                      <p:cBhvr>
                                        <p:cTn id="51" dur="1000" fill="hold"/>
                                        <p:tgtEl>
                                          <p:spTgt spid="1236"/>
                                        </p:tgtEl>
                                        <p:attrNameLst>
                                          <p:attrName>ppt_y</p:attrName>
                                        </p:attrNameLst>
                                      </p:cBhvr>
                                      <p:tavLst>
                                        <p:tav tm="0">
                                          <p:val>
                                            <p:strVal val="#ppt_y-.1"/>
                                          </p:val>
                                        </p:tav>
                                        <p:tav tm="100000">
                                          <p:val>
                                            <p:strVal val="#ppt_y"/>
                                          </p:val>
                                        </p:tav>
                                      </p:tavLst>
                                    </p:anim>
                                  </p:childTnLst>
                                </p:cTn>
                              </p:par>
                            </p:childTnLst>
                          </p:cTn>
                        </p:par>
                        <p:par>
                          <p:cTn id="52" fill="hold">
                            <p:stCondLst>
                              <p:cond delay="7500"/>
                            </p:stCondLst>
                            <p:childTnLst>
                              <p:par>
                                <p:cTn id="53" presetID="47" presetClass="entr" presetSubtype="0" fill="hold" grpId="0" nodeType="afterEffect">
                                  <p:stCondLst>
                                    <p:cond delay="0"/>
                                  </p:stCondLst>
                                  <p:childTnLst>
                                    <p:set>
                                      <p:cBhvr>
                                        <p:cTn id="54" dur="1" fill="hold">
                                          <p:stCondLst>
                                            <p:cond delay="0"/>
                                          </p:stCondLst>
                                        </p:cTn>
                                        <p:tgtEl>
                                          <p:spTgt spid="1237"/>
                                        </p:tgtEl>
                                        <p:attrNameLst>
                                          <p:attrName>style.visibility</p:attrName>
                                        </p:attrNameLst>
                                      </p:cBhvr>
                                      <p:to>
                                        <p:strVal val="visible"/>
                                      </p:to>
                                    </p:set>
                                    <p:animEffect transition="in" filter="fade">
                                      <p:cBhvr>
                                        <p:cTn id="55" dur="1000"/>
                                        <p:tgtEl>
                                          <p:spTgt spid="1237"/>
                                        </p:tgtEl>
                                      </p:cBhvr>
                                    </p:animEffect>
                                    <p:anim calcmode="lin" valueType="num">
                                      <p:cBhvr>
                                        <p:cTn id="56" dur="1000" fill="hold"/>
                                        <p:tgtEl>
                                          <p:spTgt spid="1237"/>
                                        </p:tgtEl>
                                        <p:attrNameLst>
                                          <p:attrName>ppt_x</p:attrName>
                                        </p:attrNameLst>
                                      </p:cBhvr>
                                      <p:tavLst>
                                        <p:tav tm="0">
                                          <p:val>
                                            <p:strVal val="#ppt_x"/>
                                          </p:val>
                                        </p:tav>
                                        <p:tav tm="100000">
                                          <p:val>
                                            <p:strVal val="#ppt_x"/>
                                          </p:val>
                                        </p:tav>
                                      </p:tavLst>
                                    </p:anim>
                                    <p:anim calcmode="lin" valueType="num">
                                      <p:cBhvr>
                                        <p:cTn id="57" dur="1000" fill="hold"/>
                                        <p:tgtEl>
                                          <p:spTgt spid="1237"/>
                                        </p:tgtEl>
                                        <p:attrNameLst>
                                          <p:attrName>ppt_y</p:attrName>
                                        </p:attrNameLst>
                                      </p:cBhvr>
                                      <p:tavLst>
                                        <p:tav tm="0">
                                          <p:val>
                                            <p:strVal val="#ppt_y-.1"/>
                                          </p:val>
                                        </p:tav>
                                        <p:tav tm="100000">
                                          <p:val>
                                            <p:strVal val="#ppt_y"/>
                                          </p:val>
                                        </p:tav>
                                      </p:tavLst>
                                    </p:anim>
                                  </p:childTnLst>
                                </p:cTn>
                              </p:par>
                            </p:childTnLst>
                          </p:cTn>
                        </p:par>
                        <p:par>
                          <p:cTn id="58" fill="hold">
                            <p:stCondLst>
                              <p:cond delay="8500"/>
                            </p:stCondLst>
                            <p:childTnLst>
                              <p:par>
                                <p:cTn id="59" presetID="47" presetClass="entr" presetSubtype="0" fill="hold" grpId="0" nodeType="afterEffect">
                                  <p:stCondLst>
                                    <p:cond delay="0"/>
                                  </p:stCondLst>
                                  <p:childTnLst>
                                    <p:set>
                                      <p:cBhvr>
                                        <p:cTn id="60" dur="1" fill="hold">
                                          <p:stCondLst>
                                            <p:cond delay="0"/>
                                          </p:stCondLst>
                                        </p:cTn>
                                        <p:tgtEl>
                                          <p:spTgt spid="1242"/>
                                        </p:tgtEl>
                                        <p:attrNameLst>
                                          <p:attrName>style.visibility</p:attrName>
                                        </p:attrNameLst>
                                      </p:cBhvr>
                                      <p:to>
                                        <p:strVal val="visible"/>
                                      </p:to>
                                    </p:set>
                                    <p:animEffect transition="in" filter="fade">
                                      <p:cBhvr>
                                        <p:cTn id="61" dur="1000"/>
                                        <p:tgtEl>
                                          <p:spTgt spid="1242"/>
                                        </p:tgtEl>
                                      </p:cBhvr>
                                    </p:animEffect>
                                    <p:anim calcmode="lin" valueType="num">
                                      <p:cBhvr>
                                        <p:cTn id="62" dur="1000" fill="hold"/>
                                        <p:tgtEl>
                                          <p:spTgt spid="1242"/>
                                        </p:tgtEl>
                                        <p:attrNameLst>
                                          <p:attrName>ppt_x</p:attrName>
                                        </p:attrNameLst>
                                      </p:cBhvr>
                                      <p:tavLst>
                                        <p:tav tm="0">
                                          <p:val>
                                            <p:strVal val="#ppt_x"/>
                                          </p:val>
                                        </p:tav>
                                        <p:tav tm="100000">
                                          <p:val>
                                            <p:strVal val="#ppt_x"/>
                                          </p:val>
                                        </p:tav>
                                      </p:tavLst>
                                    </p:anim>
                                    <p:anim calcmode="lin" valueType="num">
                                      <p:cBhvr>
                                        <p:cTn id="63" dur="1000" fill="hold"/>
                                        <p:tgtEl>
                                          <p:spTgt spid="1242"/>
                                        </p:tgtEl>
                                        <p:attrNameLst>
                                          <p:attrName>ppt_y</p:attrName>
                                        </p:attrNameLst>
                                      </p:cBhvr>
                                      <p:tavLst>
                                        <p:tav tm="0">
                                          <p:val>
                                            <p:strVal val="#ppt_y-.1"/>
                                          </p:val>
                                        </p:tav>
                                        <p:tav tm="100000">
                                          <p:val>
                                            <p:strVal val="#ppt_y"/>
                                          </p:val>
                                        </p:tav>
                                      </p:tavLst>
                                    </p:anim>
                                  </p:childTnLst>
                                </p:cTn>
                              </p:par>
                            </p:childTnLst>
                          </p:cTn>
                        </p:par>
                        <p:par>
                          <p:cTn id="64" fill="hold">
                            <p:stCondLst>
                              <p:cond delay="9500"/>
                            </p:stCondLst>
                            <p:childTnLst>
                              <p:par>
                                <p:cTn id="65" presetID="47" presetClass="entr" presetSubtype="0" fill="hold" grpId="0" nodeType="afterEffect">
                                  <p:stCondLst>
                                    <p:cond delay="0"/>
                                  </p:stCondLst>
                                  <p:childTnLst>
                                    <p:set>
                                      <p:cBhvr>
                                        <p:cTn id="66" dur="1" fill="hold">
                                          <p:stCondLst>
                                            <p:cond delay="0"/>
                                          </p:stCondLst>
                                        </p:cTn>
                                        <p:tgtEl>
                                          <p:spTgt spid="1243"/>
                                        </p:tgtEl>
                                        <p:attrNameLst>
                                          <p:attrName>style.visibility</p:attrName>
                                        </p:attrNameLst>
                                      </p:cBhvr>
                                      <p:to>
                                        <p:strVal val="visible"/>
                                      </p:to>
                                    </p:set>
                                    <p:animEffect transition="in" filter="fade">
                                      <p:cBhvr>
                                        <p:cTn id="67" dur="1000"/>
                                        <p:tgtEl>
                                          <p:spTgt spid="1243"/>
                                        </p:tgtEl>
                                      </p:cBhvr>
                                    </p:animEffect>
                                    <p:anim calcmode="lin" valueType="num">
                                      <p:cBhvr>
                                        <p:cTn id="68" dur="1000" fill="hold"/>
                                        <p:tgtEl>
                                          <p:spTgt spid="1243"/>
                                        </p:tgtEl>
                                        <p:attrNameLst>
                                          <p:attrName>ppt_x</p:attrName>
                                        </p:attrNameLst>
                                      </p:cBhvr>
                                      <p:tavLst>
                                        <p:tav tm="0">
                                          <p:val>
                                            <p:strVal val="#ppt_x"/>
                                          </p:val>
                                        </p:tav>
                                        <p:tav tm="100000">
                                          <p:val>
                                            <p:strVal val="#ppt_x"/>
                                          </p:val>
                                        </p:tav>
                                      </p:tavLst>
                                    </p:anim>
                                    <p:anim calcmode="lin" valueType="num">
                                      <p:cBhvr>
                                        <p:cTn id="69" dur="1000" fill="hold"/>
                                        <p:tgtEl>
                                          <p:spTgt spid="1243"/>
                                        </p:tgtEl>
                                        <p:attrNameLst>
                                          <p:attrName>ppt_y</p:attrName>
                                        </p:attrNameLst>
                                      </p:cBhvr>
                                      <p:tavLst>
                                        <p:tav tm="0">
                                          <p:val>
                                            <p:strVal val="#ppt_y-.1"/>
                                          </p:val>
                                        </p:tav>
                                        <p:tav tm="100000">
                                          <p:val>
                                            <p:strVal val="#ppt_y"/>
                                          </p:val>
                                        </p:tav>
                                      </p:tavLst>
                                    </p:anim>
                                  </p:childTnLst>
                                </p:cTn>
                              </p:par>
                            </p:childTnLst>
                          </p:cTn>
                        </p:par>
                        <p:par>
                          <p:cTn id="70" fill="hold">
                            <p:stCondLst>
                              <p:cond delay="105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14"/>
                                        </p:tgtEl>
                                        <p:attrNameLst>
                                          <p:attrName>ppt_y</p:attrName>
                                        </p:attrNameLst>
                                      </p:cBhvr>
                                      <p:tavLst>
                                        <p:tav tm="0">
                                          <p:val>
                                            <p:strVal val="#ppt_y"/>
                                          </p:val>
                                        </p:tav>
                                        <p:tav tm="100000">
                                          <p:val>
                                            <p:strVal val="#ppt_y"/>
                                          </p:val>
                                        </p:tav>
                                      </p:tavLst>
                                    </p:anim>
                                    <p:anim calcmode="lin" valueType="num">
                                      <p:cBhvr>
                                        <p:cTn id="7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 grpId="0" animBg="1"/>
      <p:bldP spid="1231" grpId="0" animBg="1"/>
      <p:bldP spid="1232" grpId="0" animBg="1"/>
      <p:bldP spid="1233" grpId="0" animBg="1"/>
      <p:bldP spid="1234" grpId="0" animBg="1"/>
      <p:bldP spid="1235" grpId="0" animBg="1"/>
      <p:bldP spid="1236" grpId="0" animBg="1"/>
      <p:bldP spid="1237" grpId="0" animBg="1"/>
      <p:bldP spid="1242" grpId="0" animBg="1"/>
      <p:bldP spid="1243" grpId="0" animBg="1"/>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432003" y="1149245"/>
            <a:ext cx="8107696" cy="4474473"/>
          </a:xfrm>
          <a:prstGeom prst="rect">
            <a:avLst/>
          </a:prstGeom>
        </p:spPr>
      </p:pic>
      <p:sp>
        <p:nvSpPr>
          <p:cNvPr id="28" name="矩形 27"/>
          <p:cNvSpPr/>
          <p:nvPr/>
        </p:nvSpPr>
        <p:spPr>
          <a:xfrm>
            <a:off x="2955395" y="2309792"/>
            <a:ext cx="6516914" cy="2077996"/>
          </a:xfrm>
          <a:prstGeom prst="rect">
            <a:avLst/>
          </a:prstGeom>
          <a:noFill/>
          <a:ln w="76200">
            <a:solidFill>
              <a:srgbClr val="044E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107795" y="2462192"/>
            <a:ext cx="6516914" cy="2077996"/>
          </a:xfrm>
          <a:prstGeom prst="rect">
            <a:avLst/>
          </a:prstGeom>
          <a:noFill/>
          <a:ln w="6350">
            <a:solidFill>
              <a:srgbClr val="044E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PA_矩形 18"/>
          <p:cNvSpPr/>
          <p:nvPr>
            <p:custDataLst>
              <p:tags r:id="rId2"/>
            </p:custDataLst>
          </p:nvPr>
        </p:nvSpPr>
        <p:spPr>
          <a:xfrm>
            <a:off x="4560651" y="3488839"/>
            <a:ext cx="4211913" cy="461665"/>
          </a:xfrm>
          <a:prstGeom prst="rect">
            <a:avLst/>
          </a:prstGeom>
        </p:spPr>
        <p:txBody>
          <a:bodyPr wrap="square">
            <a:spAutoFit/>
          </a:bodyPr>
          <a:lstStyle/>
          <a:p>
            <a:r>
              <a:rPr lang="en-US" altLang="zh-CN" sz="1200" dirty="0">
                <a:solidFill>
                  <a:schemeClr val="bg1">
                    <a:lumMod val="65000"/>
                  </a:schemeClr>
                </a:solidFill>
                <a:latin typeface="微软雅黑" panose="020B0503020204020204" pitchFamily="34" charset="-122"/>
                <a:ea typeface="微软雅黑" panose="020B0503020204020204" pitchFamily="34" charset="-122"/>
              </a:rPr>
              <a:t>Your content to play here, or through your copy, paste in this box, and select only the text. </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755821" y="2811252"/>
            <a:ext cx="3570208" cy="769441"/>
          </a:xfrm>
          <a:prstGeom prst="rect">
            <a:avLst/>
          </a:prstGeom>
        </p:spPr>
        <p:txBody>
          <a:bodyPr wrap="none">
            <a:spAutoFit/>
          </a:bodyPr>
          <a:lstStyle/>
          <a:p>
            <a:pPr algn="ctr"/>
            <a:r>
              <a:rPr lang="zh-CN" altLang="en-US" sz="4400" dirty="0" smtClean="0">
                <a:solidFill>
                  <a:schemeClr val="tx1">
                    <a:lumMod val="75000"/>
                    <a:lumOff val="25000"/>
                  </a:schemeClr>
                </a:solidFill>
                <a:latin typeface="方正大标宋简体" panose="02010601030101010101" pitchFamily="65" charset="-122"/>
                <a:ea typeface="方正大标宋简体" panose="02010601030101010101" pitchFamily="65" charset="-122"/>
              </a:rPr>
              <a:t>点击添加内容</a:t>
            </a:r>
            <a:endParaRPr lang="zh-CN" altLang="en-US" sz="4400" dirty="0">
              <a:solidFill>
                <a:schemeClr val="tx1">
                  <a:lumMod val="75000"/>
                  <a:lumOff val="25000"/>
                </a:schemeClr>
              </a:solidFill>
              <a:latin typeface="方正大标宋简体" panose="02010601030101010101" pitchFamily="65" charset="-122"/>
              <a:ea typeface="方正大标宋简体" panose="02010601030101010101" pitchFamily="65" charset="-122"/>
            </a:endParaRPr>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5333" y="2828990"/>
            <a:ext cx="3886208" cy="2584709"/>
          </a:xfrm>
          <a:prstGeom prst="rect">
            <a:avLst/>
          </a:prstGeom>
        </p:spPr>
      </p:pic>
      <p:sp>
        <p:nvSpPr>
          <p:cNvPr id="35" name="文本框 34"/>
          <p:cNvSpPr txBox="1"/>
          <p:nvPr/>
        </p:nvSpPr>
        <p:spPr>
          <a:xfrm>
            <a:off x="3385085" y="2724763"/>
            <a:ext cx="1249060" cy="1323439"/>
          </a:xfrm>
          <a:prstGeom prst="rect">
            <a:avLst/>
          </a:prstGeom>
          <a:noFill/>
          <a:effectLst/>
        </p:spPr>
        <p:txBody>
          <a:bodyPr wrap="none" rtlCol="0">
            <a:spAutoFit/>
          </a:bodyPr>
          <a:lstStyle/>
          <a:p>
            <a:r>
              <a:rPr lang="en-US" altLang="zh-CN" sz="8000" dirty="0" smtClean="0">
                <a:solidFill>
                  <a:srgbClr val="044EAE"/>
                </a:solidFill>
                <a:effectLst>
                  <a:innerShdw blurRad="63500" dist="50800" dir="13500000">
                    <a:prstClr val="black">
                      <a:alpha val="50000"/>
                    </a:prstClr>
                  </a:innerShdw>
                </a:effectLst>
                <a:latin typeface="Impact" panose="020B0806030902050204" pitchFamily="34" charset="0"/>
              </a:rPr>
              <a:t>02</a:t>
            </a:r>
            <a:endParaRPr lang="en-US" altLang="zh-CN" sz="6600" dirty="0" smtClean="0">
              <a:solidFill>
                <a:srgbClr val="044EAE"/>
              </a:solidFill>
              <a:effectLst>
                <a:innerShdw blurRad="63500" dist="50800" dir="13500000">
                  <a:prstClr val="black">
                    <a:alpha val="50000"/>
                  </a:prstClr>
                </a:innerShdw>
              </a:effectLst>
              <a:latin typeface="Impact" panose="020B0806030902050204" pitchFamily="34" charset="0"/>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48238" y="998068"/>
            <a:ext cx="1582922" cy="4395808"/>
          </a:xfrm>
          <a:prstGeom prst="rect">
            <a:avLst/>
          </a:prstGeom>
        </p:spPr>
      </p:pic>
    </p:spTree>
  </p:cSld>
  <p:clrMapOvr>
    <a:masterClrMapping/>
  </p:clrMapOvr>
  <p:transition advTm="4290">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edge">
                                      <p:cBhvr>
                                        <p:cTn id="7" dur="2000"/>
                                        <p:tgtEl>
                                          <p:spTgt spid="28"/>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heel(1)">
                                      <p:cBhvr>
                                        <p:cTn id="11" dur="2000"/>
                                        <p:tgtEl>
                                          <p:spTgt spid="29"/>
                                        </p:tgtEl>
                                      </p:cBhvr>
                                    </p:animEffect>
                                  </p:childTnLst>
                                </p:cTn>
                              </p:par>
                            </p:childTnLst>
                          </p:cTn>
                        </p:par>
                        <p:par>
                          <p:cTn id="12" fill="hold">
                            <p:stCondLst>
                              <p:cond delay="4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5000"/>
                            </p:stCondLst>
                            <p:childTnLst>
                              <p:par>
                                <p:cTn id="19" presetID="20"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edge">
                                      <p:cBhvr>
                                        <p:cTn id="21" dur="2000"/>
                                        <p:tgtEl>
                                          <p:spTgt spid="24"/>
                                        </p:tgtEl>
                                      </p:cBhvr>
                                    </p:animEffect>
                                  </p:childTnLst>
                                </p:cTn>
                              </p:par>
                            </p:childTnLst>
                          </p:cTn>
                        </p:par>
                        <p:par>
                          <p:cTn id="22" fill="hold">
                            <p:stCondLst>
                              <p:cond delay="7000"/>
                            </p:stCondLst>
                            <p:childTnLst>
                              <p:par>
                                <p:cTn id="23" presetID="2" presetClass="entr" presetSubtype="9"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1000" fill="hold"/>
                                        <p:tgtEl>
                                          <p:spTgt spid="34"/>
                                        </p:tgtEl>
                                        <p:attrNameLst>
                                          <p:attrName>ppt_x</p:attrName>
                                        </p:attrNameLst>
                                      </p:cBhvr>
                                      <p:tavLst>
                                        <p:tav tm="0">
                                          <p:val>
                                            <p:strVal val="0-#ppt_w/2"/>
                                          </p:val>
                                        </p:tav>
                                        <p:tav tm="100000">
                                          <p:val>
                                            <p:strVal val="#ppt_x"/>
                                          </p:val>
                                        </p:tav>
                                      </p:tavLst>
                                    </p:anim>
                                    <p:anim calcmode="lin" valueType="num">
                                      <p:cBhvr additive="base">
                                        <p:cTn id="26" dur="1000" fill="hold"/>
                                        <p:tgtEl>
                                          <p:spTgt spid="34"/>
                                        </p:tgtEl>
                                        <p:attrNameLst>
                                          <p:attrName>ppt_y</p:attrName>
                                        </p:attrNameLst>
                                      </p:cBhvr>
                                      <p:tavLst>
                                        <p:tav tm="0">
                                          <p:val>
                                            <p:strVal val="0-#ppt_h/2"/>
                                          </p:val>
                                        </p:tav>
                                        <p:tav tm="100000">
                                          <p:val>
                                            <p:strVal val="#ppt_y"/>
                                          </p:val>
                                        </p:tav>
                                      </p:tavLst>
                                    </p:anim>
                                  </p:childTnLst>
                                </p:cTn>
                              </p:par>
                            </p:childTnLst>
                          </p:cTn>
                        </p:par>
                        <p:par>
                          <p:cTn id="27" fill="hold">
                            <p:stCondLst>
                              <p:cond delay="8000"/>
                            </p:stCondLst>
                            <p:childTnLst>
                              <p:par>
                                <p:cTn id="28" presetID="53" presetClass="entr" presetSubtype="16"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500" fill="hold"/>
                                        <p:tgtEl>
                                          <p:spTgt spid="35"/>
                                        </p:tgtEl>
                                        <p:attrNameLst>
                                          <p:attrName>ppt_w</p:attrName>
                                        </p:attrNameLst>
                                      </p:cBhvr>
                                      <p:tavLst>
                                        <p:tav tm="0">
                                          <p:val>
                                            <p:fltVal val="0"/>
                                          </p:val>
                                        </p:tav>
                                        <p:tav tm="100000">
                                          <p:val>
                                            <p:strVal val="#ppt_w"/>
                                          </p:val>
                                        </p:tav>
                                      </p:tavLst>
                                    </p:anim>
                                    <p:anim calcmode="lin" valueType="num">
                                      <p:cBhvr>
                                        <p:cTn id="31" dur="500" fill="hold"/>
                                        <p:tgtEl>
                                          <p:spTgt spid="35"/>
                                        </p:tgtEl>
                                        <p:attrNameLst>
                                          <p:attrName>ppt_h</p:attrName>
                                        </p:attrNameLst>
                                      </p:cBhvr>
                                      <p:tavLst>
                                        <p:tav tm="0">
                                          <p:val>
                                            <p:fltVal val="0"/>
                                          </p:val>
                                        </p:tav>
                                        <p:tav tm="100000">
                                          <p:val>
                                            <p:strVal val="#ppt_h"/>
                                          </p:val>
                                        </p:tav>
                                      </p:tavLst>
                                    </p:anim>
                                    <p:animEffect transition="in" filter="fade">
                                      <p:cBhvr>
                                        <p:cTn id="32" dur="500"/>
                                        <p:tgtEl>
                                          <p:spTgt spid="35"/>
                                        </p:tgtEl>
                                      </p:cBhvr>
                                    </p:animEffect>
                                  </p:childTnLst>
                                </p:cTn>
                              </p:par>
                            </p:childTnLst>
                          </p:cTn>
                        </p:par>
                        <p:par>
                          <p:cTn id="33" fill="hold">
                            <p:stCondLst>
                              <p:cond delay="8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31"/>
                                        </p:tgtEl>
                                        <p:attrNameLst>
                                          <p:attrName>ppt_y</p:attrName>
                                        </p:attrNameLst>
                                      </p:cBhvr>
                                      <p:tavLst>
                                        <p:tav tm="0">
                                          <p:val>
                                            <p:strVal val="#ppt_y"/>
                                          </p:val>
                                        </p:tav>
                                        <p:tav tm="100000">
                                          <p:val>
                                            <p:strVal val="#ppt_y"/>
                                          </p:val>
                                        </p:tav>
                                      </p:tavLst>
                                    </p:anim>
                                    <p:anim calcmode="lin" valueType="num">
                                      <p:cBhvr>
                                        <p:cTn id="38"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31"/>
                                        </p:tgtEl>
                                      </p:cBhvr>
                                    </p:animEffect>
                                  </p:childTnLst>
                                </p:cTn>
                              </p:par>
                            </p:childTnLst>
                          </p:cTn>
                        </p:par>
                        <p:par>
                          <p:cTn id="41" fill="hold">
                            <p:stCondLst>
                              <p:cond delay="7250"/>
                            </p:stCondLst>
                            <p:childTnLst>
                              <p:par>
                                <p:cTn id="42" presetID="22" presetClass="entr" presetSubtype="8"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left)">
                                      <p:cBhvr>
                                        <p:cTn id="44"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p:bldP spid="31" grpId="0"/>
      <p:bldP spid="35"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TIMING" val="|1.3|1.7"/>
</p:tagLst>
</file>

<file path=ppt/tags/tag11.xml><?xml version="1.0" encoding="utf-8"?>
<p:tagLst xmlns:p="http://schemas.openxmlformats.org/presentationml/2006/main">
  <p:tag name="TIMING" val="|0.5|1.1"/>
</p:tagLst>
</file>

<file path=ppt/tags/tag12.xml><?xml version="1.0" encoding="utf-8"?>
<p:tagLst xmlns:p="http://schemas.openxmlformats.org/presentationml/2006/main">
  <p:tag name="TIMING" val="|4.3"/>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TIMING" val="|10"/>
</p:tagLst>
</file>

<file path=ppt/tags/tag15.xml><?xml version="1.0" encoding="utf-8"?>
<p:tagLst xmlns:p="http://schemas.openxmlformats.org/presentationml/2006/main">
  <p:tag name="TIMING" val="|3.6"/>
</p:tagLst>
</file>

<file path=ppt/tags/tag2.xml><?xml version="1.0" encoding="utf-8"?>
<p:tagLst xmlns:p="http://schemas.openxmlformats.org/presentationml/2006/main">
  <p:tag name="TIMING" val="|0.7|8.3"/>
</p:tagLst>
</file>

<file path=ppt/tags/tag3.xml><?xml version="1.0" encoding="utf-8"?>
<p:tagLst xmlns:p="http://schemas.openxmlformats.org/presentationml/2006/main">
  <p:tag name="TIMING" val="|1.6|2.1"/>
</p:tagLst>
</file>

<file path=ppt/tags/tag4.xml><?xml version="1.0" encoding="utf-8"?>
<p:tagLst xmlns:p="http://schemas.openxmlformats.org/presentationml/2006/main">
  <p:tag name="TIMING" val="|1.2|5.1|2"/>
</p:tagLst>
</file>

<file path=ppt/tags/tag5.xml><?xml version="1.0" encoding="utf-8"?>
<p:tagLst xmlns:p="http://schemas.openxmlformats.org/presentationml/2006/main">
  <p:tag name="TIMING" val="|0.9|1.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TIMING" val="|1|1.4"/>
</p:tagLst>
</file>

<file path=ppt/tags/tag8.xml><?xml version="1.0" encoding="utf-8"?>
<p:tagLst xmlns:p="http://schemas.openxmlformats.org/presentationml/2006/main">
  <p:tag name="TIMING" val="|0.6|1.6"/>
</p:tagLst>
</file>

<file path=ppt/tags/tag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2075</Words>
  <Application>WPS 演示</Application>
  <PresentationFormat>宽屏</PresentationFormat>
  <Paragraphs>237</Paragraphs>
  <Slides>21</Slides>
  <Notes>21</Notes>
  <HiddenSlides>0</HiddenSlides>
  <MMClips>1</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21</vt:i4>
      </vt:variant>
    </vt:vector>
  </HeadingPairs>
  <TitlesOfParts>
    <vt:vector size="46" baseType="lpstr">
      <vt:lpstr>Arial</vt:lpstr>
      <vt:lpstr>宋体</vt:lpstr>
      <vt:lpstr>Wingdings</vt:lpstr>
      <vt:lpstr>禹卫书法行书简体</vt:lpstr>
      <vt:lpstr>方正大标宋简体</vt:lpstr>
      <vt:lpstr>微软雅黑</vt:lpstr>
      <vt:lpstr>Impact</vt:lpstr>
      <vt:lpstr>新宋体</vt:lpstr>
      <vt:lpstr>Montserrat Light</vt:lpstr>
      <vt:lpstr>Montserrat Semi</vt:lpstr>
      <vt:lpstr>Poppins Light</vt:lpstr>
      <vt:lpstr>Poppins SemiBold</vt:lpstr>
      <vt:lpstr>Gill Sans</vt:lpstr>
      <vt:lpstr>Calibri</vt:lpstr>
      <vt:lpstr>Arial Unicode MS</vt:lpstr>
      <vt:lpstr>Calibri Light</vt:lpstr>
      <vt:lpstr>Montserrat-Regular</vt:lpstr>
      <vt:lpstr>Montserrat Semi Bold</vt:lpstr>
      <vt:lpstr>Poppins</vt:lpstr>
      <vt:lpstr>Lato Light</vt:lpstr>
      <vt:lpstr>Futura LT Medium</vt:lpstr>
      <vt:lpstr>等线</vt:lpstr>
      <vt:lpstr>义启紫水晶体</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曼曼</cp:lastModifiedBy>
  <cp:revision>2</cp:revision>
  <dcterms:created xsi:type="dcterms:W3CDTF">2018-11-27T06:54:25Z</dcterms:created>
  <dcterms:modified xsi:type="dcterms:W3CDTF">2018-11-27T06:59:43Z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