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59" r:id="rId3"/>
    <p:sldId id="260" r:id="rId4"/>
    <p:sldId id="261" r:id="rId5"/>
    <p:sldId id="264" r:id="rId6"/>
    <p:sldId id="262" r:id="rId7"/>
    <p:sldId id="274" r:id="rId8"/>
    <p:sldId id="263" r:id="rId9"/>
    <p:sldId id="265" r:id="rId10"/>
    <p:sldId id="266" r:id="rId11"/>
    <p:sldId id="271" r:id="rId12"/>
    <p:sldId id="268" r:id="rId13"/>
    <p:sldId id="270" r:id="rId14"/>
    <p:sldId id="269" r:id="rId15"/>
  </p:sldIdLst>
  <p:sldSz cx="9144000" cy="5143500" type="screen16x9"/>
  <p:notesSz cx="6858000" cy="9144000"/>
  <p:embeddedFontLst>
    <p:embeddedFont>
      <p:font typeface="Gulim" panose="020B0600000101010101" pitchFamily="34" charset="-127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C45B5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-34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345472440944895E-2"/>
          <c:y val="0.19741412401574801"/>
          <c:w val="0.74104511154855701"/>
          <c:h val="0.67344020669291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c:spPr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c:spPr>
          </c:dPt>
          <c:dPt>
            <c:idx val="2"/>
            <c:invertIfNegative val="0"/>
            <c:bubble3D val="0"/>
            <c:spPr>
              <a:gradFill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c:spPr>
          </c:dPt>
          <c:dPt>
            <c:idx val="3"/>
            <c:invertIfNegative val="0"/>
            <c:bubble3D val="0"/>
            <c:spPr>
              <a:gradFill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7748352"/>
        <c:axId val="767750144"/>
      </c:barChart>
      <c:catAx>
        <c:axId val="767748352"/>
        <c:scaling>
          <c:orientation val="minMax"/>
        </c:scaling>
        <c:delete val="0"/>
        <c:axPos val="b"/>
        <c:numFmt formatCode="G/通用格式" sourceLinked="0"/>
        <c:majorTickMark val="out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7750144"/>
        <c:crosses val="autoZero"/>
        <c:auto val="1"/>
        <c:lblAlgn val="ctr"/>
        <c:lblOffset val="100"/>
        <c:noMultiLvlLbl val="0"/>
      </c:catAx>
      <c:valAx>
        <c:axId val="767750144"/>
        <c:scaling>
          <c:orientation val="minMax"/>
        </c:scaling>
        <c:delete val="0"/>
        <c:axPos val="l"/>
        <c:majorGridlines/>
        <c:numFmt formatCode="G/通用格式" sourceLinked="1"/>
        <c:majorTickMark val="out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6774835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33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E2A52-01E1-446E-B332-139E144E90E3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9FF34-55C3-4BC0-A0A3-36E0EAC6F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99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可右键选（设置形状格式）设置渐变来调节矩形图进行数据表示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9FF34-55C3-4BC0-A0A3-36E0EAC6F5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164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内置</a:t>
            </a:r>
            <a:r>
              <a:rPr lang="en-US" altLang="zh-CN" dirty="0" err="1" smtClean="0"/>
              <a:t>excle</a:t>
            </a:r>
            <a:r>
              <a:rPr lang="zh-CN" altLang="en-US" dirty="0" smtClean="0"/>
              <a:t>图表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9FF34-55C3-4BC0-A0A3-36E0EAC6F5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59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7987A-F3F5-47E0-A13D-FEEE40A47D2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C9603-4C5E-482D-A02B-1A9333A8DE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1268055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清新模板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8033448">
            <a:off x="1739696" y="1870185"/>
            <a:ext cx="601764" cy="832158"/>
            <a:chOff x="3549842" y="2132855"/>
            <a:chExt cx="662119" cy="832158"/>
          </a:xfrm>
        </p:grpSpPr>
        <p:sp>
          <p:nvSpPr>
            <p:cNvPr id="13" name="椭圆 12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267745" y="2249429"/>
            <a:ext cx="4599071" cy="34289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36296" y="4443958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汇报人</a:t>
            </a:r>
            <a:r>
              <a:rPr lang="zh-CN" altLang="en-US" sz="1400" dirty="0" smtClean="0"/>
              <a:t>：</a:t>
            </a:r>
            <a:r>
              <a:rPr lang="en-US" altLang="zh-CN" sz="1400" smtClean="0"/>
              <a:t>xx</a:t>
            </a:r>
            <a:endParaRPr lang="zh-CN" altLang="en-US" sz="1400" dirty="0"/>
          </a:p>
        </p:txBody>
      </p:sp>
      <p:sp>
        <p:nvSpPr>
          <p:cNvPr id="3" name="文本框 2"/>
          <p:cNvSpPr txBox="1"/>
          <p:nvPr/>
        </p:nvSpPr>
        <p:spPr>
          <a:xfrm>
            <a:off x="7020272" y="4639840"/>
            <a:ext cx="18197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日期：</a:t>
            </a:r>
            <a:r>
              <a:rPr lang="en-US" altLang="zh-CN" sz="1400" dirty="0" smtClean="0"/>
              <a:t>XX</a:t>
            </a:r>
            <a:r>
              <a:rPr lang="zh-CN" altLang="en-US" sz="1400" dirty="0" smtClean="0"/>
              <a:t>年</a:t>
            </a:r>
            <a:r>
              <a:rPr lang="en-US" altLang="zh-CN" sz="1400" dirty="0" smtClean="0"/>
              <a:t>XX</a:t>
            </a:r>
            <a:r>
              <a:rPr lang="zh-CN" altLang="en-US" sz="1400" dirty="0" smtClean="0"/>
              <a:t>月</a:t>
            </a:r>
            <a:r>
              <a:rPr lang="en-US" altLang="zh-CN" sz="1400" dirty="0" smtClean="0"/>
              <a:t>XX</a:t>
            </a:r>
            <a:r>
              <a:rPr lang="zh-CN" altLang="en-US" sz="1400" dirty="0" smtClean="0"/>
              <a:t>日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4162E-6 L 0.54063 -0.0067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31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774491" y="2219206"/>
            <a:ext cx="6768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ADD TEXT HERE</a:t>
            </a:r>
            <a:endParaRPr lang="zh-CN" altLang="en-US" sz="66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909 0.00116 L 1.04149 0.00023 " pathEditMode="relative" rAng="0" ptsTypes="AA">
                                      <p:cBhvr>
                                        <p:cTn id="6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hidden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2381"/>
            <a:ext cx="91757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7238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 rot="2745970">
            <a:off x="560477" y="2944301"/>
            <a:ext cx="1507415" cy="2100583"/>
            <a:chOff x="3549842" y="2132855"/>
            <a:chExt cx="662119" cy="832158"/>
          </a:xfrm>
        </p:grpSpPr>
        <p:sp>
          <p:nvSpPr>
            <p:cNvPr id="16" name="椭圆 15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3105095">
            <a:off x="6158501" y="-109622"/>
            <a:ext cx="1507415" cy="2100583"/>
            <a:chOff x="3549842" y="2132855"/>
            <a:chExt cx="662119" cy="832158"/>
          </a:xfrm>
        </p:grpSpPr>
        <p:sp>
          <p:nvSpPr>
            <p:cNvPr id="23" name="椭圆 22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2717753">
            <a:off x="4210884" y="855691"/>
            <a:ext cx="1507415" cy="2100583"/>
            <a:chOff x="3549842" y="2132855"/>
            <a:chExt cx="662119" cy="832158"/>
          </a:xfrm>
        </p:grpSpPr>
        <p:sp>
          <p:nvSpPr>
            <p:cNvPr id="30" name="椭圆 29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2780705">
            <a:off x="2274085" y="1833561"/>
            <a:ext cx="1507415" cy="2100583"/>
            <a:chOff x="3549842" y="2132855"/>
            <a:chExt cx="662119" cy="832158"/>
          </a:xfrm>
        </p:grpSpPr>
        <p:sp>
          <p:nvSpPr>
            <p:cNvPr id="37" name="椭圆 36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061184" y="1668281"/>
            <a:ext cx="5717086" cy="3562389"/>
          </a:xfrm>
          <a:custGeom>
            <a:avLst/>
            <a:gdLst/>
            <a:ahLst/>
            <a:cxnLst/>
            <a:rect l="l" t="t" r="r" b="b"/>
            <a:pathLst>
              <a:path w="5717086" h="4749852">
                <a:moveTo>
                  <a:pt x="1472519" y="2638383"/>
                </a:moveTo>
                <a:lnTo>
                  <a:pt x="1813271" y="2691294"/>
                </a:lnTo>
                <a:lnTo>
                  <a:pt x="1760360" y="3032045"/>
                </a:lnTo>
                <a:lnTo>
                  <a:pt x="1688400" y="2933630"/>
                </a:lnTo>
                <a:lnTo>
                  <a:pt x="1585742" y="3008692"/>
                </a:lnTo>
                <a:lnTo>
                  <a:pt x="1585742" y="4648415"/>
                </a:lnTo>
                <a:lnTo>
                  <a:pt x="1298693" y="4648415"/>
                </a:lnTo>
                <a:lnTo>
                  <a:pt x="1298693" y="3218579"/>
                </a:lnTo>
                <a:lnTo>
                  <a:pt x="478311" y="3818434"/>
                </a:lnTo>
                <a:lnTo>
                  <a:pt x="494456" y="3818434"/>
                </a:lnTo>
                <a:lnTo>
                  <a:pt x="494456" y="4610522"/>
                </a:lnTo>
                <a:lnTo>
                  <a:pt x="270745" y="4610522"/>
                </a:lnTo>
                <a:lnTo>
                  <a:pt x="270745" y="3970204"/>
                </a:lnTo>
                <a:lnTo>
                  <a:pt x="143921" y="4062937"/>
                </a:lnTo>
                <a:lnTo>
                  <a:pt x="0" y="3866106"/>
                </a:lnTo>
                <a:lnTo>
                  <a:pt x="1544479" y="2736799"/>
                </a:lnTo>
                <a:close/>
                <a:moveTo>
                  <a:pt x="3437345" y="1271119"/>
                </a:moveTo>
                <a:lnTo>
                  <a:pt x="3776487" y="1333522"/>
                </a:lnTo>
                <a:lnTo>
                  <a:pt x="3714085" y="1672664"/>
                </a:lnTo>
                <a:lnTo>
                  <a:pt x="3644900" y="1572277"/>
                </a:lnTo>
                <a:lnTo>
                  <a:pt x="3516103" y="1661043"/>
                </a:lnTo>
                <a:lnTo>
                  <a:pt x="3516103" y="4691712"/>
                </a:lnTo>
                <a:lnTo>
                  <a:pt x="3230098" y="4691712"/>
                </a:lnTo>
                <a:lnTo>
                  <a:pt x="3230098" y="1858154"/>
                </a:lnTo>
                <a:lnTo>
                  <a:pt x="2488494" y="2369259"/>
                </a:lnTo>
                <a:lnTo>
                  <a:pt x="2488494" y="4648415"/>
                </a:lnTo>
                <a:lnTo>
                  <a:pt x="2201882" y="4648415"/>
                </a:lnTo>
                <a:lnTo>
                  <a:pt x="2201882" y="2566788"/>
                </a:lnTo>
                <a:lnTo>
                  <a:pt x="2069497" y="2658027"/>
                </a:lnTo>
                <a:lnTo>
                  <a:pt x="1931127" y="2457255"/>
                </a:lnTo>
                <a:lnTo>
                  <a:pt x="3506531" y="1371505"/>
                </a:lnTo>
                <a:close/>
                <a:moveTo>
                  <a:pt x="5380957" y="0"/>
                </a:moveTo>
                <a:lnTo>
                  <a:pt x="5717086" y="76998"/>
                </a:lnTo>
                <a:lnTo>
                  <a:pt x="5640088" y="413127"/>
                </a:lnTo>
                <a:lnTo>
                  <a:pt x="5575305" y="309845"/>
                </a:lnTo>
                <a:lnTo>
                  <a:pt x="5558338" y="320487"/>
                </a:lnTo>
                <a:lnTo>
                  <a:pt x="5558338" y="4749852"/>
                </a:lnTo>
                <a:lnTo>
                  <a:pt x="5188619" y="4749852"/>
                </a:lnTo>
                <a:lnTo>
                  <a:pt x="5188619" y="552391"/>
                </a:lnTo>
                <a:lnTo>
                  <a:pt x="4446581" y="1017828"/>
                </a:lnTo>
                <a:lnTo>
                  <a:pt x="4446581" y="4678101"/>
                </a:lnTo>
                <a:lnTo>
                  <a:pt x="4131775" y="4678101"/>
                </a:lnTo>
                <a:lnTo>
                  <a:pt x="4131775" y="1215288"/>
                </a:lnTo>
                <a:lnTo>
                  <a:pt x="3954459" y="1326508"/>
                </a:lnTo>
                <a:lnTo>
                  <a:pt x="3824894" y="1119945"/>
                </a:lnTo>
                <a:lnTo>
                  <a:pt x="5445740" y="103282"/>
                </a:lnTo>
                <a:close/>
              </a:path>
            </a:pathLst>
          </a:custGeom>
          <a:blipFill dpi="0" rotWithShape="1">
            <a:blip r:embed="rId4">
              <a:alphaModFix amt="48000"/>
            </a:blip>
            <a:srcRect/>
            <a:tile tx="0" ty="0" sx="100000" sy="100000" flip="none" algn="tl"/>
          </a:blipFill>
          <a:ln w="349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1819816" y="3795886"/>
            <a:ext cx="1553518" cy="1018948"/>
          </a:xfrm>
          <a:custGeom>
            <a:avLst/>
            <a:gdLst>
              <a:gd name="connsiteX0" fmla="*/ 0 w 1443790"/>
              <a:gd name="connsiteY0" fmla="*/ 964212 h 1358597"/>
              <a:gd name="connsiteX1" fmla="*/ 737937 w 1443790"/>
              <a:gd name="connsiteY1" fmla="*/ 1317138 h 1358597"/>
              <a:gd name="connsiteX2" fmla="*/ 1010653 w 1443790"/>
              <a:gd name="connsiteY2" fmla="*/ 113980 h 1358597"/>
              <a:gd name="connsiteX3" fmla="*/ 1443790 w 1443790"/>
              <a:gd name="connsiteY3" fmla="*/ 49812 h 1358597"/>
              <a:gd name="connsiteX4" fmla="*/ 1443790 w 1443790"/>
              <a:gd name="connsiteY4" fmla="*/ 49812 h 1358597"/>
              <a:gd name="connsiteX0-1" fmla="*/ 0 w 1480366"/>
              <a:gd name="connsiteY0-2" fmla="*/ 964212 h 1358597"/>
              <a:gd name="connsiteX1-3" fmla="*/ 737937 w 1480366"/>
              <a:gd name="connsiteY1-4" fmla="*/ 1317138 h 1358597"/>
              <a:gd name="connsiteX2-5" fmla="*/ 1010653 w 1480366"/>
              <a:gd name="connsiteY2-6" fmla="*/ 113980 h 1358597"/>
              <a:gd name="connsiteX3-7" fmla="*/ 1443790 w 1480366"/>
              <a:gd name="connsiteY3-8" fmla="*/ 49812 h 1358597"/>
              <a:gd name="connsiteX4-9" fmla="*/ 1480366 w 1480366"/>
              <a:gd name="connsiteY4-10" fmla="*/ 49812 h 1358597"/>
              <a:gd name="connsiteX0-11" fmla="*/ 0 w 1553518"/>
              <a:gd name="connsiteY0-12" fmla="*/ 964212 h 1358597"/>
              <a:gd name="connsiteX1-13" fmla="*/ 811089 w 1553518"/>
              <a:gd name="connsiteY1-14" fmla="*/ 1317138 h 1358597"/>
              <a:gd name="connsiteX2-15" fmla="*/ 1083805 w 1553518"/>
              <a:gd name="connsiteY2-16" fmla="*/ 113980 h 1358597"/>
              <a:gd name="connsiteX3-17" fmla="*/ 1516942 w 1553518"/>
              <a:gd name="connsiteY3-18" fmla="*/ 49812 h 1358597"/>
              <a:gd name="connsiteX4-19" fmla="*/ 1553518 w 1553518"/>
              <a:gd name="connsiteY4-20" fmla="*/ 49812 h 13585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53518" h="1358597">
                <a:moveTo>
                  <a:pt x="0" y="964212"/>
                </a:moveTo>
                <a:cubicBezTo>
                  <a:pt x="284747" y="1211527"/>
                  <a:pt x="630455" y="1458843"/>
                  <a:pt x="811089" y="1317138"/>
                </a:cubicBezTo>
                <a:cubicBezTo>
                  <a:pt x="991723" y="1175433"/>
                  <a:pt x="966163" y="325201"/>
                  <a:pt x="1083805" y="113980"/>
                </a:cubicBezTo>
                <a:cubicBezTo>
                  <a:pt x="1201447" y="-97241"/>
                  <a:pt x="1516942" y="49812"/>
                  <a:pt x="1516942" y="49812"/>
                </a:cubicBezTo>
                <a:lnTo>
                  <a:pt x="1553518" y="49812"/>
                </a:lnTo>
              </a:path>
            </a:pathLst>
          </a:cu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3121491" y="3910263"/>
            <a:ext cx="796657" cy="1128266"/>
          </a:xfrm>
          <a:custGeom>
            <a:avLst/>
            <a:gdLst>
              <a:gd name="connsiteX0" fmla="*/ 504026 w 796657"/>
              <a:gd name="connsiteY0" fmla="*/ 0 h 1504354"/>
              <a:gd name="connsiteX1" fmla="*/ 776742 w 796657"/>
              <a:gd name="connsiteY1" fmla="*/ 481263 h 1504354"/>
              <a:gd name="connsiteX2" fmla="*/ 22763 w 796657"/>
              <a:gd name="connsiteY2" fmla="*/ 898358 h 1504354"/>
              <a:gd name="connsiteX3" fmla="*/ 199226 w 796657"/>
              <a:gd name="connsiteY3" fmla="*/ 1459832 h 1504354"/>
              <a:gd name="connsiteX4" fmla="*/ 231310 w 796657"/>
              <a:gd name="connsiteY4" fmla="*/ 1427748 h 150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6657" h="1504354">
                <a:moveTo>
                  <a:pt x="504026" y="0"/>
                </a:moveTo>
                <a:cubicBezTo>
                  <a:pt x="680489" y="165768"/>
                  <a:pt x="856952" y="331537"/>
                  <a:pt x="776742" y="481263"/>
                </a:cubicBezTo>
                <a:cubicBezTo>
                  <a:pt x="696532" y="630989"/>
                  <a:pt x="119016" y="735263"/>
                  <a:pt x="22763" y="898358"/>
                </a:cubicBezTo>
                <a:cubicBezTo>
                  <a:pt x="-73490" y="1061453"/>
                  <a:pt x="164468" y="1371601"/>
                  <a:pt x="199226" y="1459832"/>
                </a:cubicBezTo>
                <a:cubicBezTo>
                  <a:pt x="233984" y="1548063"/>
                  <a:pt x="232647" y="1487905"/>
                  <a:pt x="231310" y="1427748"/>
                </a:cubicBezTo>
              </a:path>
            </a:pathLst>
          </a:cu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任意多边形 1023"/>
          <p:cNvSpPr/>
          <p:nvPr/>
        </p:nvSpPr>
        <p:spPr>
          <a:xfrm>
            <a:off x="3625517" y="3838074"/>
            <a:ext cx="1160725" cy="1194233"/>
          </a:xfrm>
          <a:custGeom>
            <a:avLst/>
            <a:gdLst>
              <a:gd name="connsiteX0" fmla="*/ 0 w 1160725"/>
              <a:gd name="connsiteY0" fmla="*/ 1588168 h 1592310"/>
              <a:gd name="connsiteX1" fmla="*/ 417095 w 1160725"/>
              <a:gd name="connsiteY1" fmla="*/ 1491915 h 1592310"/>
              <a:gd name="connsiteX2" fmla="*/ 641684 w 1160725"/>
              <a:gd name="connsiteY2" fmla="*/ 914400 h 1592310"/>
              <a:gd name="connsiteX3" fmla="*/ 1155031 w 1160725"/>
              <a:gd name="connsiteY3" fmla="*/ 449179 h 1592310"/>
              <a:gd name="connsiteX4" fmla="*/ 930442 w 1160725"/>
              <a:gd name="connsiteY4" fmla="*/ 0 h 1592310"/>
              <a:gd name="connsiteX5" fmla="*/ 930442 w 1160725"/>
              <a:gd name="connsiteY5" fmla="*/ 0 h 159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725" h="1592310">
                <a:moveTo>
                  <a:pt x="0" y="1588168"/>
                </a:moveTo>
                <a:cubicBezTo>
                  <a:pt x="155074" y="1596189"/>
                  <a:pt x="310148" y="1604210"/>
                  <a:pt x="417095" y="1491915"/>
                </a:cubicBezTo>
                <a:cubicBezTo>
                  <a:pt x="524042" y="1379620"/>
                  <a:pt x="518695" y="1088189"/>
                  <a:pt x="641684" y="914400"/>
                </a:cubicBezTo>
                <a:cubicBezTo>
                  <a:pt x="764673" y="740611"/>
                  <a:pt x="1106905" y="601579"/>
                  <a:pt x="1155031" y="449179"/>
                </a:cubicBezTo>
                <a:cubicBezTo>
                  <a:pt x="1203157" y="296779"/>
                  <a:pt x="930442" y="0"/>
                  <a:pt x="930442" y="0"/>
                </a:cubicBezTo>
                <a:lnTo>
                  <a:pt x="930442" y="0"/>
                </a:lnTo>
              </a:path>
            </a:pathLst>
          </a:cu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任意多边形 1024"/>
          <p:cNvSpPr/>
          <p:nvPr/>
        </p:nvSpPr>
        <p:spPr>
          <a:xfrm>
            <a:off x="3563888" y="2626991"/>
            <a:ext cx="1819265" cy="1168895"/>
          </a:xfrm>
          <a:custGeom>
            <a:avLst/>
            <a:gdLst>
              <a:gd name="connsiteX0" fmla="*/ 38591 w 1819265"/>
              <a:gd name="connsiteY0" fmla="*/ 1017232 h 1558527"/>
              <a:gd name="connsiteX1" fmla="*/ 38591 w 1819265"/>
              <a:gd name="connsiteY1" fmla="*/ 1081400 h 1558527"/>
              <a:gd name="connsiteX2" fmla="*/ 439644 w 1819265"/>
              <a:gd name="connsiteY2" fmla="*/ 1466411 h 1558527"/>
              <a:gd name="connsiteX3" fmla="*/ 648191 w 1819265"/>
              <a:gd name="connsiteY3" fmla="*/ 1546621 h 1558527"/>
              <a:gd name="connsiteX4" fmla="*/ 1097370 w 1819265"/>
              <a:gd name="connsiteY4" fmla="*/ 1273906 h 1558527"/>
              <a:gd name="connsiteX5" fmla="*/ 1434254 w 1819265"/>
              <a:gd name="connsiteY5" fmla="*/ 86790 h 1558527"/>
              <a:gd name="connsiteX6" fmla="*/ 1819265 w 1819265"/>
              <a:gd name="connsiteY6" fmla="*/ 183043 h 1558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9265" h="1558527">
                <a:moveTo>
                  <a:pt x="38591" y="1017232"/>
                </a:moveTo>
                <a:cubicBezTo>
                  <a:pt x="5170" y="1011884"/>
                  <a:pt x="-28251" y="1006537"/>
                  <a:pt x="38591" y="1081400"/>
                </a:cubicBezTo>
                <a:cubicBezTo>
                  <a:pt x="105433" y="1156263"/>
                  <a:pt x="338044" y="1388874"/>
                  <a:pt x="439644" y="1466411"/>
                </a:cubicBezTo>
                <a:cubicBezTo>
                  <a:pt x="541244" y="1543948"/>
                  <a:pt x="538570" y="1578705"/>
                  <a:pt x="648191" y="1546621"/>
                </a:cubicBezTo>
                <a:cubicBezTo>
                  <a:pt x="757812" y="1514537"/>
                  <a:pt x="966360" y="1517211"/>
                  <a:pt x="1097370" y="1273906"/>
                </a:cubicBezTo>
                <a:cubicBezTo>
                  <a:pt x="1228381" y="1030601"/>
                  <a:pt x="1313938" y="268600"/>
                  <a:pt x="1434254" y="86790"/>
                </a:cubicBezTo>
                <a:cubicBezTo>
                  <a:pt x="1554570" y="-95020"/>
                  <a:pt x="1686917" y="44011"/>
                  <a:pt x="1819265" y="183043"/>
                </a:cubicBezTo>
              </a:path>
            </a:pathLst>
          </a:cu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任意多边形 1026"/>
          <p:cNvSpPr/>
          <p:nvPr/>
        </p:nvSpPr>
        <p:spPr>
          <a:xfrm>
            <a:off x="5114153" y="1563638"/>
            <a:ext cx="2844890" cy="3209142"/>
          </a:xfrm>
          <a:custGeom>
            <a:avLst/>
            <a:gdLst>
              <a:gd name="connsiteX0" fmla="*/ 452458 w 2844890"/>
              <a:gd name="connsiteY0" fmla="*/ 1748589 h 4278856"/>
              <a:gd name="connsiteX1" fmla="*/ 709131 w 2844890"/>
              <a:gd name="connsiteY1" fmla="*/ 2438400 h 4278856"/>
              <a:gd name="connsiteX2" fmla="*/ 19321 w 2844890"/>
              <a:gd name="connsiteY2" fmla="*/ 3657600 h 4278856"/>
              <a:gd name="connsiteX3" fmla="*/ 1607489 w 2844890"/>
              <a:gd name="connsiteY3" fmla="*/ 4251158 h 4278856"/>
              <a:gd name="connsiteX4" fmla="*/ 2842731 w 2844890"/>
              <a:gd name="connsiteY4" fmla="*/ 2807368 h 4278856"/>
              <a:gd name="connsiteX5" fmla="*/ 1928331 w 2844890"/>
              <a:gd name="connsiteY5" fmla="*/ 1812758 h 4278856"/>
              <a:gd name="connsiteX6" fmla="*/ 2778563 w 2844890"/>
              <a:gd name="connsiteY6" fmla="*/ 561474 h 4278856"/>
              <a:gd name="connsiteX7" fmla="*/ 2233131 w 2844890"/>
              <a:gd name="connsiteY7" fmla="*/ 0 h 427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4890" h="4278856">
                <a:moveTo>
                  <a:pt x="452458" y="1748589"/>
                </a:moveTo>
                <a:cubicBezTo>
                  <a:pt x="616889" y="1934410"/>
                  <a:pt x="781321" y="2120232"/>
                  <a:pt x="709131" y="2438400"/>
                </a:cubicBezTo>
                <a:cubicBezTo>
                  <a:pt x="636942" y="2756569"/>
                  <a:pt x="-130405" y="3355474"/>
                  <a:pt x="19321" y="3657600"/>
                </a:cubicBezTo>
                <a:cubicBezTo>
                  <a:pt x="169047" y="3959726"/>
                  <a:pt x="1136921" y="4392863"/>
                  <a:pt x="1607489" y="4251158"/>
                </a:cubicBezTo>
                <a:cubicBezTo>
                  <a:pt x="2078057" y="4109453"/>
                  <a:pt x="2789257" y="3213768"/>
                  <a:pt x="2842731" y="2807368"/>
                </a:cubicBezTo>
                <a:cubicBezTo>
                  <a:pt x="2896205" y="2400968"/>
                  <a:pt x="1939026" y="2187074"/>
                  <a:pt x="1928331" y="1812758"/>
                </a:cubicBezTo>
                <a:cubicBezTo>
                  <a:pt x="1917636" y="1438442"/>
                  <a:pt x="2727763" y="863600"/>
                  <a:pt x="2778563" y="561474"/>
                </a:cubicBezTo>
                <a:cubicBezTo>
                  <a:pt x="2829363" y="259348"/>
                  <a:pt x="2531247" y="129674"/>
                  <a:pt x="2233131" y="0"/>
                </a:cubicBezTo>
              </a:path>
            </a:pathLst>
          </a:custGeom>
          <a:ln w="349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任意多边形 1027"/>
          <p:cNvSpPr/>
          <p:nvPr/>
        </p:nvSpPr>
        <p:spPr>
          <a:xfrm>
            <a:off x="5453808" y="2499742"/>
            <a:ext cx="2502568" cy="2646947"/>
          </a:xfrm>
          <a:custGeom>
            <a:avLst/>
            <a:gdLst>
              <a:gd name="connsiteX0" fmla="*/ 0 w 2502568"/>
              <a:gd name="connsiteY0" fmla="*/ 0 h 3529263"/>
              <a:gd name="connsiteX1" fmla="*/ 336884 w 2502568"/>
              <a:gd name="connsiteY1" fmla="*/ 336884 h 3529263"/>
              <a:gd name="connsiteX2" fmla="*/ 1026694 w 2502568"/>
              <a:gd name="connsiteY2" fmla="*/ 1315452 h 3529263"/>
              <a:gd name="connsiteX3" fmla="*/ 513347 w 2502568"/>
              <a:gd name="connsiteY3" fmla="*/ 2181726 h 3529263"/>
              <a:gd name="connsiteX4" fmla="*/ 2502568 w 2502568"/>
              <a:gd name="connsiteY4" fmla="*/ 3529263 h 352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2568" h="3529263">
                <a:moveTo>
                  <a:pt x="0" y="0"/>
                </a:moveTo>
                <a:cubicBezTo>
                  <a:pt x="82884" y="58821"/>
                  <a:pt x="165768" y="117642"/>
                  <a:pt x="336884" y="336884"/>
                </a:cubicBezTo>
                <a:cubicBezTo>
                  <a:pt x="508000" y="556126"/>
                  <a:pt x="997284" y="1007978"/>
                  <a:pt x="1026694" y="1315452"/>
                </a:cubicBezTo>
                <a:cubicBezTo>
                  <a:pt x="1056104" y="1622926"/>
                  <a:pt x="267368" y="1812758"/>
                  <a:pt x="513347" y="2181726"/>
                </a:cubicBezTo>
                <a:cubicBezTo>
                  <a:pt x="759326" y="2550694"/>
                  <a:pt x="1630947" y="3039978"/>
                  <a:pt x="2502568" y="3529263"/>
                </a:cubicBezTo>
              </a:path>
            </a:pathLst>
          </a:cu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894578" y="3824779"/>
            <a:ext cx="1044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38968" y="2689908"/>
            <a:ext cx="1044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591885" y="1703394"/>
            <a:ext cx="1044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595466" y="720904"/>
            <a:ext cx="1044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25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1024" grpId="0" animBg="1"/>
      <p:bldP spid="1025" grpId="0" animBg="1"/>
      <p:bldP spid="1027" grpId="0" animBg="1"/>
      <p:bldP spid="1028" grpId="0" animBg="1"/>
      <p:bldP spid="69" grpId="0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7327"/>
            <a:ext cx="917238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 rot="21304923">
            <a:off x="1076131" y="2166635"/>
            <a:ext cx="662119" cy="787151"/>
            <a:chOff x="3549842" y="2132855"/>
            <a:chExt cx="662119" cy="832158"/>
          </a:xfrm>
        </p:grpSpPr>
        <p:sp>
          <p:nvSpPr>
            <p:cNvPr id="5" name="椭圆 4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985293" y="637574"/>
            <a:ext cx="6702632" cy="3742079"/>
          </a:xfrm>
          <a:custGeom>
            <a:avLst/>
            <a:gdLst>
              <a:gd name="connsiteX0" fmla="*/ 763296 w 6702632"/>
              <a:gd name="connsiteY0" fmla="*/ 2534785 h 4989438"/>
              <a:gd name="connsiteX1" fmla="*/ 1052054 w 6702632"/>
              <a:gd name="connsiteY1" fmla="*/ 1668512 h 4989438"/>
              <a:gd name="connsiteX2" fmla="*/ 2014581 w 6702632"/>
              <a:gd name="connsiteY2" fmla="*/ 1524133 h 4989438"/>
              <a:gd name="connsiteX3" fmla="*/ 2014581 w 6702632"/>
              <a:gd name="connsiteY3" fmla="*/ 641817 h 4989438"/>
              <a:gd name="connsiteX4" fmla="*/ 3137528 w 6702632"/>
              <a:gd name="connsiteY4" fmla="*/ 1090996 h 4989438"/>
              <a:gd name="connsiteX5" fmla="*/ 3779212 w 6702632"/>
              <a:gd name="connsiteY5" fmla="*/ 133 h 4989438"/>
              <a:gd name="connsiteX6" fmla="*/ 4934244 w 6702632"/>
              <a:gd name="connsiteY6" fmla="*/ 1171206 h 4989438"/>
              <a:gd name="connsiteX7" fmla="*/ 5688223 w 6702632"/>
              <a:gd name="connsiteY7" fmla="*/ 417227 h 4989438"/>
              <a:gd name="connsiteX8" fmla="*/ 5752391 w 6702632"/>
              <a:gd name="connsiteY8" fmla="*/ 1828933 h 4989438"/>
              <a:gd name="connsiteX9" fmla="*/ 6698875 w 6702632"/>
              <a:gd name="connsiteY9" fmla="*/ 3064175 h 4989438"/>
              <a:gd name="connsiteX10" fmla="*/ 5351339 w 6702632"/>
              <a:gd name="connsiteY10" fmla="*/ 2823543 h 4989438"/>
              <a:gd name="connsiteX11" fmla="*/ 4982370 w 6702632"/>
              <a:gd name="connsiteY11" fmla="*/ 4138996 h 4989438"/>
              <a:gd name="connsiteX12" fmla="*/ 3811296 w 6702632"/>
              <a:gd name="connsiteY12" fmla="*/ 3529396 h 4989438"/>
              <a:gd name="connsiteX13" fmla="*/ 2848770 w 6702632"/>
              <a:gd name="connsiteY13" fmla="*/ 4989227 h 4989438"/>
              <a:gd name="connsiteX14" fmla="*/ 2094791 w 6702632"/>
              <a:gd name="connsiteY14" fmla="*/ 3641690 h 4989438"/>
              <a:gd name="connsiteX15" fmla="*/ 9318 w 6702632"/>
              <a:gd name="connsiteY15" fmla="*/ 4171080 h 4989438"/>
              <a:gd name="connsiteX16" fmla="*/ 1308728 w 6702632"/>
              <a:gd name="connsiteY16" fmla="*/ 3224596 h 4989438"/>
              <a:gd name="connsiteX17" fmla="*/ 843507 w 6702632"/>
              <a:gd name="connsiteY17" fmla="*/ 2582912 h 4989438"/>
              <a:gd name="connsiteX18" fmla="*/ 763296 w 6702632"/>
              <a:gd name="connsiteY18" fmla="*/ 2534785 h 498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702632" h="4989438">
                <a:moveTo>
                  <a:pt x="763296" y="2534785"/>
                </a:moveTo>
                <a:cubicBezTo>
                  <a:pt x="798054" y="2382385"/>
                  <a:pt x="843507" y="1836954"/>
                  <a:pt x="1052054" y="1668512"/>
                </a:cubicBezTo>
                <a:cubicBezTo>
                  <a:pt x="1260601" y="1500070"/>
                  <a:pt x="1854160" y="1695249"/>
                  <a:pt x="2014581" y="1524133"/>
                </a:cubicBezTo>
                <a:cubicBezTo>
                  <a:pt x="2175002" y="1353017"/>
                  <a:pt x="1827423" y="714006"/>
                  <a:pt x="2014581" y="641817"/>
                </a:cubicBezTo>
                <a:cubicBezTo>
                  <a:pt x="2201739" y="569628"/>
                  <a:pt x="2843423" y="1197943"/>
                  <a:pt x="3137528" y="1090996"/>
                </a:cubicBezTo>
                <a:cubicBezTo>
                  <a:pt x="3431633" y="984049"/>
                  <a:pt x="3479759" y="-13235"/>
                  <a:pt x="3779212" y="133"/>
                </a:cubicBezTo>
                <a:cubicBezTo>
                  <a:pt x="4078665" y="13501"/>
                  <a:pt x="4616076" y="1101690"/>
                  <a:pt x="4934244" y="1171206"/>
                </a:cubicBezTo>
                <a:cubicBezTo>
                  <a:pt x="5252412" y="1240722"/>
                  <a:pt x="5551865" y="307606"/>
                  <a:pt x="5688223" y="417227"/>
                </a:cubicBezTo>
                <a:cubicBezTo>
                  <a:pt x="5824581" y="526848"/>
                  <a:pt x="5583949" y="1387775"/>
                  <a:pt x="5752391" y="1828933"/>
                </a:cubicBezTo>
                <a:cubicBezTo>
                  <a:pt x="5920833" y="2270091"/>
                  <a:pt x="6765717" y="2898407"/>
                  <a:pt x="6698875" y="3064175"/>
                </a:cubicBezTo>
                <a:cubicBezTo>
                  <a:pt x="6632033" y="3229943"/>
                  <a:pt x="5637423" y="2644406"/>
                  <a:pt x="5351339" y="2823543"/>
                </a:cubicBezTo>
                <a:cubicBezTo>
                  <a:pt x="5065255" y="3002680"/>
                  <a:pt x="5239044" y="4021354"/>
                  <a:pt x="4982370" y="4138996"/>
                </a:cubicBezTo>
                <a:cubicBezTo>
                  <a:pt x="4725696" y="4256638"/>
                  <a:pt x="4166896" y="3387691"/>
                  <a:pt x="3811296" y="3529396"/>
                </a:cubicBezTo>
                <a:cubicBezTo>
                  <a:pt x="3455696" y="3671101"/>
                  <a:pt x="3134854" y="4970511"/>
                  <a:pt x="2848770" y="4989227"/>
                </a:cubicBezTo>
                <a:cubicBezTo>
                  <a:pt x="2562686" y="5007943"/>
                  <a:pt x="2568033" y="3778048"/>
                  <a:pt x="2094791" y="3641690"/>
                </a:cubicBezTo>
                <a:cubicBezTo>
                  <a:pt x="1621549" y="3505332"/>
                  <a:pt x="140328" y="4240596"/>
                  <a:pt x="9318" y="4171080"/>
                </a:cubicBezTo>
                <a:cubicBezTo>
                  <a:pt x="-121692" y="4101564"/>
                  <a:pt x="1169697" y="3489291"/>
                  <a:pt x="1308728" y="3224596"/>
                </a:cubicBezTo>
                <a:cubicBezTo>
                  <a:pt x="1447760" y="2959901"/>
                  <a:pt x="931739" y="2703228"/>
                  <a:pt x="843507" y="2582912"/>
                </a:cubicBezTo>
                <a:cubicBezTo>
                  <a:pt x="755275" y="2462596"/>
                  <a:pt x="728538" y="2687185"/>
                  <a:pt x="763296" y="2534785"/>
                </a:cubicBezTo>
                <a:close/>
              </a:path>
            </a:pathLst>
          </a:cu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336500" y="1074537"/>
            <a:ext cx="38044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6000" dirty="0" smtClean="0"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r>
              <a:rPr lang="zh-CN" altLang="en-US" sz="60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总结 </a:t>
            </a:r>
            <a:endParaRPr lang="zh-CN" altLang="en-US" sz="6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2811332">
            <a:off x="5970818" y="3478491"/>
            <a:ext cx="662119" cy="819812"/>
            <a:chOff x="3549842" y="2132855"/>
            <a:chExt cx="662119" cy="832158"/>
          </a:xfrm>
        </p:grpSpPr>
        <p:sp>
          <p:nvSpPr>
            <p:cNvPr id="14" name="椭圆 13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14926318">
            <a:off x="3456858" y="4221504"/>
            <a:ext cx="651812" cy="832158"/>
            <a:chOff x="3549842" y="2132855"/>
            <a:chExt cx="662119" cy="832158"/>
          </a:xfrm>
        </p:grpSpPr>
        <p:sp>
          <p:nvSpPr>
            <p:cNvPr id="21" name="椭圆 20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9034937">
            <a:off x="364967" y="3491669"/>
            <a:ext cx="697322" cy="819340"/>
            <a:chOff x="3549842" y="2132855"/>
            <a:chExt cx="697322" cy="832158"/>
          </a:xfrm>
        </p:grpSpPr>
        <p:sp>
          <p:nvSpPr>
            <p:cNvPr id="28" name="椭圆 27"/>
            <p:cNvSpPr/>
            <p:nvPr/>
          </p:nvSpPr>
          <p:spPr>
            <a:xfrm>
              <a:off x="3671099" y="2238194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rot="2532338">
            <a:off x="2487332" y="452209"/>
            <a:ext cx="662119" cy="846224"/>
            <a:chOff x="3549842" y="2132855"/>
            <a:chExt cx="662119" cy="832158"/>
          </a:xfrm>
        </p:grpSpPr>
        <p:sp>
          <p:nvSpPr>
            <p:cNvPr id="35" name="椭圆 34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5754386">
            <a:off x="4434661" y="-55200"/>
            <a:ext cx="680814" cy="832158"/>
            <a:chOff x="3549842" y="2132855"/>
            <a:chExt cx="662119" cy="832158"/>
          </a:xfrm>
        </p:grpSpPr>
        <p:sp>
          <p:nvSpPr>
            <p:cNvPr id="42" name="椭圆 41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6696622">
            <a:off x="6540518" y="284836"/>
            <a:ext cx="720369" cy="832158"/>
            <a:chOff x="3549842" y="2132855"/>
            <a:chExt cx="662119" cy="832158"/>
          </a:xfrm>
        </p:grpSpPr>
        <p:sp>
          <p:nvSpPr>
            <p:cNvPr id="49" name="椭圆 48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9746797">
            <a:off x="7697953" y="2514113"/>
            <a:ext cx="662119" cy="767754"/>
            <a:chOff x="3549842" y="2132855"/>
            <a:chExt cx="662119" cy="832158"/>
          </a:xfrm>
        </p:grpSpPr>
        <p:sp>
          <p:nvSpPr>
            <p:cNvPr id="56" name="椭圆 55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26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7327"/>
            <a:ext cx="917238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979586" y="0"/>
            <a:ext cx="424063" cy="541735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3649" y="541735"/>
            <a:ext cx="45719" cy="2030015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00" y="2571750"/>
            <a:ext cx="432048" cy="616279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3649" y="3188029"/>
            <a:ext cx="45719" cy="1922003"/>
          </a:xfrm>
          <a:prstGeom prst="rect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051720" y="195486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273376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7704" y="789552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1.TEXT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7704" y="1147269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造字工房悦黑体验版常规体" pitchFamily="50" charset="-122"/>
                <a:ea typeface="造字工房悦黑体验版常规体" pitchFamily="50" charset="-122"/>
              </a:rPr>
              <a:t>2</a:t>
            </a:r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3716909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造字工房悦黑体验版常规体" pitchFamily="50" charset="-122"/>
                <a:ea typeface="造字工房悦黑体验版常规体" pitchFamily="50" charset="-122"/>
              </a:rPr>
              <a:t>2</a:t>
            </a:r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7704" y="3320865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1.TEXT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7704" y="4508997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造字工房悦黑体验版常规体" pitchFamily="50" charset="-122"/>
                <a:ea typeface="造字工房悦黑体验版常规体" pitchFamily="50" charset="-122"/>
              </a:rPr>
              <a:t>4</a:t>
            </a:r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7704" y="1862703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造字工房悦黑体验版常规体" pitchFamily="50" charset="-122"/>
                <a:ea typeface="造字工房悦黑体验版常规体" pitchFamily="50" charset="-122"/>
              </a:rPr>
              <a:t>4</a:t>
            </a:r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7704" y="150498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造字工房悦黑体验版常规体" pitchFamily="50" charset="-122"/>
                <a:ea typeface="造字工房悦黑体验版常规体" pitchFamily="50" charset="-122"/>
              </a:rPr>
              <a:t>3</a:t>
            </a:r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07704" y="411295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造字工房悦黑体验版常规体" pitchFamily="50" charset="-122"/>
                <a:ea typeface="造字工房悦黑体验版常规体" pitchFamily="50" charset="-122"/>
              </a:rPr>
              <a:t>3</a:t>
            </a:r>
            <a:r>
              <a:rPr lang="en-US" altLang="zh-CN" dirty="0" smtClean="0">
                <a:latin typeface="造字工房悦黑体验版常规体" pitchFamily="50" charset="-122"/>
                <a:ea typeface="造字工房悦黑体验版常规体" pitchFamily="50" charset="-122"/>
              </a:rPr>
              <a:t>.TEXT HERE TEXT HERE TEXT HERE TEXE HERE</a:t>
            </a:r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57673" y="1787885"/>
            <a:ext cx="482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谢谢观看</a:t>
            </a:r>
            <a:endParaRPr lang="zh-CN" altLang="en-US" sz="88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8062122">
            <a:off x="5939744" y="3828671"/>
            <a:ext cx="662387" cy="832158"/>
            <a:chOff x="3549842" y="2132855"/>
            <a:chExt cx="662119" cy="832158"/>
          </a:xfrm>
        </p:grpSpPr>
        <p:sp>
          <p:nvSpPr>
            <p:cNvPr id="5" name="椭圆 4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14551402">
            <a:off x="7072290" y="548253"/>
            <a:ext cx="633410" cy="832158"/>
            <a:chOff x="3549842" y="2132855"/>
            <a:chExt cx="662119" cy="832158"/>
          </a:xfrm>
        </p:grpSpPr>
        <p:sp>
          <p:nvSpPr>
            <p:cNvPr id="12" name="椭圆 11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3645899">
            <a:off x="8102795" y="1619237"/>
            <a:ext cx="681543" cy="832158"/>
            <a:chOff x="3549842" y="2132855"/>
            <a:chExt cx="662119" cy="832158"/>
          </a:xfrm>
        </p:grpSpPr>
        <p:sp>
          <p:nvSpPr>
            <p:cNvPr id="19" name="椭圆 18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5979267" y="346022"/>
            <a:ext cx="3068966" cy="3708620"/>
          </a:xfrm>
          <a:custGeom>
            <a:avLst/>
            <a:gdLst>
              <a:gd name="connsiteX0" fmla="*/ 1287807 w 3068966"/>
              <a:gd name="connsiteY0" fmla="*/ 436996 h 4944827"/>
              <a:gd name="connsiteX1" fmla="*/ 950922 w 3068966"/>
              <a:gd name="connsiteY1" fmla="*/ 19901 h 4944827"/>
              <a:gd name="connsiteX2" fmla="*/ 164859 w 3068966"/>
              <a:gd name="connsiteY2" fmla="*/ 212406 h 4944827"/>
              <a:gd name="connsiteX3" fmla="*/ 116733 w 3068966"/>
              <a:gd name="connsiteY3" fmla="*/ 1447649 h 4944827"/>
              <a:gd name="connsiteX4" fmla="*/ 1464270 w 3068966"/>
              <a:gd name="connsiteY4" fmla="*/ 2153501 h 4944827"/>
              <a:gd name="connsiteX5" fmla="*/ 1255722 w 3068966"/>
              <a:gd name="connsiteY5" fmla="*/ 2522470 h 4944827"/>
              <a:gd name="connsiteX6" fmla="*/ 1111344 w 3068966"/>
              <a:gd name="connsiteY6" fmla="*/ 2041206 h 4944827"/>
              <a:gd name="connsiteX7" fmla="*/ 1640733 w 3068966"/>
              <a:gd name="connsiteY7" fmla="*/ 1784533 h 4944827"/>
              <a:gd name="connsiteX8" fmla="*/ 2234291 w 3068966"/>
              <a:gd name="connsiteY8" fmla="*/ 1704322 h 4944827"/>
              <a:gd name="connsiteX9" fmla="*/ 2715554 w 3068966"/>
              <a:gd name="connsiteY9" fmla="*/ 1784533 h 4944827"/>
              <a:gd name="connsiteX10" fmla="*/ 3036396 w 3068966"/>
              <a:gd name="connsiteY10" fmla="*/ 2233712 h 4944827"/>
              <a:gd name="connsiteX11" fmla="*/ 3036396 w 3068966"/>
              <a:gd name="connsiteY11" fmla="*/ 2650806 h 4944827"/>
              <a:gd name="connsiteX12" fmla="*/ 2843891 w 3068966"/>
              <a:gd name="connsiteY12" fmla="*/ 3116027 h 4944827"/>
              <a:gd name="connsiteX13" fmla="*/ 2571175 w 3068966"/>
              <a:gd name="connsiteY13" fmla="*/ 2634764 h 4944827"/>
              <a:gd name="connsiteX14" fmla="*/ 2105954 w 3068966"/>
              <a:gd name="connsiteY14" fmla="*/ 3837922 h 4944827"/>
              <a:gd name="connsiteX15" fmla="*/ 2426796 w 3068966"/>
              <a:gd name="connsiteY15" fmla="*/ 4142722 h 4944827"/>
              <a:gd name="connsiteX16" fmla="*/ 2426796 w 3068966"/>
              <a:gd name="connsiteY16" fmla="*/ 3741670 h 4944827"/>
              <a:gd name="connsiteX17" fmla="*/ 1897407 w 3068966"/>
              <a:gd name="connsiteY17" fmla="*/ 3805838 h 4944827"/>
              <a:gd name="connsiteX18" fmla="*/ 533828 w 3068966"/>
              <a:gd name="connsiteY18" fmla="*/ 4944827 h 494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68966" h="4944827">
                <a:moveTo>
                  <a:pt x="1287807" y="436996"/>
                </a:moveTo>
                <a:cubicBezTo>
                  <a:pt x="1212943" y="247164"/>
                  <a:pt x="1138080" y="57333"/>
                  <a:pt x="950922" y="19901"/>
                </a:cubicBezTo>
                <a:cubicBezTo>
                  <a:pt x="763764" y="-17531"/>
                  <a:pt x="303891" y="-25552"/>
                  <a:pt x="164859" y="212406"/>
                </a:cubicBezTo>
                <a:cubicBezTo>
                  <a:pt x="25827" y="450364"/>
                  <a:pt x="-99835" y="1124133"/>
                  <a:pt x="116733" y="1447649"/>
                </a:cubicBezTo>
                <a:cubicBezTo>
                  <a:pt x="333301" y="1771165"/>
                  <a:pt x="1274438" y="1974364"/>
                  <a:pt x="1464270" y="2153501"/>
                </a:cubicBezTo>
                <a:cubicBezTo>
                  <a:pt x="1654102" y="2332638"/>
                  <a:pt x="1314543" y="2541186"/>
                  <a:pt x="1255722" y="2522470"/>
                </a:cubicBezTo>
                <a:cubicBezTo>
                  <a:pt x="1196901" y="2503754"/>
                  <a:pt x="1047175" y="2164196"/>
                  <a:pt x="1111344" y="2041206"/>
                </a:cubicBezTo>
                <a:cubicBezTo>
                  <a:pt x="1175512" y="1918217"/>
                  <a:pt x="1453575" y="1840680"/>
                  <a:pt x="1640733" y="1784533"/>
                </a:cubicBezTo>
                <a:cubicBezTo>
                  <a:pt x="1827891" y="1728386"/>
                  <a:pt x="2055154" y="1704322"/>
                  <a:pt x="2234291" y="1704322"/>
                </a:cubicBezTo>
                <a:cubicBezTo>
                  <a:pt x="2413428" y="1704322"/>
                  <a:pt x="2581870" y="1696301"/>
                  <a:pt x="2715554" y="1784533"/>
                </a:cubicBezTo>
                <a:cubicBezTo>
                  <a:pt x="2849238" y="1872765"/>
                  <a:pt x="2982922" y="2089333"/>
                  <a:pt x="3036396" y="2233712"/>
                </a:cubicBezTo>
                <a:cubicBezTo>
                  <a:pt x="3089870" y="2378091"/>
                  <a:pt x="3068480" y="2503753"/>
                  <a:pt x="3036396" y="2650806"/>
                </a:cubicBezTo>
                <a:cubicBezTo>
                  <a:pt x="3004312" y="2797859"/>
                  <a:pt x="2921428" y="3118701"/>
                  <a:pt x="2843891" y="3116027"/>
                </a:cubicBezTo>
                <a:cubicBezTo>
                  <a:pt x="2766354" y="3113353"/>
                  <a:pt x="2694164" y="2514448"/>
                  <a:pt x="2571175" y="2634764"/>
                </a:cubicBezTo>
                <a:cubicBezTo>
                  <a:pt x="2448186" y="2755080"/>
                  <a:pt x="2130017" y="3586596"/>
                  <a:pt x="2105954" y="3837922"/>
                </a:cubicBezTo>
                <a:cubicBezTo>
                  <a:pt x="2081891" y="4089248"/>
                  <a:pt x="2373322" y="4158764"/>
                  <a:pt x="2426796" y="4142722"/>
                </a:cubicBezTo>
                <a:cubicBezTo>
                  <a:pt x="2480270" y="4126680"/>
                  <a:pt x="2515027" y="3797817"/>
                  <a:pt x="2426796" y="3741670"/>
                </a:cubicBezTo>
                <a:cubicBezTo>
                  <a:pt x="2338565" y="3685523"/>
                  <a:pt x="2212902" y="3605312"/>
                  <a:pt x="1897407" y="3805838"/>
                </a:cubicBezTo>
                <a:cubicBezTo>
                  <a:pt x="1581912" y="4006364"/>
                  <a:pt x="1057870" y="4475595"/>
                  <a:pt x="533828" y="4944827"/>
                </a:cubicBezTo>
              </a:path>
            </a:pathLst>
          </a:custGeom>
          <a:ln>
            <a:solidFill>
              <a:schemeClr val="accent3">
                <a:lumMod val="7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58"/>
            <a:ext cx="917238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772" y="2525"/>
            <a:ext cx="1440161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1"/>
            <a:ext cx="1440161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840" y="2525"/>
            <a:ext cx="1440161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611560" y="87473"/>
            <a:ext cx="1872208" cy="3240360"/>
          </a:xfrm>
          <a:custGeom>
            <a:avLst/>
            <a:gdLst/>
            <a:ahLst/>
            <a:cxnLst/>
            <a:rect l="l" t="t" r="r" b="b"/>
            <a:pathLst>
              <a:path w="1872208" h="4320480">
                <a:moveTo>
                  <a:pt x="864096" y="3953168"/>
                </a:moveTo>
                <a:lnTo>
                  <a:pt x="936104" y="3960440"/>
                </a:lnTo>
                <a:cubicBezTo>
                  <a:pt x="942660" y="3960440"/>
                  <a:pt x="949200" y="3960305"/>
                  <a:pt x="955659" y="3958465"/>
                </a:cubicBezTo>
                <a:lnTo>
                  <a:pt x="955659" y="4320480"/>
                </a:lnTo>
                <a:lnTo>
                  <a:pt x="864096" y="4320480"/>
                </a:lnTo>
                <a:close/>
                <a:moveTo>
                  <a:pt x="864096" y="1008112"/>
                </a:moveTo>
                <a:lnTo>
                  <a:pt x="955659" y="1008112"/>
                </a:lnTo>
                <a:lnTo>
                  <a:pt x="955659" y="3039619"/>
                </a:lnTo>
                <a:lnTo>
                  <a:pt x="864096" y="3039619"/>
                </a:lnTo>
                <a:close/>
                <a:moveTo>
                  <a:pt x="864096" y="223296"/>
                </a:moveTo>
                <a:lnTo>
                  <a:pt x="864096" y="1008112"/>
                </a:lnTo>
                <a:lnTo>
                  <a:pt x="567926" y="1008112"/>
                </a:lnTo>
                <a:lnTo>
                  <a:pt x="567926" y="3039619"/>
                </a:lnTo>
                <a:lnTo>
                  <a:pt x="864096" y="3039619"/>
                </a:lnTo>
                <a:lnTo>
                  <a:pt x="864096" y="3953168"/>
                </a:lnTo>
                <a:cubicBezTo>
                  <a:pt x="380604" y="3881143"/>
                  <a:pt x="0" y="3073583"/>
                  <a:pt x="0" y="2088232"/>
                </a:cubicBezTo>
                <a:cubicBezTo>
                  <a:pt x="0" y="1102882"/>
                  <a:pt x="380604" y="295321"/>
                  <a:pt x="864096" y="223296"/>
                </a:cubicBezTo>
                <a:close/>
                <a:moveTo>
                  <a:pt x="955659" y="217999"/>
                </a:moveTo>
                <a:cubicBezTo>
                  <a:pt x="1463662" y="237314"/>
                  <a:pt x="1872208" y="1067352"/>
                  <a:pt x="1872208" y="2088232"/>
                </a:cubicBezTo>
                <a:cubicBezTo>
                  <a:pt x="1872208" y="3109112"/>
                  <a:pt x="1463662" y="3939150"/>
                  <a:pt x="955659" y="3958465"/>
                </a:cubicBezTo>
                <a:lnTo>
                  <a:pt x="955659" y="3039619"/>
                </a:lnTo>
                <a:lnTo>
                  <a:pt x="1224136" y="3039619"/>
                </a:lnTo>
                <a:lnTo>
                  <a:pt x="1224136" y="1008112"/>
                </a:lnTo>
                <a:lnTo>
                  <a:pt x="955659" y="1008112"/>
                </a:lnTo>
                <a:close/>
                <a:moveTo>
                  <a:pt x="864096" y="0"/>
                </a:moveTo>
                <a:lnTo>
                  <a:pt x="955659" y="0"/>
                </a:lnTo>
                <a:lnTo>
                  <a:pt x="955659" y="217999"/>
                </a:lnTo>
                <a:lnTo>
                  <a:pt x="936104" y="216024"/>
                </a:lnTo>
                <a:cubicBezTo>
                  <a:pt x="911783" y="216024"/>
                  <a:pt x="887679" y="217879"/>
                  <a:pt x="864096" y="223296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60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0327" y="903922"/>
            <a:ext cx="923330" cy="1523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目录</a:t>
            </a:r>
            <a:endParaRPr lang="zh-CN" altLang="en-US" sz="48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5521" y="3542048"/>
            <a:ext cx="662119" cy="624119"/>
            <a:chOff x="3549842" y="2132855"/>
            <a:chExt cx="662119" cy="832158"/>
          </a:xfrm>
        </p:grpSpPr>
        <p:sp>
          <p:nvSpPr>
            <p:cNvPr id="19" name="椭圆 18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75521" y="1423257"/>
            <a:ext cx="662119" cy="624119"/>
            <a:chOff x="3549842" y="2132855"/>
            <a:chExt cx="662119" cy="832158"/>
          </a:xfrm>
        </p:grpSpPr>
        <p:sp>
          <p:nvSpPr>
            <p:cNvPr id="26" name="椭圆 25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5979533">
            <a:off x="1231755" y="3039068"/>
            <a:ext cx="496589" cy="832158"/>
            <a:chOff x="3549842" y="2132855"/>
            <a:chExt cx="662119" cy="832158"/>
          </a:xfrm>
        </p:grpSpPr>
        <p:sp>
          <p:nvSpPr>
            <p:cNvPr id="33" name="椭圆 32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310045" y="630829"/>
            <a:ext cx="3623556" cy="589166"/>
          </a:xfrm>
          <a:prstGeom prst="rect">
            <a:avLst/>
          </a:prstGeom>
          <a:solidFill>
            <a:schemeClr val="accent2">
              <a:lumMod val="60000"/>
              <a:lumOff val="4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60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310045" y="1709851"/>
            <a:ext cx="3623556" cy="589166"/>
          </a:xfrm>
          <a:prstGeom prst="rect">
            <a:avLst/>
          </a:prstGeom>
          <a:solidFill>
            <a:schemeClr val="accent2">
              <a:lumMod val="60000"/>
              <a:lumOff val="4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60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10045" y="2788873"/>
            <a:ext cx="3623556" cy="589166"/>
          </a:xfrm>
          <a:prstGeom prst="rect">
            <a:avLst/>
          </a:prstGeom>
          <a:solidFill>
            <a:schemeClr val="accent2">
              <a:lumMod val="60000"/>
              <a:lumOff val="4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60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10045" y="3867894"/>
            <a:ext cx="3623556" cy="589166"/>
          </a:xfrm>
          <a:prstGeom prst="rect">
            <a:avLst/>
          </a:prstGeom>
          <a:solidFill>
            <a:schemeClr val="accent2">
              <a:lumMod val="60000"/>
              <a:lumOff val="4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60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75521" y="2482653"/>
            <a:ext cx="662119" cy="624119"/>
            <a:chOff x="3549842" y="2132855"/>
            <a:chExt cx="662119" cy="832158"/>
          </a:xfrm>
        </p:grpSpPr>
        <p:sp>
          <p:nvSpPr>
            <p:cNvPr id="51" name="椭圆 50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775521" y="363861"/>
            <a:ext cx="662119" cy="624119"/>
            <a:chOff x="3549842" y="2132855"/>
            <a:chExt cx="662119" cy="832158"/>
          </a:xfrm>
        </p:grpSpPr>
        <p:sp>
          <p:nvSpPr>
            <p:cNvPr id="58" name="椭圆 57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032710" y="729204"/>
            <a:ext cx="241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2712" y="1808226"/>
            <a:ext cx="241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32712" y="2887248"/>
            <a:ext cx="2491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32712" y="3966269"/>
            <a:ext cx="234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65" grpId="0"/>
      <p:bldP spid="66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3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6752565" y="2150515"/>
            <a:ext cx="6768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ADD TEXT HERE</a:t>
            </a:r>
            <a:endParaRPr lang="zh-CN" altLang="en-US" sz="66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909 0.00116 L 1.04149 0.00023 " pathEditMode="relative" rAng="0" ptsTypes="AA">
                                      <p:cBhvr>
                                        <p:cTn id="6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45"/>
            <a:ext cx="9211823" cy="5143499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</p:pic>
      <p:grpSp>
        <p:nvGrpSpPr>
          <p:cNvPr id="31" name="组合 30"/>
          <p:cNvGrpSpPr/>
          <p:nvPr/>
        </p:nvGrpSpPr>
        <p:grpSpPr>
          <a:xfrm>
            <a:off x="795163" y="1888631"/>
            <a:ext cx="7214442" cy="972108"/>
            <a:chOff x="796663" y="2348880"/>
            <a:chExt cx="7214442" cy="1296144"/>
          </a:xfrm>
        </p:grpSpPr>
        <p:grpSp>
          <p:nvGrpSpPr>
            <p:cNvPr id="16" name="组合 15"/>
            <p:cNvGrpSpPr/>
            <p:nvPr/>
          </p:nvGrpSpPr>
          <p:grpSpPr>
            <a:xfrm>
              <a:off x="796663" y="2348880"/>
              <a:ext cx="1520194" cy="1296144"/>
              <a:chOff x="1149664" y="2845134"/>
              <a:chExt cx="1520194" cy="1296144"/>
            </a:xfrm>
          </p:grpSpPr>
          <p:sp>
            <p:nvSpPr>
              <p:cNvPr id="10" name="矩形 9"/>
              <p:cNvSpPr/>
              <p:nvPr/>
            </p:nvSpPr>
            <p:spPr>
              <a:xfrm rot="19193968">
                <a:off x="1149664" y="3330242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2980034">
                <a:off x="1923881" y="3395300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778971" y="2348880"/>
              <a:ext cx="1520194" cy="1296144"/>
              <a:chOff x="1149664" y="2845134"/>
              <a:chExt cx="1520194" cy="1296144"/>
            </a:xfrm>
          </p:grpSpPr>
          <p:sp>
            <p:nvSpPr>
              <p:cNvPr id="18" name="矩形 17"/>
              <p:cNvSpPr/>
              <p:nvPr/>
            </p:nvSpPr>
            <p:spPr>
              <a:xfrm rot="19193968">
                <a:off x="1149664" y="3330242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rot="2980034">
                <a:off x="1923881" y="3395300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287817" y="2348880"/>
              <a:ext cx="1520194" cy="1296144"/>
              <a:chOff x="1149664" y="2845134"/>
              <a:chExt cx="1520194" cy="1296144"/>
            </a:xfrm>
          </p:grpSpPr>
          <p:sp>
            <p:nvSpPr>
              <p:cNvPr id="21" name="矩形 20"/>
              <p:cNvSpPr/>
              <p:nvPr/>
            </p:nvSpPr>
            <p:spPr>
              <a:xfrm rot="19193968">
                <a:off x="1149664" y="3330242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rot="2980034">
                <a:off x="1923881" y="3395300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270125" y="2348880"/>
              <a:ext cx="1520194" cy="1296144"/>
              <a:chOff x="1149664" y="2845134"/>
              <a:chExt cx="1520194" cy="1296144"/>
            </a:xfrm>
          </p:grpSpPr>
          <p:sp>
            <p:nvSpPr>
              <p:cNvPr id="24" name="矩形 23"/>
              <p:cNvSpPr/>
              <p:nvPr/>
            </p:nvSpPr>
            <p:spPr>
              <a:xfrm rot="19193968">
                <a:off x="1149664" y="3330242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2980034">
                <a:off x="1923881" y="3395300"/>
                <a:ext cx="1296144" cy="19581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6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19193968">
              <a:off x="6714961" y="2838761"/>
              <a:ext cx="1296144" cy="195811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41" name="泪滴形 40"/>
          <p:cNvSpPr/>
          <p:nvPr/>
        </p:nvSpPr>
        <p:spPr>
          <a:xfrm rot="12940936" flipH="1">
            <a:off x="1159149" y="519589"/>
            <a:ext cx="1123379" cy="804681"/>
          </a:xfrm>
          <a:prstGeom prst="teardrop">
            <a:avLst>
              <a:gd name="adj" fmla="val 127351"/>
            </a:avLst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rot="14400000" flipH="1">
            <a:off x="4920624" y="538627"/>
            <a:ext cx="894063" cy="1138525"/>
          </a:xfrm>
          <a:prstGeom prst="teardrop">
            <a:avLst>
              <a:gd name="adj" fmla="val 127351"/>
            </a:avLst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泪滴形 42"/>
          <p:cNvSpPr/>
          <p:nvPr/>
        </p:nvSpPr>
        <p:spPr>
          <a:xfrm rot="13396714" flipH="1">
            <a:off x="2539703" y="111406"/>
            <a:ext cx="1241546" cy="854882"/>
          </a:xfrm>
          <a:prstGeom prst="teardrop">
            <a:avLst>
              <a:gd name="adj" fmla="val 127351"/>
            </a:avLst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泪滴形 43"/>
          <p:cNvSpPr/>
          <p:nvPr/>
        </p:nvSpPr>
        <p:spPr>
          <a:xfrm rot="9900000">
            <a:off x="6900530" y="471936"/>
            <a:ext cx="1181216" cy="856029"/>
          </a:xfrm>
          <a:prstGeom prst="teardrop">
            <a:avLst>
              <a:gd name="adj" fmla="val 127351"/>
            </a:avLst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536171" y="871019"/>
            <a:ext cx="579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01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937590" y="488359"/>
            <a:ext cx="67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02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32449" y="1006122"/>
            <a:ext cx="717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03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35175" y="789000"/>
            <a:ext cx="67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04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38343" y="3078304"/>
            <a:ext cx="1453786" cy="1794823"/>
          </a:xfrm>
          <a:prstGeom prst="rect">
            <a:avLst/>
          </a:prstGeom>
          <a:solidFill>
            <a:schemeClr val="accent2">
              <a:lumMod val="40000"/>
              <a:lumOff val="60000"/>
              <a:alpha val="51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306218" y="3078304"/>
            <a:ext cx="1465867" cy="1794824"/>
          </a:xfrm>
          <a:prstGeom prst="rect">
            <a:avLst/>
          </a:prstGeom>
          <a:solidFill>
            <a:schemeClr val="accent2">
              <a:lumMod val="40000"/>
              <a:lumOff val="60000"/>
              <a:alpha val="51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4935369" y="3078303"/>
            <a:ext cx="1366731" cy="1794823"/>
          </a:xfrm>
          <a:prstGeom prst="rect">
            <a:avLst/>
          </a:prstGeom>
          <a:solidFill>
            <a:schemeClr val="accent2">
              <a:lumMod val="40000"/>
              <a:lumOff val="60000"/>
              <a:alpha val="51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449787" y="3078304"/>
            <a:ext cx="1433073" cy="1794824"/>
          </a:xfrm>
          <a:prstGeom prst="rect">
            <a:avLst/>
          </a:prstGeom>
          <a:solidFill>
            <a:schemeClr val="accent2">
              <a:lumMod val="40000"/>
              <a:lumOff val="60000"/>
              <a:alpha val="51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079791" y="3509110"/>
            <a:ext cx="888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点击输入标题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58453" y="3509110"/>
            <a:ext cx="888174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点击输入标题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237115" y="3509110"/>
            <a:ext cx="888174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点击输入标题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815778" y="3509110"/>
            <a:ext cx="888174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点击输入标题</a:t>
            </a:r>
          </a:p>
        </p:txBody>
      </p:sp>
      <p:sp>
        <p:nvSpPr>
          <p:cNvPr id="70" name="任意多边形 69"/>
          <p:cNvSpPr/>
          <p:nvPr/>
        </p:nvSpPr>
        <p:spPr>
          <a:xfrm>
            <a:off x="4929226" y="1892159"/>
            <a:ext cx="787086" cy="1345494"/>
          </a:xfrm>
          <a:custGeom>
            <a:avLst/>
            <a:gdLst>
              <a:gd name="connsiteX0" fmla="*/ 91965 w 1011131"/>
              <a:gd name="connsiteY0" fmla="*/ 0 h 1832792"/>
              <a:gd name="connsiteX1" fmla="*/ 11754 w 1011131"/>
              <a:gd name="connsiteY1" fmla="*/ 336884 h 1832792"/>
              <a:gd name="connsiteX2" fmla="*/ 316554 w 1011131"/>
              <a:gd name="connsiteY2" fmla="*/ 577516 h 1832792"/>
              <a:gd name="connsiteX3" fmla="*/ 124049 w 1011131"/>
              <a:gd name="connsiteY3" fmla="*/ 1187116 h 1832792"/>
              <a:gd name="connsiteX4" fmla="*/ 942196 w 1011131"/>
              <a:gd name="connsiteY4" fmla="*/ 1780674 h 1832792"/>
              <a:gd name="connsiteX5" fmla="*/ 910112 w 1011131"/>
              <a:gd name="connsiteY5" fmla="*/ 1764631 h 1832792"/>
              <a:gd name="connsiteX0-1" fmla="*/ 91965 w 955015"/>
              <a:gd name="connsiteY0-2" fmla="*/ 0 h 1785119"/>
              <a:gd name="connsiteX1-3" fmla="*/ 11754 w 955015"/>
              <a:gd name="connsiteY1-4" fmla="*/ 336884 h 1785119"/>
              <a:gd name="connsiteX2-5" fmla="*/ 316554 w 955015"/>
              <a:gd name="connsiteY2-6" fmla="*/ 577516 h 1785119"/>
              <a:gd name="connsiteX3-7" fmla="*/ 124049 w 955015"/>
              <a:gd name="connsiteY3-8" fmla="*/ 1187116 h 1785119"/>
              <a:gd name="connsiteX4-9" fmla="*/ 829564 w 955015"/>
              <a:gd name="connsiteY4-10" fmla="*/ 1657520 h 1785119"/>
              <a:gd name="connsiteX5-11" fmla="*/ 910112 w 955015"/>
              <a:gd name="connsiteY5-12" fmla="*/ 1764631 h 1785119"/>
              <a:gd name="connsiteX0-13" fmla="*/ 91965 w 921017"/>
              <a:gd name="connsiteY0-14" fmla="*/ 0 h 1721531"/>
              <a:gd name="connsiteX1-15" fmla="*/ 11754 w 921017"/>
              <a:gd name="connsiteY1-16" fmla="*/ 336884 h 1721531"/>
              <a:gd name="connsiteX2-17" fmla="*/ 316554 w 921017"/>
              <a:gd name="connsiteY2-18" fmla="*/ 577516 h 1721531"/>
              <a:gd name="connsiteX3-19" fmla="*/ 124049 w 921017"/>
              <a:gd name="connsiteY3-20" fmla="*/ 1187116 h 1721531"/>
              <a:gd name="connsiteX4-21" fmla="*/ 829564 w 921017"/>
              <a:gd name="connsiteY4-22" fmla="*/ 1657520 h 1721531"/>
              <a:gd name="connsiteX5-23" fmla="*/ 853046 w 921017"/>
              <a:gd name="connsiteY5-24" fmla="*/ 1671034 h 17215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21017" h="1721531">
                <a:moveTo>
                  <a:pt x="91965" y="0"/>
                </a:moveTo>
                <a:cubicBezTo>
                  <a:pt x="33143" y="120315"/>
                  <a:pt x="-25678" y="240631"/>
                  <a:pt x="11754" y="336884"/>
                </a:cubicBezTo>
                <a:cubicBezTo>
                  <a:pt x="49185" y="433137"/>
                  <a:pt x="297838" y="435811"/>
                  <a:pt x="316554" y="577516"/>
                </a:cubicBezTo>
                <a:cubicBezTo>
                  <a:pt x="335270" y="719221"/>
                  <a:pt x="38547" y="1007115"/>
                  <a:pt x="124049" y="1187116"/>
                </a:cubicBezTo>
                <a:cubicBezTo>
                  <a:pt x="209551" y="1367117"/>
                  <a:pt x="698554" y="1561268"/>
                  <a:pt x="829564" y="1657520"/>
                </a:cubicBezTo>
                <a:cubicBezTo>
                  <a:pt x="960575" y="1753773"/>
                  <a:pt x="934593" y="1727182"/>
                  <a:pt x="853046" y="1671034"/>
                </a:cubicBezTo>
              </a:path>
            </a:pathLst>
          </a:cu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6302098" y="1569297"/>
            <a:ext cx="1560466" cy="1685763"/>
          </a:xfrm>
          <a:custGeom>
            <a:avLst/>
            <a:gdLst>
              <a:gd name="connsiteX0" fmla="*/ 418022 w 1155959"/>
              <a:gd name="connsiteY0" fmla="*/ 0 h 1921554"/>
              <a:gd name="connsiteX1" fmla="*/ 927 w 1155959"/>
              <a:gd name="connsiteY1" fmla="*/ 336885 h 1921554"/>
              <a:gd name="connsiteX2" fmla="*/ 305727 w 1155959"/>
              <a:gd name="connsiteY2" fmla="*/ 802106 h 1921554"/>
              <a:gd name="connsiteX3" fmla="*/ 321769 w 1155959"/>
              <a:gd name="connsiteY3" fmla="*/ 1363579 h 1921554"/>
              <a:gd name="connsiteX4" fmla="*/ 1011580 w 1155959"/>
              <a:gd name="connsiteY4" fmla="*/ 1459832 h 1921554"/>
              <a:gd name="connsiteX5" fmla="*/ 1059706 w 1155959"/>
              <a:gd name="connsiteY5" fmla="*/ 1892969 h 1921554"/>
              <a:gd name="connsiteX6" fmla="*/ 1155959 w 1155959"/>
              <a:gd name="connsiteY6" fmla="*/ 1844843 h 1921554"/>
              <a:gd name="connsiteX0-1" fmla="*/ 418022 w 1155959"/>
              <a:gd name="connsiteY0-2" fmla="*/ 0 h 1952283"/>
              <a:gd name="connsiteX1-3" fmla="*/ 927 w 1155959"/>
              <a:gd name="connsiteY1-4" fmla="*/ 336885 h 1952283"/>
              <a:gd name="connsiteX2-5" fmla="*/ 305727 w 1155959"/>
              <a:gd name="connsiteY2-6" fmla="*/ 802106 h 1952283"/>
              <a:gd name="connsiteX3-7" fmla="*/ 321769 w 1155959"/>
              <a:gd name="connsiteY3-8" fmla="*/ 1363579 h 1952283"/>
              <a:gd name="connsiteX4-9" fmla="*/ 1011580 w 1155959"/>
              <a:gd name="connsiteY4-10" fmla="*/ 1459832 h 1952283"/>
              <a:gd name="connsiteX5-11" fmla="*/ 663181 w 1155959"/>
              <a:gd name="connsiteY5-12" fmla="*/ 1930683 h 1952283"/>
              <a:gd name="connsiteX6-13" fmla="*/ 1155959 w 1155959"/>
              <a:gd name="connsiteY6-14" fmla="*/ 1844843 h 1952283"/>
              <a:gd name="connsiteX0-15" fmla="*/ 418022 w 1016780"/>
              <a:gd name="connsiteY0-16" fmla="*/ 0 h 1956533"/>
              <a:gd name="connsiteX1-17" fmla="*/ 927 w 1016780"/>
              <a:gd name="connsiteY1-18" fmla="*/ 336885 h 1956533"/>
              <a:gd name="connsiteX2-19" fmla="*/ 305727 w 1016780"/>
              <a:gd name="connsiteY2-20" fmla="*/ 802106 h 1956533"/>
              <a:gd name="connsiteX3-21" fmla="*/ 321769 w 1016780"/>
              <a:gd name="connsiteY3-22" fmla="*/ 1363579 h 1956533"/>
              <a:gd name="connsiteX4-23" fmla="*/ 1011580 w 1016780"/>
              <a:gd name="connsiteY4-24" fmla="*/ 1459832 h 1956533"/>
              <a:gd name="connsiteX5-25" fmla="*/ 663181 w 1016780"/>
              <a:gd name="connsiteY5-26" fmla="*/ 1930683 h 1956533"/>
              <a:gd name="connsiteX6-27" fmla="*/ 696825 w 1016780"/>
              <a:gd name="connsiteY6-28" fmla="*/ 1869985 h 1956533"/>
              <a:gd name="connsiteX0-29" fmla="*/ 418022 w 1016780"/>
              <a:gd name="connsiteY0-30" fmla="*/ 0 h 1941322"/>
              <a:gd name="connsiteX1-31" fmla="*/ 927 w 1016780"/>
              <a:gd name="connsiteY1-32" fmla="*/ 336885 h 1941322"/>
              <a:gd name="connsiteX2-33" fmla="*/ 305727 w 1016780"/>
              <a:gd name="connsiteY2-34" fmla="*/ 802106 h 1941322"/>
              <a:gd name="connsiteX3-35" fmla="*/ 321769 w 1016780"/>
              <a:gd name="connsiteY3-36" fmla="*/ 1363579 h 1941322"/>
              <a:gd name="connsiteX4-37" fmla="*/ 1011580 w 1016780"/>
              <a:gd name="connsiteY4-38" fmla="*/ 1459832 h 1941322"/>
              <a:gd name="connsiteX5-39" fmla="*/ 663181 w 1016780"/>
              <a:gd name="connsiteY5-40" fmla="*/ 1930683 h 1941322"/>
              <a:gd name="connsiteX6-41" fmla="*/ 655086 w 1016780"/>
              <a:gd name="connsiteY6-42" fmla="*/ 1693985 h 1941322"/>
              <a:gd name="connsiteX0-43" fmla="*/ 418022 w 1015033"/>
              <a:gd name="connsiteY0-44" fmla="*/ 0 h 1761402"/>
              <a:gd name="connsiteX1-45" fmla="*/ 927 w 1015033"/>
              <a:gd name="connsiteY1-46" fmla="*/ 336885 h 1761402"/>
              <a:gd name="connsiteX2-47" fmla="*/ 305727 w 1015033"/>
              <a:gd name="connsiteY2-48" fmla="*/ 802106 h 1761402"/>
              <a:gd name="connsiteX3-49" fmla="*/ 321769 w 1015033"/>
              <a:gd name="connsiteY3-50" fmla="*/ 1363579 h 1761402"/>
              <a:gd name="connsiteX4-51" fmla="*/ 1011580 w 1015033"/>
              <a:gd name="connsiteY4-52" fmla="*/ 1459832 h 1761402"/>
              <a:gd name="connsiteX5-53" fmla="*/ 611006 w 1015033"/>
              <a:gd name="connsiteY5-54" fmla="*/ 1729540 h 1761402"/>
              <a:gd name="connsiteX6-55" fmla="*/ 655086 w 1015033"/>
              <a:gd name="connsiteY6-56" fmla="*/ 1693985 h 17614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15033" h="1761402">
                <a:moveTo>
                  <a:pt x="418022" y="0"/>
                </a:moveTo>
                <a:cubicBezTo>
                  <a:pt x="218832" y="101600"/>
                  <a:pt x="19643" y="203201"/>
                  <a:pt x="927" y="336885"/>
                </a:cubicBezTo>
                <a:cubicBezTo>
                  <a:pt x="-17789" y="470569"/>
                  <a:pt x="252253" y="630990"/>
                  <a:pt x="305727" y="802106"/>
                </a:cubicBezTo>
                <a:cubicBezTo>
                  <a:pt x="359201" y="973222"/>
                  <a:pt x="204127" y="1253958"/>
                  <a:pt x="321769" y="1363579"/>
                </a:cubicBezTo>
                <a:cubicBezTo>
                  <a:pt x="439411" y="1473200"/>
                  <a:pt x="963374" y="1398839"/>
                  <a:pt x="1011580" y="1459832"/>
                </a:cubicBezTo>
                <a:cubicBezTo>
                  <a:pt x="1059786" y="1520825"/>
                  <a:pt x="586943" y="1665372"/>
                  <a:pt x="611006" y="1729540"/>
                </a:cubicBezTo>
                <a:cubicBezTo>
                  <a:pt x="635069" y="1793708"/>
                  <a:pt x="618991" y="1750132"/>
                  <a:pt x="655086" y="1693985"/>
                </a:cubicBezTo>
              </a:path>
            </a:pathLst>
          </a:cu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2968104" y="1424541"/>
            <a:ext cx="1219153" cy="1799115"/>
          </a:xfrm>
          <a:custGeom>
            <a:avLst/>
            <a:gdLst>
              <a:gd name="connsiteX0" fmla="*/ 484383 w 1219291"/>
              <a:gd name="connsiteY0" fmla="*/ 0 h 2607367"/>
              <a:gd name="connsiteX1" fmla="*/ 356046 w 1219291"/>
              <a:gd name="connsiteY1" fmla="*/ 577516 h 2607367"/>
              <a:gd name="connsiteX2" fmla="*/ 3120 w 1219291"/>
              <a:gd name="connsiteY2" fmla="*/ 898358 h 2607367"/>
              <a:gd name="connsiteX3" fmla="*/ 580636 w 1219291"/>
              <a:gd name="connsiteY3" fmla="*/ 1411705 h 2607367"/>
              <a:gd name="connsiteX4" fmla="*/ 340004 w 1219291"/>
              <a:gd name="connsiteY4" fmla="*/ 1780673 h 2607367"/>
              <a:gd name="connsiteX5" fmla="*/ 1142109 w 1219291"/>
              <a:gd name="connsiteY5" fmla="*/ 2518610 h 2607367"/>
              <a:gd name="connsiteX6" fmla="*/ 1142109 w 1219291"/>
              <a:gd name="connsiteY6" fmla="*/ 2566737 h 2607367"/>
              <a:gd name="connsiteX0-1" fmla="*/ 387992 w 1219153"/>
              <a:gd name="connsiteY0-2" fmla="*/ 0 h 2398820"/>
              <a:gd name="connsiteX1-3" fmla="*/ 355908 w 1219153"/>
              <a:gd name="connsiteY1-4" fmla="*/ 368969 h 2398820"/>
              <a:gd name="connsiteX2-5" fmla="*/ 2982 w 1219153"/>
              <a:gd name="connsiteY2-6" fmla="*/ 689811 h 2398820"/>
              <a:gd name="connsiteX3-7" fmla="*/ 580498 w 1219153"/>
              <a:gd name="connsiteY3-8" fmla="*/ 1203158 h 2398820"/>
              <a:gd name="connsiteX4-9" fmla="*/ 339866 w 1219153"/>
              <a:gd name="connsiteY4-10" fmla="*/ 1572126 h 2398820"/>
              <a:gd name="connsiteX5-11" fmla="*/ 1141971 w 1219153"/>
              <a:gd name="connsiteY5-12" fmla="*/ 2310063 h 2398820"/>
              <a:gd name="connsiteX6-13" fmla="*/ 1141971 w 1219153"/>
              <a:gd name="connsiteY6-14" fmla="*/ 2358190 h 23988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19153" h="2398820">
                <a:moveTo>
                  <a:pt x="387992" y="0"/>
                </a:moveTo>
                <a:cubicBezTo>
                  <a:pt x="363928" y="213895"/>
                  <a:pt x="420076" y="254000"/>
                  <a:pt x="355908" y="368969"/>
                </a:cubicBezTo>
                <a:cubicBezTo>
                  <a:pt x="291740" y="483938"/>
                  <a:pt x="-34450" y="550780"/>
                  <a:pt x="2982" y="689811"/>
                </a:cubicBezTo>
                <a:cubicBezTo>
                  <a:pt x="40414" y="828842"/>
                  <a:pt x="524351" y="1056106"/>
                  <a:pt x="580498" y="1203158"/>
                </a:cubicBezTo>
                <a:cubicBezTo>
                  <a:pt x="636645" y="1350211"/>
                  <a:pt x="246287" y="1387642"/>
                  <a:pt x="339866" y="1572126"/>
                </a:cubicBezTo>
                <a:cubicBezTo>
                  <a:pt x="433445" y="1756610"/>
                  <a:pt x="1008287" y="2179052"/>
                  <a:pt x="1141971" y="2310063"/>
                </a:cubicBezTo>
                <a:cubicBezTo>
                  <a:pt x="1275655" y="2441074"/>
                  <a:pt x="1208813" y="2399632"/>
                  <a:pt x="1141971" y="2358190"/>
                </a:cubicBezTo>
              </a:path>
            </a:pathLst>
          </a:cu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580222" y="1680127"/>
            <a:ext cx="903546" cy="1540043"/>
          </a:xfrm>
          <a:custGeom>
            <a:avLst/>
            <a:gdLst>
              <a:gd name="connsiteX0" fmla="*/ 390198 w 903546"/>
              <a:gd name="connsiteY0" fmla="*/ 0 h 2053390"/>
              <a:gd name="connsiteX1" fmla="*/ 342072 w 903546"/>
              <a:gd name="connsiteY1" fmla="*/ 272716 h 2053390"/>
              <a:gd name="connsiteX2" fmla="*/ 69356 w 903546"/>
              <a:gd name="connsiteY2" fmla="*/ 449179 h 2053390"/>
              <a:gd name="connsiteX3" fmla="*/ 85398 w 903546"/>
              <a:gd name="connsiteY3" fmla="*/ 882316 h 2053390"/>
              <a:gd name="connsiteX4" fmla="*/ 37272 w 903546"/>
              <a:gd name="connsiteY4" fmla="*/ 1283369 h 2053390"/>
              <a:gd name="connsiteX5" fmla="*/ 711041 w 903546"/>
              <a:gd name="connsiteY5" fmla="*/ 1524000 h 2053390"/>
              <a:gd name="connsiteX6" fmla="*/ 903546 w 903546"/>
              <a:gd name="connsiteY6" fmla="*/ 2053390 h 205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3546" h="2053390">
                <a:moveTo>
                  <a:pt x="390198" y="0"/>
                </a:moveTo>
                <a:cubicBezTo>
                  <a:pt x="392872" y="98926"/>
                  <a:pt x="395546" y="197853"/>
                  <a:pt x="342072" y="272716"/>
                </a:cubicBezTo>
                <a:cubicBezTo>
                  <a:pt x="288598" y="347579"/>
                  <a:pt x="112135" y="347579"/>
                  <a:pt x="69356" y="449179"/>
                </a:cubicBezTo>
                <a:cubicBezTo>
                  <a:pt x="26577" y="550779"/>
                  <a:pt x="90745" y="743285"/>
                  <a:pt x="85398" y="882316"/>
                </a:cubicBezTo>
                <a:cubicBezTo>
                  <a:pt x="80051" y="1021347"/>
                  <a:pt x="-67002" y="1176422"/>
                  <a:pt x="37272" y="1283369"/>
                </a:cubicBezTo>
                <a:cubicBezTo>
                  <a:pt x="141546" y="1390316"/>
                  <a:pt x="566662" y="1395663"/>
                  <a:pt x="711041" y="1524000"/>
                </a:cubicBezTo>
                <a:cubicBezTo>
                  <a:pt x="855420" y="1652337"/>
                  <a:pt x="879483" y="1852863"/>
                  <a:pt x="903546" y="2053390"/>
                </a:cubicBezTo>
              </a:path>
            </a:pathLst>
          </a:cu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580112" y="3165816"/>
            <a:ext cx="144016" cy="1080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164288" y="3165816"/>
            <a:ext cx="144016" cy="1080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067944" y="3165816"/>
            <a:ext cx="144016" cy="1080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388121" y="3165816"/>
            <a:ext cx="144016" cy="1080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51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70" grpId="0" animBg="1"/>
      <p:bldP spid="71" grpId="0" animBg="1"/>
      <p:bldP spid="3" grpId="0" animBg="1"/>
      <p:bldP spid="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0"/>
            <a:ext cx="9150423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6762727" y="2054106"/>
            <a:ext cx="6768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ADD TEXT HERE</a:t>
            </a:r>
            <a:endParaRPr lang="zh-CN" altLang="en-US" sz="66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909 0.00116 L 1.04149 0.00023 " pathEditMode="relative" rAng="0" ptsTypes="AA">
                                      <p:cBhvr>
                                        <p:cTn id="6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917238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reeform 5"/>
          <p:cNvSpPr/>
          <p:nvPr/>
        </p:nvSpPr>
        <p:spPr bwMode="auto">
          <a:xfrm>
            <a:off x="971600" y="573528"/>
            <a:ext cx="7272808" cy="3377227"/>
          </a:xfrm>
          <a:custGeom>
            <a:avLst/>
            <a:gdLst>
              <a:gd name="T0" fmla="*/ 0 w 4461"/>
              <a:gd name="T1" fmla="*/ 0 h 2346"/>
              <a:gd name="T2" fmla="*/ 0 w 4461"/>
              <a:gd name="T3" fmla="*/ 3998913 h 2346"/>
              <a:gd name="T4" fmla="*/ 8348662 w 4461"/>
              <a:gd name="T5" fmla="*/ 3998913 h 2346"/>
              <a:gd name="T6" fmla="*/ 0 60000 65536"/>
              <a:gd name="T7" fmla="*/ 0 60000 65536"/>
              <a:gd name="T8" fmla="*/ 0 60000 65536"/>
              <a:gd name="T9" fmla="*/ 0 w 4461"/>
              <a:gd name="T10" fmla="*/ 0 h 2346"/>
              <a:gd name="T11" fmla="*/ 4461 w 4461"/>
              <a:gd name="T12" fmla="*/ 2346 h 2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61" h="2346">
                <a:moveTo>
                  <a:pt x="0" y="0"/>
                </a:moveTo>
                <a:lnTo>
                  <a:pt x="0" y="2346"/>
                </a:lnTo>
                <a:lnTo>
                  <a:pt x="4461" y="234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766616" y="4146199"/>
            <a:ext cx="78916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810" tIns="0" rIns="3810" bIns="0">
            <a:spAutoFit/>
          </a:bodyPr>
          <a:lstStyle/>
          <a:p>
            <a:pPr marL="144780" lvl="1" indent="-142875" defTabSz="895350">
              <a:buSzPct val="120000"/>
              <a:buFontTx/>
              <a:buChar char="•"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ea typeface="Gulim" panose="020B0600000101010101" pitchFamily="34" charset="-127"/>
              </a:rPr>
              <a:t>点击输入标题</a:t>
            </a: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  <a:p>
            <a:pPr marL="144780" lvl="1" indent="-142875" defTabSz="895350">
              <a:buSzPct val="120000"/>
              <a:buFontTx/>
              <a:buChar char="•"/>
            </a:pP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78784" y="4146199"/>
            <a:ext cx="78916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810" tIns="0" rIns="3810" bIns="0">
            <a:spAutoFit/>
          </a:bodyPr>
          <a:lstStyle/>
          <a:p>
            <a:pPr marL="144780" lvl="1" indent="-142875" defTabSz="895350">
              <a:buSzPct val="120000"/>
              <a:buFontTx/>
              <a:buChar char="•"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ea typeface="Gulim" panose="020B0600000101010101" pitchFamily="34" charset="-127"/>
              </a:rPr>
              <a:t>点击输入标题</a:t>
            </a: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  <a:p>
            <a:pPr marL="144780" lvl="1" indent="-142875" defTabSz="895350">
              <a:buSzPct val="120000"/>
              <a:buFontTx/>
              <a:buChar char="•"/>
            </a:pP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87096" y="4146199"/>
            <a:ext cx="78916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810" tIns="0" rIns="3810" bIns="0">
            <a:spAutoFit/>
          </a:bodyPr>
          <a:lstStyle/>
          <a:p>
            <a:pPr marL="144780" lvl="1" indent="-142875" defTabSz="895350">
              <a:buSzPct val="120000"/>
              <a:buFontTx/>
              <a:buChar char="•"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ea typeface="Gulim" panose="020B0600000101010101" pitchFamily="34" charset="-127"/>
              </a:rPr>
              <a:t>点击输入标题</a:t>
            </a: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  <a:p>
            <a:pPr marL="144780" lvl="1" indent="-142875" defTabSz="895350">
              <a:buSzPct val="120000"/>
              <a:buFontTx/>
              <a:buChar char="•"/>
            </a:pP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44009" y="4146199"/>
            <a:ext cx="78916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810" tIns="0" rIns="3810" bIns="0">
            <a:spAutoFit/>
          </a:bodyPr>
          <a:lstStyle/>
          <a:p>
            <a:pPr marL="144780" lvl="1" indent="-142875" defTabSz="895350">
              <a:buSzPct val="120000"/>
              <a:buFontTx/>
              <a:buChar char="•"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ea typeface="Gulim" panose="020B0600000101010101" pitchFamily="34" charset="-127"/>
              </a:rPr>
              <a:t>点击输入标题</a:t>
            </a: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  <a:p>
            <a:pPr marL="144780" lvl="1" indent="-142875" defTabSz="895350">
              <a:buSzPct val="120000"/>
              <a:buFontTx/>
              <a:buChar char="•"/>
            </a:pPr>
            <a:endParaRPr lang="en-US" altLang="ko-KR" dirty="0">
              <a:solidFill>
                <a:schemeClr val="bg2">
                  <a:lumMod val="10000"/>
                </a:schemeClr>
              </a:solidFill>
              <a:ea typeface="Gulim" panose="020B0600000101010101" pitchFamily="34" charset="-127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043608" y="1167594"/>
            <a:ext cx="648072" cy="2783161"/>
            <a:chOff x="1043608" y="1518319"/>
            <a:chExt cx="648072" cy="3710881"/>
          </a:xfrm>
          <a:gradFill>
            <a:gsLst>
              <a:gs pos="0">
                <a:schemeClr val="accent2">
                  <a:lumMod val="75000"/>
                </a:schemeClr>
              </a:gs>
              <a:gs pos="0">
                <a:srgbClr val="F0EBD5"/>
              </a:gs>
              <a:gs pos="0">
                <a:schemeClr val="bg1"/>
              </a:gs>
            </a:gsLst>
            <a:lin ang="15000000" scaled="0"/>
          </a:gradFill>
        </p:grpSpPr>
        <p:grpSp>
          <p:nvGrpSpPr>
            <p:cNvPr id="15" name="组合 14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9" name="矩形 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17" name="矩形 1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4" name="矩形 23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45" name="矩形 4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59" name="矩形 5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3203848" y="1167594"/>
            <a:ext cx="648072" cy="2783161"/>
            <a:chOff x="1043608" y="1518319"/>
            <a:chExt cx="648072" cy="3710881"/>
          </a:xfrm>
          <a:gradFill>
            <a:gsLst>
              <a:gs pos="52000">
                <a:schemeClr val="accent2">
                  <a:lumMod val="20000"/>
                  <a:lumOff val="80000"/>
                </a:schemeClr>
              </a:gs>
              <a:gs pos="3000">
                <a:schemeClr val="accent2">
                  <a:lumMod val="92000"/>
                  <a:lumOff val="8000"/>
                </a:schemeClr>
              </a:gs>
              <a:gs pos="100000">
                <a:schemeClr val="bg1">
                  <a:lumMod val="0"/>
                  <a:lumOff val="100000"/>
                </a:schemeClr>
              </a:gs>
            </a:gsLst>
            <a:lin ang="18000000" scaled="0"/>
          </a:gradFill>
        </p:grpSpPr>
        <p:grpSp>
          <p:nvGrpSpPr>
            <p:cNvPr id="88" name="组合 87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117" name="矩形 11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111" name="矩形 110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105" name="矩形 10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99" name="矩形 9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93" name="矩形 92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2483768" y="1167594"/>
            <a:ext cx="648072" cy="2783161"/>
            <a:chOff x="1043608" y="1518319"/>
            <a:chExt cx="648072" cy="3710881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矩形 14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矩形 15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</p:grpSpPr>
          <p:sp>
            <p:nvSpPr>
              <p:cNvPr id="141" name="矩形 140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 145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</p:grpSpPr>
          <p:sp>
            <p:nvSpPr>
              <p:cNvPr id="135" name="矩形 13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1763688" y="1167594"/>
            <a:ext cx="648072" cy="2783161"/>
            <a:chOff x="1043608" y="1518319"/>
            <a:chExt cx="648072" cy="3710881"/>
          </a:xfrm>
          <a:gradFill>
            <a:gsLst>
              <a:gs pos="52000">
                <a:schemeClr val="accent2">
                  <a:lumMod val="20000"/>
                  <a:lumOff val="80000"/>
                </a:schemeClr>
              </a:gs>
              <a:gs pos="3000">
                <a:schemeClr val="accent2">
                  <a:lumMod val="92000"/>
                  <a:lumOff val="8000"/>
                </a:schemeClr>
              </a:gs>
              <a:gs pos="64000">
                <a:schemeClr val="bg1">
                  <a:lumMod val="0"/>
                  <a:lumOff val="100000"/>
                </a:schemeClr>
              </a:gs>
            </a:gsLst>
            <a:lin ang="18000000" scaled="0"/>
          </a:gradFill>
        </p:grpSpPr>
        <p:grpSp>
          <p:nvGrpSpPr>
            <p:cNvPr id="196" name="组合 195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25" name="矩形 22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矩形 22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19" name="矩形 21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13" name="矩形 212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矩形 216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07" name="矩形 20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矩形 21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矩形 21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01" name="矩形 200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3" name="矩形 202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3923928" y="1167594"/>
            <a:ext cx="648072" cy="2783161"/>
            <a:chOff x="1043608" y="1518319"/>
            <a:chExt cx="648072" cy="3710881"/>
          </a:xfrm>
        </p:grpSpPr>
        <p:grpSp>
          <p:nvGrpSpPr>
            <p:cNvPr id="378" name="组合 377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</p:grpSpPr>
          <p:sp>
            <p:nvSpPr>
              <p:cNvPr id="407" name="矩形 40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矩形 40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矩形 40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矩形 40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矩形 41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矩形 41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" name="组合 378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</p:grpSpPr>
          <p:sp>
            <p:nvSpPr>
              <p:cNvPr id="401" name="矩形 400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矩形 401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矩形 402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矩形 403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矩形 404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矩形 405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</p:grpSpPr>
          <p:sp>
            <p:nvSpPr>
              <p:cNvPr id="395" name="矩形 39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矩形 39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矩形 39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矩形 39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矩形 39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矩形 39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1" name="组合 380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</p:grpSpPr>
          <p:sp>
            <p:nvSpPr>
              <p:cNvPr id="389" name="矩形 38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矩形 38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矩形 39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矩形 39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矩形 39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矩形 39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2" name="组合 381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</p:grpSpPr>
          <p:sp>
            <p:nvSpPr>
              <p:cNvPr id="383" name="矩形 382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4" name="矩形 383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5" name="矩形 384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6" name="矩形 385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7" name="矩形 386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8" name="矩形 387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4" name="组合 233"/>
          <p:cNvGrpSpPr/>
          <p:nvPr/>
        </p:nvGrpSpPr>
        <p:grpSpPr>
          <a:xfrm>
            <a:off x="6804248" y="1167594"/>
            <a:ext cx="648072" cy="2783161"/>
            <a:chOff x="1043608" y="1518319"/>
            <a:chExt cx="648072" cy="3710881"/>
          </a:xfrm>
        </p:grpSpPr>
        <p:grpSp>
          <p:nvGrpSpPr>
            <p:cNvPr id="343" name="组合 342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</p:grpSpPr>
          <p:sp>
            <p:nvSpPr>
              <p:cNvPr id="372" name="矩形 371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矩形 372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矩形 373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矩形 374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矩形 375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矩形 376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</p:grpSpPr>
          <p:sp>
            <p:nvSpPr>
              <p:cNvPr id="366" name="矩形 365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矩形 366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矩形 367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矩形 368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矩形 369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矩形 370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</p:grpSpPr>
          <p:sp>
            <p:nvSpPr>
              <p:cNvPr id="360" name="矩形 359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矩形 360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矩形 361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矩形 362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矩形 363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矩形 364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</p:grpSpPr>
          <p:sp>
            <p:nvSpPr>
              <p:cNvPr id="354" name="矩形 353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矩形 354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矩形 355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矩形 356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矩形 357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矩形 358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</p:grpSpPr>
          <p:sp>
            <p:nvSpPr>
              <p:cNvPr id="348" name="矩形 347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0" name="矩形 349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1" name="矩形 350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2" name="矩形 351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53" name="矩形 352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5" name="组合 234"/>
          <p:cNvGrpSpPr/>
          <p:nvPr/>
        </p:nvGrpSpPr>
        <p:grpSpPr>
          <a:xfrm>
            <a:off x="5364088" y="1167594"/>
            <a:ext cx="648072" cy="2783161"/>
            <a:chOff x="1043608" y="1518319"/>
            <a:chExt cx="648072" cy="3710881"/>
          </a:xfrm>
        </p:grpSpPr>
        <p:grpSp>
          <p:nvGrpSpPr>
            <p:cNvPr id="308" name="组合 307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</p:grpSpPr>
          <p:sp>
            <p:nvSpPr>
              <p:cNvPr id="337" name="矩形 33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矩形 33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矩形 33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矩形 33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矩形 34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矩形 34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9" name="组合 308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</p:grpSpPr>
          <p:sp>
            <p:nvSpPr>
              <p:cNvPr id="331" name="矩形 330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矩形 331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矩形 332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矩形 333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矩形 334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矩形 335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</p:grpSpPr>
          <p:sp>
            <p:nvSpPr>
              <p:cNvPr id="325" name="矩形 32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矩形 32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矩形 32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矩形 32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矩形 32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矩形 32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</p:grpSpPr>
          <p:sp>
            <p:nvSpPr>
              <p:cNvPr id="319" name="矩形 31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矩形 31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矩形 32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矩形 32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矩形 32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矩形 32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</p:grpSpPr>
          <p:sp>
            <p:nvSpPr>
              <p:cNvPr id="313" name="矩形 312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4" name="矩形 313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5" name="矩形 314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6" name="矩形 315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7" name="矩形 316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8" name="矩形 317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6" name="组合 235"/>
          <p:cNvGrpSpPr/>
          <p:nvPr/>
        </p:nvGrpSpPr>
        <p:grpSpPr>
          <a:xfrm>
            <a:off x="6084168" y="1167594"/>
            <a:ext cx="648072" cy="2783161"/>
            <a:chOff x="1043608" y="1518319"/>
            <a:chExt cx="648072" cy="3710881"/>
          </a:xfrm>
          <a:gradFill>
            <a:gsLst>
              <a:gs pos="44000">
                <a:schemeClr val="accent2">
                  <a:lumMod val="20000"/>
                  <a:lumOff val="80000"/>
                </a:schemeClr>
              </a:gs>
              <a:gs pos="3000">
                <a:schemeClr val="accent2">
                  <a:lumMod val="92000"/>
                  <a:lumOff val="8000"/>
                </a:schemeClr>
              </a:gs>
              <a:gs pos="81000">
                <a:schemeClr val="bg1">
                  <a:lumMod val="0"/>
                  <a:lumOff val="100000"/>
                </a:schemeClr>
              </a:gs>
            </a:gsLst>
            <a:lin ang="18000000" scaled="0"/>
          </a:gradFill>
        </p:grpSpPr>
        <p:grpSp>
          <p:nvGrpSpPr>
            <p:cNvPr id="273" name="组合 272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302" name="矩形 301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矩形 303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矩形 304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96" name="矩形 295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矩形 298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矩形 299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矩形 300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90" name="矩形 289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矩形 290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矩形 291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矩形 292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矩形 293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矩形 294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84" name="矩形 283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矩形 284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矩形 285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矩形 286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矩形 287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矩形 288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78" name="矩形 277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9" name="矩形 278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0" name="矩形 279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1" name="矩形 280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3" name="矩形 282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7" name="组合 236"/>
          <p:cNvGrpSpPr/>
          <p:nvPr/>
        </p:nvGrpSpPr>
        <p:grpSpPr>
          <a:xfrm>
            <a:off x="4644008" y="1167594"/>
            <a:ext cx="648072" cy="2783161"/>
            <a:chOff x="1043608" y="1518319"/>
            <a:chExt cx="648072" cy="3710881"/>
          </a:xfrm>
          <a:gradFill>
            <a:gsLst>
              <a:gs pos="21000">
                <a:schemeClr val="accent2">
                  <a:lumMod val="20000"/>
                  <a:lumOff val="80000"/>
                </a:schemeClr>
              </a:gs>
              <a:gs pos="3000">
                <a:schemeClr val="accent2">
                  <a:lumMod val="92000"/>
                  <a:lumOff val="8000"/>
                </a:schemeClr>
              </a:gs>
              <a:gs pos="38000">
                <a:schemeClr val="bg1">
                  <a:lumMod val="0"/>
                  <a:lumOff val="100000"/>
                </a:schemeClr>
              </a:gs>
            </a:gsLst>
            <a:lin ang="18000000" scaled="0"/>
          </a:gradFill>
        </p:grpSpPr>
        <p:grpSp>
          <p:nvGrpSpPr>
            <p:cNvPr id="238" name="组合 237"/>
            <p:cNvGrpSpPr/>
            <p:nvPr/>
          </p:nvGrpSpPr>
          <p:grpSpPr>
            <a:xfrm>
              <a:off x="1043608" y="3789040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67" name="矩形 266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矩形 267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矩形 268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矩形 269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矩形 270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矩形 271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>
              <a:off x="1043608" y="4542655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61" name="矩形 260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矩形 261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矩形 262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矩形 263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矩形 264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矩形 265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1043608" y="2276872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55" name="矩形 254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矩形 255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矩形 256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>
              <a:off x="1043608" y="3030487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49" name="矩形 248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矩形 250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矩形 252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矩形 253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1043608" y="1518319"/>
              <a:ext cx="648072" cy="686545"/>
              <a:chOff x="1619672" y="4581128"/>
              <a:chExt cx="648072" cy="686545"/>
            </a:xfrm>
            <a:grpFill/>
          </p:grpSpPr>
          <p:sp>
            <p:nvSpPr>
              <p:cNvPr id="243" name="矩形 242"/>
              <p:cNvSpPr/>
              <p:nvPr/>
            </p:nvSpPr>
            <p:spPr>
              <a:xfrm>
                <a:off x="161967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4" name="矩形 243"/>
              <p:cNvSpPr/>
              <p:nvPr/>
            </p:nvSpPr>
            <p:spPr>
              <a:xfrm>
                <a:off x="1979712" y="5085184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5" name="矩形 244"/>
              <p:cNvSpPr/>
              <p:nvPr/>
            </p:nvSpPr>
            <p:spPr>
              <a:xfrm>
                <a:off x="197971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6" name="矩形 245"/>
              <p:cNvSpPr/>
              <p:nvPr/>
            </p:nvSpPr>
            <p:spPr>
              <a:xfrm>
                <a:off x="1619672" y="4833156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7" name="矩形 246"/>
              <p:cNvSpPr/>
              <p:nvPr/>
            </p:nvSpPr>
            <p:spPr>
              <a:xfrm>
                <a:off x="161967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8" name="矩形 247"/>
              <p:cNvSpPr/>
              <p:nvPr/>
            </p:nvSpPr>
            <p:spPr>
              <a:xfrm>
                <a:off x="1979712" y="4581128"/>
                <a:ext cx="288032" cy="182489"/>
              </a:xfrm>
              <a:prstGeom prst="rect">
                <a:avLst/>
              </a:prstGeom>
              <a:grpFill/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0" name="组合 419"/>
          <p:cNvGrpSpPr/>
          <p:nvPr/>
        </p:nvGrpSpPr>
        <p:grpSpPr>
          <a:xfrm rot="10445913">
            <a:off x="8052831" y="3505089"/>
            <a:ext cx="662119" cy="749576"/>
            <a:chOff x="3549842" y="2132855"/>
            <a:chExt cx="662119" cy="832158"/>
          </a:xfrm>
        </p:grpSpPr>
        <p:sp>
          <p:nvSpPr>
            <p:cNvPr id="421" name="椭圆 420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2" name="椭圆 421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3" name="椭圆 422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4" name="椭圆 423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5" name="椭圆 424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6" name="椭圆 425"/>
            <p:cNvSpPr/>
            <p:nvPr/>
          </p:nvSpPr>
          <p:spPr>
            <a:xfrm>
              <a:off x="3756756" y="213285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427" name="组合 426"/>
          <p:cNvGrpSpPr/>
          <p:nvPr/>
        </p:nvGrpSpPr>
        <p:grpSpPr>
          <a:xfrm rot="4717710">
            <a:off x="717473" y="107275"/>
            <a:ext cx="587538" cy="894736"/>
            <a:chOff x="3549842" y="2070277"/>
            <a:chExt cx="662119" cy="894736"/>
          </a:xfrm>
        </p:grpSpPr>
        <p:sp>
          <p:nvSpPr>
            <p:cNvPr id="428" name="椭圆 427"/>
            <p:cNvSpPr/>
            <p:nvPr/>
          </p:nvSpPr>
          <p:spPr>
            <a:xfrm>
              <a:off x="3635896" y="2276871"/>
              <a:ext cx="576065" cy="57606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>
              <a:off x="3612740" y="223711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30" name="椭圆 429"/>
            <p:cNvSpPr/>
            <p:nvPr/>
          </p:nvSpPr>
          <p:spPr>
            <a:xfrm>
              <a:off x="3549842" y="2374032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31" name="椭圆 430"/>
            <p:cNvSpPr/>
            <p:nvPr/>
          </p:nvSpPr>
          <p:spPr>
            <a:xfrm>
              <a:off x="3549842" y="2532965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32" name="椭圆 431"/>
            <p:cNvSpPr/>
            <p:nvPr/>
          </p:nvSpPr>
          <p:spPr>
            <a:xfrm>
              <a:off x="3693858" y="2676981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433" name="椭圆 432"/>
            <p:cNvSpPr/>
            <p:nvPr/>
          </p:nvSpPr>
          <p:spPr>
            <a:xfrm>
              <a:off x="3769342" y="2070277"/>
              <a:ext cx="288032" cy="2880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808819" y="709863"/>
            <a:ext cx="7362951" cy="3368843"/>
          </a:xfrm>
          <a:custGeom>
            <a:avLst/>
            <a:gdLst>
              <a:gd name="connsiteX0" fmla="*/ 137666 w 7362951"/>
              <a:gd name="connsiteY0" fmla="*/ 0 h 4491790"/>
              <a:gd name="connsiteX1" fmla="*/ 89540 w 7362951"/>
              <a:gd name="connsiteY1" fmla="*/ 481263 h 4491790"/>
              <a:gd name="connsiteX2" fmla="*/ 330171 w 7362951"/>
              <a:gd name="connsiteY2" fmla="*/ 786063 h 4491790"/>
              <a:gd name="connsiteX3" fmla="*/ 121624 w 7362951"/>
              <a:gd name="connsiteY3" fmla="*/ 1283369 h 4491790"/>
              <a:gd name="connsiteX4" fmla="*/ 9329 w 7362951"/>
              <a:gd name="connsiteY4" fmla="*/ 1668379 h 4491790"/>
              <a:gd name="connsiteX5" fmla="*/ 362256 w 7362951"/>
              <a:gd name="connsiteY5" fmla="*/ 2053390 h 4491790"/>
              <a:gd name="connsiteX6" fmla="*/ 41414 w 7362951"/>
              <a:gd name="connsiteY6" fmla="*/ 2743200 h 4491790"/>
              <a:gd name="connsiteX7" fmla="*/ 282045 w 7362951"/>
              <a:gd name="connsiteY7" fmla="*/ 3433011 h 4491790"/>
              <a:gd name="connsiteX8" fmla="*/ 25371 w 7362951"/>
              <a:gd name="connsiteY8" fmla="*/ 4122821 h 4491790"/>
              <a:gd name="connsiteX9" fmla="*/ 586845 w 7362951"/>
              <a:gd name="connsiteY9" fmla="*/ 4331369 h 4491790"/>
              <a:gd name="connsiteX10" fmla="*/ 859561 w 7362951"/>
              <a:gd name="connsiteY10" fmla="*/ 4235116 h 4491790"/>
              <a:gd name="connsiteX11" fmla="*/ 1356866 w 7362951"/>
              <a:gd name="connsiteY11" fmla="*/ 4459705 h 4491790"/>
              <a:gd name="connsiteX12" fmla="*/ 1982508 w 7362951"/>
              <a:gd name="connsiteY12" fmla="*/ 4267200 h 4491790"/>
              <a:gd name="connsiteX13" fmla="*/ 2335435 w 7362951"/>
              <a:gd name="connsiteY13" fmla="*/ 4459705 h 4491790"/>
              <a:gd name="connsiteX14" fmla="*/ 3105456 w 7362951"/>
              <a:gd name="connsiteY14" fmla="*/ 4219074 h 4491790"/>
              <a:gd name="connsiteX15" fmla="*/ 3362129 w 7362951"/>
              <a:gd name="connsiteY15" fmla="*/ 4491790 h 4491790"/>
              <a:gd name="connsiteX16" fmla="*/ 3955687 w 7362951"/>
              <a:gd name="connsiteY16" fmla="*/ 4219074 h 4491790"/>
              <a:gd name="connsiteX17" fmla="*/ 4629456 w 7362951"/>
              <a:gd name="connsiteY17" fmla="*/ 4443663 h 4491790"/>
              <a:gd name="connsiteX18" fmla="*/ 5255098 w 7362951"/>
              <a:gd name="connsiteY18" fmla="*/ 4267200 h 4491790"/>
              <a:gd name="connsiteX19" fmla="*/ 6137414 w 7362951"/>
              <a:gd name="connsiteY19" fmla="*/ 4443663 h 4491790"/>
              <a:gd name="connsiteX20" fmla="*/ 6875350 w 7362951"/>
              <a:gd name="connsiteY20" fmla="*/ 4267200 h 4491790"/>
              <a:gd name="connsiteX21" fmla="*/ 7308487 w 7362951"/>
              <a:gd name="connsiteY21" fmla="*/ 4331369 h 4491790"/>
              <a:gd name="connsiteX22" fmla="*/ 7356614 w 7362951"/>
              <a:gd name="connsiteY22" fmla="*/ 4331369 h 4491790"/>
              <a:gd name="connsiteX23" fmla="*/ 7292445 w 7362951"/>
              <a:gd name="connsiteY23" fmla="*/ 4331369 h 449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362951" h="4491790">
                <a:moveTo>
                  <a:pt x="137666" y="0"/>
                </a:moveTo>
                <a:cubicBezTo>
                  <a:pt x="97561" y="175126"/>
                  <a:pt x="57456" y="350252"/>
                  <a:pt x="89540" y="481263"/>
                </a:cubicBezTo>
                <a:cubicBezTo>
                  <a:pt x="121624" y="612274"/>
                  <a:pt x="324824" y="652379"/>
                  <a:pt x="330171" y="786063"/>
                </a:cubicBezTo>
                <a:cubicBezTo>
                  <a:pt x="335518" y="919747"/>
                  <a:pt x="175098" y="1136316"/>
                  <a:pt x="121624" y="1283369"/>
                </a:cubicBezTo>
                <a:cubicBezTo>
                  <a:pt x="68150" y="1430422"/>
                  <a:pt x="-30776" y="1540042"/>
                  <a:pt x="9329" y="1668379"/>
                </a:cubicBezTo>
                <a:cubicBezTo>
                  <a:pt x="49434" y="1796716"/>
                  <a:pt x="356909" y="1874253"/>
                  <a:pt x="362256" y="2053390"/>
                </a:cubicBezTo>
                <a:cubicBezTo>
                  <a:pt x="367603" y="2232527"/>
                  <a:pt x="54782" y="2513263"/>
                  <a:pt x="41414" y="2743200"/>
                </a:cubicBezTo>
                <a:cubicBezTo>
                  <a:pt x="28045" y="2973137"/>
                  <a:pt x="284719" y="3203074"/>
                  <a:pt x="282045" y="3433011"/>
                </a:cubicBezTo>
                <a:cubicBezTo>
                  <a:pt x="279371" y="3662948"/>
                  <a:pt x="-25429" y="3973095"/>
                  <a:pt x="25371" y="4122821"/>
                </a:cubicBezTo>
                <a:cubicBezTo>
                  <a:pt x="76171" y="4272547"/>
                  <a:pt x="447813" y="4312653"/>
                  <a:pt x="586845" y="4331369"/>
                </a:cubicBezTo>
                <a:cubicBezTo>
                  <a:pt x="725877" y="4350085"/>
                  <a:pt x="731224" y="4213727"/>
                  <a:pt x="859561" y="4235116"/>
                </a:cubicBezTo>
                <a:cubicBezTo>
                  <a:pt x="987898" y="4256505"/>
                  <a:pt x="1169708" y="4454358"/>
                  <a:pt x="1356866" y="4459705"/>
                </a:cubicBezTo>
                <a:cubicBezTo>
                  <a:pt x="1544024" y="4465052"/>
                  <a:pt x="1819413" y="4267200"/>
                  <a:pt x="1982508" y="4267200"/>
                </a:cubicBezTo>
                <a:cubicBezTo>
                  <a:pt x="2145603" y="4267200"/>
                  <a:pt x="2148277" y="4467726"/>
                  <a:pt x="2335435" y="4459705"/>
                </a:cubicBezTo>
                <a:cubicBezTo>
                  <a:pt x="2522593" y="4451684"/>
                  <a:pt x="2934340" y="4213727"/>
                  <a:pt x="3105456" y="4219074"/>
                </a:cubicBezTo>
                <a:cubicBezTo>
                  <a:pt x="3276572" y="4224421"/>
                  <a:pt x="3220424" y="4491790"/>
                  <a:pt x="3362129" y="4491790"/>
                </a:cubicBezTo>
                <a:cubicBezTo>
                  <a:pt x="3503834" y="4491790"/>
                  <a:pt x="3744466" y="4227095"/>
                  <a:pt x="3955687" y="4219074"/>
                </a:cubicBezTo>
                <a:cubicBezTo>
                  <a:pt x="4166908" y="4211053"/>
                  <a:pt x="4412888" y="4435642"/>
                  <a:pt x="4629456" y="4443663"/>
                </a:cubicBezTo>
                <a:cubicBezTo>
                  <a:pt x="4846024" y="4451684"/>
                  <a:pt x="5003772" y="4267200"/>
                  <a:pt x="5255098" y="4267200"/>
                </a:cubicBezTo>
                <a:cubicBezTo>
                  <a:pt x="5506424" y="4267200"/>
                  <a:pt x="5867372" y="4443663"/>
                  <a:pt x="6137414" y="4443663"/>
                </a:cubicBezTo>
                <a:cubicBezTo>
                  <a:pt x="6407456" y="4443663"/>
                  <a:pt x="6680171" y="4285916"/>
                  <a:pt x="6875350" y="4267200"/>
                </a:cubicBezTo>
                <a:cubicBezTo>
                  <a:pt x="7070529" y="4248484"/>
                  <a:pt x="7228276" y="4320674"/>
                  <a:pt x="7308487" y="4331369"/>
                </a:cubicBezTo>
                <a:cubicBezTo>
                  <a:pt x="7388698" y="4342064"/>
                  <a:pt x="7356614" y="4331369"/>
                  <a:pt x="7356614" y="4331369"/>
                </a:cubicBezTo>
                <a:lnTo>
                  <a:pt x="7292445" y="4331369"/>
                </a:lnTo>
              </a:path>
            </a:pathLst>
          </a:cu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45"/>
            <a:ext cx="9211823" cy="5143499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</p:pic>
      <p:graphicFrame>
        <p:nvGraphicFramePr>
          <p:cNvPr id="4" name="图表 3"/>
          <p:cNvGraphicFramePr/>
          <p:nvPr/>
        </p:nvGraphicFramePr>
        <p:xfrm>
          <a:off x="1524000" y="62753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任意多边形 4"/>
          <p:cNvSpPr/>
          <p:nvPr/>
        </p:nvSpPr>
        <p:spPr>
          <a:xfrm>
            <a:off x="1840992" y="963168"/>
            <a:ext cx="5169408" cy="3365575"/>
          </a:xfrm>
          <a:custGeom>
            <a:avLst/>
            <a:gdLst>
              <a:gd name="connsiteX0" fmla="*/ 0 w 5169408"/>
              <a:gd name="connsiteY0" fmla="*/ 0 h 3365575"/>
              <a:gd name="connsiteX1" fmla="*/ 219456 w 5169408"/>
              <a:gd name="connsiteY1" fmla="*/ 573024 h 3365575"/>
              <a:gd name="connsiteX2" fmla="*/ 73152 w 5169408"/>
              <a:gd name="connsiteY2" fmla="*/ 1085088 h 3365575"/>
              <a:gd name="connsiteX3" fmla="*/ 280416 w 5169408"/>
              <a:gd name="connsiteY3" fmla="*/ 1719072 h 3365575"/>
              <a:gd name="connsiteX4" fmla="*/ 146304 w 5169408"/>
              <a:gd name="connsiteY4" fmla="*/ 2304288 h 3365575"/>
              <a:gd name="connsiteX5" fmla="*/ 170688 w 5169408"/>
              <a:gd name="connsiteY5" fmla="*/ 2974848 h 3365575"/>
              <a:gd name="connsiteX6" fmla="*/ 219456 w 5169408"/>
              <a:gd name="connsiteY6" fmla="*/ 3279648 h 3365575"/>
              <a:gd name="connsiteX7" fmla="*/ 743712 w 5169408"/>
              <a:gd name="connsiteY7" fmla="*/ 3096768 h 3365575"/>
              <a:gd name="connsiteX8" fmla="*/ 1560576 w 5169408"/>
              <a:gd name="connsiteY8" fmla="*/ 3291840 h 3365575"/>
              <a:gd name="connsiteX9" fmla="*/ 2353056 w 5169408"/>
              <a:gd name="connsiteY9" fmla="*/ 3096768 h 3365575"/>
              <a:gd name="connsiteX10" fmla="*/ 3194304 w 5169408"/>
              <a:gd name="connsiteY10" fmla="*/ 3328416 h 3365575"/>
              <a:gd name="connsiteX11" fmla="*/ 4035552 w 5169408"/>
              <a:gd name="connsiteY11" fmla="*/ 3121152 h 3365575"/>
              <a:gd name="connsiteX12" fmla="*/ 4840224 w 5169408"/>
              <a:gd name="connsiteY12" fmla="*/ 3364992 h 3365575"/>
              <a:gd name="connsiteX13" fmla="*/ 5169408 w 5169408"/>
              <a:gd name="connsiteY13" fmla="*/ 3194304 h 3365575"/>
              <a:gd name="connsiteX14" fmla="*/ 5169408 w 5169408"/>
              <a:gd name="connsiteY14" fmla="*/ 3194304 h 3365575"/>
              <a:gd name="connsiteX15" fmla="*/ 5169408 w 5169408"/>
              <a:gd name="connsiteY15" fmla="*/ 3194304 h 3365575"/>
              <a:gd name="connsiteX16" fmla="*/ 5169408 w 5169408"/>
              <a:gd name="connsiteY16" fmla="*/ 3194304 h 336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69408" h="3365575">
                <a:moveTo>
                  <a:pt x="0" y="0"/>
                </a:moveTo>
                <a:cubicBezTo>
                  <a:pt x="103632" y="196088"/>
                  <a:pt x="207264" y="392176"/>
                  <a:pt x="219456" y="573024"/>
                </a:cubicBezTo>
                <a:cubicBezTo>
                  <a:pt x="231648" y="753872"/>
                  <a:pt x="62992" y="894080"/>
                  <a:pt x="73152" y="1085088"/>
                </a:cubicBezTo>
                <a:cubicBezTo>
                  <a:pt x="83312" y="1276096"/>
                  <a:pt x="268224" y="1515872"/>
                  <a:pt x="280416" y="1719072"/>
                </a:cubicBezTo>
                <a:cubicBezTo>
                  <a:pt x="292608" y="1922272"/>
                  <a:pt x="164592" y="2094992"/>
                  <a:pt x="146304" y="2304288"/>
                </a:cubicBezTo>
                <a:cubicBezTo>
                  <a:pt x="128016" y="2513584"/>
                  <a:pt x="158496" y="2812288"/>
                  <a:pt x="170688" y="2974848"/>
                </a:cubicBezTo>
                <a:cubicBezTo>
                  <a:pt x="182880" y="3137408"/>
                  <a:pt x="123952" y="3259328"/>
                  <a:pt x="219456" y="3279648"/>
                </a:cubicBezTo>
                <a:cubicBezTo>
                  <a:pt x="314960" y="3299968"/>
                  <a:pt x="520192" y="3094736"/>
                  <a:pt x="743712" y="3096768"/>
                </a:cubicBezTo>
                <a:cubicBezTo>
                  <a:pt x="967232" y="3098800"/>
                  <a:pt x="1292352" y="3291840"/>
                  <a:pt x="1560576" y="3291840"/>
                </a:cubicBezTo>
                <a:cubicBezTo>
                  <a:pt x="1828800" y="3291840"/>
                  <a:pt x="2080768" y="3090672"/>
                  <a:pt x="2353056" y="3096768"/>
                </a:cubicBezTo>
                <a:cubicBezTo>
                  <a:pt x="2625344" y="3102864"/>
                  <a:pt x="2913888" y="3324352"/>
                  <a:pt x="3194304" y="3328416"/>
                </a:cubicBezTo>
                <a:cubicBezTo>
                  <a:pt x="3474720" y="3332480"/>
                  <a:pt x="3761232" y="3115056"/>
                  <a:pt x="4035552" y="3121152"/>
                </a:cubicBezTo>
                <a:cubicBezTo>
                  <a:pt x="4309872" y="3127248"/>
                  <a:pt x="4651248" y="3352800"/>
                  <a:pt x="4840224" y="3364992"/>
                </a:cubicBezTo>
                <a:cubicBezTo>
                  <a:pt x="5029200" y="3377184"/>
                  <a:pt x="5169408" y="3194304"/>
                  <a:pt x="5169408" y="3194304"/>
                </a:cubicBezTo>
                <a:lnTo>
                  <a:pt x="5169408" y="3194304"/>
                </a:lnTo>
                <a:lnTo>
                  <a:pt x="5169408" y="3194304"/>
                </a:lnTo>
                <a:lnTo>
                  <a:pt x="5169408" y="3194304"/>
                </a:lnTo>
              </a:path>
            </a:pathLst>
          </a:custGeom>
          <a:ln w="28575">
            <a:solidFill>
              <a:schemeClr val="accent3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768752" y="2156252"/>
            <a:ext cx="67687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ADD TEXT HERE</a:t>
            </a:r>
            <a:endParaRPr lang="zh-CN" altLang="en-US" sz="66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909 0.00116 L 1.04149 0.00023 " pathEditMode="relative" rAng="0" ptsTypes="AA">
                                      <p:cBhvr>
                                        <p:cTn id="6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" y="-286"/>
            <a:ext cx="917238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椭圆 2"/>
          <p:cNvSpPr/>
          <p:nvPr/>
        </p:nvSpPr>
        <p:spPr>
          <a:xfrm>
            <a:off x="3734145" y="1937566"/>
            <a:ext cx="1691155" cy="1268366"/>
          </a:xfrm>
          <a:prstGeom prst="ellipse">
            <a:avLst/>
          </a:prstGeom>
          <a:solidFill>
            <a:schemeClr val="accent2">
              <a:lumMod val="60000"/>
              <a:lumOff val="40000"/>
              <a:alpha val="54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28009" y="1993524"/>
            <a:ext cx="1541935" cy="115645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132237" y="2281057"/>
            <a:ext cx="1082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  <a:endParaRPr lang="zh-CN" altLang="en-US" sz="2000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17033" y="1042249"/>
            <a:ext cx="2138813" cy="1604111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72025" y="2534445"/>
            <a:ext cx="2138813" cy="1604111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81911" y="2944800"/>
            <a:ext cx="2138813" cy="1604110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88155" y="1738999"/>
            <a:ext cx="2138813" cy="1604111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81391" y="594590"/>
            <a:ext cx="2138813" cy="1604111"/>
          </a:xfrm>
          <a:prstGeom prst="ellips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678789" y="1042249"/>
            <a:ext cx="1044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  <a:p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5466" y="2175809"/>
            <a:ext cx="1044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  <a:p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18643" y="2967963"/>
            <a:ext cx="1044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  <a:p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8789" y="3415622"/>
            <a:ext cx="1044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  <a:p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18643" y="1513072"/>
            <a:ext cx="1044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点击输入标题</a:t>
            </a:r>
          </a:p>
          <a:p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4925">
          <a:solidFill>
            <a:srgbClr val="92D05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</TotalTime>
  <Words>285</Words>
  <Application>Microsoft Office PowerPoint</Application>
  <PresentationFormat>全屏显示(16:9)</PresentationFormat>
  <Paragraphs>51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Arial</vt:lpstr>
      <vt:lpstr>宋体</vt:lpstr>
      <vt:lpstr>Gulim</vt:lpstr>
      <vt:lpstr>造字工房悦黑体验版常规体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风轻无痕</cp:lastModifiedBy>
  <cp:revision>57</cp:revision>
  <dcterms:created xsi:type="dcterms:W3CDTF">2014-07-24T05:59:00Z</dcterms:created>
  <dcterms:modified xsi:type="dcterms:W3CDTF">2018-06-28T06:07:07Z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