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6" r:id="rId3"/>
    <p:sldId id="257" r:id="rId5"/>
    <p:sldId id="258" r:id="rId6"/>
    <p:sldId id="282" r:id="rId7"/>
    <p:sldId id="267" r:id="rId8"/>
    <p:sldId id="268" r:id="rId9"/>
    <p:sldId id="269" r:id="rId10"/>
    <p:sldId id="270" r:id="rId11"/>
    <p:sldId id="264" r:id="rId12"/>
    <p:sldId id="271" r:id="rId13"/>
    <p:sldId id="272" r:id="rId14"/>
    <p:sldId id="273" r:id="rId15"/>
    <p:sldId id="274" r:id="rId16"/>
    <p:sldId id="265" r:id="rId17"/>
    <p:sldId id="277" r:id="rId18"/>
    <p:sldId id="275" r:id="rId19"/>
    <p:sldId id="276" r:id="rId20"/>
    <p:sldId id="278" r:id="rId21"/>
    <p:sldId id="266" r:id="rId22"/>
    <p:sldId id="283" r:id="rId23"/>
    <p:sldId id="279" r:id="rId24"/>
    <p:sldId id="280" r:id="rId25"/>
    <p:sldId id="281" r:id="rId26"/>
    <p:sldId id="26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F2EF"/>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42" d="100"/>
          <a:sy n="42" d="100"/>
        </p:scale>
        <p:origin x="60" y="1200"/>
      </p:cViewPr>
      <p:guideLst>
        <p:guide orient="horz" pos="129"/>
        <p:guide orient="horz" pos="4190"/>
        <p:guide pos="230"/>
        <p:guide pos="7449"/>
        <p:guide orient="horz" pos="561"/>
        <p:guide orient="horz" pos="691"/>
        <p:guide orient="horz" pos="4017"/>
        <p:guide orient="horz" pos="3888"/>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audio1.wav"/><Relationship Id="rId14" Type="http://schemas.openxmlformats.org/officeDocument/2006/relationships/notesSlide" Target="../notesSlides/notesSlide1.xml"/><Relationship Id="rId13" Type="http://schemas.openxmlformats.org/officeDocument/2006/relationships/slideLayout" Target="../slideLayouts/slideLayout1.xml"/><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14.jpeg"/><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16.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5" Type="http://schemas.openxmlformats.org/officeDocument/2006/relationships/slideLayout" Target="../slideLayouts/slideLayout4.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18.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3" Type="http://schemas.openxmlformats.org/officeDocument/2006/relationships/slideLayout" Target="../slideLayouts/slideLayout4.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tags" Target="../tags/tag7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image" Target="../media/image15.jpeg"/><Relationship Id="rId2" Type="http://schemas.openxmlformats.org/officeDocument/2006/relationships/tags" Target="../tags/tag86.xml"/><Relationship Id="rId1" Type="http://schemas.openxmlformats.org/officeDocument/2006/relationships/tags" Target="../tags/tag85.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24.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11.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0" Type="http://schemas.openxmlformats.org/officeDocument/2006/relationships/slideLayout" Target="../slideLayouts/slideLayout1.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3.jpeg"/><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原创古风「月出」-">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2882900" y="1441450"/>
            <a:ext cx="609600" cy="609600"/>
          </a:xfrm>
          <a:prstGeom prst="rect">
            <a:avLst/>
          </a:prstGeom>
        </p:spPr>
      </p:pic>
      <p:pic>
        <p:nvPicPr>
          <p:cNvPr id="30" name="Picture" descr="Picture"/>
          <p:cNvPicPr>
            <a:picLocks noChangeAspect="1"/>
          </p:cNvPicPr>
          <p:nvPr/>
        </p:nvPicPr>
        <p:blipFill>
          <a:blip r:embed="rId4" cstate="print"/>
          <a:stretch>
            <a:fillRect/>
          </a:stretch>
        </p:blipFill>
        <p:spPr>
          <a:xfrm rot="21586581">
            <a:off x="5983526" y="3680974"/>
            <a:ext cx="511061" cy="858983"/>
          </a:xfrm>
          <a:prstGeom prst="rect">
            <a:avLst/>
          </a:prstGeom>
        </p:spPr>
      </p:pic>
      <p:pic>
        <p:nvPicPr>
          <p:cNvPr id="31" name="Picture" descr="Picture"/>
          <p:cNvPicPr>
            <a:picLocks noChangeAspect="1"/>
          </p:cNvPicPr>
          <p:nvPr/>
        </p:nvPicPr>
        <p:blipFill>
          <a:blip r:embed="rId5" cstate="print"/>
          <a:stretch>
            <a:fillRect/>
          </a:stretch>
        </p:blipFill>
        <p:spPr>
          <a:xfrm rot="21600000">
            <a:off x="6087272" y="3931336"/>
            <a:ext cx="340756" cy="574899"/>
          </a:xfrm>
          <a:prstGeom prst="rect">
            <a:avLst/>
          </a:prstGeom>
        </p:spPr>
      </p:pic>
      <p:pic>
        <p:nvPicPr>
          <p:cNvPr id="34" name="Picture" descr="Picture"/>
          <p:cNvPicPr>
            <a:picLocks noChangeAspect="1"/>
          </p:cNvPicPr>
          <p:nvPr/>
        </p:nvPicPr>
        <p:blipFill>
          <a:blip r:embed="rId6" cstate="print"/>
          <a:stretch>
            <a:fillRect/>
          </a:stretch>
        </p:blipFill>
        <p:spPr>
          <a:xfrm rot="5400000">
            <a:off x="4456337" y="3359373"/>
            <a:ext cx="2195823" cy="6753"/>
          </a:xfrm>
          <a:prstGeom prst="rect">
            <a:avLst/>
          </a:prstGeom>
        </p:spPr>
      </p:pic>
      <p:pic>
        <p:nvPicPr>
          <p:cNvPr id="35" name="Picture" descr="Picture"/>
          <p:cNvPicPr>
            <a:picLocks noChangeAspect="1"/>
          </p:cNvPicPr>
          <p:nvPr/>
        </p:nvPicPr>
        <p:blipFill>
          <a:blip r:embed="rId7" cstate="print"/>
          <a:stretch>
            <a:fillRect/>
          </a:stretch>
        </p:blipFill>
        <p:spPr>
          <a:xfrm rot="5400000">
            <a:off x="4123795" y="3351385"/>
            <a:ext cx="2179847" cy="6753"/>
          </a:xfrm>
          <a:prstGeom prst="rect">
            <a:avLst/>
          </a:prstGeom>
        </p:spPr>
      </p:pic>
      <p:pic>
        <p:nvPicPr>
          <p:cNvPr id="36" name="Picture" descr="Picture"/>
          <p:cNvPicPr>
            <a:picLocks noChangeAspect="1"/>
          </p:cNvPicPr>
          <p:nvPr/>
        </p:nvPicPr>
        <p:blipFill>
          <a:blip r:embed="rId8" cstate="print"/>
          <a:stretch>
            <a:fillRect/>
          </a:stretch>
        </p:blipFill>
        <p:spPr>
          <a:xfrm rot="5400000">
            <a:off x="3775324" y="3359377"/>
            <a:ext cx="2195728" cy="6647"/>
          </a:xfrm>
          <a:prstGeom prst="rect">
            <a:avLst/>
          </a:prstGeom>
        </p:spPr>
      </p:pic>
      <p:pic>
        <p:nvPicPr>
          <p:cNvPr id="37" name="Picture" descr="Picture"/>
          <p:cNvPicPr>
            <a:picLocks noChangeAspect="1"/>
          </p:cNvPicPr>
          <p:nvPr/>
        </p:nvPicPr>
        <p:blipFill>
          <a:blip r:embed="rId9" cstate="print"/>
          <a:stretch>
            <a:fillRect/>
          </a:stretch>
        </p:blipFill>
        <p:spPr>
          <a:xfrm rot="5400000">
            <a:off x="3446659" y="3347464"/>
            <a:ext cx="2172006" cy="6753"/>
          </a:xfrm>
          <a:prstGeom prst="rect">
            <a:avLst/>
          </a:prstGeom>
        </p:spPr>
      </p:pic>
      <p:pic>
        <p:nvPicPr>
          <p:cNvPr id="38" name="Picture" descr="Picture"/>
          <p:cNvPicPr>
            <a:picLocks noChangeAspect="1"/>
          </p:cNvPicPr>
          <p:nvPr/>
        </p:nvPicPr>
        <p:blipFill>
          <a:blip r:embed="rId10" cstate="print"/>
          <a:stretch>
            <a:fillRect/>
          </a:stretch>
        </p:blipFill>
        <p:spPr>
          <a:xfrm rot="5400000">
            <a:off x="3474496" y="2979098"/>
            <a:ext cx="1435276" cy="6753"/>
          </a:xfrm>
          <a:prstGeom prst="rect">
            <a:avLst/>
          </a:prstGeom>
        </p:spPr>
      </p:pic>
      <p:pic>
        <p:nvPicPr>
          <p:cNvPr id="40" name="Picture" descr="Picture"/>
          <p:cNvPicPr>
            <a:picLocks noChangeAspect="1"/>
          </p:cNvPicPr>
          <p:nvPr/>
        </p:nvPicPr>
        <p:blipFill>
          <a:blip r:embed="rId11" cstate="print"/>
          <a:stretch>
            <a:fillRect/>
          </a:stretch>
        </p:blipFill>
        <p:spPr>
          <a:xfrm>
            <a:off x="415641" y="1666112"/>
            <a:ext cx="1020634" cy="574550"/>
          </a:xfrm>
          <a:prstGeom prst="rect">
            <a:avLst/>
          </a:prstGeom>
        </p:spPr>
      </p:pic>
      <p:pic>
        <p:nvPicPr>
          <p:cNvPr id="41" name="Picture" descr="Picture"/>
          <p:cNvPicPr>
            <a:picLocks noChangeAspect="1"/>
          </p:cNvPicPr>
          <p:nvPr/>
        </p:nvPicPr>
        <p:blipFill>
          <a:blip r:embed="rId12" cstate="print"/>
          <a:stretch>
            <a:fillRect/>
          </a:stretch>
        </p:blipFill>
        <p:spPr>
          <a:xfrm flipH="1">
            <a:off x="9101901" y="3354762"/>
            <a:ext cx="1682548" cy="864024"/>
          </a:xfrm>
          <a:prstGeom prst="rect">
            <a:avLst/>
          </a:prstGeom>
        </p:spPr>
      </p:pic>
      <p:pic>
        <p:nvPicPr>
          <p:cNvPr id="42" name="Picture" descr="Picture"/>
          <p:cNvPicPr>
            <a:picLocks noChangeAspect="1"/>
          </p:cNvPicPr>
          <p:nvPr/>
        </p:nvPicPr>
        <p:blipFill>
          <a:blip r:embed="rId11" cstate="print"/>
          <a:stretch>
            <a:fillRect/>
          </a:stretch>
        </p:blipFill>
        <p:spPr>
          <a:xfrm>
            <a:off x="7803080" y="5936462"/>
            <a:ext cx="1020634" cy="574550"/>
          </a:xfrm>
          <a:prstGeom prst="rect">
            <a:avLst/>
          </a:prstGeom>
        </p:spPr>
      </p:pic>
      <p:sp>
        <p:nvSpPr>
          <p:cNvPr id="43" name="文本框 42"/>
          <p:cNvSpPr txBox="1"/>
          <p:nvPr/>
        </p:nvSpPr>
        <p:spPr>
          <a:xfrm>
            <a:off x="7196955" y="646750"/>
            <a:ext cx="923330" cy="2613273"/>
          </a:xfrm>
          <a:prstGeom prst="rect">
            <a:avLst/>
          </a:prstGeom>
          <a:noFill/>
        </p:spPr>
        <p:txBody>
          <a:bodyPr vert="eaVert" wrap="square" rtlCol="0">
            <a:spAutoFit/>
          </a:bodyPr>
          <a:lstStyle/>
          <a:p>
            <a:r>
              <a:rPr lang="zh-CN" altLang="en-US" sz="4800" dirty="0">
                <a:cs typeface="+mn-ea"/>
                <a:sym typeface="+mn-lt"/>
              </a:rPr>
              <a:t>水调歌头 </a:t>
            </a:r>
            <a:endParaRPr lang="zh-CN" altLang="en-US" sz="4800" dirty="0">
              <a:cs typeface="+mn-ea"/>
              <a:sym typeface="+mn-lt"/>
            </a:endParaRPr>
          </a:p>
        </p:txBody>
      </p:sp>
      <p:sp>
        <p:nvSpPr>
          <p:cNvPr id="44" name="文本框 43"/>
          <p:cNvSpPr txBox="1"/>
          <p:nvPr/>
        </p:nvSpPr>
        <p:spPr>
          <a:xfrm>
            <a:off x="6523117" y="1953387"/>
            <a:ext cx="615553" cy="2613273"/>
          </a:xfrm>
          <a:prstGeom prst="rect">
            <a:avLst/>
          </a:prstGeom>
          <a:noFill/>
        </p:spPr>
        <p:txBody>
          <a:bodyPr vert="eaVert" wrap="square" rtlCol="0">
            <a:spAutoFit/>
          </a:bodyPr>
          <a:lstStyle/>
          <a:p>
            <a:r>
              <a:rPr lang="zh-CN" altLang="en-US" sz="2800" dirty="0">
                <a:cs typeface="+mn-ea"/>
                <a:sym typeface="+mn-lt"/>
              </a:rPr>
              <a:t>明月几时有</a:t>
            </a:r>
            <a:endParaRPr lang="zh-CN" altLang="en-US" sz="2800" dirty="0">
              <a:cs typeface="+mn-ea"/>
              <a:sym typeface="+mn-lt"/>
            </a:endParaRPr>
          </a:p>
        </p:txBody>
      </p:sp>
      <p:sp>
        <p:nvSpPr>
          <p:cNvPr id="45" name="文本框 44"/>
          <p:cNvSpPr txBox="1"/>
          <p:nvPr/>
        </p:nvSpPr>
        <p:spPr>
          <a:xfrm>
            <a:off x="5163839" y="2264836"/>
            <a:ext cx="492443" cy="2613273"/>
          </a:xfrm>
          <a:prstGeom prst="rect">
            <a:avLst/>
          </a:prstGeom>
          <a:noFill/>
        </p:spPr>
        <p:txBody>
          <a:bodyPr vert="eaVert" wrap="square" rtlCol="0">
            <a:spAutoFit/>
          </a:bodyPr>
          <a:lstStyle/>
          <a:p>
            <a:r>
              <a:rPr lang="zh-CN" altLang="en-US" sz="2000" dirty="0">
                <a:cs typeface="+mn-ea"/>
                <a:sym typeface="+mn-lt"/>
              </a:rPr>
              <a:t>明月几时有</a:t>
            </a:r>
            <a:endParaRPr lang="zh-CN" altLang="en-US" sz="2000" dirty="0">
              <a:cs typeface="+mn-ea"/>
              <a:sym typeface="+mn-lt"/>
            </a:endParaRPr>
          </a:p>
        </p:txBody>
      </p:sp>
      <p:sp>
        <p:nvSpPr>
          <p:cNvPr id="46" name="文本框 45"/>
          <p:cNvSpPr txBox="1"/>
          <p:nvPr/>
        </p:nvSpPr>
        <p:spPr>
          <a:xfrm>
            <a:off x="4795492" y="2280134"/>
            <a:ext cx="492443" cy="2779440"/>
          </a:xfrm>
          <a:prstGeom prst="rect">
            <a:avLst/>
          </a:prstGeom>
          <a:noFill/>
        </p:spPr>
        <p:txBody>
          <a:bodyPr vert="eaVert" wrap="square" rtlCol="0">
            <a:spAutoFit/>
          </a:bodyPr>
          <a:lstStyle/>
          <a:p>
            <a:r>
              <a:rPr lang="zh-CN" altLang="en-US" sz="2000" dirty="0">
                <a:cs typeface="+mn-ea"/>
                <a:sym typeface="+mn-lt"/>
              </a:rPr>
              <a:t>把酒问青天</a:t>
            </a:r>
            <a:endParaRPr lang="zh-CN" altLang="en-US" sz="2000" dirty="0">
              <a:cs typeface="+mn-ea"/>
              <a:sym typeface="+mn-lt"/>
            </a:endParaRPr>
          </a:p>
        </p:txBody>
      </p:sp>
      <p:sp>
        <p:nvSpPr>
          <p:cNvPr id="47" name="文本框 46"/>
          <p:cNvSpPr txBox="1"/>
          <p:nvPr/>
        </p:nvSpPr>
        <p:spPr>
          <a:xfrm>
            <a:off x="4465434" y="2280135"/>
            <a:ext cx="492443" cy="2613273"/>
          </a:xfrm>
          <a:prstGeom prst="rect">
            <a:avLst/>
          </a:prstGeom>
          <a:noFill/>
        </p:spPr>
        <p:txBody>
          <a:bodyPr vert="eaVert" wrap="square" rtlCol="0">
            <a:spAutoFit/>
          </a:bodyPr>
          <a:lstStyle/>
          <a:p>
            <a:r>
              <a:rPr lang="zh-CN" altLang="en-US" sz="2000" dirty="0">
                <a:cs typeface="+mn-ea"/>
                <a:sym typeface="+mn-lt"/>
              </a:rPr>
              <a:t>不知天上宫阙</a:t>
            </a:r>
            <a:endParaRPr lang="zh-CN" altLang="en-US" sz="2000" dirty="0">
              <a:cs typeface="+mn-ea"/>
              <a:sym typeface="+mn-lt"/>
            </a:endParaRPr>
          </a:p>
        </p:txBody>
      </p:sp>
      <p:sp>
        <p:nvSpPr>
          <p:cNvPr id="48" name="文本框 47"/>
          <p:cNvSpPr txBox="1"/>
          <p:nvPr/>
        </p:nvSpPr>
        <p:spPr>
          <a:xfrm>
            <a:off x="4097087" y="2280134"/>
            <a:ext cx="492443" cy="2613273"/>
          </a:xfrm>
          <a:prstGeom prst="rect">
            <a:avLst/>
          </a:prstGeom>
          <a:noFill/>
        </p:spPr>
        <p:txBody>
          <a:bodyPr vert="eaVert" wrap="square" rtlCol="0">
            <a:spAutoFit/>
          </a:bodyPr>
          <a:lstStyle/>
          <a:p>
            <a:r>
              <a:rPr lang="zh-CN" altLang="en-US" sz="2000" dirty="0">
                <a:cs typeface="+mn-ea"/>
                <a:sym typeface="+mn-lt"/>
              </a:rPr>
              <a:t>今夕是何年</a:t>
            </a:r>
            <a:endParaRPr lang="zh-CN" altLang="en-US" sz="2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3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PA_库_组合 32"/>
          <p:cNvGrpSpPr/>
          <p:nvPr>
            <p:custDataLst>
              <p:tags r:id="rId1"/>
            </p:custDataLst>
          </p:nvPr>
        </p:nvGrpSpPr>
        <p:grpSpPr>
          <a:xfrm>
            <a:off x="1596756" y="1762005"/>
            <a:ext cx="4421209" cy="2615000"/>
            <a:chOff x="1596756" y="1762005"/>
            <a:chExt cx="4421209" cy="2615000"/>
          </a:xfrm>
        </p:grpSpPr>
        <p:sp>
          <p:nvSpPr>
            <p:cNvPr id="6" name="Straight Connector 3"/>
            <p:cNvSpPr/>
            <p:nvPr/>
          </p:nvSpPr>
          <p:spPr>
            <a:xfrm flipH="1" flipV="1">
              <a:off x="3211513" y="2270239"/>
              <a:ext cx="2806452" cy="355257"/>
            </a:xfrm>
            <a:prstGeom prst="line">
              <a:avLst/>
            </a:prstGeom>
            <a:ln w="3175">
              <a:solidFill>
                <a:schemeClr val="bg1">
                  <a:lumMod val="65000"/>
                </a:schemeClr>
              </a:solidFill>
              <a:miter lim="400000"/>
              <a:tailEnd type="triangle"/>
            </a:ln>
          </p:spPr>
          <p:txBody>
            <a:bodyPr anchor="ctr"/>
            <a:lstStyle/>
            <a:p>
              <a:pPr algn="ctr"/>
              <a:endParaRPr>
                <a:cs typeface="+mn-ea"/>
                <a:sym typeface="+mn-lt"/>
              </a:endParaRPr>
            </a:p>
          </p:txBody>
        </p:sp>
        <p:grpSp>
          <p:nvGrpSpPr>
            <p:cNvPr id="12" name="Group 9"/>
            <p:cNvGrpSpPr/>
            <p:nvPr/>
          </p:nvGrpSpPr>
          <p:grpSpPr>
            <a:xfrm>
              <a:off x="2050721" y="1762005"/>
              <a:ext cx="1067658" cy="1067658"/>
              <a:chOff x="2050721" y="1762005"/>
              <a:chExt cx="1067658" cy="1067658"/>
            </a:xfrm>
          </p:grpSpPr>
          <p:sp>
            <p:nvSpPr>
              <p:cNvPr id="29" name="Freeform: Shape 10"/>
              <p:cNvSpPr/>
              <p:nvPr/>
            </p:nvSpPr>
            <p:spPr>
              <a:xfrm>
                <a:off x="2050721" y="1762005"/>
                <a:ext cx="1067658" cy="10676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anchor="ctr"/>
              <a:lstStyle/>
              <a:p>
                <a:pPr algn="ctr"/>
                <a:endParaRPr>
                  <a:cs typeface="+mn-ea"/>
                  <a:sym typeface="+mn-lt"/>
                </a:endParaRPr>
              </a:p>
            </p:txBody>
          </p:sp>
          <p:sp>
            <p:nvSpPr>
              <p:cNvPr id="30" name="Freeform: Shape 11"/>
              <p:cNvSpPr/>
              <p:nvPr/>
            </p:nvSpPr>
            <p:spPr>
              <a:xfrm>
                <a:off x="2419152" y="2009885"/>
                <a:ext cx="330796" cy="571898"/>
              </a:xfrm>
              <a:custGeom>
                <a:avLst/>
                <a:gdLst/>
                <a:ahLst/>
                <a:cxnLst>
                  <a:cxn ang="0">
                    <a:pos x="wd2" y="hd2"/>
                  </a:cxn>
                  <a:cxn ang="5400000">
                    <a:pos x="wd2" y="hd2"/>
                  </a:cxn>
                  <a:cxn ang="10800000">
                    <a:pos x="wd2" y="hd2"/>
                  </a:cxn>
                  <a:cxn ang="16200000">
                    <a:pos x="wd2" y="hd2"/>
                  </a:cxn>
                </a:cxnLst>
                <a:rect l="0" t="0" r="r" b="b"/>
                <a:pathLst>
                  <a:path w="21600" h="21600" extrusionOk="0">
                    <a:moveTo>
                      <a:pt x="10547" y="0"/>
                    </a:moveTo>
                    <a:cubicBezTo>
                      <a:pt x="9239" y="0"/>
                      <a:pt x="8126" y="269"/>
                      <a:pt x="7204" y="802"/>
                    </a:cubicBezTo>
                    <a:cubicBezTo>
                      <a:pt x="6284" y="1334"/>
                      <a:pt x="5831" y="1979"/>
                      <a:pt x="5831" y="2736"/>
                    </a:cubicBezTo>
                    <a:cubicBezTo>
                      <a:pt x="5831" y="3491"/>
                      <a:pt x="6284" y="4137"/>
                      <a:pt x="7204" y="4669"/>
                    </a:cubicBezTo>
                    <a:cubicBezTo>
                      <a:pt x="8126" y="5202"/>
                      <a:pt x="9241" y="5464"/>
                      <a:pt x="10547" y="5464"/>
                    </a:cubicBezTo>
                    <a:cubicBezTo>
                      <a:pt x="11854" y="5464"/>
                      <a:pt x="12969" y="5202"/>
                      <a:pt x="13890" y="4669"/>
                    </a:cubicBezTo>
                    <a:cubicBezTo>
                      <a:pt x="14810" y="4137"/>
                      <a:pt x="15277" y="3491"/>
                      <a:pt x="15277" y="2736"/>
                    </a:cubicBezTo>
                    <a:cubicBezTo>
                      <a:pt x="15277" y="1979"/>
                      <a:pt x="14810" y="1335"/>
                      <a:pt x="13890" y="802"/>
                    </a:cubicBezTo>
                    <a:cubicBezTo>
                      <a:pt x="12969" y="269"/>
                      <a:pt x="11854" y="0"/>
                      <a:pt x="10547" y="0"/>
                    </a:cubicBezTo>
                    <a:close/>
                    <a:moveTo>
                      <a:pt x="4056" y="5988"/>
                    </a:moveTo>
                    <a:cubicBezTo>
                      <a:pt x="2931" y="5988"/>
                      <a:pt x="1979" y="6215"/>
                      <a:pt x="1192" y="6670"/>
                    </a:cubicBezTo>
                    <a:cubicBezTo>
                      <a:pt x="406" y="7126"/>
                      <a:pt x="0" y="7684"/>
                      <a:pt x="0" y="8334"/>
                    </a:cubicBezTo>
                    <a:lnTo>
                      <a:pt x="0" y="13408"/>
                    </a:lnTo>
                    <a:cubicBezTo>
                      <a:pt x="0" y="13733"/>
                      <a:pt x="203" y="14005"/>
                      <a:pt x="596" y="14233"/>
                    </a:cubicBezTo>
                    <a:cubicBezTo>
                      <a:pt x="990" y="14460"/>
                      <a:pt x="1472" y="14577"/>
                      <a:pt x="2034" y="14577"/>
                    </a:cubicBezTo>
                    <a:cubicBezTo>
                      <a:pt x="2597" y="14577"/>
                      <a:pt x="3065" y="14460"/>
                      <a:pt x="3460" y="14233"/>
                    </a:cubicBezTo>
                    <a:cubicBezTo>
                      <a:pt x="3853" y="14005"/>
                      <a:pt x="4056" y="13733"/>
                      <a:pt x="4056" y="13408"/>
                    </a:cubicBezTo>
                    <a:lnTo>
                      <a:pt x="4056" y="9114"/>
                    </a:lnTo>
                    <a:lnTo>
                      <a:pt x="5403" y="9114"/>
                    </a:lnTo>
                    <a:lnTo>
                      <a:pt x="5403" y="20236"/>
                    </a:lnTo>
                    <a:cubicBezTo>
                      <a:pt x="5403" y="20610"/>
                      <a:pt x="5639" y="20935"/>
                      <a:pt x="6103" y="21203"/>
                    </a:cubicBezTo>
                    <a:cubicBezTo>
                      <a:pt x="6567" y="21471"/>
                      <a:pt x="7116" y="21600"/>
                      <a:pt x="7761" y="21600"/>
                    </a:cubicBezTo>
                    <a:cubicBezTo>
                      <a:pt x="8409" y="21600"/>
                      <a:pt x="8969" y="21471"/>
                      <a:pt x="9433" y="21203"/>
                    </a:cubicBezTo>
                    <a:cubicBezTo>
                      <a:pt x="9897" y="20935"/>
                      <a:pt x="10133" y="20610"/>
                      <a:pt x="10133" y="20236"/>
                    </a:cubicBezTo>
                    <a:lnTo>
                      <a:pt x="10133" y="14577"/>
                    </a:lnTo>
                    <a:lnTo>
                      <a:pt x="11480" y="14577"/>
                    </a:lnTo>
                    <a:lnTo>
                      <a:pt x="11480" y="20236"/>
                    </a:lnTo>
                    <a:cubicBezTo>
                      <a:pt x="11480" y="20610"/>
                      <a:pt x="11703" y="20935"/>
                      <a:pt x="12167" y="21203"/>
                    </a:cubicBezTo>
                    <a:cubicBezTo>
                      <a:pt x="12631" y="21471"/>
                      <a:pt x="13191" y="21600"/>
                      <a:pt x="13839" y="21600"/>
                    </a:cubicBezTo>
                    <a:cubicBezTo>
                      <a:pt x="14486" y="21600"/>
                      <a:pt x="15046" y="21471"/>
                      <a:pt x="15510" y="21203"/>
                    </a:cubicBezTo>
                    <a:cubicBezTo>
                      <a:pt x="15974" y="20934"/>
                      <a:pt x="16197" y="20610"/>
                      <a:pt x="16197" y="20236"/>
                    </a:cubicBezTo>
                    <a:lnTo>
                      <a:pt x="16197" y="9114"/>
                    </a:lnTo>
                    <a:lnTo>
                      <a:pt x="17544" y="9114"/>
                    </a:lnTo>
                    <a:lnTo>
                      <a:pt x="17544" y="13408"/>
                    </a:lnTo>
                    <a:cubicBezTo>
                      <a:pt x="17544" y="13733"/>
                      <a:pt x="17746" y="14005"/>
                      <a:pt x="18140" y="14233"/>
                    </a:cubicBezTo>
                    <a:cubicBezTo>
                      <a:pt x="18533" y="14460"/>
                      <a:pt x="19016" y="14577"/>
                      <a:pt x="19579" y="14577"/>
                    </a:cubicBezTo>
                    <a:cubicBezTo>
                      <a:pt x="20141" y="14577"/>
                      <a:pt x="20611" y="14460"/>
                      <a:pt x="21004" y="14233"/>
                    </a:cubicBezTo>
                    <a:cubicBezTo>
                      <a:pt x="21397" y="14005"/>
                      <a:pt x="21600" y="13733"/>
                      <a:pt x="21600" y="13408"/>
                    </a:cubicBezTo>
                    <a:lnTo>
                      <a:pt x="21600" y="8334"/>
                    </a:lnTo>
                    <a:cubicBezTo>
                      <a:pt x="21600" y="7684"/>
                      <a:pt x="21208" y="7126"/>
                      <a:pt x="20421" y="6670"/>
                    </a:cubicBezTo>
                    <a:cubicBezTo>
                      <a:pt x="19634" y="6216"/>
                      <a:pt x="18668" y="5988"/>
                      <a:pt x="17544" y="5988"/>
                    </a:cubicBezTo>
                    <a:lnTo>
                      <a:pt x="4056" y="5988"/>
                    </a:lnTo>
                    <a:close/>
                  </a:path>
                </a:pathLst>
              </a:custGeom>
              <a:solidFill>
                <a:srgbClr val="FFFFFF"/>
              </a:solidFill>
              <a:ln w="12700">
                <a:miter lim="400000"/>
              </a:ln>
            </p:spPr>
            <p:txBody>
              <a:bodyPr anchor="ctr"/>
              <a:lstStyle/>
              <a:p>
                <a:pPr algn="ctr"/>
                <a:endParaRPr>
                  <a:cs typeface="+mn-ea"/>
                  <a:sym typeface="+mn-lt"/>
                </a:endParaRPr>
              </a:p>
            </p:txBody>
          </p:sp>
        </p:grpSp>
        <p:sp>
          <p:nvSpPr>
            <p:cNvPr id="13" name="Rectangle 12"/>
            <p:cNvSpPr/>
            <p:nvPr/>
          </p:nvSpPr>
          <p:spPr>
            <a:xfrm>
              <a:off x="1710204" y="2986964"/>
              <a:ext cx="1748760" cy="365711"/>
            </a:xfrm>
            <a:prstGeom prst="rect">
              <a:avLst/>
            </a:prstGeom>
            <a:ln w="12700">
              <a:miter lim="400000"/>
            </a:ln>
          </p:spPr>
          <p:txBody>
            <a:bodyPr wrap="none" lIns="0" tIns="0" rIns="0" bIns="0" anchor="ctr">
              <a:normAutofit/>
            </a:bodyPr>
            <a:lstStyle/>
            <a:p>
              <a:pPr lvl="0" algn="ctr">
                <a:defRPr sz="1800">
                  <a:solidFill>
                    <a:srgbClr val="000000"/>
                  </a:solidFill>
                </a:defRPr>
              </a:pPr>
              <a:r>
                <a:rPr lang="zh-CN" altLang="en-US" sz="1750" dirty="0">
                  <a:cs typeface="+mn-ea"/>
                  <a:sym typeface="+mn-lt"/>
                </a:rPr>
                <a:t>输入标题文本</a:t>
              </a:r>
              <a:endParaRPr lang="zh-CN" altLang="en-US" sz="1750" dirty="0">
                <a:cs typeface="+mn-ea"/>
                <a:sym typeface="+mn-lt"/>
              </a:endParaRPr>
            </a:p>
          </p:txBody>
        </p:sp>
        <p:sp>
          <p:nvSpPr>
            <p:cNvPr id="14" name="Rectangle 13"/>
            <p:cNvSpPr/>
            <p:nvPr/>
          </p:nvSpPr>
          <p:spPr>
            <a:xfrm>
              <a:off x="1596756" y="3451609"/>
              <a:ext cx="1975655" cy="925396"/>
            </a:xfrm>
            <a:prstGeom prst="rect">
              <a:avLst/>
            </a:prstGeom>
            <a:ln w="12700">
              <a:miter lim="400000"/>
            </a:ln>
          </p:spPr>
          <p:txBody>
            <a:bodyPr wrap="square" lIns="0" tIns="0" rIns="0" bIns="0">
              <a:normAutofit/>
            </a:bodyPr>
            <a:lstStyle/>
            <a:p>
              <a:pPr lvl="0" algn="ctr">
                <a:lnSpc>
                  <a:spcPct val="120000"/>
                </a:lnSpc>
                <a:defRPr sz="1800">
                  <a:solidFill>
                    <a:srgbClr val="000000"/>
                  </a:solidFill>
                </a:defRPr>
              </a:pPr>
              <a:r>
                <a:rPr lang="zh-CN" altLang="en-US" sz="1000" dirty="0">
                  <a:cs typeface="+mn-ea"/>
                  <a:sym typeface="+mn-lt"/>
                </a:rPr>
                <a:t>请替换文字内容复制你的内容到此</a:t>
              </a:r>
              <a:br>
                <a:rPr lang="zh-CN" altLang="en-US" sz="1000" dirty="0">
                  <a:cs typeface="+mn-ea"/>
                  <a:sym typeface="+mn-lt"/>
                </a:rPr>
              </a:br>
              <a:r>
                <a:rPr lang="zh-CN" altLang="en-US" sz="1000" dirty="0">
                  <a:cs typeface="+mn-ea"/>
                  <a:sym typeface="+mn-lt"/>
                </a:rPr>
                <a:t>（请选择只保留文本）。</a:t>
              </a:r>
              <a:endParaRPr lang="zh-CN" altLang="en-US" sz="1000" dirty="0">
                <a:cs typeface="+mn-ea"/>
                <a:sym typeface="+mn-lt"/>
              </a:endParaRPr>
            </a:p>
          </p:txBody>
        </p:sp>
      </p:grpSp>
      <p:grpSp>
        <p:nvGrpSpPr>
          <p:cNvPr id="34" name="PA_库_组合 33"/>
          <p:cNvGrpSpPr/>
          <p:nvPr>
            <p:custDataLst>
              <p:tags r:id="rId2"/>
            </p:custDataLst>
          </p:nvPr>
        </p:nvGrpSpPr>
        <p:grpSpPr>
          <a:xfrm>
            <a:off x="3461514" y="3439890"/>
            <a:ext cx="1975655" cy="2546379"/>
            <a:chOff x="3461514" y="3439890"/>
            <a:chExt cx="1975655" cy="2546379"/>
          </a:xfrm>
        </p:grpSpPr>
        <p:sp>
          <p:nvSpPr>
            <p:cNvPr id="15" name="Rectangle 14"/>
            <p:cNvSpPr/>
            <p:nvPr/>
          </p:nvSpPr>
          <p:spPr>
            <a:xfrm>
              <a:off x="3574961" y="4707993"/>
              <a:ext cx="1748760" cy="365711"/>
            </a:xfrm>
            <a:prstGeom prst="rect">
              <a:avLst/>
            </a:prstGeom>
            <a:ln w="12700">
              <a:miter lim="400000"/>
            </a:ln>
          </p:spPr>
          <p:txBody>
            <a:bodyPr wrap="none" lIns="0" tIns="0" rIns="0" bIns="0" anchor="ctr">
              <a:normAutofit/>
            </a:bodyPr>
            <a:lstStyle/>
            <a:p>
              <a:pPr lvl="0" algn="ctr">
                <a:defRPr sz="1800">
                  <a:solidFill>
                    <a:srgbClr val="000000"/>
                  </a:solidFill>
                </a:defRPr>
              </a:pPr>
              <a:r>
                <a:rPr lang="zh-CN" altLang="en-US" sz="1750" dirty="0">
                  <a:cs typeface="+mn-ea"/>
                  <a:sym typeface="+mn-lt"/>
                </a:rPr>
                <a:t>输入标题文本</a:t>
              </a:r>
              <a:endParaRPr lang="zh-CN" altLang="en-US" sz="1750" dirty="0">
                <a:cs typeface="+mn-ea"/>
                <a:sym typeface="+mn-lt"/>
              </a:endParaRPr>
            </a:p>
          </p:txBody>
        </p:sp>
        <p:sp>
          <p:nvSpPr>
            <p:cNvPr id="16" name="Rectangle 15"/>
            <p:cNvSpPr/>
            <p:nvPr/>
          </p:nvSpPr>
          <p:spPr>
            <a:xfrm>
              <a:off x="3461514" y="5172639"/>
              <a:ext cx="1975655" cy="813630"/>
            </a:xfrm>
            <a:prstGeom prst="rect">
              <a:avLst/>
            </a:prstGeom>
            <a:ln w="12700">
              <a:miter lim="400000"/>
            </a:ln>
          </p:spPr>
          <p:txBody>
            <a:bodyPr wrap="square" lIns="0" tIns="0" rIns="0" bIns="0">
              <a:normAutofit/>
            </a:bodyPr>
            <a:lstStyle/>
            <a:p>
              <a:pPr lvl="0" algn="ctr">
                <a:lnSpc>
                  <a:spcPct val="120000"/>
                </a:lnSpc>
                <a:defRPr sz="1800">
                  <a:solidFill>
                    <a:srgbClr val="000000"/>
                  </a:solidFill>
                </a:defRPr>
              </a:pPr>
              <a:r>
                <a:rPr lang="zh-CN" altLang="en-US" sz="1000" dirty="0">
                  <a:cs typeface="+mn-ea"/>
                  <a:sym typeface="+mn-lt"/>
                </a:rPr>
                <a:t>请替换文字内容复制你的内容到此</a:t>
              </a:r>
              <a:br>
                <a:rPr lang="zh-CN" altLang="en-US" sz="1000" dirty="0">
                  <a:cs typeface="+mn-ea"/>
                  <a:sym typeface="+mn-lt"/>
                </a:rPr>
              </a:br>
              <a:r>
                <a:rPr lang="zh-CN" altLang="en-US" sz="1000" dirty="0">
                  <a:cs typeface="+mn-ea"/>
                  <a:sym typeface="+mn-lt"/>
                </a:rPr>
                <a:t>（请选择只保留文本）。</a:t>
              </a:r>
              <a:endParaRPr lang="zh-CN" altLang="en-US" sz="1000" dirty="0">
                <a:cs typeface="+mn-ea"/>
                <a:sym typeface="+mn-lt"/>
              </a:endParaRPr>
            </a:p>
          </p:txBody>
        </p:sp>
        <p:grpSp>
          <p:nvGrpSpPr>
            <p:cNvPr id="19" name="Group 18"/>
            <p:cNvGrpSpPr/>
            <p:nvPr/>
          </p:nvGrpSpPr>
          <p:grpSpPr>
            <a:xfrm>
              <a:off x="3915512" y="3439890"/>
              <a:ext cx="1067658" cy="1067658"/>
              <a:chOff x="3915512" y="3439890"/>
              <a:chExt cx="1067658" cy="1067658"/>
            </a:xfrm>
          </p:grpSpPr>
          <p:sp>
            <p:nvSpPr>
              <p:cNvPr id="27" name="Freeform: Shape 19"/>
              <p:cNvSpPr/>
              <p:nvPr/>
            </p:nvSpPr>
            <p:spPr>
              <a:xfrm>
                <a:off x="3915512" y="3439890"/>
                <a:ext cx="1067658" cy="10676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anchor="ctr"/>
              <a:lstStyle/>
              <a:p>
                <a:pPr algn="ctr"/>
                <a:endParaRPr>
                  <a:cs typeface="+mn-ea"/>
                  <a:sym typeface="+mn-lt"/>
                </a:endParaRPr>
              </a:p>
            </p:txBody>
          </p:sp>
          <p:sp>
            <p:nvSpPr>
              <p:cNvPr id="28" name="Freeform: Shape 20"/>
              <p:cNvSpPr/>
              <p:nvPr/>
            </p:nvSpPr>
            <p:spPr>
              <a:xfrm>
                <a:off x="4283943" y="3687770"/>
                <a:ext cx="330796" cy="571898"/>
              </a:xfrm>
              <a:custGeom>
                <a:avLst/>
                <a:gdLst/>
                <a:ahLst/>
                <a:cxnLst>
                  <a:cxn ang="0">
                    <a:pos x="wd2" y="hd2"/>
                  </a:cxn>
                  <a:cxn ang="5400000">
                    <a:pos x="wd2" y="hd2"/>
                  </a:cxn>
                  <a:cxn ang="10800000">
                    <a:pos x="wd2" y="hd2"/>
                  </a:cxn>
                  <a:cxn ang="16200000">
                    <a:pos x="wd2" y="hd2"/>
                  </a:cxn>
                </a:cxnLst>
                <a:rect l="0" t="0" r="r" b="b"/>
                <a:pathLst>
                  <a:path w="21600" h="21600" extrusionOk="0">
                    <a:moveTo>
                      <a:pt x="10547" y="0"/>
                    </a:moveTo>
                    <a:cubicBezTo>
                      <a:pt x="9239" y="0"/>
                      <a:pt x="8126" y="269"/>
                      <a:pt x="7204" y="802"/>
                    </a:cubicBezTo>
                    <a:cubicBezTo>
                      <a:pt x="6284" y="1334"/>
                      <a:pt x="5831" y="1979"/>
                      <a:pt x="5831" y="2736"/>
                    </a:cubicBezTo>
                    <a:cubicBezTo>
                      <a:pt x="5831" y="3491"/>
                      <a:pt x="6284" y="4137"/>
                      <a:pt x="7204" y="4669"/>
                    </a:cubicBezTo>
                    <a:cubicBezTo>
                      <a:pt x="8126" y="5202"/>
                      <a:pt x="9241" y="5464"/>
                      <a:pt x="10547" y="5464"/>
                    </a:cubicBezTo>
                    <a:cubicBezTo>
                      <a:pt x="11854" y="5464"/>
                      <a:pt x="12969" y="5202"/>
                      <a:pt x="13890" y="4669"/>
                    </a:cubicBezTo>
                    <a:cubicBezTo>
                      <a:pt x="14810" y="4137"/>
                      <a:pt x="15277" y="3491"/>
                      <a:pt x="15277" y="2736"/>
                    </a:cubicBezTo>
                    <a:cubicBezTo>
                      <a:pt x="15277" y="1979"/>
                      <a:pt x="14810" y="1335"/>
                      <a:pt x="13890" y="802"/>
                    </a:cubicBezTo>
                    <a:cubicBezTo>
                      <a:pt x="12969" y="269"/>
                      <a:pt x="11854" y="0"/>
                      <a:pt x="10547" y="0"/>
                    </a:cubicBezTo>
                    <a:close/>
                    <a:moveTo>
                      <a:pt x="4056" y="5988"/>
                    </a:moveTo>
                    <a:cubicBezTo>
                      <a:pt x="2931" y="5988"/>
                      <a:pt x="1979" y="6215"/>
                      <a:pt x="1192" y="6670"/>
                    </a:cubicBezTo>
                    <a:cubicBezTo>
                      <a:pt x="406" y="7126"/>
                      <a:pt x="0" y="7684"/>
                      <a:pt x="0" y="8334"/>
                    </a:cubicBezTo>
                    <a:lnTo>
                      <a:pt x="0" y="13408"/>
                    </a:lnTo>
                    <a:cubicBezTo>
                      <a:pt x="0" y="13733"/>
                      <a:pt x="203" y="14005"/>
                      <a:pt x="596" y="14233"/>
                    </a:cubicBezTo>
                    <a:cubicBezTo>
                      <a:pt x="990" y="14460"/>
                      <a:pt x="1472" y="14577"/>
                      <a:pt x="2034" y="14577"/>
                    </a:cubicBezTo>
                    <a:cubicBezTo>
                      <a:pt x="2597" y="14577"/>
                      <a:pt x="3065" y="14460"/>
                      <a:pt x="3460" y="14233"/>
                    </a:cubicBezTo>
                    <a:cubicBezTo>
                      <a:pt x="3853" y="14005"/>
                      <a:pt x="4056" y="13733"/>
                      <a:pt x="4056" y="13408"/>
                    </a:cubicBezTo>
                    <a:lnTo>
                      <a:pt x="4056" y="9114"/>
                    </a:lnTo>
                    <a:lnTo>
                      <a:pt x="5403" y="9114"/>
                    </a:lnTo>
                    <a:lnTo>
                      <a:pt x="5403" y="20236"/>
                    </a:lnTo>
                    <a:cubicBezTo>
                      <a:pt x="5403" y="20610"/>
                      <a:pt x="5639" y="20935"/>
                      <a:pt x="6103" y="21203"/>
                    </a:cubicBezTo>
                    <a:cubicBezTo>
                      <a:pt x="6567" y="21471"/>
                      <a:pt x="7116" y="21600"/>
                      <a:pt x="7761" y="21600"/>
                    </a:cubicBezTo>
                    <a:cubicBezTo>
                      <a:pt x="8409" y="21600"/>
                      <a:pt x="8969" y="21471"/>
                      <a:pt x="9433" y="21203"/>
                    </a:cubicBezTo>
                    <a:cubicBezTo>
                      <a:pt x="9897" y="20935"/>
                      <a:pt x="10133" y="20610"/>
                      <a:pt x="10133" y="20236"/>
                    </a:cubicBezTo>
                    <a:lnTo>
                      <a:pt x="10133" y="14577"/>
                    </a:lnTo>
                    <a:lnTo>
                      <a:pt x="11480" y="14577"/>
                    </a:lnTo>
                    <a:lnTo>
                      <a:pt x="11480" y="20236"/>
                    </a:lnTo>
                    <a:cubicBezTo>
                      <a:pt x="11480" y="20610"/>
                      <a:pt x="11703" y="20935"/>
                      <a:pt x="12167" y="21203"/>
                    </a:cubicBezTo>
                    <a:cubicBezTo>
                      <a:pt x="12631" y="21471"/>
                      <a:pt x="13191" y="21600"/>
                      <a:pt x="13839" y="21600"/>
                    </a:cubicBezTo>
                    <a:cubicBezTo>
                      <a:pt x="14486" y="21600"/>
                      <a:pt x="15046" y="21471"/>
                      <a:pt x="15510" y="21203"/>
                    </a:cubicBezTo>
                    <a:cubicBezTo>
                      <a:pt x="15974" y="20934"/>
                      <a:pt x="16197" y="20610"/>
                      <a:pt x="16197" y="20236"/>
                    </a:cubicBezTo>
                    <a:lnTo>
                      <a:pt x="16197" y="9114"/>
                    </a:lnTo>
                    <a:lnTo>
                      <a:pt x="17544" y="9114"/>
                    </a:lnTo>
                    <a:lnTo>
                      <a:pt x="17544" y="13408"/>
                    </a:lnTo>
                    <a:cubicBezTo>
                      <a:pt x="17544" y="13733"/>
                      <a:pt x="17746" y="14005"/>
                      <a:pt x="18140" y="14233"/>
                    </a:cubicBezTo>
                    <a:cubicBezTo>
                      <a:pt x="18533" y="14460"/>
                      <a:pt x="19016" y="14577"/>
                      <a:pt x="19579" y="14577"/>
                    </a:cubicBezTo>
                    <a:cubicBezTo>
                      <a:pt x="20141" y="14577"/>
                      <a:pt x="20611" y="14460"/>
                      <a:pt x="21004" y="14233"/>
                    </a:cubicBezTo>
                    <a:cubicBezTo>
                      <a:pt x="21397" y="14005"/>
                      <a:pt x="21600" y="13733"/>
                      <a:pt x="21600" y="13408"/>
                    </a:cubicBezTo>
                    <a:lnTo>
                      <a:pt x="21600" y="8334"/>
                    </a:lnTo>
                    <a:cubicBezTo>
                      <a:pt x="21600" y="7684"/>
                      <a:pt x="21208" y="7126"/>
                      <a:pt x="20421" y="6670"/>
                    </a:cubicBezTo>
                    <a:cubicBezTo>
                      <a:pt x="19634" y="6216"/>
                      <a:pt x="18668" y="5988"/>
                      <a:pt x="17544" y="5988"/>
                    </a:cubicBezTo>
                    <a:lnTo>
                      <a:pt x="4056" y="5988"/>
                    </a:lnTo>
                    <a:close/>
                  </a:path>
                </a:pathLst>
              </a:custGeom>
              <a:solidFill>
                <a:srgbClr val="FFFFFF"/>
              </a:solidFill>
              <a:ln w="12700">
                <a:miter lim="400000"/>
              </a:ln>
            </p:spPr>
            <p:txBody>
              <a:bodyPr anchor="ctr"/>
              <a:lstStyle/>
              <a:p>
                <a:pPr algn="ctr"/>
                <a:endParaRPr>
                  <a:cs typeface="+mn-ea"/>
                  <a:sym typeface="+mn-lt"/>
                </a:endParaRPr>
              </a:p>
            </p:txBody>
          </p:sp>
        </p:grpSp>
      </p:grpSp>
      <p:grpSp>
        <p:nvGrpSpPr>
          <p:cNvPr id="2" name="PA_库_组合 1"/>
          <p:cNvGrpSpPr/>
          <p:nvPr>
            <p:custDataLst>
              <p:tags r:id="rId3"/>
            </p:custDataLst>
          </p:nvPr>
        </p:nvGrpSpPr>
        <p:grpSpPr>
          <a:xfrm>
            <a:off x="6694104" y="3439890"/>
            <a:ext cx="1975655" cy="2546379"/>
            <a:chOff x="6694104" y="3439890"/>
            <a:chExt cx="1975655" cy="2546379"/>
          </a:xfrm>
        </p:grpSpPr>
        <p:sp>
          <p:nvSpPr>
            <p:cNvPr id="17" name="Rectangle 16"/>
            <p:cNvSpPr/>
            <p:nvPr/>
          </p:nvSpPr>
          <p:spPr>
            <a:xfrm>
              <a:off x="6807553" y="4707993"/>
              <a:ext cx="1748760" cy="365711"/>
            </a:xfrm>
            <a:prstGeom prst="rect">
              <a:avLst/>
            </a:prstGeom>
            <a:ln w="12700">
              <a:miter lim="400000"/>
            </a:ln>
          </p:spPr>
          <p:txBody>
            <a:bodyPr wrap="none" lIns="0" tIns="0" rIns="0" bIns="0" anchor="ctr">
              <a:normAutofit/>
            </a:bodyPr>
            <a:lstStyle/>
            <a:p>
              <a:pPr lvl="0" algn="ctr">
                <a:defRPr sz="1800">
                  <a:solidFill>
                    <a:srgbClr val="000000"/>
                  </a:solidFill>
                </a:defRPr>
              </a:pPr>
              <a:r>
                <a:rPr lang="zh-CN" altLang="en-US" sz="1750" dirty="0">
                  <a:cs typeface="+mn-ea"/>
                  <a:sym typeface="+mn-lt"/>
                </a:rPr>
                <a:t>输入标题文本</a:t>
              </a:r>
              <a:endParaRPr lang="zh-CN" altLang="en-US" sz="1750" dirty="0">
                <a:cs typeface="+mn-ea"/>
                <a:sym typeface="+mn-lt"/>
              </a:endParaRPr>
            </a:p>
          </p:txBody>
        </p:sp>
        <p:sp>
          <p:nvSpPr>
            <p:cNvPr id="18" name="Rectangle 17"/>
            <p:cNvSpPr/>
            <p:nvPr/>
          </p:nvSpPr>
          <p:spPr>
            <a:xfrm>
              <a:off x="6694104" y="5172639"/>
              <a:ext cx="1975655" cy="813630"/>
            </a:xfrm>
            <a:prstGeom prst="rect">
              <a:avLst/>
            </a:prstGeom>
            <a:ln w="12700">
              <a:miter lim="400000"/>
            </a:ln>
          </p:spPr>
          <p:txBody>
            <a:bodyPr wrap="square" lIns="0" tIns="0" rIns="0" bIns="0">
              <a:normAutofit/>
            </a:bodyPr>
            <a:lstStyle/>
            <a:p>
              <a:pPr lvl="0" algn="ctr">
                <a:lnSpc>
                  <a:spcPct val="120000"/>
                </a:lnSpc>
                <a:defRPr sz="1800">
                  <a:solidFill>
                    <a:srgbClr val="000000"/>
                  </a:solidFill>
                </a:defRPr>
              </a:pPr>
              <a:r>
                <a:rPr lang="zh-CN" altLang="en-US" sz="1000" dirty="0">
                  <a:cs typeface="+mn-ea"/>
                  <a:sym typeface="+mn-lt"/>
                </a:rPr>
                <a:t>请替换文字内容复制你的内容到此</a:t>
              </a:r>
              <a:br>
                <a:rPr lang="zh-CN" altLang="en-US" sz="1000" dirty="0">
                  <a:cs typeface="+mn-ea"/>
                  <a:sym typeface="+mn-lt"/>
                </a:rPr>
              </a:br>
              <a:r>
                <a:rPr lang="zh-CN" altLang="en-US" sz="1000" dirty="0">
                  <a:cs typeface="+mn-ea"/>
                  <a:sym typeface="+mn-lt"/>
                </a:rPr>
                <a:t>（请选择只保留文本）。</a:t>
              </a:r>
              <a:endParaRPr lang="zh-CN" altLang="en-US" sz="1000" dirty="0">
                <a:cs typeface="+mn-ea"/>
                <a:sym typeface="+mn-lt"/>
              </a:endParaRPr>
            </a:p>
          </p:txBody>
        </p:sp>
        <p:grpSp>
          <p:nvGrpSpPr>
            <p:cNvPr id="20" name="Group 21"/>
            <p:cNvGrpSpPr/>
            <p:nvPr/>
          </p:nvGrpSpPr>
          <p:grpSpPr>
            <a:xfrm>
              <a:off x="7218425" y="3439890"/>
              <a:ext cx="1067658" cy="1067658"/>
              <a:chOff x="7218425" y="3439890"/>
              <a:chExt cx="1067658" cy="1067658"/>
            </a:xfrm>
          </p:grpSpPr>
          <p:sp>
            <p:nvSpPr>
              <p:cNvPr id="25" name="Freeform: Shape 22"/>
              <p:cNvSpPr/>
              <p:nvPr/>
            </p:nvSpPr>
            <p:spPr>
              <a:xfrm>
                <a:off x="7218425" y="3439890"/>
                <a:ext cx="1067658" cy="10676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endParaRPr>
                  <a:cs typeface="+mn-ea"/>
                  <a:sym typeface="+mn-lt"/>
                </a:endParaRPr>
              </a:p>
            </p:txBody>
          </p:sp>
          <p:sp>
            <p:nvSpPr>
              <p:cNvPr id="26" name="Freeform: Shape 23"/>
              <p:cNvSpPr/>
              <p:nvPr/>
            </p:nvSpPr>
            <p:spPr>
              <a:xfrm>
                <a:off x="7586856" y="3687770"/>
                <a:ext cx="330796" cy="571898"/>
              </a:xfrm>
              <a:custGeom>
                <a:avLst/>
                <a:gdLst/>
                <a:ahLst/>
                <a:cxnLst>
                  <a:cxn ang="0">
                    <a:pos x="wd2" y="hd2"/>
                  </a:cxn>
                  <a:cxn ang="5400000">
                    <a:pos x="wd2" y="hd2"/>
                  </a:cxn>
                  <a:cxn ang="10800000">
                    <a:pos x="wd2" y="hd2"/>
                  </a:cxn>
                  <a:cxn ang="16200000">
                    <a:pos x="wd2" y="hd2"/>
                  </a:cxn>
                </a:cxnLst>
                <a:rect l="0" t="0" r="r" b="b"/>
                <a:pathLst>
                  <a:path w="21600" h="21600" extrusionOk="0">
                    <a:moveTo>
                      <a:pt x="10547" y="0"/>
                    </a:moveTo>
                    <a:cubicBezTo>
                      <a:pt x="9239" y="0"/>
                      <a:pt x="8126" y="269"/>
                      <a:pt x="7204" y="802"/>
                    </a:cubicBezTo>
                    <a:cubicBezTo>
                      <a:pt x="6284" y="1334"/>
                      <a:pt x="5831" y="1979"/>
                      <a:pt x="5831" y="2736"/>
                    </a:cubicBezTo>
                    <a:cubicBezTo>
                      <a:pt x="5831" y="3491"/>
                      <a:pt x="6284" y="4137"/>
                      <a:pt x="7204" y="4669"/>
                    </a:cubicBezTo>
                    <a:cubicBezTo>
                      <a:pt x="8126" y="5202"/>
                      <a:pt x="9241" y="5464"/>
                      <a:pt x="10547" y="5464"/>
                    </a:cubicBezTo>
                    <a:cubicBezTo>
                      <a:pt x="11854" y="5464"/>
                      <a:pt x="12969" y="5202"/>
                      <a:pt x="13890" y="4669"/>
                    </a:cubicBezTo>
                    <a:cubicBezTo>
                      <a:pt x="14810" y="4137"/>
                      <a:pt x="15277" y="3491"/>
                      <a:pt x="15277" y="2736"/>
                    </a:cubicBezTo>
                    <a:cubicBezTo>
                      <a:pt x="15277" y="1979"/>
                      <a:pt x="14810" y="1335"/>
                      <a:pt x="13890" y="802"/>
                    </a:cubicBezTo>
                    <a:cubicBezTo>
                      <a:pt x="12969" y="269"/>
                      <a:pt x="11854" y="0"/>
                      <a:pt x="10547" y="0"/>
                    </a:cubicBezTo>
                    <a:close/>
                    <a:moveTo>
                      <a:pt x="4056" y="5988"/>
                    </a:moveTo>
                    <a:cubicBezTo>
                      <a:pt x="2931" y="5988"/>
                      <a:pt x="1979" y="6215"/>
                      <a:pt x="1192" y="6670"/>
                    </a:cubicBezTo>
                    <a:cubicBezTo>
                      <a:pt x="406" y="7126"/>
                      <a:pt x="0" y="7684"/>
                      <a:pt x="0" y="8334"/>
                    </a:cubicBezTo>
                    <a:lnTo>
                      <a:pt x="0" y="13408"/>
                    </a:lnTo>
                    <a:cubicBezTo>
                      <a:pt x="0" y="13733"/>
                      <a:pt x="203" y="14005"/>
                      <a:pt x="596" y="14233"/>
                    </a:cubicBezTo>
                    <a:cubicBezTo>
                      <a:pt x="990" y="14460"/>
                      <a:pt x="1472" y="14577"/>
                      <a:pt x="2034" y="14577"/>
                    </a:cubicBezTo>
                    <a:cubicBezTo>
                      <a:pt x="2597" y="14577"/>
                      <a:pt x="3065" y="14460"/>
                      <a:pt x="3460" y="14233"/>
                    </a:cubicBezTo>
                    <a:cubicBezTo>
                      <a:pt x="3853" y="14005"/>
                      <a:pt x="4056" y="13733"/>
                      <a:pt x="4056" y="13408"/>
                    </a:cubicBezTo>
                    <a:lnTo>
                      <a:pt x="4056" y="9114"/>
                    </a:lnTo>
                    <a:lnTo>
                      <a:pt x="5403" y="9114"/>
                    </a:lnTo>
                    <a:lnTo>
                      <a:pt x="5403" y="20236"/>
                    </a:lnTo>
                    <a:cubicBezTo>
                      <a:pt x="5403" y="20610"/>
                      <a:pt x="5639" y="20935"/>
                      <a:pt x="6103" y="21203"/>
                    </a:cubicBezTo>
                    <a:cubicBezTo>
                      <a:pt x="6567" y="21471"/>
                      <a:pt x="7116" y="21600"/>
                      <a:pt x="7761" y="21600"/>
                    </a:cubicBezTo>
                    <a:cubicBezTo>
                      <a:pt x="8409" y="21600"/>
                      <a:pt x="8969" y="21471"/>
                      <a:pt x="9433" y="21203"/>
                    </a:cubicBezTo>
                    <a:cubicBezTo>
                      <a:pt x="9897" y="20935"/>
                      <a:pt x="10133" y="20610"/>
                      <a:pt x="10133" y="20236"/>
                    </a:cubicBezTo>
                    <a:lnTo>
                      <a:pt x="10133" y="14577"/>
                    </a:lnTo>
                    <a:lnTo>
                      <a:pt x="11480" y="14577"/>
                    </a:lnTo>
                    <a:lnTo>
                      <a:pt x="11480" y="20236"/>
                    </a:lnTo>
                    <a:cubicBezTo>
                      <a:pt x="11480" y="20610"/>
                      <a:pt x="11703" y="20935"/>
                      <a:pt x="12167" y="21203"/>
                    </a:cubicBezTo>
                    <a:cubicBezTo>
                      <a:pt x="12631" y="21471"/>
                      <a:pt x="13191" y="21600"/>
                      <a:pt x="13839" y="21600"/>
                    </a:cubicBezTo>
                    <a:cubicBezTo>
                      <a:pt x="14486" y="21600"/>
                      <a:pt x="15046" y="21471"/>
                      <a:pt x="15510" y="21203"/>
                    </a:cubicBezTo>
                    <a:cubicBezTo>
                      <a:pt x="15974" y="20934"/>
                      <a:pt x="16197" y="20610"/>
                      <a:pt x="16197" y="20236"/>
                    </a:cubicBezTo>
                    <a:lnTo>
                      <a:pt x="16197" y="9114"/>
                    </a:lnTo>
                    <a:lnTo>
                      <a:pt x="17544" y="9114"/>
                    </a:lnTo>
                    <a:lnTo>
                      <a:pt x="17544" y="13408"/>
                    </a:lnTo>
                    <a:cubicBezTo>
                      <a:pt x="17544" y="13733"/>
                      <a:pt x="17746" y="14005"/>
                      <a:pt x="18140" y="14233"/>
                    </a:cubicBezTo>
                    <a:cubicBezTo>
                      <a:pt x="18533" y="14460"/>
                      <a:pt x="19016" y="14577"/>
                      <a:pt x="19579" y="14577"/>
                    </a:cubicBezTo>
                    <a:cubicBezTo>
                      <a:pt x="20141" y="14577"/>
                      <a:pt x="20611" y="14460"/>
                      <a:pt x="21004" y="14233"/>
                    </a:cubicBezTo>
                    <a:cubicBezTo>
                      <a:pt x="21397" y="14005"/>
                      <a:pt x="21600" y="13733"/>
                      <a:pt x="21600" y="13408"/>
                    </a:cubicBezTo>
                    <a:lnTo>
                      <a:pt x="21600" y="8334"/>
                    </a:lnTo>
                    <a:cubicBezTo>
                      <a:pt x="21600" y="7684"/>
                      <a:pt x="21208" y="7126"/>
                      <a:pt x="20421" y="6670"/>
                    </a:cubicBezTo>
                    <a:cubicBezTo>
                      <a:pt x="19634" y="6216"/>
                      <a:pt x="18668" y="5988"/>
                      <a:pt x="17544" y="5988"/>
                    </a:cubicBezTo>
                    <a:lnTo>
                      <a:pt x="4056" y="5988"/>
                    </a:lnTo>
                    <a:close/>
                  </a:path>
                </a:pathLst>
              </a:custGeom>
              <a:solidFill>
                <a:srgbClr val="FFFFFF"/>
              </a:solidFill>
              <a:ln w="12700">
                <a:miter lim="400000"/>
              </a:ln>
            </p:spPr>
            <p:txBody>
              <a:bodyPr anchor="ctr"/>
              <a:lstStyle/>
              <a:p>
                <a:pPr algn="ctr"/>
                <a:endParaRPr>
                  <a:cs typeface="+mn-ea"/>
                  <a:sym typeface="+mn-lt"/>
                </a:endParaRPr>
              </a:p>
            </p:txBody>
          </p:sp>
        </p:grpSp>
      </p:grpSp>
      <p:grpSp>
        <p:nvGrpSpPr>
          <p:cNvPr id="32" name="PA_库_组合 31"/>
          <p:cNvGrpSpPr/>
          <p:nvPr>
            <p:custDataLst>
              <p:tags r:id="rId4"/>
            </p:custDataLst>
          </p:nvPr>
        </p:nvGrpSpPr>
        <p:grpSpPr>
          <a:xfrm>
            <a:off x="6178840" y="1762005"/>
            <a:ext cx="4442105" cy="2417547"/>
            <a:chOff x="6178840" y="1762005"/>
            <a:chExt cx="4442105" cy="2417547"/>
          </a:xfrm>
        </p:grpSpPr>
        <p:sp>
          <p:nvSpPr>
            <p:cNvPr id="7" name="Straight Connector 4"/>
            <p:cNvSpPr/>
            <p:nvPr/>
          </p:nvSpPr>
          <p:spPr>
            <a:xfrm flipV="1">
              <a:off x="6178840" y="2270239"/>
              <a:ext cx="2806452" cy="355257"/>
            </a:xfrm>
            <a:prstGeom prst="line">
              <a:avLst/>
            </a:prstGeom>
            <a:ln w="3175">
              <a:solidFill>
                <a:schemeClr val="bg1">
                  <a:lumMod val="65000"/>
                </a:schemeClr>
              </a:solidFill>
              <a:miter lim="400000"/>
              <a:tailEnd type="triangle"/>
            </a:ln>
          </p:spPr>
          <p:txBody>
            <a:bodyPr anchor="ctr"/>
            <a:lstStyle/>
            <a:p>
              <a:pPr algn="ctr"/>
              <a:endParaRPr>
                <a:cs typeface="+mn-ea"/>
                <a:sym typeface="+mn-lt"/>
              </a:endParaRPr>
            </a:p>
          </p:txBody>
        </p:sp>
        <p:grpSp>
          <p:nvGrpSpPr>
            <p:cNvPr id="31" name="组合 30"/>
            <p:cNvGrpSpPr/>
            <p:nvPr/>
          </p:nvGrpSpPr>
          <p:grpSpPr>
            <a:xfrm>
              <a:off x="8593887" y="1762005"/>
              <a:ext cx="2027058" cy="2417547"/>
              <a:chOff x="8593887" y="1762005"/>
              <a:chExt cx="2027058" cy="2417547"/>
            </a:xfrm>
          </p:grpSpPr>
          <p:sp>
            <p:nvSpPr>
              <p:cNvPr id="4" name="TextBox 1"/>
              <p:cNvSpPr txBox="1"/>
              <p:nvPr/>
            </p:nvSpPr>
            <p:spPr>
              <a:xfrm>
                <a:off x="8670657" y="2983501"/>
                <a:ext cx="1873518" cy="408745"/>
              </a:xfrm>
              <a:prstGeom prst="rect">
                <a:avLst/>
              </a:prstGeom>
              <a:ln w="12700">
                <a:miter lim="400000"/>
              </a:ln>
            </p:spPr>
            <p:txBody>
              <a:bodyPr wrap="none" lIns="0" tIns="0" rIns="0" bIns="0" anchor="ctr">
                <a:normAutofit/>
              </a:bodyPr>
              <a:lstStyle/>
              <a:p>
                <a:r>
                  <a:rPr lang="zh-CN" altLang="en-US" dirty="0">
                    <a:solidFill>
                      <a:schemeClr val="tx1"/>
                    </a:solidFill>
                    <a:cs typeface="+mn-ea"/>
                    <a:sym typeface="+mn-lt"/>
                  </a:rPr>
                  <a:t>输入标题文本</a:t>
                </a:r>
                <a:endParaRPr lang="zh-CN" altLang="en-US" dirty="0">
                  <a:solidFill>
                    <a:schemeClr val="tx1"/>
                  </a:solidFill>
                  <a:cs typeface="+mn-ea"/>
                  <a:sym typeface="+mn-lt"/>
                </a:endParaRPr>
              </a:p>
            </p:txBody>
          </p:sp>
          <p:sp>
            <p:nvSpPr>
              <p:cNvPr id="5" name="TextBox 2"/>
              <p:cNvSpPr txBox="1"/>
              <p:nvPr/>
            </p:nvSpPr>
            <p:spPr>
              <a:xfrm>
                <a:off x="8593887" y="3460303"/>
                <a:ext cx="2027058" cy="719249"/>
              </a:xfrm>
              <a:prstGeom prst="rect">
                <a:avLst/>
              </a:prstGeom>
              <a:ln w="12700">
                <a:miter lim="400000"/>
              </a:ln>
            </p:spPr>
            <p:txBody>
              <a:bodyPr wrap="square" lIns="0" tIns="0" rIns="0" bIns="0">
                <a:normAutofit fontScale="85000" lnSpcReduction="20000"/>
              </a:bodyPr>
              <a:lstStyle/>
              <a:p>
                <a:pPr>
                  <a:lnSpc>
                    <a:spcPct val="120000"/>
                  </a:lnSpc>
                </a:pPr>
                <a:r>
                  <a:rPr lang="zh-CN" altLang="en-US" dirty="0">
                    <a:solidFill>
                      <a:schemeClr val="tx1"/>
                    </a:solidFill>
                    <a:cs typeface="+mn-ea"/>
                    <a:sym typeface="+mn-lt"/>
                  </a:rPr>
                  <a:t>请替换文字内容复制你的内容到此</a:t>
                </a:r>
                <a:br>
                  <a:rPr lang="zh-CN" altLang="en-US" dirty="0">
                    <a:solidFill>
                      <a:schemeClr val="tx1"/>
                    </a:solidFill>
                    <a:cs typeface="+mn-ea"/>
                    <a:sym typeface="+mn-lt"/>
                  </a:rPr>
                </a:br>
                <a:r>
                  <a:rPr lang="zh-CN" altLang="en-US" dirty="0">
                    <a:solidFill>
                      <a:schemeClr val="tx1"/>
                    </a:solidFill>
                    <a:cs typeface="+mn-ea"/>
                    <a:sym typeface="+mn-lt"/>
                  </a:rPr>
                  <a:t>（请选择只保留文本）。</a:t>
                </a:r>
                <a:endParaRPr lang="zh-CN" altLang="en-US" dirty="0">
                  <a:solidFill>
                    <a:schemeClr val="tx1"/>
                  </a:solidFill>
                  <a:cs typeface="+mn-ea"/>
                  <a:sym typeface="+mn-lt"/>
                </a:endParaRPr>
              </a:p>
            </p:txBody>
          </p:sp>
          <p:grpSp>
            <p:nvGrpSpPr>
              <p:cNvPr id="21" name="Group 24"/>
              <p:cNvGrpSpPr/>
              <p:nvPr/>
            </p:nvGrpSpPr>
            <p:grpSpPr>
              <a:xfrm>
                <a:off x="9075366" y="1762005"/>
                <a:ext cx="1067658" cy="1067658"/>
                <a:chOff x="9075366" y="1762005"/>
                <a:chExt cx="1067658" cy="1067658"/>
              </a:xfrm>
            </p:grpSpPr>
            <p:sp>
              <p:nvSpPr>
                <p:cNvPr id="23" name="Freeform: Shape 25"/>
                <p:cNvSpPr/>
                <p:nvPr/>
              </p:nvSpPr>
              <p:spPr>
                <a:xfrm>
                  <a:off x="9075366" y="1762005"/>
                  <a:ext cx="1067658" cy="10676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a:cs typeface="+mn-ea"/>
                    <a:sym typeface="+mn-lt"/>
                  </a:endParaRPr>
                </a:p>
              </p:txBody>
            </p:sp>
            <p:sp>
              <p:nvSpPr>
                <p:cNvPr id="24" name="Freeform: Shape 26"/>
                <p:cNvSpPr/>
                <p:nvPr/>
              </p:nvSpPr>
              <p:spPr>
                <a:xfrm>
                  <a:off x="9443797" y="2009885"/>
                  <a:ext cx="330796" cy="571898"/>
                </a:xfrm>
                <a:custGeom>
                  <a:avLst/>
                  <a:gdLst/>
                  <a:ahLst/>
                  <a:cxnLst>
                    <a:cxn ang="0">
                      <a:pos x="wd2" y="hd2"/>
                    </a:cxn>
                    <a:cxn ang="5400000">
                      <a:pos x="wd2" y="hd2"/>
                    </a:cxn>
                    <a:cxn ang="10800000">
                      <a:pos x="wd2" y="hd2"/>
                    </a:cxn>
                    <a:cxn ang="16200000">
                      <a:pos x="wd2" y="hd2"/>
                    </a:cxn>
                  </a:cxnLst>
                  <a:rect l="0" t="0" r="r" b="b"/>
                  <a:pathLst>
                    <a:path w="21600" h="21600" extrusionOk="0">
                      <a:moveTo>
                        <a:pt x="10547" y="0"/>
                      </a:moveTo>
                      <a:cubicBezTo>
                        <a:pt x="9239" y="0"/>
                        <a:pt x="8126" y="269"/>
                        <a:pt x="7204" y="802"/>
                      </a:cubicBezTo>
                      <a:cubicBezTo>
                        <a:pt x="6284" y="1334"/>
                        <a:pt x="5831" y="1979"/>
                        <a:pt x="5831" y="2736"/>
                      </a:cubicBezTo>
                      <a:cubicBezTo>
                        <a:pt x="5831" y="3491"/>
                        <a:pt x="6284" y="4137"/>
                        <a:pt x="7204" y="4669"/>
                      </a:cubicBezTo>
                      <a:cubicBezTo>
                        <a:pt x="8126" y="5202"/>
                        <a:pt x="9241" y="5464"/>
                        <a:pt x="10547" y="5464"/>
                      </a:cubicBezTo>
                      <a:cubicBezTo>
                        <a:pt x="11854" y="5464"/>
                        <a:pt x="12969" y="5202"/>
                        <a:pt x="13890" y="4669"/>
                      </a:cubicBezTo>
                      <a:cubicBezTo>
                        <a:pt x="14810" y="4137"/>
                        <a:pt x="15277" y="3491"/>
                        <a:pt x="15277" y="2736"/>
                      </a:cubicBezTo>
                      <a:cubicBezTo>
                        <a:pt x="15277" y="1979"/>
                        <a:pt x="14810" y="1335"/>
                        <a:pt x="13890" y="802"/>
                      </a:cubicBezTo>
                      <a:cubicBezTo>
                        <a:pt x="12969" y="269"/>
                        <a:pt x="11854" y="0"/>
                        <a:pt x="10547" y="0"/>
                      </a:cubicBezTo>
                      <a:close/>
                      <a:moveTo>
                        <a:pt x="4056" y="5988"/>
                      </a:moveTo>
                      <a:cubicBezTo>
                        <a:pt x="2931" y="5988"/>
                        <a:pt x="1979" y="6215"/>
                        <a:pt x="1192" y="6670"/>
                      </a:cubicBezTo>
                      <a:cubicBezTo>
                        <a:pt x="406" y="7126"/>
                        <a:pt x="0" y="7684"/>
                        <a:pt x="0" y="8334"/>
                      </a:cubicBezTo>
                      <a:lnTo>
                        <a:pt x="0" y="13408"/>
                      </a:lnTo>
                      <a:cubicBezTo>
                        <a:pt x="0" y="13733"/>
                        <a:pt x="203" y="14005"/>
                        <a:pt x="596" y="14233"/>
                      </a:cubicBezTo>
                      <a:cubicBezTo>
                        <a:pt x="990" y="14460"/>
                        <a:pt x="1472" y="14577"/>
                        <a:pt x="2034" y="14577"/>
                      </a:cubicBezTo>
                      <a:cubicBezTo>
                        <a:pt x="2597" y="14577"/>
                        <a:pt x="3065" y="14460"/>
                        <a:pt x="3460" y="14233"/>
                      </a:cubicBezTo>
                      <a:cubicBezTo>
                        <a:pt x="3853" y="14005"/>
                        <a:pt x="4056" y="13733"/>
                        <a:pt x="4056" y="13408"/>
                      </a:cubicBezTo>
                      <a:lnTo>
                        <a:pt x="4056" y="9114"/>
                      </a:lnTo>
                      <a:lnTo>
                        <a:pt x="5403" y="9114"/>
                      </a:lnTo>
                      <a:lnTo>
                        <a:pt x="5403" y="20236"/>
                      </a:lnTo>
                      <a:cubicBezTo>
                        <a:pt x="5403" y="20610"/>
                        <a:pt x="5639" y="20935"/>
                        <a:pt x="6103" y="21203"/>
                      </a:cubicBezTo>
                      <a:cubicBezTo>
                        <a:pt x="6567" y="21471"/>
                        <a:pt x="7116" y="21600"/>
                        <a:pt x="7761" y="21600"/>
                      </a:cubicBezTo>
                      <a:cubicBezTo>
                        <a:pt x="8409" y="21600"/>
                        <a:pt x="8969" y="21471"/>
                        <a:pt x="9433" y="21203"/>
                      </a:cubicBezTo>
                      <a:cubicBezTo>
                        <a:pt x="9897" y="20935"/>
                        <a:pt x="10133" y="20610"/>
                        <a:pt x="10133" y="20236"/>
                      </a:cubicBezTo>
                      <a:lnTo>
                        <a:pt x="10133" y="14577"/>
                      </a:lnTo>
                      <a:lnTo>
                        <a:pt x="11480" y="14577"/>
                      </a:lnTo>
                      <a:lnTo>
                        <a:pt x="11480" y="20236"/>
                      </a:lnTo>
                      <a:cubicBezTo>
                        <a:pt x="11480" y="20610"/>
                        <a:pt x="11703" y="20935"/>
                        <a:pt x="12167" y="21203"/>
                      </a:cubicBezTo>
                      <a:cubicBezTo>
                        <a:pt x="12631" y="21471"/>
                        <a:pt x="13191" y="21600"/>
                        <a:pt x="13839" y="21600"/>
                      </a:cubicBezTo>
                      <a:cubicBezTo>
                        <a:pt x="14486" y="21600"/>
                        <a:pt x="15046" y="21471"/>
                        <a:pt x="15510" y="21203"/>
                      </a:cubicBezTo>
                      <a:cubicBezTo>
                        <a:pt x="15974" y="20934"/>
                        <a:pt x="16197" y="20610"/>
                        <a:pt x="16197" y="20236"/>
                      </a:cubicBezTo>
                      <a:lnTo>
                        <a:pt x="16197" y="9114"/>
                      </a:lnTo>
                      <a:lnTo>
                        <a:pt x="17544" y="9114"/>
                      </a:lnTo>
                      <a:lnTo>
                        <a:pt x="17544" y="13408"/>
                      </a:lnTo>
                      <a:cubicBezTo>
                        <a:pt x="17544" y="13733"/>
                        <a:pt x="17746" y="14005"/>
                        <a:pt x="18140" y="14233"/>
                      </a:cubicBezTo>
                      <a:cubicBezTo>
                        <a:pt x="18533" y="14460"/>
                        <a:pt x="19016" y="14577"/>
                        <a:pt x="19579" y="14577"/>
                      </a:cubicBezTo>
                      <a:cubicBezTo>
                        <a:pt x="20141" y="14577"/>
                        <a:pt x="20611" y="14460"/>
                        <a:pt x="21004" y="14233"/>
                      </a:cubicBezTo>
                      <a:cubicBezTo>
                        <a:pt x="21397" y="14005"/>
                        <a:pt x="21600" y="13733"/>
                        <a:pt x="21600" y="13408"/>
                      </a:cubicBezTo>
                      <a:lnTo>
                        <a:pt x="21600" y="8334"/>
                      </a:lnTo>
                      <a:cubicBezTo>
                        <a:pt x="21600" y="7684"/>
                        <a:pt x="21208" y="7126"/>
                        <a:pt x="20421" y="6670"/>
                      </a:cubicBezTo>
                      <a:cubicBezTo>
                        <a:pt x="19634" y="6216"/>
                        <a:pt x="18668" y="5988"/>
                        <a:pt x="17544" y="5988"/>
                      </a:cubicBezTo>
                      <a:lnTo>
                        <a:pt x="4056" y="5988"/>
                      </a:lnTo>
                      <a:close/>
                    </a:path>
                  </a:pathLst>
                </a:custGeom>
                <a:solidFill>
                  <a:srgbClr val="FFFFFF"/>
                </a:solidFill>
                <a:ln w="12700">
                  <a:miter lim="400000"/>
                </a:ln>
              </p:spPr>
              <p:txBody>
                <a:bodyPr anchor="ctr"/>
                <a:lstStyle/>
                <a:p>
                  <a:pPr algn="ctr"/>
                  <a:endParaRPr>
                    <a:cs typeface="+mn-ea"/>
                    <a:sym typeface="+mn-lt"/>
                  </a:endParaRPr>
                </a:p>
              </p:txBody>
            </p:sp>
          </p:grpSp>
        </p:grpSp>
      </p:grpSp>
      <p:grpSp>
        <p:nvGrpSpPr>
          <p:cNvPr id="35" name="PA_库_组合 34"/>
          <p:cNvGrpSpPr/>
          <p:nvPr>
            <p:custDataLst>
              <p:tags r:id="rId5"/>
            </p:custDataLst>
          </p:nvPr>
        </p:nvGrpSpPr>
        <p:grpSpPr>
          <a:xfrm>
            <a:off x="4930006" y="1677656"/>
            <a:ext cx="2380271" cy="2054565"/>
            <a:chOff x="4930006" y="1677656"/>
            <a:chExt cx="2380271" cy="2054565"/>
          </a:xfrm>
        </p:grpSpPr>
        <p:sp>
          <p:nvSpPr>
            <p:cNvPr id="8" name="Straight Connector 5"/>
            <p:cNvSpPr/>
            <p:nvPr/>
          </p:nvSpPr>
          <p:spPr>
            <a:xfrm flipH="1">
              <a:off x="4930006" y="2697627"/>
              <a:ext cx="1148290" cy="778415"/>
            </a:xfrm>
            <a:prstGeom prst="line">
              <a:avLst/>
            </a:prstGeom>
            <a:ln w="3175">
              <a:solidFill>
                <a:schemeClr val="bg1">
                  <a:lumMod val="65000"/>
                </a:schemeClr>
              </a:solidFill>
              <a:miter lim="400000"/>
              <a:tailEnd type="triangle"/>
            </a:ln>
          </p:spPr>
          <p:txBody>
            <a:bodyPr anchor="ctr"/>
            <a:lstStyle/>
            <a:p>
              <a:pPr algn="ctr"/>
              <a:endParaRPr>
                <a:cs typeface="+mn-ea"/>
                <a:sym typeface="+mn-lt"/>
              </a:endParaRPr>
            </a:p>
          </p:txBody>
        </p:sp>
        <p:sp>
          <p:nvSpPr>
            <p:cNvPr id="9" name="Straight Connector 6"/>
            <p:cNvSpPr/>
            <p:nvPr/>
          </p:nvSpPr>
          <p:spPr>
            <a:xfrm>
              <a:off x="6161987" y="2704075"/>
              <a:ext cx="1148290" cy="778415"/>
            </a:xfrm>
            <a:prstGeom prst="line">
              <a:avLst/>
            </a:prstGeom>
            <a:ln w="3175">
              <a:solidFill>
                <a:schemeClr val="bg1">
                  <a:lumMod val="65000"/>
                </a:schemeClr>
              </a:solidFill>
              <a:miter lim="400000"/>
              <a:tailEnd type="triangle"/>
            </a:ln>
          </p:spPr>
          <p:txBody>
            <a:bodyPr anchor="ctr"/>
            <a:lstStyle/>
            <a:p>
              <a:pPr algn="ctr"/>
              <a:endParaRPr>
                <a:cs typeface="+mn-ea"/>
                <a:sym typeface="+mn-lt"/>
              </a:endParaRPr>
            </a:p>
          </p:txBody>
        </p:sp>
        <p:sp>
          <p:nvSpPr>
            <p:cNvPr id="10" name="Freeform: Shape 7"/>
            <p:cNvSpPr/>
            <p:nvPr/>
          </p:nvSpPr>
          <p:spPr>
            <a:xfrm>
              <a:off x="5095394" y="1677656"/>
              <a:ext cx="2054565" cy="20545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anchor="ctr"/>
            <a:lstStyle/>
            <a:p>
              <a:pPr algn="ctr"/>
              <a:endParaRPr>
                <a:cs typeface="+mn-ea"/>
                <a:sym typeface="+mn-lt"/>
              </a:endParaRPr>
            </a:p>
          </p:txBody>
        </p:sp>
        <p:sp>
          <p:nvSpPr>
            <p:cNvPr id="11" name="Freeform: Shape 8"/>
            <p:cNvSpPr/>
            <p:nvPr/>
          </p:nvSpPr>
          <p:spPr>
            <a:xfrm>
              <a:off x="5644797" y="2112564"/>
              <a:ext cx="955328" cy="890894"/>
            </a:xfrm>
            <a:custGeom>
              <a:avLst/>
              <a:gdLst/>
              <a:ahLst/>
              <a:cxnLst>
                <a:cxn ang="0">
                  <a:pos x="wd2" y="hd2"/>
                </a:cxn>
                <a:cxn ang="5400000">
                  <a:pos x="wd2" y="hd2"/>
                </a:cxn>
                <a:cxn ang="10800000">
                  <a:pos x="wd2" y="hd2"/>
                </a:cxn>
                <a:cxn ang="16200000">
                  <a:pos x="wd2" y="hd2"/>
                </a:cxn>
              </a:cxnLst>
              <a:rect l="0" t="0" r="r" b="b"/>
              <a:pathLst>
                <a:path w="21599" h="21600" extrusionOk="0">
                  <a:moveTo>
                    <a:pt x="4277" y="0"/>
                  </a:moveTo>
                  <a:cubicBezTo>
                    <a:pt x="3479" y="0"/>
                    <a:pt x="2797" y="302"/>
                    <a:pt x="2232" y="908"/>
                  </a:cubicBezTo>
                  <a:cubicBezTo>
                    <a:pt x="1667" y="1513"/>
                    <a:pt x="1385" y="2244"/>
                    <a:pt x="1385" y="3101"/>
                  </a:cubicBezTo>
                  <a:cubicBezTo>
                    <a:pt x="1385" y="3957"/>
                    <a:pt x="1667" y="4688"/>
                    <a:pt x="2232" y="5294"/>
                  </a:cubicBezTo>
                  <a:cubicBezTo>
                    <a:pt x="2797" y="5899"/>
                    <a:pt x="3479" y="6202"/>
                    <a:pt x="4277" y="6202"/>
                  </a:cubicBezTo>
                  <a:cubicBezTo>
                    <a:pt x="5076" y="6202"/>
                    <a:pt x="5758" y="5899"/>
                    <a:pt x="6322" y="5294"/>
                  </a:cubicBezTo>
                  <a:cubicBezTo>
                    <a:pt x="6887" y="4688"/>
                    <a:pt x="7169" y="3957"/>
                    <a:pt x="7169" y="3101"/>
                  </a:cubicBezTo>
                  <a:cubicBezTo>
                    <a:pt x="7169" y="2245"/>
                    <a:pt x="6887" y="1513"/>
                    <a:pt x="6322" y="908"/>
                  </a:cubicBezTo>
                  <a:cubicBezTo>
                    <a:pt x="5757" y="302"/>
                    <a:pt x="5076" y="0"/>
                    <a:pt x="4277" y="0"/>
                  </a:cubicBezTo>
                  <a:close/>
                  <a:moveTo>
                    <a:pt x="17273" y="0"/>
                  </a:moveTo>
                  <a:cubicBezTo>
                    <a:pt x="16475" y="0"/>
                    <a:pt x="15792" y="302"/>
                    <a:pt x="15228" y="908"/>
                  </a:cubicBezTo>
                  <a:cubicBezTo>
                    <a:pt x="14663" y="1513"/>
                    <a:pt x="14381" y="2244"/>
                    <a:pt x="14381" y="3101"/>
                  </a:cubicBezTo>
                  <a:cubicBezTo>
                    <a:pt x="14381" y="3957"/>
                    <a:pt x="14663" y="4688"/>
                    <a:pt x="15228" y="5294"/>
                  </a:cubicBezTo>
                  <a:cubicBezTo>
                    <a:pt x="15792" y="5899"/>
                    <a:pt x="16475" y="6202"/>
                    <a:pt x="17273" y="6202"/>
                  </a:cubicBezTo>
                  <a:cubicBezTo>
                    <a:pt x="18071" y="6202"/>
                    <a:pt x="18753" y="5899"/>
                    <a:pt x="19318" y="5294"/>
                  </a:cubicBezTo>
                  <a:cubicBezTo>
                    <a:pt x="19883" y="4688"/>
                    <a:pt x="20164" y="3957"/>
                    <a:pt x="20165" y="3101"/>
                  </a:cubicBezTo>
                  <a:cubicBezTo>
                    <a:pt x="20165" y="2245"/>
                    <a:pt x="19883" y="1513"/>
                    <a:pt x="19318" y="908"/>
                  </a:cubicBezTo>
                  <a:cubicBezTo>
                    <a:pt x="18753" y="302"/>
                    <a:pt x="18071" y="0"/>
                    <a:pt x="17273" y="0"/>
                  </a:cubicBezTo>
                  <a:close/>
                  <a:moveTo>
                    <a:pt x="10747" y="2971"/>
                  </a:moveTo>
                  <a:cubicBezTo>
                    <a:pt x="9550" y="2971"/>
                    <a:pt x="8527" y="3431"/>
                    <a:pt x="7680" y="4339"/>
                  </a:cubicBezTo>
                  <a:cubicBezTo>
                    <a:pt x="6833" y="5247"/>
                    <a:pt x="6410" y="6338"/>
                    <a:pt x="6410" y="7622"/>
                  </a:cubicBezTo>
                  <a:cubicBezTo>
                    <a:pt x="6410" y="8907"/>
                    <a:pt x="6833" y="10004"/>
                    <a:pt x="7680" y="10912"/>
                  </a:cubicBezTo>
                  <a:cubicBezTo>
                    <a:pt x="8527" y="11821"/>
                    <a:pt x="9550" y="12274"/>
                    <a:pt x="10747" y="12274"/>
                  </a:cubicBezTo>
                  <a:cubicBezTo>
                    <a:pt x="11945" y="12274"/>
                    <a:pt x="12968" y="11821"/>
                    <a:pt x="13815" y="10912"/>
                  </a:cubicBezTo>
                  <a:cubicBezTo>
                    <a:pt x="14662" y="10004"/>
                    <a:pt x="15085" y="8907"/>
                    <a:pt x="15085" y="7622"/>
                  </a:cubicBezTo>
                  <a:cubicBezTo>
                    <a:pt x="15085" y="6338"/>
                    <a:pt x="14662" y="5247"/>
                    <a:pt x="13815" y="4339"/>
                  </a:cubicBezTo>
                  <a:cubicBezTo>
                    <a:pt x="12968" y="3430"/>
                    <a:pt x="11945" y="2971"/>
                    <a:pt x="10747" y="2971"/>
                  </a:cubicBezTo>
                  <a:close/>
                  <a:moveTo>
                    <a:pt x="1396" y="6131"/>
                  </a:moveTo>
                  <a:cubicBezTo>
                    <a:pt x="463" y="6131"/>
                    <a:pt x="0" y="7561"/>
                    <a:pt x="0" y="10411"/>
                  </a:cubicBezTo>
                  <a:cubicBezTo>
                    <a:pt x="0" y="11041"/>
                    <a:pt x="211" y="11516"/>
                    <a:pt x="632" y="11843"/>
                  </a:cubicBezTo>
                  <a:cubicBezTo>
                    <a:pt x="1054" y="12170"/>
                    <a:pt x="1571" y="12333"/>
                    <a:pt x="2188" y="12333"/>
                  </a:cubicBezTo>
                  <a:lnTo>
                    <a:pt x="3700" y="12333"/>
                  </a:lnTo>
                  <a:cubicBezTo>
                    <a:pt x="4476" y="11340"/>
                    <a:pt x="5475" y="10822"/>
                    <a:pt x="6696" y="10782"/>
                  </a:cubicBezTo>
                  <a:cubicBezTo>
                    <a:pt x="6085" y="9837"/>
                    <a:pt x="5783" y="8804"/>
                    <a:pt x="5783" y="7681"/>
                  </a:cubicBezTo>
                  <a:cubicBezTo>
                    <a:pt x="5783" y="7448"/>
                    <a:pt x="5800" y="7185"/>
                    <a:pt x="5838" y="6886"/>
                  </a:cubicBezTo>
                  <a:cubicBezTo>
                    <a:pt x="5341" y="7071"/>
                    <a:pt x="4842" y="7163"/>
                    <a:pt x="4337" y="7163"/>
                  </a:cubicBezTo>
                  <a:cubicBezTo>
                    <a:pt x="3893" y="7163"/>
                    <a:pt x="3442" y="7077"/>
                    <a:pt x="2991" y="6903"/>
                  </a:cubicBezTo>
                  <a:cubicBezTo>
                    <a:pt x="2539" y="6730"/>
                    <a:pt x="2173" y="6560"/>
                    <a:pt x="1891" y="6390"/>
                  </a:cubicBezTo>
                  <a:cubicBezTo>
                    <a:pt x="1609" y="6221"/>
                    <a:pt x="1442" y="6131"/>
                    <a:pt x="1396" y="6131"/>
                  </a:cubicBezTo>
                  <a:close/>
                  <a:moveTo>
                    <a:pt x="20197" y="6131"/>
                  </a:moveTo>
                  <a:cubicBezTo>
                    <a:pt x="20153" y="6131"/>
                    <a:pt x="19991" y="6221"/>
                    <a:pt x="19708" y="6390"/>
                  </a:cubicBezTo>
                  <a:cubicBezTo>
                    <a:pt x="19426" y="6560"/>
                    <a:pt x="19055" y="6730"/>
                    <a:pt x="18603" y="6903"/>
                  </a:cubicBezTo>
                  <a:cubicBezTo>
                    <a:pt x="18152" y="7077"/>
                    <a:pt x="17707" y="7163"/>
                    <a:pt x="17262" y="7163"/>
                  </a:cubicBezTo>
                  <a:cubicBezTo>
                    <a:pt x="16758" y="7163"/>
                    <a:pt x="16259" y="7071"/>
                    <a:pt x="15761" y="6886"/>
                  </a:cubicBezTo>
                  <a:cubicBezTo>
                    <a:pt x="15799" y="7184"/>
                    <a:pt x="15816" y="7448"/>
                    <a:pt x="15816" y="7681"/>
                  </a:cubicBezTo>
                  <a:cubicBezTo>
                    <a:pt x="15816" y="8804"/>
                    <a:pt x="15508" y="9837"/>
                    <a:pt x="14898" y="10782"/>
                  </a:cubicBezTo>
                  <a:cubicBezTo>
                    <a:pt x="16118" y="10822"/>
                    <a:pt x="17118" y="11339"/>
                    <a:pt x="17894" y="12333"/>
                  </a:cubicBezTo>
                  <a:lnTo>
                    <a:pt x="19406" y="12333"/>
                  </a:lnTo>
                  <a:cubicBezTo>
                    <a:pt x="20023" y="12333"/>
                    <a:pt x="20545" y="12170"/>
                    <a:pt x="20967" y="11843"/>
                  </a:cubicBezTo>
                  <a:cubicBezTo>
                    <a:pt x="21389" y="11516"/>
                    <a:pt x="21599" y="11041"/>
                    <a:pt x="21599" y="10411"/>
                  </a:cubicBezTo>
                  <a:cubicBezTo>
                    <a:pt x="21600" y="7561"/>
                    <a:pt x="21132" y="6131"/>
                    <a:pt x="20197" y="6131"/>
                  </a:cubicBezTo>
                  <a:close/>
                  <a:moveTo>
                    <a:pt x="6850" y="11519"/>
                  </a:moveTo>
                  <a:cubicBezTo>
                    <a:pt x="6390" y="11519"/>
                    <a:pt x="5971" y="11606"/>
                    <a:pt x="5591" y="11767"/>
                  </a:cubicBezTo>
                  <a:cubicBezTo>
                    <a:pt x="5211" y="11929"/>
                    <a:pt x="4892" y="12145"/>
                    <a:pt x="4629" y="12415"/>
                  </a:cubicBezTo>
                  <a:cubicBezTo>
                    <a:pt x="4365" y="12685"/>
                    <a:pt x="4129" y="13011"/>
                    <a:pt x="3925" y="13394"/>
                  </a:cubicBezTo>
                  <a:cubicBezTo>
                    <a:pt x="3722" y="13778"/>
                    <a:pt x="3562" y="14169"/>
                    <a:pt x="3441" y="14573"/>
                  </a:cubicBezTo>
                  <a:cubicBezTo>
                    <a:pt x="3321" y="14977"/>
                    <a:pt x="3218" y="15415"/>
                    <a:pt x="3139" y="15888"/>
                  </a:cubicBezTo>
                  <a:cubicBezTo>
                    <a:pt x="3060" y="16359"/>
                    <a:pt x="3012" y="16800"/>
                    <a:pt x="2985" y="17208"/>
                  </a:cubicBezTo>
                  <a:cubicBezTo>
                    <a:pt x="2959" y="17616"/>
                    <a:pt x="2941" y="18035"/>
                    <a:pt x="2941" y="18464"/>
                  </a:cubicBezTo>
                  <a:cubicBezTo>
                    <a:pt x="2941" y="19432"/>
                    <a:pt x="3216" y="20196"/>
                    <a:pt x="3766" y="20757"/>
                  </a:cubicBezTo>
                  <a:cubicBezTo>
                    <a:pt x="4316" y="21318"/>
                    <a:pt x="5048" y="21600"/>
                    <a:pt x="5959" y="21600"/>
                  </a:cubicBezTo>
                  <a:lnTo>
                    <a:pt x="15833" y="21600"/>
                  </a:lnTo>
                  <a:cubicBezTo>
                    <a:pt x="16743" y="21600"/>
                    <a:pt x="17471" y="21318"/>
                    <a:pt x="18021" y="20757"/>
                  </a:cubicBezTo>
                  <a:cubicBezTo>
                    <a:pt x="18570" y="20196"/>
                    <a:pt x="18845" y="19432"/>
                    <a:pt x="18845" y="18464"/>
                  </a:cubicBezTo>
                  <a:cubicBezTo>
                    <a:pt x="18845" y="18035"/>
                    <a:pt x="18832" y="17616"/>
                    <a:pt x="18807" y="17208"/>
                  </a:cubicBezTo>
                  <a:cubicBezTo>
                    <a:pt x="18780" y="16800"/>
                    <a:pt x="18726" y="16359"/>
                    <a:pt x="18647" y="15888"/>
                  </a:cubicBezTo>
                  <a:cubicBezTo>
                    <a:pt x="18568" y="15415"/>
                    <a:pt x="18471" y="14977"/>
                    <a:pt x="18350" y="14573"/>
                  </a:cubicBezTo>
                  <a:cubicBezTo>
                    <a:pt x="18230" y="14169"/>
                    <a:pt x="18070" y="13778"/>
                    <a:pt x="17867" y="13394"/>
                  </a:cubicBezTo>
                  <a:cubicBezTo>
                    <a:pt x="17663" y="13011"/>
                    <a:pt x="17427" y="12686"/>
                    <a:pt x="17163" y="12415"/>
                  </a:cubicBezTo>
                  <a:cubicBezTo>
                    <a:pt x="16900" y="12145"/>
                    <a:pt x="16576" y="11929"/>
                    <a:pt x="16195" y="11767"/>
                  </a:cubicBezTo>
                  <a:cubicBezTo>
                    <a:pt x="15816" y="11606"/>
                    <a:pt x="15395" y="11519"/>
                    <a:pt x="14936" y="11519"/>
                  </a:cubicBezTo>
                  <a:cubicBezTo>
                    <a:pt x="14861" y="11519"/>
                    <a:pt x="14702" y="11611"/>
                    <a:pt x="14453" y="11784"/>
                  </a:cubicBezTo>
                  <a:cubicBezTo>
                    <a:pt x="14204" y="11958"/>
                    <a:pt x="13930" y="12149"/>
                    <a:pt x="13628" y="12362"/>
                  </a:cubicBezTo>
                  <a:cubicBezTo>
                    <a:pt x="13327" y="12576"/>
                    <a:pt x="12924" y="12773"/>
                    <a:pt x="12419" y="12946"/>
                  </a:cubicBezTo>
                  <a:cubicBezTo>
                    <a:pt x="11914" y="13120"/>
                    <a:pt x="11408" y="13205"/>
                    <a:pt x="10896" y="13205"/>
                  </a:cubicBezTo>
                  <a:cubicBezTo>
                    <a:pt x="10384" y="13205"/>
                    <a:pt x="9872" y="13120"/>
                    <a:pt x="9368" y="12946"/>
                  </a:cubicBezTo>
                  <a:cubicBezTo>
                    <a:pt x="8863" y="12773"/>
                    <a:pt x="8465" y="12576"/>
                    <a:pt x="8164" y="12362"/>
                  </a:cubicBezTo>
                  <a:cubicBezTo>
                    <a:pt x="7862" y="12149"/>
                    <a:pt x="7587" y="11958"/>
                    <a:pt x="7339" y="11784"/>
                  </a:cubicBezTo>
                  <a:cubicBezTo>
                    <a:pt x="7091" y="11611"/>
                    <a:pt x="6925" y="11519"/>
                    <a:pt x="6850" y="11519"/>
                  </a:cubicBezTo>
                  <a:close/>
                </a:path>
              </a:pathLst>
            </a:custGeom>
            <a:solidFill>
              <a:srgbClr val="FFFFFF"/>
            </a:solidFill>
            <a:ln w="12700">
              <a:miter lim="400000"/>
            </a:ln>
          </p:spPr>
          <p:txBody>
            <a:bodyPr anchor="ctr"/>
            <a:lstStyle/>
            <a:p>
              <a:pPr algn="ctr"/>
              <a:endParaRPr>
                <a:cs typeface="+mn-ea"/>
                <a:sym typeface="+mn-lt"/>
              </a:endParaRPr>
            </a:p>
          </p:txBody>
        </p:sp>
        <p:sp>
          <p:nvSpPr>
            <p:cNvPr id="22" name="Rectangle 27"/>
            <p:cNvSpPr/>
            <p:nvPr/>
          </p:nvSpPr>
          <p:spPr>
            <a:xfrm>
              <a:off x="5642477" y="3089199"/>
              <a:ext cx="955328" cy="285751"/>
            </a:xfrm>
            <a:prstGeom prst="rect">
              <a:avLst/>
            </a:prstGeom>
            <a:ln w="12700">
              <a:miter lim="400000"/>
            </a:ln>
          </p:spPr>
          <p:txBody>
            <a:bodyPr wrap="none" lIns="0" tIns="0" rIns="0" bIns="0" anchor="ctr">
              <a:normAutofit/>
            </a:bodyPr>
            <a:lstStyle/>
            <a:p>
              <a:pPr lvl="0" algn="ctr">
                <a:defRPr sz="1800">
                  <a:solidFill>
                    <a:srgbClr val="000000"/>
                  </a:solidFill>
                </a:defRPr>
              </a:pPr>
              <a:r>
                <a:rPr lang="zh-CN" altLang="en-US" sz="1150" dirty="0">
                  <a:solidFill>
                    <a:schemeClr val="bg1"/>
                  </a:solidFill>
                  <a:cs typeface="+mn-ea"/>
                  <a:sym typeface="+mn-lt"/>
                </a:rPr>
                <a:t>输入标题文本</a:t>
              </a:r>
              <a:endParaRPr lang="zh-CN" altLang="en-US" sz="115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fltVal val="0"/>
                                          </p:val>
                                        </p:tav>
                                        <p:tav tm="100000">
                                          <p:val>
                                            <p:strVal val="#ppt_w"/>
                                          </p:val>
                                        </p:tav>
                                      </p:tavLst>
                                    </p:anim>
                                    <p:anim calcmode="lin" valueType="num">
                                      <p:cBhvr>
                                        <p:cTn id="15" dur="500" fill="hold"/>
                                        <p:tgtEl>
                                          <p:spTgt spid="33"/>
                                        </p:tgtEl>
                                        <p:attrNameLst>
                                          <p:attrName>ppt_h</p:attrName>
                                        </p:attrNameLst>
                                      </p:cBhvr>
                                      <p:tavLst>
                                        <p:tav tm="0">
                                          <p:val>
                                            <p:fltVal val="0"/>
                                          </p:val>
                                        </p:tav>
                                        <p:tav tm="100000">
                                          <p:val>
                                            <p:strVal val="#ppt_h"/>
                                          </p:val>
                                        </p:tav>
                                      </p:tavLst>
                                    </p:anim>
                                    <p:animEffect transition="in" filter="fade">
                                      <p:cBhvr>
                                        <p:cTn id="16" dur="500"/>
                                        <p:tgtEl>
                                          <p:spTgt spid="33"/>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库_组合 1"/>
          <p:cNvGrpSpPr/>
          <p:nvPr>
            <p:custDataLst>
              <p:tags r:id="rId1"/>
            </p:custDataLst>
          </p:nvPr>
        </p:nvGrpSpPr>
        <p:grpSpPr>
          <a:xfrm>
            <a:off x="1600200" y="1918345"/>
            <a:ext cx="2679833" cy="3075062"/>
            <a:chOff x="1600200" y="1918345"/>
            <a:chExt cx="2679833" cy="3075062"/>
          </a:xfrm>
        </p:grpSpPr>
        <p:sp>
          <p:nvSpPr>
            <p:cNvPr id="4" name="Hexagon 2"/>
            <p:cNvSpPr/>
            <p:nvPr/>
          </p:nvSpPr>
          <p:spPr>
            <a:xfrm>
              <a:off x="1831950" y="2882993"/>
              <a:ext cx="2448083" cy="21104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Freeform: Shape 6"/>
            <p:cNvSpPr/>
            <p:nvPr/>
          </p:nvSpPr>
          <p:spPr bwMode="auto">
            <a:xfrm>
              <a:off x="2753730" y="3403231"/>
              <a:ext cx="604520" cy="604520"/>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bg1"/>
            </a:solidFill>
            <a:ln w="9525">
              <a:noFill/>
              <a:round/>
            </a:ln>
          </p:spPr>
          <p:txBody>
            <a:bodyPr anchor="ctr"/>
            <a:lstStyle/>
            <a:p>
              <a:pPr algn="ctr"/>
              <a:endParaRPr>
                <a:cs typeface="+mn-ea"/>
                <a:sym typeface="+mn-lt"/>
              </a:endParaRPr>
            </a:p>
          </p:txBody>
        </p:sp>
        <p:sp>
          <p:nvSpPr>
            <p:cNvPr id="12" name="TextBox 10"/>
            <p:cNvSpPr txBox="1"/>
            <p:nvPr/>
          </p:nvSpPr>
          <p:spPr>
            <a:xfrm>
              <a:off x="2517381" y="4113100"/>
              <a:ext cx="1077218" cy="215444"/>
            </a:xfrm>
            <a:prstGeom prst="rect">
              <a:avLst/>
            </a:prstGeom>
            <a:noFill/>
          </p:spPr>
          <p:txBody>
            <a:bodyPr wrap="none" lIns="0" tIns="0" rIns="0" bIns="0">
              <a:normAutofit/>
            </a:bodyPr>
            <a:lstStyle/>
            <a:p>
              <a:pPr algn="ctr"/>
              <a:r>
                <a:rPr lang="zh-CN" altLang="en-US" sz="1400" b="1" dirty="0">
                  <a:solidFill>
                    <a:schemeClr val="bg1"/>
                  </a:solidFill>
                  <a:cs typeface="+mn-ea"/>
                  <a:sym typeface="+mn-lt"/>
                </a:rPr>
                <a:t>输入标题文本</a:t>
              </a:r>
              <a:endParaRPr lang="zh-CN" altLang="en-US" sz="1400" b="1" dirty="0">
                <a:solidFill>
                  <a:schemeClr val="bg1"/>
                </a:solidFill>
                <a:cs typeface="+mn-ea"/>
                <a:sym typeface="+mn-lt"/>
              </a:endParaRPr>
            </a:p>
          </p:txBody>
        </p:sp>
        <p:grpSp>
          <p:nvGrpSpPr>
            <p:cNvPr id="16" name="Group 14"/>
            <p:cNvGrpSpPr/>
            <p:nvPr/>
          </p:nvGrpSpPr>
          <p:grpSpPr>
            <a:xfrm>
              <a:off x="1600200" y="2944265"/>
              <a:ext cx="868535" cy="868535"/>
              <a:chOff x="2138721" y="2867884"/>
              <a:chExt cx="616408" cy="616408"/>
            </a:xfrm>
          </p:grpSpPr>
          <p:grpSp>
            <p:nvGrpSpPr>
              <p:cNvPr id="52" name="Group 15"/>
              <p:cNvGrpSpPr/>
              <p:nvPr/>
            </p:nvGrpSpPr>
            <p:grpSpPr>
              <a:xfrm>
                <a:off x="2138721" y="2867884"/>
                <a:ext cx="616408" cy="616408"/>
                <a:chOff x="2786180" y="1189183"/>
                <a:chExt cx="921711" cy="921712"/>
              </a:xfrm>
            </p:grpSpPr>
            <p:sp>
              <p:nvSpPr>
                <p:cNvPr id="54" name="Oval 17"/>
                <p:cNvSpPr/>
                <p:nvPr/>
              </p:nvSpPr>
              <p:spPr>
                <a:xfrm>
                  <a:off x="2786180" y="1189183"/>
                  <a:ext cx="921711" cy="92171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5" name="Oval 18"/>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53" name="Freeform: Shape 16"/>
              <p:cNvSpPr/>
              <p:nvPr/>
            </p:nvSpPr>
            <p:spPr bwMode="auto">
              <a:xfrm>
                <a:off x="2299058" y="2994314"/>
                <a:ext cx="284074" cy="324058"/>
              </a:xfrm>
              <a:custGeom>
                <a:avLst/>
                <a:gdLst/>
                <a:ahLst/>
                <a:cxnLst>
                  <a:cxn ang="0">
                    <a:pos x="128" y="0"/>
                  </a:cxn>
                  <a:cxn ang="0">
                    <a:pos x="128" y="82"/>
                  </a:cxn>
                  <a:cxn ang="0">
                    <a:pos x="148" y="109"/>
                  </a:cxn>
                  <a:cxn ang="0">
                    <a:pos x="146" y="84"/>
                  </a:cxn>
                  <a:cxn ang="0">
                    <a:pos x="100" y="86"/>
                  </a:cxn>
                  <a:cxn ang="0">
                    <a:pos x="130" y="106"/>
                  </a:cxn>
                  <a:cxn ang="0">
                    <a:pos x="155" y="113"/>
                  </a:cxn>
                  <a:cxn ang="0">
                    <a:pos x="192" y="151"/>
                  </a:cxn>
                  <a:cxn ang="0">
                    <a:pos x="192" y="76"/>
                  </a:cxn>
                  <a:cxn ang="0">
                    <a:pos x="130" y="190"/>
                  </a:cxn>
                  <a:cxn ang="0">
                    <a:pos x="130" y="115"/>
                  </a:cxn>
                  <a:cxn ang="0">
                    <a:pos x="130" y="190"/>
                  </a:cxn>
                  <a:cxn ang="0">
                    <a:pos x="114" y="193"/>
                  </a:cxn>
                  <a:cxn ang="0">
                    <a:pos x="66" y="280"/>
                  </a:cxn>
                  <a:cxn ang="0">
                    <a:pos x="69" y="281"/>
                  </a:cxn>
                  <a:cxn ang="0">
                    <a:pos x="191" y="281"/>
                  </a:cxn>
                  <a:cxn ang="0">
                    <a:pos x="194" y="280"/>
                  </a:cxn>
                  <a:cxn ang="0">
                    <a:pos x="146" y="193"/>
                  </a:cxn>
                  <a:cxn ang="0">
                    <a:pos x="177" y="154"/>
                  </a:cxn>
                  <a:cxn ang="0">
                    <a:pos x="203" y="241"/>
                  </a:cxn>
                  <a:cxn ang="0">
                    <a:pos x="254" y="242"/>
                  </a:cxn>
                  <a:cxn ang="0">
                    <a:pos x="256" y="241"/>
                  </a:cxn>
                  <a:cxn ang="0">
                    <a:pos x="208" y="154"/>
                  </a:cxn>
                  <a:cxn ang="0">
                    <a:pos x="84" y="145"/>
                  </a:cxn>
                  <a:cxn ang="0">
                    <a:pos x="102" y="114"/>
                  </a:cxn>
                  <a:cxn ang="0">
                    <a:pos x="27" y="114"/>
                  </a:cxn>
                  <a:cxn ang="0">
                    <a:pos x="98" y="186"/>
                  </a:cxn>
                  <a:cxn ang="0">
                    <a:pos x="80" y="154"/>
                  </a:cxn>
                  <a:cxn ang="0">
                    <a:pos x="0" y="202"/>
                  </a:cxn>
                  <a:cxn ang="0">
                    <a:pos x="0" y="242"/>
                  </a:cxn>
                  <a:cxn ang="0">
                    <a:pos x="57" y="253"/>
                  </a:cxn>
                  <a:cxn ang="0">
                    <a:pos x="98" y="186"/>
                  </a:cxn>
                  <a:cxn ang="0">
                    <a:pos x="98" y="186"/>
                  </a:cxn>
                </a:cxnLst>
                <a:rect l="0" t="0" r="r" b="b"/>
                <a:pathLst>
                  <a:path w="256" h="292">
                    <a:moveTo>
                      <a:pt x="87" y="41"/>
                    </a:moveTo>
                    <a:cubicBezTo>
                      <a:pt x="87" y="18"/>
                      <a:pt x="106" y="0"/>
                      <a:pt x="128" y="0"/>
                    </a:cubicBezTo>
                    <a:cubicBezTo>
                      <a:pt x="151" y="0"/>
                      <a:pt x="169" y="18"/>
                      <a:pt x="169" y="41"/>
                    </a:cubicBezTo>
                    <a:cubicBezTo>
                      <a:pt x="169" y="63"/>
                      <a:pt x="151" y="82"/>
                      <a:pt x="128" y="82"/>
                    </a:cubicBezTo>
                    <a:cubicBezTo>
                      <a:pt x="106" y="82"/>
                      <a:pt x="87" y="63"/>
                      <a:pt x="87" y="41"/>
                    </a:cubicBezTo>
                    <a:close/>
                    <a:moveTo>
                      <a:pt x="148" y="109"/>
                    </a:moveTo>
                    <a:cubicBezTo>
                      <a:pt x="148" y="101"/>
                      <a:pt x="151" y="92"/>
                      <a:pt x="156" y="86"/>
                    </a:cubicBezTo>
                    <a:cubicBezTo>
                      <a:pt x="153" y="85"/>
                      <a:pt x="149" y="84"/>
                      <a:pt x="146" y="84"/>
                    </a:cubicBezTo>
                    <a:cubicBezTo>
                      <a:pt x="111" y="84"/>
                      <a:pt x="111" y="84"/>
                      <a:pt x="111" y="84"/>
                    </a:cubicBezTo>
                    <a:cubicBezTo>
                      <a:pt x="107" y="84"/>
                      <a:pt x="104" y="85"/>
                      <a:pt x="100" y="86"/>
                    </a:cubicBezTo>
                    <a:cubicBezTo>
                      <a:pt x="105" y="93"/>
                      <a:pt x="109" y="102"/>
                      <a:pt x="109" y="111"/>
                    </a:cubicBezTo>
                    <a:cubicBezTo>
                      <a:pt x="115" y="108"/>
                      <a:pt x="122" y="106"/>
                      <a:pt x="130" y="106"/>
                    </a:cubicBezTo>
                    <a:cubicBezTo>
                      <a:pt x="136" y="106"/>
                      <a:pt x="142" y="107"/>
                      <a:pt x="148" y="109"/>
                    </a:cubicBezTo>
                    <a:close/>
                    <a:moveTo>
                      <a:pt x="155" y="113"/>
                    </a:moveTo>
                    <a:cubicBezTo>
                      <a:pt x="167" y="121"/>
                      <a:pt x="175" y="133"/>
                      <a:pt x="176" y="148"/>
                    </a:cubicBezTo>
                    <a:cubicBezTo>
                      <a:pt x="181" y="150"/>
                      <a:pt x="187" y="151"/>
                      <a:pt x="192" y="151"/>
                    </a:cubicBezTo>
                    <a:cubicBezTo>
                      <a:pt x="213" y="151"/>
                      <a:pt x="230" y="134"/>
                      <a:pt x="230" y="114"/>
                    </a:cubicBezTo>
                    <a:cubicBezTo>
                      <a:pt x="230" y="93"/>
                      <a:pt x="213" y="76"/>
                      <a:pt x="192" y="76"/>
                    </a:cubicBezTo>
                    <a:cubicBezTo>
                      <a:pt x="172" y="76"/>
                      <a:pt x="155" y="93"/>
                      <a:pt x="155" y="113"/>
                    </a:cubicBezTo>
                    <a:close/>
                    <a:moveTo>
                      <a:pt x="130" y="190"/>
                    </a:moveTo>
                    <a:cubicBezTo>
                      <a:pt x="151" y="190"/>
                      <a:pt x="168" y="173"/>
                      <a:pt x="168" y="152"/>
                    </a:cubicBezTo>
                    <a:cubicBezTo>
                      <a:pt x="168" y="132"/>
                      <a:pt x="151" y="115"/>
                      <a:pt x="130" y="115"/>
                    </a:cubicBezTo>
                    <a:cubicBezTo>
                      <a:pt x="109" y="115"/>
                      <a:pt x="92" y="132"/>
                      <a:pt x="92" y="152"/>
                    </a:cubicBezTo>
                    <a:cubicBezTo>
                      <a:pt x="92" y="173"/>
                      <a:pt x="109" y="190"/>
                      <a:pt x="130" y="190"/>
                    </a:cubicBezTo>
                    <a:close/>
                    <a:moveTo>
                      <a:pt x="146" y="193"/>
                    </a:moveTo>
                    <a:cubicBezTo>
                      <a:pt x="114" y="193"/>
                      <a:pt x="114" y="193"/>
                      <a:pt x="114" y="193"/>
                    </a:cubicBezTo>
                    <a:cubicBezTo>
                      <a:pt x="88" y="193"/>
                      <a:pt x="66" y="214"/>
                      <a:pt x="66" y="241"/>
                    </a:cubicBezTo>
                    <a:cubicBezTo>
                      <a:pt x="66" y="280"/>
                      <a:pt x="66" y="280"/>
                      <a:pt x="66" y="280"/>
                    </a:cubicBezTo>
                    <a:cubicBezTo>
                      <a:pt x="66" y="280"/>
                      <a:pt x="66" y="280"/>
                      <a:pt x="66" y="280"/>
                    </a:cubicBezTo>
                    <a:cubicBezTo>
                      <a:pt x="69" y="281"/>
                      <a:pt x="69" y="281"/>
                      <a:pt x="69" y="281"/>
                    </a:cubicBezTo>
                    <a:cubicBezTo>
                      <a:pt x="94" y="289"/>
                      <a:pt x="116" y="292"/>
                      <a:pt x="134" y="292"/>
                    </a:cubicBezTo>
                    <a:cubicBezTo>
                      <a:pt x="170" y="292"/>
                      <a:pt x="190" y="282"/>
                      <a:pt x="191" y="281"/>
                    </a:cubicBezTo>
                    <a:cubicBezTo>
                      <a:pt x="194" y="280"/>
                      <a:pt x="194" y="280"/>
                      <a:pt x="194" y="280"/>
                    </a:cubicBezTo>
                    <a:cubicBezTo>
                      <a:pt x="194" y="280"/>
                      <a:pt x="194" y="280"/>
                      <a:pt x="194" y="280"/>
                    </a:cubicBezTo>
                    <a:cubicBezTo>
                      <a:pt x="194" y="241"/>
                      <a:pt x="194" y="241"/>
                      <a:pt x="194" y="241"/>
                    </a:cubicBezTo>
                    <a:cubicBezTo>
                      <a:pt x="194" y="214"/>
                      <a:pt x="173" y="193"/>
                      <a:pt x="146" y="193"/>
                    </a:cubicBezTo>
                    <a:close/>
                    <a:moveTo>
                      <a:pt x="208" y="154"/>
                    </a:moveTo>
                    <a:cubicBezTo>
                      <a:pt x="177" y="154"/>
                      <a:pt x="177" y="154"/>
                      <a:pt x="177" y="154"/>
                    </a:cubicBezTo>
                    <a:cubicBezTo>
                      <a:pt x="176" y="167"/>
                      <a:pt x="171" y="178"/>
                      <a:pt x="162" y="186"/>
                    </a:cubicBezTo>
                    <a:cubicBezTo>
                      <a:pt x="186" y="193"/>
                      <a:pt x="203" y="215"/>
                      <a:pt x="203" y="241"/>
                    </a:cubicBezTo>
                    <a:cubicBezTo>
                      <a:pt x="203" y="253"/>
                      <a:pt x="203" y="253"/>
                      <a:pt x="203" y="253"/>
                    </a:cubicBezTo>
                    <a:cubicBezTo>
                      <a:pt x="234" y="252"/>
                      <a:pt x="252" y="243"/>
                      <a:pt x="254" y="242"/>
                    </a:cubicBezTo>
                    <a:cubicBezTo>
                      <a:pt x="256" y="241"/>
                      <a:pt x="256" y="241"/>
                      <a:pt x="256" y="241"/>
                    </a:cubicBezTo>
                    <a:cubicBezTo>
                      <a:pt x="256" y="241"/>
                      <a:pt x="256" y="241"/>
                      <a:pt x="256" y="241"/>
                    </a:cubicBezTo>
                    <a:cubicBezTo>
                      <a:pt x="256" y="202"/>
                      <a:pt x="256" y="202"/>
                      <a:pt x="256" y="202"/>
                    </a:cubicBezTo>
                    <a:cubicBezTo>
                      <a:pt x="256" y="175"/>
                      <a:pt x="235" y="154"/>
                      <a:pt x="208" y="154"/>
                    </a:cubicBezTo>
                    <a:close/>
                    <a:moveTo>
                      <a:pt x="64" y="151"/>
                    </a:moveTo>
                    <a:cubicBezTo>
                      <a:pt x="71" y="151"/>
                      <a:pt x="78" y="149"/>
                      <a:pt x="84" y="145"/>
                    </a:cubicBezTo>
                    <a:cubicBezTo>
                      <a:pt x="86" y="133"/>
                      <a:pt x="92" y="123"/>
                      <a:pt x="102" y="116"/>
                    </a:cubicBezTo>
                    <a:cubicBezTo>
                      <a:pt x="102" y="115"/>
                      <a:pt x="102" y="114"/>
                      <a:pt x="102" y="114"/>
                    </a:cubicBezTo>
                    <a:cubicBezTo>
                      <a:pt x="102" y="93"/>
                      <a:pt x="85" y="76"/>
                      <a:pt x="64" y="76"/>
                    </a:cubicBezTo>
                    <a:cubicBezTo>
                      <a:pt x="43" y="76"/>
                      <a:pt x="27" y="93"/>
                      <a:pt x="27" y="114"/>
                    </a:cubicBezTo>
                    <a:cubicBezTo>
                      <a:pt x="27" y="134"/>
                      <a:pt x="43" y="151"/>
                      <a:pt x="64" y="151"/>
                    </a:cubicBezTo>
                    <a:close/>
                    <a:moveTo>
                      <a:pt x="98" y="186"/>
                    </a:moveTo>
                    <a:cubicBezTo>
                      <a:pt x="89" y="178"/>
                      <a:pt x="84" y="167"/>
                      <a:pt x="84" y="154"/>
                    </a:cubicBezTo>
                    <a:cubicBezTo>
                      <a:pt x="82" y="154"/>
                      <a:pt x="81" y="154"/>
                      <a:pt x="80" y="154"/>
                    </a:cubicBezTo>
                    <a:cubicBezTo>
                      <a:pt x="48" y="154"/>
                      <a:pt x="48" y="154"/>
                      <a:pt x="48" y="154"/>
                    </a:cubicBezTo>
                    <a:cubicBezTo>
                      <a:pt x="22" y="154"/>
                      <a:pt x="0" y="175"/>
                      <a:pt x="0" y="202"/>
                    </a:cubicBezTo>
                    <a:cubicBezTo>
                      <a:pt x="0" y="241"/>
                      <a:pt x="0" y="241"/>
                      <a:pt x="0" y="241"/>
                    </a:cubicBezTo>
                    <a:cubicBezTo>
                      <a:pt x="0" y="242"/>
                      <a:pt x="0" y="242"/>
                      <a:pt x="0" y="242"/>
                    </a:cubicBezTo>
                    <a:cubicBezTo>
                      <a:pt x="3" y="242"/>
                      <a:pt x="3" y="242"/>
                      <a:pt x="3" y="242"/>
                    </a:cubicBezTo>
                    <a:cubicBezTo>
                      <a:pt x="23" y="249"/>
                      <a:pt x="41" y="252"/>
                      <a:pt x="57" y="253"/>
                    </a:cubicBezTo>
                    <a:cubicBezTo>
                      <a:pt x="57" y="241"/>
                      <a:pt x="57" y="241"/>
                      <a:pt x="57" y="241"/>
                    </a:cubicBezTo>
                    <a:cubicBezTo>
                      <a:pt x="57" y="215"/>
                      <a:pt x="74" y="193"/>
                      <a:pt x="98" y="186"/>
                    </a:cubicBezTo>
                    <a:close/>
                    <a:moveTo>
                      <a:pt x="98" y="186"/>
                    </a:moveTo>
                    <a:cubicBezTo>
                      <a:pt x="98" y="186"/>
                      <a:pt x="98" y="186"/>
                      <a:pt x="98" y="186"/>
                    </a:cubicBezTo>
                  </a:path>
                </a:pathLst>
              </a:custGeom>
              <a:solidFill>
                <a:schemeClr val="accent1"/>
              </a:solidFill>
              <a:ln w="9525">
                <a:noFill/>
                <a:round/>
              </a:ln>
            </p:spPr>
            <p:txBody>
              <a:bodyPr anchor="ctr"/>
              <a:lstStyle/>
              <a:p>
                <a:pPr algn="ctr"/>
                <a:endParaRPr>
                  <a:cs typeface="+mn-ea"/>
                  <a:sym typeface="+mn-lt"/>
                </a:endParaRPr>
              </a:p>
            </p:txBody>
          </p:sp>
        </p:grpSp>
        <p:grpSp>
          <p:nvGrpSpPr>
            <p:cNvPr id="20" name="Group 42"/>
            <p:cNvGrpSpPr/>
            <p:nvPr/>
          </p:nvGrpSpPr>
          <p:grpSpPr>
            <a:xfrm>
              <a:off x="2004995" y="1918345"/>
              <a:ext cx="2084095" cy="587910"/>
              <a:chOff x="1314278" y="1979858"/>
              <a:chExt cx="2435970" cy="687172"/>
            </a:xfrm>
          </p:grpSpPr>
          <p:sp>
            <p:nvSpPr>
              <p:cNvPr id="30" name="TextBox 52"/>
              <p:cNvSpPr txBox="1"/>
              <p:nvPr/>
            </p:nvSpPr>
            <p:spPr>
              <a:xfrm>
                <a:off x="1992651" y="1979858"/>
                <a:ext cx="1079223" cy="215845"/>
              </a:xfrm>
              <a:prstGeom prst="rect">
                <a:avLst/>
              </a:prstGeom>
            </p:spPr>
            <p:txBody>
              <a:bodyPr wrap="none" lIns="0" tIns="0" rIns="0" bIns="0" anchor="ctr" anchorCtr="1">
                <a:normAutofit/>
              </a:bodyPr>
              <a:lstStyle/>
              <a:p>
                <a:pPr lvl="0" defTabSz="914400">
                  <a:spcBef>
                    <a:spcPct val="0"/>
                  </a:spcBef>
                  <a:defRPr/>
                </a:pPr>
                <a:r>
                  <a:rPr lang="zh-CN" altLang="en-US" sz="1200" b="1" dirty="0">
                    <a:solidFill>
                      <a:sysClr val="windowText" lastClr="000000"/>
                    </a:solidFill>
                    <a:cs typeface="+mn-ea"/>
                    <a:sym typeface="+mn-lt"/>
                  </a:rPr>
                  <a:t>输入标题文本</a:t>
                </a:r>
                <a:endParaRPr lang="zh-CN" altLang="en-US" sz="1200" b="1" dirty="0">
                  <a:solidFill>
                    <a:sysClr val="windowText" lastClr="000000"/>
                  </a:solidFill>
                  <a:cs typeface="+mn-ea"/>
                  <a:sym typeface="+mn-lt"/>
                </a:endParaRPr>
              </a:p>
            </p:txBody>
          </p:sp>
          <p:sp>
            <p:nvSpPr>
              <p:cNvPr id="31" name="TextBox 53"/>
              <p:cNvSpPr txBox="1"/>
              <p:nvPr/>
            </p:nvSpPr>
            <p:spPr>
              <a:xfrm>
                <a:off x="1314278" y="2127418"/>
                <a:ext cx="2435970" cy="539612"/>
              </a:xfrm>
              <a:prstGeom prst="rect">
                <a:avLst/>
              </a:prstGeom>
            </p:spPr>
            <p:txBody>
              <a:bodyPr wrap="square" lIns="0" tIns="0" rIns="0" bIns="0" anchor="ctr" anchorCtr="1">
                <a:normAutofit/>
              </a:bodyPr>
              <a:lstStyle/>
              <a:p>
                <a:pPr lvl="0" defTabSz="914400">
                  <a:lnSpc>
                    <a:spcPct val="120000"/>
                  </a:lnSpc>
                  <a:spcBef>
                    <a:spcPct val="0"/>
                  </a:spcBef>
                  <a:defRPr/>
                </a:pPr>
                <a:r>
                  <a:rPr lang="zh-CN" altLang="en-US" sz="1000" dirty="0">
                    <a:solidFill>
                      <a:sysClr val="windowText" lastClr="000000"/>
                    </a:solidFill>
                    <a:cs typeface="+mn-ea"/>
                    <a:sym typeface="+mn-lt"/>
                  </a:rPr>
                  <a:t>请替换文字内容复制你的内容到此 </a:t>
                </a:r>
                <a:br>
                  <a:rPr lang="zh-CN" altLang="en-US" sz="1000" dirty="0">
                    <a:solidFill>
                      <a:sysClr val="windowText" lastClr="000000"/>
                    </a:solidFill>
                    <a:cs typeface="+mn-ea"/>
                    <a:sym typeface="+mn-lt"/>
                  </a:rPr>
                </a:br>
                <a:r>
                  <a:rPr lang="zh-CN" altLang="en-US" sz="1000" dirty="0">
                    <a:solidFill>
                      <a:sysClr val="windowText" lastClr="000000"/>
                    </a:solidFill>
                    <a:cs typeface="+mn-ea"/>
                    <a:sym typeface="+mn-lt"/>
                  </a:rPr>
                  <a:t>（请选择只保留文本）</a:t>
                </a:r>
                <a:endParaRPr lang="zh-CN" altLang="en-US" sz="1000" dirty="0">
                  <a:solidFill>
                    <a:sysClr val="windowText" lastClr="000000"/>
                  </a:solidFill>
                  <a:cs typeface="+mn-ea"/>
                  <a:sym typeface="+mn-lt"/>
                </a:endParaRPr>
              </a:p>
            </p:txBody>
          </p:sp>
        </p:grpSp>
      </p:grpSp>
      <p:grpSp>
        <p:nvGrpSpPr>
          <p:cNvPr id="57" name="PA_库_组合 56"/>
          <p:cNvGrpSpPr/>
          <p:nvPr>
            <p:custDataLst>
              <p:tags r:id="rId2"/>
            </p:custDataLst>
          </p:nvPr>
        </p:nvGrpSpPr>
        <p:grpSpPr>
          <a:xfrm>
            <a:off x="5872487" y="1918345"/>
            <a:ext cx="2448083" cy="3457647"/>
            <a:chOff x="5872487" y="1918345"/>
            <a:chExt cx="2448083" cy="3457647"/>
          </a:xfrm>
        </p:grpSpPr>
        <p:sp>
          <p:nvSpPr>
            <p:cNvPr id="7" name="Hexagon 5"/>
            <p:cNvSpPr/>
            <p:nvPr/>
          </p:nvSpPr>
          <p:spPr>
            <a:xfrm>
              <a:off x="5872487" y="2842658"/>
              <a:ext cx="2448083" cy="2110414"/>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 name="Freeform: Shape 9"/>
            <p:cNvSpPr/>
            <p:nvPr/>
          </p:nvSpPr>
          <p:spPr bwMode="auto">
            <a:xfrm>
              <a:off x="6812790" y="3398145"/>
              <a:ext cx="567477" cy="562976"/>
            </a:xfrm>
            <a:custGeom>
              <a:avLst/>
              <a:gdLst/>
              <a:ahLst/>
              <a:cxnLst>
                <a:cxn ang="0">
                  <a:pos x="58" y="50"/>
                </a:cxn>
                <a:cxn ang="0">
                  <a:pos x="51" y="58"/>
                </a:cxn>
                <a:cxn ang="0">
                  <a:pos x="7" y="58"/>
                </a:cxn>
                <a:cxn ang="0">
                  <a:pos x="0" y="50"/>
                </a:cxn>
                <a:cxn ang="0">
                  <a:pos x="0" y="7"/>
                </a:cxn>
                <a:cxn ang="0">
                  <a:pos x="7" y="0"/>
                </a:cxn>
                <a:cxn ang="0">
                  <a:pos x="51" y="0"/>
                </a:cxn>
                <a:cxn ang="0">
                  <a:pos x="58" y="7"/>
                </a:cxn>
                <a:cxn ang="0">
                  <a:pos x="58" y="50"/>
                </a:cxn>
                <a:cxn ang="0">
                  <a:pos x="51" y="24"/>
                </a:cxn>
                <a:cxn ang="0">
                  <a:pos x="46" y="24"/>
                </a:cxn>
                <a:cxn ang="0">
                  <a:pos x="47" y="29"/>
                </a:cxn>
                <a:cxn ang="0">
                  <a:pos x="29" y="47"/>
                </a:cxn>
                <a:cxn ang="0">
                  <a:pos x="11" y="29"/>
                </a:cxn>
                <a:cxn ang="0">
                  <a:pos x="12" y="24"/>
                </a:cxn>
                <a:cxn ang="0">
                  <a:pos x="6" y="24"/>
                </a:cxn>
                <a:cxn ang="0">
                  <a:pos x="6" y="49"/>
                </a:cxn>
                <a:cxn ang="0">
                  <a:pos x="9" y="51"/>
                </a:cxn>
                <a:cxn ang="0">
                  <a:pos x="49" y="51"/>
                </a:cxn>
                <a:cxn ang="0">
                  <a:pos x="51" y="49"/>
                </a:cxn>
                <a:cxn ang="0">
                  <a:pos x="51" y="24"/>
                </a:cxn>
                <a:cxn ang="0">
                  <a:pos x="29" y="17"/>
                </a:cxn>
                <a:cxn ang="0">
                  <a:pos x="17" y="29"/>
                </a:cxn>
                <a:cxn ang="0">
                  <a:pos x="29" y="40"/>
                </a:cxn>
                <a:cxn ang="0">
                  <a:pos x="41" y="29"/>
                </a:cxn>
                <a:cxn ang="0">
                  <a:pos x="29" y="17"/>
                </a:cxn>
                <a:cxn ang="0">
                  <a:pos x="51" y="9"/>
                </a:cxn>
                <a:cxn ang="0">
                  <a:pos x="49" y="6"/>
                </a:cxn>
                <a:cxn ang="0">
                  <a:pos x="42" y="6"/>
                </a:cxn>
                <a:cxn ang="0">
                  <a:pos x="40" y="9"/>
                </a:cxn>
                <a:cxn ang="0">
                  <a:pos x="40" y="15"/>
                </a:cxn>
                <a:cxn ang="0">
                  <a:pos x="42" y="18"/>
                </a:cxn>
                <a:cxn ang="0">
                  <a:pos x="49" y="18"/>
                </a:cxn>
                <a:cxn ang="0">
                  <a:pos x="51" y="15"/>
                </a:cxn>
                <a:cxn ang="0">
                  <a:pos x="51" y="9"/>
                </a:cxn>
              </a:cxnLst>
              <a:rect l="0" t="0" r="r" b="b"/>
              <a:pathLst>
                <a:path w="58" h="58">
                  <a:moveTo>
                    <a:pt x="58" y="50"/>
                  </a:moveTo>
                  <a:cubicBezTo>
                    <a:pt x="58" y="54"/>
                    <a:pt x="55" y="58"/>
                    <a:pt x="51" y="58"/>
                  </a:cubicBezTo>
                  <a:cubicBezTo>
                    <a:pt x="7" y="58"/>
                    <a:pt x="7" y="58"/>
                    <a:pt x="7" y="58"/>
                  </a:cubicBezTo>
                  <a:cubicBezTo>
                    <a:pt x="3" y="58"/>
                    <a:pt x="0" y="54"/>
                    <a:pt x="0" y="50"/>
                  </a:cubicBezTo>
                  <a:cubicBezTo>
                    <a:pt x="0" y="7"/>
                    <a:pt x="0" y="7"/>
                    <a:pt x="0" y="7"/>
                  </a:cubicBezTo>
                  <a:cubicBezTo>
                    <a:pt x="0" y="3"/>
                    <a:pt x="3" y="0"/>
                    <a:pt x="7" y="0"/>
                  </a:cubicBezTo>
                  <a:cubicBezTo>
                    <a:pt x="51" y="0"/>
                    <a:pt x="51" y="0"/>
                    <a:pt x="51" y="0"/>
                  </a:cubicBezTo>
                  <a:cubicBezTo>
                    <a:pt x="55" y="0"/>
                    <a:pt x="58" y="3"/>
                    <a:pt x="58" y="7"/>
                  </a:cubicBezTo>
                  <a:lnTo>
                    <a:pt x="58" y="50"/>
                  </a:lnTo>
                  <a:close/>
                  <a:moveTo>
                    <a:pt x="51" y="24"/>
                  </a:moveTo>
                  <a:cubicBezTo>
                    <a:pt x="46" y="24"/>
                    <a:pt x="46" y="24"/>
                    <a:pt x="46" y="24"/>
                  </a:cubicBezTo>
                  <a:cubicBezTo>
                    <a:pt x="47" y="26"/>
                    <a:pt x="47" y="27"/>
                    <a:pt x="47" y="29"/>
                  </a:cubicBezTo>
                  <a:cubicBezTo>
                    <a:pt x="47" y="39"/>
                    <a:pt x="39" y="47"/>
                    <a:pt x="29" y="47"/>
                  </a:cubicBezTo>
                  <a:cubicBezTo>
                    <a:pt x="19" y="47"/>
                    <a:pt x="11" y="39"/>
                    <a:pt x="11" y="29"/>
                  </a:cubicBezTo>
                  <a:cubicBezTo>
                    <a:pt x="11" y="27"/>
                    <a:pt x="11" y="26"/>
                    <a:pt x="12" y="24"/>
                  </a:cubicBezTo>
                  <a:cubicBezTo>
                    <a:pt x="6" y="24"/>
                    <a:pt x="6" y="24"/>
                    <a:pt x="6" y="24"/>
                  </a:cubicBezTo>
                  <a:cubicBezTo>
                    <a:pt x="6" y="49"/>
                    <a:pt x="6" y="49"/>
                    <a:pt x="6" y="49"/>
                  </a:cubicBezTo>
                  <a:cubicBezTo>
                    <a:pt x="6" y="50"/>
                    <a:pt x="7" y="51"/>
                    <a:pt x="9" y="51"/>
                  </a:cubicBezTo>
                  <a:cubicBezTo>
                    <a:pt x="49" y="51"/>
                    <a:pt x="49" y="51"/>
                    <a:pt x="49" y="51"/>
                  </a:cubicBezTo>
                  <a:cubicBezTo>
                    <a:pt x="50" y="51"/>
                    <a:pt x="51" y="50"/>
                    <a:pt x="51" y="49"/>
                  </a:cubicBezTo>
                  <a:lnTo>
                    <a:pt x="51" y="24"/>
                  </a:lnTo>
                  <a:close/>
                  <a:moveTo>
                    <a:pt x="29" y="17"/>
                  </a:moveTo>
                  <a:cubicBezTo>
                    <a:pt x="23" y="17"/>
                    <a:pt x="17" y="22"/>
                    <a:pt x="17" y="29"/>
                  </a:cubicBezTo>
                  <a:cubicBezTo>
                    <a:pt x="17" y="35"/>
                    <a:pt x="23" y="40"/>
                    <a:pt x="29" y="40"/>
                  </a:cubicBezTo>
                  <a:cubicBezTo>
                    <a:pt x="35" y="40"/>
                    <a:pt x="41" y="35"/>
                    <a:pt x="41" y="29"/>
                  </a:cubicBezTo>
                  <a:cubicBezTo>
                    <a:pt x="41" y="22"/>
                    <a:pt x="35" y="17"/>
                    <a:pt x="29" y="17"/>
                  </a:cubicBezTo>
                  <a:close/>
                  <a:moveTo>
                    <a:pt x="51" y="9"/>
                  </a:moveTo>
                  <a:cubicBezTo>
                    <a:pt x="51" y="7"/>
                    <a:pt x="50" y="6"/>
                    <a:pt x="49" y="6"/>
                  </a:cubicBezTo>
                  <a:cubicBezTo>
                    <a:pt x="42" y="6"/>
                    <a:pt x="42" y="6"/>
                    <a:pt x="42" y="6"/>
                  </a:cubicBezTo>
                  <a:cubicBezTo>
                    <a:pt x="41" y="6"/>
                    <a:pt x="40" y="7"/>
                    <a:pt x="40" y="9"/>
                  </a:cubicBezTo>
                  <a:cubicBezTo>
                    <a:pt x="40" y="15"/>
                    <a:pt x="40" y="15"/>
                    <a:pt x="40" y="15"/>
                  </a:cubicBezTo>
                  <a:cubicBezTo>
                    <a:pt x="40" y="16"/>
                    <a:pt x="41" y="18"/>
                    <a:pt x="42" y="18"/>
                  </a:cubicBezTo>
                  <a:cubicBezTo>
                    <a:pt x="49" y="18"/>
                    <a:pt x="49" y="18"/>
                    <a:pt x="49" y="18"/>
                  </a:cubicBezTo>
                  <a:cubicBezTo>
                    <a:pt x="50" y="18"/>
                    <a:pt x="51" y="16"/>
                    <a:pt x="51" y="15"/>
                  </a:cubicBezTo>
                  <a:lnTo>
                    <a:pt x="51" y="9"/>
                  </a:lnTo>
                  <a:close/>
                </a:path>
              </a:pathLst>
            </a:custGeom>
            <a:solidFill>
              <a:schemeClr val="bg1"/>
            </a:solidFill>
            <a:ln w="9525">
              <a:noFill/>
              <a:round/>
            </a:ln>
          </p:spPr>
          <p:txBody>
            <a:bodyPr anchor="ctr"/>
            <a:lstStyle/>
            <a:p>
              <a:pPr algn="ctr"/>
              <a:endParaRPr>
                <a:cs typeface="+mn-ea"/>
                <a:sym typeface="+mn-lt"/>
              </a:endParaRPr>
            </a:p>
          </p:txBody>
        </p:sp>
        <p:sp>
          <p:nvSpPr>
            <p:cNvPr id="15" name="TextBox 13"/>
            <p:cNvSpPr txBox="1"/>
            <p:nvPr/>
          </p:nvSpPr>
          <p:spPr>
            <a:xfrm>
              <a:off x="6571109" y="4052904"/>
              <a:ext cx="1077218" cy="215444"/>
            </a:xfrm>
            <a:prstGeom prst="rect">
              <a:avLst/>
            </a:prstGeom>
            <a:noFill/>
          </p:spPr>
          <p:txBody>
            <a:bodyPr wrap="none" lIns="0" tIns="0" rIns="0" bIns="0">
              <a:normAutofit/>
            </a:bodyPr>
            <a:lstStyle/>
            <a:p>
              <a:pPr algn="ctr"/>
              <a:r>
                <a:rPr lang="zh-CN" altLang="en-US" sz="1400" b="1" dirty="0">
                  <a:solidFill>
                    <a:schemeClr val="bg1"/>
                  </a:solidFill>
                  <a:cs typeface="+mn-ea"/>
                  <a:sym typeface="+mn-lt"/>
                </a:rPr>
                <a:t>输入标题文本</a:t>
              </a:r>
              <a:endParaRPr lang="zh-CN" altLang="en-US" sz="1400" b="1" dirty="0">
                <a:solidFill>
                  <a:schemeClr val="bg1"/>
                </a:solidFill>
                <a:cs typeface="+mn-ea"/>
                <a:sym typeface="+mn-lt"/>
              </a:endParaRPr>
            </a:p>
          </p:txBody>
        </p:sp>
        <p:grpSp>
          <p:nvGrpSpPr>
            <p:cNvPr id="18" name="Group 26"/>
            <p:cNvGrpSpPr/>
            <p:nvPr/>
          </p:nvGrpSpPr>
          <p:grpSpPr>
            <a:xfrm>
              <a:off x="6662261" y="4507457"/>
              <a:ext cx="868535" cy="868535"/>
              <a:chOff x="5664096" y="2537414"/>
              <a:chExt cx="616408" cy="616408"/>
            </a:xfrm>
          </p:grpSpPr>
          <p:grpSp>
            <p:nvGrpSpPr>
              <p:cNvPr id="38" name="Group 27"/>
              <p:cNvGrpSpPr/>
              <p:nvPr/>
            </p:nvGrpSpPr>
            <p:grpSpPr>
              <a:xfrm>
                <a:off x="5664096" y="2537414"/>
                <a:ext cx="616408" cy="616408"/>
                <a:chOff x="2786183" y="1189182"/>
                <a:chExt cx="921712" cy="921712"/>
              </a:xfrm>
            </p:grpSpPr>
            <p:sp>
              <p:nvSpPr>
                <p:cNvPr id="44" name="Oval 33"/>
                <p:cNvSpPr/>
                <p:nvPr/>
              </p:nvSpPr>
              <p:spPr>
                <a:xfrm>
                  <a:off x="2786183" y="1189182"/>
                  <a:ext cx="921712" cy="921712"/>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5" name="Oval 34"/>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39" name="Group 28"/>
              <p:cNvGrpSpPr/>
              <p:nvPr/>
            </p:nvGrpSpPr>
            <p:grpSpPr>
              <a:xfrm>
                <a:off x="5828448" y="2733085"/>
                <a:ext cx="308466" cy="233388"/>
                <a:chOff x="6629400" y="2008188"/>
                <a:chExt cx="600075" cy="454025"/>
              </a:xfrm>
              <a:solidFill>
                <a:schemeClr val="accent3"/>
              </a:solidFill>
            </p:grpSpPr>
            <p:sp>
              <p:nvSpPr>
                <p:cNvPr id="40" name="Freeform: Shape 29"/>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close/>
                      <a:moveTo>
                        <a:pt x="354" y="262"/>
                      </a:moveTo>
                      <a:lnTo>
                        <a:pt x="24" y="262"/>
                      </a:lnTo>
                      <a:lnTo>
                        <a:pt x="24" y="24"/>
                      </a:lnTo>
                      <a:lnTo>
                        <a:pt x="354" y="24"/>
                      </a:lnTo>
                      <a:lnTo>
                        <a:pt x="354" y="262"/>
                      </a:lnTo>
                      <a:close/>
                      <a:moveTo>
                        <a:pt x="354" y="262"/>
                      </a:moveTo>
                      <a:lnTo>
                        <a:pt x="354" y="262"/>
                      </a:lnTo>
                      <a:close/>
                    </a:path>
                  </a:pathLst>
                </a:custGeom>
                <a:grpFill/>
                <a:ln w="9525">
                  <a:noFill/>
                  <a:round/>
                </a:ln>
              </p:spPr>
              <p:txBody>
                <a:bodyPr anchor="ctr"/>
                <a:lstStyle/>
                <a:p>
                  <a:pPr algn="ctr"/>
                  <a:endParaRPr>
                    <a:cs typeface="+mn-ea"/>
                    <a:sym typeface="+mn-lt"/>
                  </a:endParaRPr>
                </a:p>
              </p:txBody>
            </p:sp>
            <p:sp>
              <p:nvSpPr>
                <p:cNvPr id="41" name="Freeform: Shape 30"/>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moveTo>
                        <a:pt x="354" y="262"/>
                      </a:moveTo>
                      <a:lnTo>
                        <a:pt x="24" y="262"/>
                      </a:lnTo>
                      <a:lnTo>
                        <a:pt x="24" y="24"/>
                      </a:lnTo>
                      <a:lnTo>
                        <a:pt x="354" y="24"/>
                      </a:lnTo>
                      <a:lnTo>
                        <a:pt x="354" y="262"/>
                      </a:lnTo>
                      <a:moveTo>
                        <a:pt x="354" y="262"/>
                      </a:moveTo>
                      <a:lnTo>
                        <a:pt x="354" y="262"/>
                      </a:lnTo>
                    </a:path>
                  </a:pathLst>
                </a:custGeom>
                <a:solidFill>
                  <a:schemeClr val="accent4"/>
                </a:solidFill>
                <a:ln w="9525">
                  <a:noFill/>
                  <a:round/>
                </a:ln>
              </p:spPr>
              <p:txBody>
                <a:bodyPr anchor="ctr"/>
                <a:lstStyle/>
                <a:p>
                  <a:pPr algn="ctr"/>
                  <a:endParaRPr>
                    <a:cs typeface="+mn-ea"/>
                    <a:sym typeface="+mn-lt"/>
                  </a:endParaRPr>
                </a:p>
              </p:txBody>
            </p:sp>
            <p:sp>
              <p:nvSpPr>
                <p:cNvPr id="42" name="Freeform: Shape 31"/>
                <p:cNvSpPr/>
                <p:nvPr/>
              </p:nvSpPr>
              <p:spPr bwMode="auto">
                <a:xfrm>
                  <a:off x="7042150" y="2084388"/>
                  <a:ext cx="111125" cy="112713"/>
                </a:xfrm>
                <a:custGeom>
                  <a:avLst/>
                  <a:gdLst/>
                  <a:ahLst/>
                  <a:cxnLst>
                    <a:cxn ang="0">
                      <a:pos x="29" y="15"/>
                    </a:cxn>
                    <a:cxn ang="0">
                      <a:pos x="15" y="29"/>
                    </a:cxn>
                    <a:cxn ang="0">
                      <a:pos x="0" y="15"/>
                    </a:cxn>
                    <a:cxn ang="0">
                      <a:pos x="15" y="0"/>
                    </a:cxn>
                    <a:cxn ang="0">
                      <a:pos x="29" y="15"/>
                    </a:cxn>
                    <a:cxn ang="0">
                      <a:pos x="29" y="15"/>
                    </a:cxn>
                    <a:cxn ang="0">
                      <a:pos x="29" y="15"/>
                    </a:cxn>
                  </a:cxnLst>
                  <a:rect l="0" t="0" r="r" b="b"/>
                  <a:pathLst>
                    <a:path w="29" h="29">
                      <a:moveTo>
                        <a:pt x="29" y="15"/>
                      </a:moveTo>
                      <a:cubicBezTo>
                        <a:pt x="29" y="23"/>
                        <a:pt x="23" y="29"/>
                        <a:pt x="15" y="29"/>
                      </a:cubicBezTo>
                      <a:cubicBezTo>
                        <a:pt x="7" y="29"/>
                        <a:pt x="0" y="23"/>
                        <a:pt x="0" y="15"/>
                      </a:cubicBezTo>
                      <a:cubicBezTo>
                        <a:pt x="0" y="7"/>
                        <a:pt x="7" y="0"/>
                        <a:pt x="15" y="0"/>
                      </a:cubicBezTo>
                      <a:cubicBezTo>
                        <a:pt x="23" y="0"/>
                        <a:pt x="29" y="7"/>
                        <a:pt x="29" y="15"/>
                      </a:cubicBezTo>
                      <a:close/>
                      <a:moveTo>
                        <a:pt x="29" y="15"/>
                      </a:moveTo>
                      <a:cubicBezTo>
                        <a:pt x="29" y="15"/>
                        <a:pt x="29" y="15"/>
                        <a:pt x="29" y="15"/>
                      </a:cubicBezTo>
                    </a:path>
                  </a:pathLst>
                </a:custGeom>
                <a:solidFill>
                  <a:schemeClr val="accent4"/>
                </a:solidFill>
                <a:ln w="9525">
                  <a:noFill/>
                  <a:round/>
                </a:ln>
              </p:spPr>
              <p:txBody>
                <a:bodyPr anchor="ctr"/>
                <a:lstStyle/>
                <a:p>
                  <a:pPr algn="ctr"/>
                  <a:endParaRPr>
                    <a:cs typeface="+mn-ea"/>
                    <a:sym typeface="+mn-lt"/>
                  </a:endParaRPr>
                </a:p>
              </p:txBody>
            </p:sp>
            <p:sp>
              <p:nvSpPr>
                <p:cNvPr id="43" name="Freeform: Shape 32"/>
                <p:cNvSpPr/>
                <p:nvPr/>
              </p:nvSpPr>
              <p:spPr bwMode="auto">
                <a:xfrm>
                  <a:off x="6705600" y="2122488"/>
                  <a:ext cx="455613" cy="266700"/>
                </a:xfrm>
                <a:custGeom>
                  <a:avLst/>
                  <a:gdLst/>
                  <a:ahLst/>
                  <a:cxnLst>
                    <a:cxn ang="0">
                      <a:pos x="79" y="29"/>
                    </a:cxn>
                    <a:cxn ang="0">
                      <a:pos x="59" y="48"/>
                    </a:cxn>
                    <a:cxn ang="0">
                      <a:pos x="25" y="0"/>
                    </a:cxn>
                    <a:cxn ang="0">
                      <a:pos x="0" y="69"/>
                    </a:cxn>
                    <a:cxn ang="0">
                      <a:pos x="119" y="69"/>
                    </a:cxn>
                    <a:cxn ang="0">
                      <a:pos x="79" y="29"/>
                    </a:cxn>
                    <a:cxn ang="0">
                      <a:pos x="79" y="29"/>
                    </a:cxn>
                    <a:cxn ang="0">
                      <a:pos x="79" y="29"/>
                    </a:cxn>
                  </a:cxnLst>
                  <a:rect l="0" t="0" r="r" b="b"/>
                  <a:pathLst>
                    <a:path w="119" h="69">
                      <a:moveTo>
                        <a:pt x="79" y="29"/>
                      </a:moveTo>
                      <a:cubicBezTo>
                        <a:pt x="70" y="29"/>
                        <a:pt x="71" y="48"/>
                        <a:pt x="59" y="48"/>
                      </a:cubicBezTo>
                      <a:cubicBezTo>
                        <a:pt x="47" y="48"/>
                        <a:pt x="40" y="0"/>
                        <a:pt x="25" y="0"/>
                      </a:cubicBezTo>
                      <a:cubicBezTo>
                        <a:pt x="10" y="0"/>
                        <a:pt x="0" y="69"/>
                        <a:pt x="0" y="69"/>
                      </a:cubicBezTo>
                      <a:cubicBezTo>
                        <a:pt x="119" y="69"/>
                        <a:pt x="119" y="69"/>
                        <a:pt x="119" y="69"/>
                      </a:cubicBezTo>
                      <a:cubicBezTo>
                        <a:pt x="119" y="69"/>
                        <a:pt x="88" y="29"/>
                        <a:pt x="79" y="29"/>
                      </a:cubicBezTo>
                      <a:close/>
                      <a:moveTo>
                        <a:pt x="79" y="29"/>
                      </a:moveTo>
                      <a:cubicBezTo>
                        <a:pt x="79" y="29"/>
                        <a:pt x="79" y="29"/>
                        <a:pt x="79" y="29"/>
                      </a:cubicBezTo>
                    </a:path>
                  </a:pathLst>
                </a:custGeom>
                <a:solidFill>
                  <a:schemeClr val="accent4"/>
                </a:solidFill>
                <a:ln w="9525">
                  <a:noFill/>
                  <a:round/>
                </a:ln>
              </p:spPr>
              <p:txBody>
                <a:bodyPr anchor="ctr"/>
                <a:lstStyle/>
                <a:p>
                  <a:pPr algn="ctr"/>
                  <a:endParaRPr>
                    <a:cs typeface="+mn-ea"/>
                    <a:sym typeface="+mn-lt"/>
                  </a:endParaRPr>
                </a:p>
              </p:txBody>
            </p:sp>
          </p:grpSp>
        </p:grpSp>
        <p:grpSp>
          <p:nvGrpSpPr>
            <p:cNvPr id="21" name="Group 54"/>
            <p:cNvGrpSpPr/>
            <p:nvPr/>
          </p:nvGrpSpPr>
          <p:grpSpPr>
            <a:xfrm>
              <a:off x="6024876" y="1918345"/>
              <a:ext cx="2084095" cy="587910"/>
              <a:chOff x="1314278" y="1979858"/>
              <a:chExt cx="2435970" cy="687172"/>
            </a:xfrm>
          </p:grpSpPr>
          <p:sp>
            <p:nvSpPr>
              <p:cNvPr id="28" name="TextBox 56"/>
              <p:cNvSpPr txBox="1"/>
              <p:nvPr/>
            </p:nvSpPr>
            <p:spPr>
              <a:xfrm>
                <a:off x="1992651" y="1979858"/>
                <a:ext cx="1079223" cy="215845"/>
              </a:xfrm>
              <a:prstGeom prst="rect">
                <a:avLst/>
              </a:prstGeom>
            </p:spPr>
            <p:txBody>
              <a:bodyPr wrap="none" lIns="0" tIns="0" rIns="0" bIns="0" anchor="ctr" anchorCtr="1">
                <a:normAutofit/>
              </a:bodyPr>
              <a:lstStyle/>
              <a:p>
                <a:pPr lvl="0" defTabSz="914400">
                  <a:spcBef>
                    <a:spcPct val="0"/>
                  </a:spcBef>
                  <a:defRPr/>
                </a:pPr>
                <a:r>
                  <a:rPr lang="zh-CN" altLang="en-US" sz="1200" b="1" dirty="0">
                    <a:solidFill>
                      <a:sysClr val="windowText" lastClr="000000"/>
                    </a:solidFill>
                    <a:cs typeface="+mn-ea"/>
                    <a:sym typeface="+mn-lt"/>
                  </a:rPr>
                  <a:t>输入标题文本</a:t>
                </a:r>
                <a:endParaRPr lang="zh-CN" altLang="en-US" sz="1200" b="1" dirty="0">
                  <a:solidFill>
                    <a:sysClr val="windowText" lastClr="000000"/>
                  </a:solidFill>
                  <a:cs typeface="+mn-ea"/>
                  <a:sym typeface="+mn-lt"/>
                </a:endParaRPr>
              </a:p>
            </p:txBody>
          </p:sp>
          <p:sp>
            <p:nvSpPr>
              <p:cNvPr id="29" name="TextBox 57"/>
              <p:cNvSpPr txBox="1"/>
              <p:nvPr/>
            </p:nvSpPr>
            <p:spPr>
              <a:xfrm>
                <a:off x="1314278" y="2127418"/>
                <a:ext cx="2435970" cy="539612"/>
              </a:xfrm>
              <a:prstGeom prst="rect">
                <a:avLst/>
              </a:prstGeom>
            </p:spPr>
            <p:txBody>
              <a:bodyPr wrap="square" lIns="0" tIns="0" rIns="0" bIns="0" anchor="ctr" anchorCtr="1">
                <a:normAutofit/>
              </a:bodyPr>
              <a:lstStyle/>
              <a:p>
                <a:pPr lvl="0" defTabSz="914400">
                  <a:lnSpc>
                    <a:spcPct val="120000"/>
                  </a:lnSpc>
                  <a:spcBef>
                    <a:spcPct val="0"/>
                  </a:spcBef>
                  <a:defRPr/>
                </a:pPr>
                <a:r>
                  <a:rPr lang="zh-CN" altLang="en-US" sz="1000" dirty="0">
                    <a:solidFill>
                      <a:sysClr val="windowText" lastClr="000000"/>
                    </a:solidFill>
                    <a:cs typeface="+mn-ea"/>
                    <a:sym typeface="+mn-lt"/>
                  </a:rPr>
                  <a:t>请替换文字内容复制你的内容到此 </a:t>
                </a:r>
                <a:br>
                  <a:rPr lang="zh-CN" altLang="en-US" sz="1000" dirty="0">
                    <a:solidFill>
                      <a:sysClr val="windowText" lastClr="000000"/>
                    </a:solidFill>
                    <a:cs typeface="+mn-ea"/>
                    <a:sym typeface="+mn-lt"/>
                  </a:rPr>
                </a:br>
                <a:r>
                  <a:rPr lang="zh-CN" altLang="en-US" sz="1000" dirty="0">
                    <a:solidFill>
                      <a:sysClr val="windowText" lastClr="000000"/>
                    </a:solidFill>
                    <a:cs typeface="+mn-ea"/>
                    <a:sym typeface="+mn-lt"/>
                  </a:rPr>
                  <a:t>（请选择只保留文本）</a:t>
                </a:r>
                <a:endParaRPr lang="zh-CN" altLang="en-US" sz="1000" dirty="0">
                  <a:solidFill>
                    <a:sysClr val="windowText" lastClr="000000"/>
                  </a:solidFill>
                  <a:cs typeface="+mn-ea"/>
                  <a:sym typeface="+mn-lt"/>
                </a:endParaRPr>
              </a:p>
            </p:txBody>
          </p:sp>
        </p:grpSp>
      </p:grpSp>
      <p:grpSp>
        <p:nvGrpSpPr>
          <p:cNvPr id="56" name="PA_库_组合 55"/>
          <p:cNvGrpSpPr/>
          <p:nvPr>
            <p:custDataLst>
              <p:tags r:id="rId3"/>
            </p:custDataLst>
          </p:nvPr>
        </p:nvGrpSpPr>
        <p:grpSpPr>
          <a:xfrm>
            <a:off x="3851633" y="1340768"/>
            <a:ext cx="2448083" cy="3512449"/>
            <a:chOff x="3851633" y="1340768"/>
            <a:chExt cx="2448083" cy="3512449"/>
          </a:xfrm>
        </p:grpSpPr>
        <p:sp>
          <p:nvSpPr>
            <p:cNvPr id="6" name="Hexagon 4"/>
            <p:cNvSpPr/>
            <p:nvPr/>
          </p:nvSpPr>
          <p:spPr>
            <a:xfrm>
              <a:off x="3851633" y="1747189"/>
              <a:ext cx="2448083" cy="211041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9" name="Freeform: Shape 7"/>
            <p:cNvSpPr/>
            <p:nvPr/>
          </p:nvSpPr>
          <p:spPr bwMode="auto">
            <a:xfrm>
              <a:off x="4794185" y="2295906"/>
              <a:ext cx="562980" cy="562976"/>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47" y="21"/>
                </a:cxn>
                <a:cxn ang="0">
                  <a:pos x="51" y="16"/>
                </a:cxn>
                <a:cxn ang="0">
                  <a:pos x="45" y="19"/>
                </a:cxn>
                <a:cxn ang="0">
                  <a:pos x="39" y="16"/>
                </a:cxn>
                <a:cxn ang="0">
                  <a:pos x="31" y="24"/>
                </a:cxn>
                <a:cxn ang="0">
                  <a:pos x="31" y="26"/>
                </a:cxn>
                <a:cxn ang="0">
                  <a:pos x="14" y="17"/>
                </a:cxn>
                <a:cxn ang="0">
                  <a:pos x="12" y="22"/>
                </a:cxn>
                <a:cxn ang="0">
                  <a:pos x="16" y="29"/>
                </a:cxn>
                <a:cxn ang="0">
                  <a:pos x="12" y="28"/>
                </a:cxn>
                <a:cxn ang="0">
                  <a:pos x="12" y="28"/>
                </a:cxn>
                <a:cxn ang="0">
                  <a:pos x="19" y="36"/>
                </a:cxn>
                <a:cxn ang="0">
                  <a:pos x="17" y="36"/>
                </a:cxn>
                <a:cxn ang="0">
                  <a:pos x="15" y="36"/>
                </a:cxn>
                <a:cxn ang="0">
                  <a:pos x="23" y="42"/>
                </a:cxn>
                <a:cxn ang="0">
                  <a:pos x="13" y="46"/>
                </a:cxn>
                <a:cxn ang="0">
                  <a:pos x="11" y="46"/>
                </a:cxn>
                <a:cxn ang="0">
                  <a:pos x="24" y="49"/>
                </a:cxn>
                <a:cxn ang="0">
                  <a:pos x="48" y="25"/>
                </a:cxn>
                <a:cxn ang="0">
                  <a:pos x="48" y="24"/>
                </a:cxn>
                <a:cxn ang="0">
                  <a:pos x="52" y="20"/>
                </a:cxn>
                <a:cxn ang="0">
                  <a:pos x="47" y="21"/>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47" y="21"/>
                  </a:moveTo>
                  <a:cubicBezTo>
                    <a:pt x="49" y="20"/>
                    <a:pt x="50" y="18"/>
                    <a:pt x="51" y="16"/>
                  </a:cubicBezTo>
                  <a:cubicBezTo>
                    <a:pt x="49" y="17"/>
                    <a:pt x="47" y="18"/>
                    <a:pt x="45" y="19"/>
                  </a:cubicBezTo>
                  <a:cubicBezTo>
                    <a:pt x="44" y="17"/>
                    <a:pt x="42" y="16"/>
                    <a:pt x="39" y="16"/>
                  </a:cubicBezTo>
                  <a:cubicBezTo>
                    <a:pt x="35" y="16"/>
                    <a:pt x="31" y="20"/>
                    <a:pt x="31" y="24"/>
                  </a:cubicBezTo>
                  <a:cubicBezTo>
                    <a:pt x="31" y="25"/>
                    <a:pt x="31" y="26"/>
                    <a:pt x="31" y="26"/>
                  </a:cubicBezTo>
                  <a:cubicBezTo>
                    <a:pt x="24" y="26"/>
                    <a:pt x="18" y="23"/>
                    <a:pt x="14" y="17"/>
                  </a:cubicBezTo>
                  <a:cubicBezTo>
                    <a:pt x="13" y="19"/>
                    <a:pt x="12" y="20"/>
                    <a:pt x="12" y="22"/>
                  </a:cubicBezTo>
                  <a:cubicBezTo>
                    <a:pt x="12" y="25"/>
                    <a:pt x="14" y="27"/>
                    <a:pt x="16" y="29"/>
                  </a:cubicBezTo>
                  <a:cubicBezTo>
                    <a:pt x="15" y="29"/>
                    <a:pt x="13" y="28"/>
                    <a:pt x="12" y="28"/>
                  </a:cubicBezTo>
                  <a:cubicBezTo>
                    <a:pt x="12" y="28"/>
                    <a:pt x="12" y="28"/>
                    <a:pt x="12" y="28"/>
                  </a:cubicBezTo>
                  <a:cubicBezTo>
                    <a:pt x="12" y="32"/>
                    <a:pt x="15" y="35"/>
                    <a:pt x="19" y="36"/>
                  </a:cubicBezTo>
                  <a:cubicBezTo>
                    <a:pt x="18" y="36"/>
                    <a:pt x="18" y="36"/>
                    <a:pt x="17" y="36"/>
                  </a:cubicBezTo>
                  <a:cubicBezTo>
                    <a:pt x="16" y="36"/>
                    <a:pt x="16" y="36"/>
                    <a:pt x="15" y="36"/>
                  </a:cubicBezTo>
                  <a:cubicBezTo>
                    <a:pt x="16" y="39"/>
                    <a:pt x="20" y="42"/>
                    <a:pt x="23" y="42"/>
                  </a:cubicBezTo>
                  <a:cubicBezTo>
                    <a:pt x="20" y="44"/>
                    <a:pt x="17" y="46"/>
                    <a:pt x="13" y="46"/>
                  </a:cubicBezTo>
                  <a:cubicBezTo>
                    <a:pt x="12" y="46"/>
                    <a:pt x="11" y="46"/>
                    <a:pt x="11" y="46"/>
                  </a:cubicBezTo>
                  <a:cubicBezTo>
                    <a:pt x="14" y="48"/>
                    <a:pt x="19" y="49"/>
                    <a:pt x="24" y="49"/>
                  </a:cubicBezTo>
                  <a:cubicBezTo>
                    <a:pt x="39" y="49"/>
                    <a:pt x="48" y="36"/>
                    <a:pt x="48" y="25"/>
                  </a:cubicBezTo>
                  <a:cubicBezTo>
                    <a:pt x="48" y="25"/>
                    <a:pt x="48" y="25"/>
                    <a:pt x="48" y="24"/>
                  </a:cubicBezTo>
                  <a:cubicBezTo>
                    <a:pt x="49" y="23"/>
                    <a:pt x="51" y="22"/>
                    <a:pt x="52" y="20"/>
                  </a:cubicBezTo>
                  <a:cubicBezTo>
                    <a:pt x="50" y="20"/>
                    <a:pt x="49" y="21"/>
                    <a:pt x="47" y="21"/>
                  </a:cubicBezTo>
                  <a:close/>
                </a:path>
              </a:pathLst>
            </a:custGeom>
            <a:solidFill>
              <a:schemeClr val="bg1"/>
            </a:solidFill>
            <a:ln w="9525">
              <a:noFill/>
              <a:round/>
            </a:ln>
          </p:spPr>
          <p:txBody>
            <a:bodyPr anchor="ctr"/>
            <a:lstStyle/>
            <a:p>
              <a:pPr algn="ctr"/>
              <a:endParaRPr>
                <a:cs typeface="+mn-ea"/>
                <a:sym typeface="+mn-lt"/>
              </a:endParaRPr>
            </a:p>
          </p:txBody>
        </p:sp>
        <p:sp>
          <p:nvSpPr>
            <p:cNvPr id="13" name="TextBox 11"/>
            <p:cNvSpPr txBox="1"/>
            <p:nvPr/>
          </p:nvSpPr>
          <p:spPr>
            <a:xfrm>
              <a:off x="4537066" y="2945264"/>
              <a:ext cx="1077218" cy="215444"/>
            </a:xfrm>
            <a:prstGeom prst="rect">
              <a:avLst/>
            </a:prstGeom>
            <a:noFill/>
          </p:spPr>
          <p:txBody>
            <a:bodyPr wrap="none" lIns="0" tIns="0" rIns="0" bIns="0">
              <a:normAutofit/>
            </a:bodyPr>
            <a:lstStyle/>
            <a:p>
              <a:pPr algn="ctr"/>
              <a:r>
                <a:rPr lang="zh-CN" altLang="en-US" sz="1400" b="1" dirty="0">
                  <a:solidFill>
                    <a:schemeClr val="bg1"/>
                  </a:solidFill>
                  <a:cs typeface="+mn-ea"/>
                  <a:sym typeface="+mn-lt"/>
                </a:rPr>
                <a:t>输入标题文本</a:t>
              </a:r>
              <a:endParaRPr lang="zh-CN" altLang="en-US" sz="1400" b="1" dirty="0">
                <a:solidFill>
                  <a:schemeClr val="bg1"/>
                </a:solidFill>
                <a:cs typeface="+mn-ea"/>
                <a:sym typeface="+mn-lt"/>
              </a:endParaRPr>
            </a:p>
          </p:txBody>
        </p:sp>
        <p:grpSp>
          <p:nvGrpSpPr>
            <p:cNvPr id="17" name="Group 19"/>
            <p:cNvGrpSpPr/>
            <p:nvPr/>
          </p:nvGrpSpPr>
          <p:grpSpPr>
            <a:xfrm>
              <a:off x="4641408" y="1340768"/>
              <a:ext cx="868535" cy="868535"/>
              <a:chOff x="6412691" y="2896967"/>
              <a:chExt cx="616408" cy="616408"/>
            </a:xfrm>
          </p:grpSpPr>
          <p:grpSp>
            <p:nvGrpSpPr>
              <p:cNvPr id="46" name="Group 20"/>
              <p:cNvGrpSpPr/>
              <p:nvPr/>
            </p:nvGrpSpPr>
            <p:grpSpPr>
              <a:xfrm>
                <a:off x="6412691" y="2896967"/>
                <a:ext cx="616408" cy="616408"/>
                <a:chOff x="2786183" y="1189182"/>
                <a:chExt cx="921712" cy="921712"/>
              </a:xfrm>
            </p:grpSpPr>
            <p:sp>
              <p:nvSpPr>
                <p:cNvPr id="50" name="Oval 24"/>
                <p:cNvSpPr/>
                <p:nvPr/>
              </p:nvSpPr>
              <p:spPr>
                <a:xfrm>
                  <a:off x="2786183" y="1189182"/>
                  <a:ext cx="921712" cy="92171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1" name="Oval 25"/>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47" name="Group 21"/>
              <p:cNvGrpSpPr/>
              <p:nvPr/>
            </p:nvGrpSpPr>
            <p:grpSpPr>
              <a:xfrm>
                <a:off x="6566422" y="3063819"/>
                <a:ext cx="319677" cy="300106"/>
                <a:chOff x="504825" y="971550"/>
                <a:chExt cx="1089026" cy="1022350"/>
              </a:xfrm>
              <a:solidFill>
                <a:schemeClr val="accent4"/>
              </a:solidFill>
            </p:grpSpPr>
            <p:sp>
              <p:nvSpPr>
                <p:cNvPr id="48" name="Freeform: Shape 22"/>
                <p:cNvSpPr/>
                <p:nvPr/>
              </p:nvSpPr>
              <p:spPr bwMode="auto">
                <a:xfrm>
                  <a:off x="782638" y="971550"/>
                  <a:ext cx="811213" cy="841375"/>
                </a:xfrm>
                <a:custGeom>
                  <a:avLst/>
                  <a:gdLst/>
                  <a:ahLst/>
                  <a:cxnLst>
                    <a:cxn ang="0">
                      <a:pos x="0" y="0"/>
                    </a:cxn>
                    <a:cxn ang="0">
                      <a:pos x="0" y="382"/>
                    </a:cxn>
                    <a:cxn ang="0">
                      <a:pos x="286" y="382"/>
                    </a:cxn>
                    <a:cxn ang="0">
                      <a:pos x="420" y="530"/>
                    </a:cxn>
                    <a:cxn ang="0">
                      <a:pos x="420" y="382"/>
                    </a:cxn>
                    <a:cxn ang="0">
                      <a:pos x="511" y="382"/>
                    </a:cxn>
                    <a:cxn ang="0">
                      <a:pos x="511" y="0"/>
                    </a:cxn>
                    <a:cxn ang="0">
                      <a:pos x="0" y="0"/>
                    </a:cxn>
                    <a:cxn ang="0">
                      <a:pos x="0" y="0"/>
                    </a:cxn>
                    <a:cxn ang="0">
                      <a:pos x="0" y="0"/>
                    </a:cxn>
                  </a:cxnLst>
                  <a:rect l="0" t="0" r="r" b="b"/>
                  <a:pathLst>
                    <a:path w="511" h="530">
                      <a:moveTo>
                        <a:pt x="0" y="0"/>
                      </a:moveTo>
                      <a:lnTo>
                        <a:pt x="0" y="382"/>
                      </a:lnTo>
                      <a:lnTo>
                        <a:pt x="286" y="382"/>
                      </a:lnTo>
                      <a:lnTo>
                        <a:pt x="420" y="530"/>
                      </a:lnTo>
                      <a:lnTo>
                        <a:pt x="420" y="382"/>
                      </a:lnTo>
                      <a:lnTo>
                        <a:pt x="511" y="382"/>
                      </a:lnTo>
                      <a:lnTo>
                        <a:pt x="511" y="0"/>
                      </a:lnTo>
                      <a:lnTo>
                        <a:pt x="0" y="0"/>
                      </a:lnTo>
                      <a:close/>
                      <a:moveTo>
                        <a:pt x="0" y="0"/>
                      </a:moveTo>
                      <a:lnTo>
                        <a:pt x="0" y="0"/>
                      </a:lnTo>
                      <a:close/>
                    </a:path>
                  </a:pathLst>
                </a:custGeom>
                <a:solidFill>
                  <a:schemeClr val="accent2"/>
                </a:solidFill>
                <a:ln w="9525">
                  <a:noFill/>
                  <a:round/>
                </a:ln>
              </p:spPr>
              <p:txBody>
                <a:bodyPr anchor="ctr"/>
                <a:lstStyle/>
                <a:p>
                  <a:pPr algn="ctr"/>
                  <a:endParaRPr>
                    <a:cs typeface="+mn-ea"/>
                    <a:sym typeface="+mn-lt"/>
                  </a:endParaRPr>
                </a:p>
              </p:txBody>
            </p:sp>
            <p:sp>
              <p:nvSpPr>
                <p:cNvPr id="49" name="Freeform: Shape 23"/>
                <p:cNvSpPr/>
                <p:nvPr/>
              </p:nvSpPr>
              <p:spPr bwMode="auto">
                <a:xfrm>
                  <a:off x="504825" y="1274763"/>
                  <a:ext cx="695325" cy="719137"/>
                </a:xfrm>
                <a:custGeom>
                  <a:avLst/>
                  <a:gdLst/>
                  <a:ahLst/>
                  <a:cxnLst>
                    <a:cxn ang="0">
                      <a:pos x="426" y="226"/>
                    </a:cxn>
                    <a:cxn ang="0">
                      <a:pos x="139" y="226"/>
                    </a:cxn>
                    <a:cxn ang="0">
                      <a:pos x="139" y="0"/>
                    </a:cxn>
                    <a:cxn ang="0">
                      <a:pos x="0" y="0"/>
                    </a:cxn>
                    <a:cxn ang="0">
                      <a:pos x="0" y="327"/>
                    </a:cxn>
                    <a:cxn ang="0">
                      <a:pos x="79" y="327"/>
                    </a:cxn>
                    <a:cxn ang="0">
                      <a:pos x="79" y="453"/>
                    </a:cxn>
                    <a:cxn ang="0">
                      <a:pos x="192" y="327"/>
                    </a:cxn>
                    <a:cxn ang="0">
                      <a:pos x="438" y="327"/>
                    </a:cxn>
                    <a:cxn ang="0">
                      <a:pos x="438" y="241"/>
                    </a:cxn>
                    <a:cxn ang="0">
                      <a:pos x="426" y="226"/>
                    </a:cxn>
                    <a:cxn ang="0">
                      <a:pos x="426" y="226"/>
                    </a:cxn>
                    <a:cxn ang="0">
                      <a:pos x="426" y="226"/>
                    </a:cxn>
                  </a:cxnLst>
                  <a:rect l="0" t="0" r="r" b="b"/>
                  <a:pathLst>
                    <a:path w="438" h="453">
                      <a:moveTo>
                        <a:pt x="426" y="226"/>
                      </a:moveTo>
                      <a:lnTo>
                        <a:pt x="139" y="226"/>
                      </a:lnTo>
                      <a:lnTo>
                        <a:pt x="139" y="0"/>
                      </a:lnTo>
                      <a:lnTo>
                        <a:pt x="0" y="0"/>
                      </a:lnTo>
                      <a:lnTo>
                        <a:pt x="0" y="327"/>
                      </a:lnTo>
                      <a:lnTo>
                        <a:pt x="79" y="327"/>
                      </a:lnTo>
                      <a:lnTo>
                        <a:pt x="79" y="453"/>
                      </a:lnTo>
                      <a:lnTo>
                        <a:pt x="192" y="327"/>
                      </a:lnTo>
                      <a:lnTo>
                        <a:pt x="438" y="327"/>
                      </a:lnTo>
                      <a:lnTo>
                        <a:pt x="438" y="241"/>
                      </a:lnTo>
                      <a:lnTo>
                        <a:pt x="426" y="226"/>
                      </a:lnTo>
                      <a:close/>
                      <a:moveTo>
                        <a:pt x="426" y="226"/>
                      </a:moveTo>
                      <a:lnTo>
                        <a:pt x="426" y="226"/>
                      </a:lnTo>
                      <a:close/>
                    </a:path>
                  </a:pathLst>
                </a:custGeom>
                <a:solidFill>
                  <a:schemeClr val="accent2"/>
                </a:solidFill>
                <a:ln w="9525">
                  <a:noFill/>
                  <a:round/>
                </a:ln>
              </p:spPr>
              <p:txBody>
                <a:bodyPr anchor="ctr"/>
                <a:lstStyle/>
                <a:p>
                  <a:pPr algn="ctr"/>
                  <a:endParaRPr>
                    <a:cs typeface="+mn-ea"/>
                    <a:sym typeface="+mn-lt"/>
                  </a:endParaRPr>
                </a:p>
              </p:txBody>
            </p:sp>
          </p:grpSp>
        </p:grpSp>
        <p:grpSp>
          <p:nvGrpSpPr>
            <p:cNvPr id="22" name="Group 58"/>
            <p:cNvGrpSpPr/>
            <p:nvPr/>
          </p:nvGrpSpPr>
          <p:grpSpPr>
            <a:xfrm>
              <a:off x="4033719" y="4265307"/>
              <a:ext cx="2084095" cy="587910"/>
              <a:chOff x="1314278" y="1979858"/>
              <a:chExt cx="2435970" cy="687172"/>
            </a:xfrm>
          </p:grpSpPr>
          <p:sp>
            <p:nvSpPr>
              <p:cNvPr id="26" name="TextBox 59"/>
              <p:cNvSpPr txBox="1"/>
              <p:nvPr/>
            </p:nvSpPr>
            <p:spPr>
              <a:xfrm>
                <a:off x="1992651" y="1979858"/>
                <a:ext cx="1079223" cy="215845"/>
              </a:xfrm>
              <a:prstGeom prst="rect">
                <a:avLst/>
              </a:prstGeom>
            </p:spPr>
            <p:txBody>
              <a:bodyPr wrap="none" lIns="0" tIns="0" rIns="0" bIns="0" anchor="ctr" anchorCtr="1">
                <a:normAutofit/>
              </a:bodyPr>
              <a:lstStyle/>
              <a:p>
                <a:pPr lvl="0" defTabSz="914400">
                  <a:spcBef>
                    <a:spcPct val="0"/>
                  </a:spcBef>
                  <a:defRPr/>
                </a:pPr>
                <a:r>
                  <a:rPr lang="zh-CN" altLang="en-US" sz="1200" b="1" dirty="0">
                    <a:solidFill>
                      <a:sysClr val="windowText" lastClr="000000"/>
                    </a:solidFill>
                    <a:cs typeface="+mn-ea"/>
                    <a:sym typeface="+mn-lt"/>
                  </a:rPr>
                  <a:t>输入标题文本</a:t>
                </a:r>
                <a:endParaRPr lang="zh-CN" altLang="en-US" sz="1200" b="1" dirty="0">
                  <a:solidFill>
                    <a:sysClr val="windowText" lastClr="000000"/>
                  </a:solidFill>
                  <a:cs typeface="+mn-ea"/>
                  <a:sym typeface="+mn-lt"/>
                </a:endParaRPr>
              </a:p>
            </p:txBody>
          </p:sp>
          <p:sp>
            <p:nvSpPr>
              <p:cNvPr id="27" name="TextBox 60"/>
              <p:cNvSpPr txBox="1"/>
              <p:nvPr/>
            </p:nvSpPr>
            <p:spPr>
              <a:xfrm>
                <a:off x="1314278" y="2127418"/>
                <a:ext cx="2435970" cy="539612"/>
              </a:xfrm>
              <a:prstGeom prst="rect">
                <a:avLst/>
              </a:prstGeom>
            </p:spPr>
            <p:txBody>
              <a:bodyPr wrap="square" lIns="0" tIns="0" rIns="0" bIns="0" anchor="ctr" anchorCtr="1">
                <a:normAutofit/>
              </a:bodyPr>
              <a:lstStyle/>
              <a:p>
                <a:pPr lvl="0" defTabSz="914400">
                  <a:lnSpc>
                    <a:spcPct val="120000"/>
                  </a:lnSpc>
                  <a:spcBef>
                    <a:spcPct val="0"/>
                  </a:spcBef>
                  <a:defRPr/>
                </a:pPr>
                <a:r>
                  <a:rPr lang="zh-CN" altLang="en-US" sz="1000" dirty="0">
                    <a:solidFill>
                      <a:sysClr val="windowText" lastClr="000000"/>
                    </a:solidFill>
                    <a:cs typeface="+mn-ea"/>
                    <a:sym typeface="+mn-lt"/>
                  </a:rPr>
                  <a:t>请替换文字内容复制你的内容到此 </a:t>
                </a:r>
                <a:br>
                  <a:rPr lang="zh-CN" altLang="en-US" sz="1000" dirty="0">
                    <a:solidFill>
                      <a:sysClr val="windowText" lastClr="000000"/>
                    </a:solidFill>
                    <a:cs typeface="+mn-ea"/>
                    <a:sym typeface="+mn-lt"/>
                  </a:rPr>
                </a:br>
                <a:r>
                  <a:rPr lang="zh-CN" altLang="en-US" sz="1000" dirty="0">
                    <a:solidFill>
                      <a:sysClr val="windowText" lastClr="000000"/>
                    </a:solidFill>
                    <a:cs typeface="+mn-ea"/>
                    <a:sym typeface="+mn-lt"/>
                  </a:rPr>
                  <a:t>（请选择只保留文本）</a:t>
                </a:r>
                <a:endParaRPr lang="zh-CN" altLang="en-US" sz="1000" dirty="0">
                  <a:solidFill>
                    <a:sysClr val="windowText" lastClr="000000"/>
                  </a:solidFill>
                  <a:cs typeface="+mn-ea"/>
                  <a:sym typeface="+mn-lt"/>
                </a:endParaRPr>
              </a:p>
            </p:txBody>
          </p:sp>
        </p:grpSp>
      </p:grpSp>
      <p:grpSp>
        <p:nvGrpSpPr>
          <p:cNvPr id="58" name="PA_库_组合 57"/>
          <p:cNvGrpSpPr/>
          <p:nvPr>
            <p:custDataLst>
              <p:tags r:id="rId4"/>
            </p:custDataLst>
          </p:nvPr>
        </p:nvGrpSpPr>
        <p:grpSpPr>
          <a:xfrm>
            <a:off x="7894557" y="1746617"/>
            <a:ext cx="2697243" cy="3106600"/>
            <a:chOff x="7894557" y="1746617"/>
            <a:chExt cx="2697243" cy="3106600"/>
          </a:xfrm>
        </p:grpSpPr>
        <p:sp>
          <p:nvSpPr>
            <p:cNvPr id="5" name="Hexagon 3"/>
            <p:cNvSpPr/>
            <p:nvPr/>
          </p:nvSpPr>
          <p:spPr>
            <a:xfrm>
              <a:off x="7894557" y="1746617"/>
              <a:ext cx="2448083" cy="2110414"/>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Freeform: Shape 8"/>
            <p:cNvSpPr/>
            <p:nvPr/>
          </p:nvSpPr>
          <p:spPr bwMode="auto">
            <a:xfrm>
              <a:off x="8816339" y="2261167"/>
              <a:ext cx="604517" cy="604517"/>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15" y="11"/>
                </a:cxn>
                <a:cxn ang="0">
                  <a:pos x="9" y="16"/>
                </a:cxn>
                <a:cxn ang="0">
                  <a:pos x="15" y="20"/>
                </a:cxn>
                <a:cxn ang="0">
                  <a:pos x="15" y="20"/>
                </a:cxn>
                <a:cxn ang="0">
                  <a:pos x="20" y="16"/>
                </a:cxn>
                <a:cxn ang="0">
                  <a:pos x="15" y="11"/>
                </a:cxn>
                <a:cxn ang="0">
                  <a:pos x="19" y="52"/>
                </a:cxn>
                <a:cxn ang="0">
                  <a:pos x="19" y="24"/>
                </a:cxn>
                <a:cxn ang="0">
                  <a:pos x="10" y="24"/>
                </a:cxn>
                <a:cxn ang="0">
                  <a:pos x="10" y="52"/>
                </a:cxn>
                <a:cxn ang="0">
                  <a:pos x="19" y="52"/>
                </a:cxn>
                <a:cxn ang="0">
                  <a:pos x="53" y="52"/>
                </a:cxn>
                <a:cxn ang="0">
                  <a:pos x="53" y="36"/>
                </a:cxn>
                <a:cxn ang="0">
                  <a:pos x="42" y="24"/>
                </a:cxn>
                <a:cxn ang="0">
                  <a:pos x="34" y="28"/>
                </a:cxn>
                <a:cxn ang="0">
                  <a:pos x="34" y="28"/>
                </a:cxn>
                <a:cxn ang="0">
                  <a:pos x="34" y="24"/>
                </a:cxn>
                <a:cxn ang="0">
                  <a:pos x="24" y="24"/>
                </a:cxn>
                <a:cxn ang="0">
                  <a:pos x="24" y="52"/>
                </a:cxn>
                <a:cxn ang="0">
                  <a:pos x="34" y="52"/>
                </a:cxn>
                <a:cxn ang="0">
                  <a:pos x="34" y="37"/>
                </a:cxn>
                <a:cxn ang="0">
                  <a:pos x="34" y="34"/>
                </a:cxn>
                <a:cxn ang="0">
                  <a:pos x="39" y="31"/>
                </a:cxn>
                <a:cxn ang="0">
                  <a:pos x="43" y="37"/>
                </a:cxn>
                <a:cxn ang="0">
                  <a:pos x="43" y="52"/>
                </a:cxn>
                <a:cxn ang="0">
                  <a:pos x="53" y="52"/>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15" y="11"/>
                  </a:moveTo>
                  <a:cubicBezTo>
                    <a:pt x="12" y="11"/>
                    <a:pt x="9" y="13"/>
                    <a:pt x="9" y="16"/>
                  </a:cubicBezTo>
                  <a:cubicBezTo>
                    <a:pt x="9" y="18"/>
                    <a:pt x="11" y="20"/>
                    <a:pt x="15" y="20"/>
                  </a:cubicBezTo>
                  <a:cubicBezTo>
                    <a:pt x="15" y="20"/>
                    <a:pt x="15" y="20"/>
                    <a:pt x="15" y="20"/>
                  </a:cubicBezTo>
                  <a:cubicBezTo>
                    <a:pt x="18" y="20"/>
                    <a:pt x="20" y="18"/>
                    <a:pt x="20" y="16"/>
                  </a:cubicBezTo>
                  <a:cubicBezTo>
                    <a:pt x="20" y="13"/>
                    <a:pt x="18" y="11"/>
                    <a:pt x="15" y="11"/>
                  </a:cubicBezTo>
                  <a:close/>
                  <a:moveTo>
                    <a:pt x="19" y="52"/>
                  </a:moveTo>
                  <a:cubicBezTo>
                    <a:pt x="19" y="24"/>
                    <a:pt x="19" y="24"/>
                    <a:pt x="19" y="24"/>
                  </a:cubicBezTo>
                  <a:cubicBezTo>
                    <a:pt x="10" y="24"/>
                    <a:pt x="10" y="24"/>
                    <a:pt x="10" y="24"/>
                  </a:cubicBezTo>
                  <a:cubicBezTo>
                    <a:pt x="10" y="52"/>
                    <a:pt x="10" y="52"/>
                    <a:pt x="10" y="52"/>
                  </a:cubicBezTo>
                  <a:lnTo>
                    <a:pt x="19" y="52"/>
                  </a:lnTo>
                  <a:close/>
                  <a:moveTo>
                    <a:pt x="53" y="52"/>
                  </a:moveTo>
                  <a:cubicBezTo>
                    <a:pt x="53" y="36"/>
                    <a:pt x="53" y="36"/>
                    <a:pt x="53" y="36"/>
                  </a:cubicBezTo>
                  <a:cubicBezTo>
                    <a:pt x="53" y="28"/>
                    <a:pt x="48" y="24"/>
                    <a:pt x="42" y="24"/>
                  </a:cubicBezTo>
                  <a:cubicBezTo>
                    <a:pt x="37" y="24"/>
                    <a:pt x="35" y="26"/>
                    <a:pt x="34" y="28"/>
                  </a:cubicBezTo>
                  <a:cubicBezTo>
                    <a:pt x="34" y="28"/>
                    <a:pt x="34" y="28"/>
                    <a:pt x="34" y="28"/>
                  </a:cubicBezTo>
                  <a:cubicBezTo>
                    <a:pt x="34" y="24"/>
                    <a:pt x="34" y="24"/>
                    <a:pt x="34" y="24"/>
                  </a:cubicBezTo>
                  <a:cubicBezTo>
                    <a:pt x="24" y="24"/>
                    <a:pt x="24" y="24"/>
                    <a:pt x="24" y="24"/>
                  </a:cubicBezTo>
                  <a:cubicBezTo>
                    <a:pt x="24" y="24"/>
                    <a:pt x="24" y="27"/>
                    <a:pt x="24" y="52"/>
                  </a:cubicBezTo>
                  <a:cubicBezTo>
                    <a:pt x="34" y="52"/>
                    <a:pt x="34" y="52"/>
                    <a:pt x="34" y="52"/>
                  </a:cubicBezTo>
                  <a:cubicBezTo>
                    <a:pt x="34" y="37"/>
                    <a:pt x="34" y="37"/>
                    <a:pt x="34" y="37"/>
                  </a:cubicBezTo>
                  <a:cubicBezTo>
                    <a:pt x="34" y="36"/>
                    <a:pt x="34" y="35"/>
                    <a:pt x="34" y="34"/>
                  </a:cubicBezTo>
                  <a:cubicBezTo>
                    <a:pt x="35" y="33"/>
                    <a:pt x="36" y="31"/>
                    <a:pt x="39" y="31"/>
                  </a:cubicBezTo>
                  <a:cubicBezTo>
                    <a:pt x="42" y="31"/>
                    <a:pt x="43" y="33"/>
                    <a:pt x="43" y="37"/>
                  </a:cubicBezTo>
                  <a:cubicBezTo>
                    <a:pt x="43" y="52"/>
                    <a:pt x="43" y="52"/>
                    <a:pt x="43" y="52"/>
                  </a:cubicBezTo>
                  <a:lnTo>
                    <a:pt x="53" y="52"/>
                  </a:lnTo>
                  <a:close/>
                </a:path>
              </a:pathLst>
            </a:custGeom>
            <a:solidFill>
              <a:schemeClr val="bg1"/>
            </a:solidFill>
            <a:ln w="9525">
              <a:noFill/>
              <a:round/>
            </a:ln>
          </p:spPr>
          <p:txBody>
            <a:bodyPr anchor="ctr"/>
            <a:lstStyle/>
            <a:p>
              <a:pPr algn="ctr"/>
              <a:endParaRPr>
                <a:cs typeface="+mn-ea"/>
                <a:sym typeface="+mn-lt"/>
              </a:endParaRPr>
            </a:p>
          </p:txBody>
        </p:sp>
        <p:sp>
          <p:nvSpPr>
            <p:cNvPr id="14" name="TextBox 12"/>
            <p:cNvSpPr txBox="1"/>
            <p:nvPr/>
          </p:nvSpPr>
          <p:spPr>
            <a:xfrm>
              <a:off x="8562649" y="2953952"/>
              <a:ext cx="1077218" cy="215444"/>
            </a:xfrm>
            <a:prstGeom prst="rect">
              <a:avLst/>
            </a:prstGeom>
            <a:noFill/>
          </p:spPr>
          <p:txBody>
            <a:bodyPr wrap="none" lIns="0" tIns="0" rIns="0" bIns="0">
              <a:normAutofit/>
            </a:bodyPr>
            <a:lstStyle/>
            <a:p>
              <a:pPr algn="ctr"/>
              <a:r>
                <a:rPr lang="zh-CN" altLang="en-US" sz="1400" b="1" dirty="0">
                  <a:solidFill>
                    <a:schemeClr val="bg1"/>
                  </a:solidFill>
                  <a:cs typeface="+mn-ea"/>
                  <a:sym typeface="+mn-lt"/>
                </a:rPr>
                <a:t>输入标题文本</a:t>
              </a:r>
              <a:endParaRPr lang="zh-CN" altLang="en-US" sz="1400" b="1" dirty="0">
                <a:solidFill>
                  <a:schemeClr val="bg1"/>
                </a:solidFill>
                <a:cs typeface="+mn-ea"/>
                <a:sym typeface="+mn-lt"/>
              </a:endParaRPr>
            </a:p>
          </p:txBody>
        </p:sp>
        <p:grpSp>
          <p:nvGrpSpPr>
            <p:cNvPr id="19" name="Group 35"/>
            <p:cNvGrpSpPr/>
            <p:nvPr/>
          </p:nvGrpSpPr>
          <p:grpSpPr>
            <a:xfrm>
              <a:off x="9701174" y="1790046"/>
              <a:ext cx="890626" cy="890625"/>
              <a:chOff x="3323671" y="3667874"/>
              <a:chExt cx="632086" cy="632086"/>
            </a:xfrm>
          </p:grpSpPr>
          <p:grpSp>
            <p:nvGrpSpPr>
              <p:cNvPr id="32" name="Group 36"/>
              <p:cNvGrpSpPr/>
              <p:nvPr/>
            </p:nvGrpSpPr>
            <p:grpSpPr>
              <a:xfrm>
                <a:off x="3323671" y="3667874"/>
                <a:ext cx="632086" cy="632086"/>
                <a:chOff x="2786183" y="1189182"/>
                <a:chExt cx="921712" cy="921712"/>
              </a:xfrm>
            </p:grpSpPr>
            <p:sp>
              <p:nvSpPr>
                <p:cNvPr id="36" name="Oval 40"/>
                <p:cNvSpPr/>
                <p:nvPr/>
              </p:nvSpPr>
              <p:spPr>
                <a:xfrm>
                  <a:off x="2786183" y="1189182"/>
                  <a:ext cx="921712" cy="921712"/>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7" name="Oval 41"/>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33" name="Group 37"/>
              <p:cNvGrpSpPr/>
              <p:nvPr/>
            </p:nvGrpSpPr>
            <p:grpSpPr>
              <a:xfrm>
                <a:off x="3534450" y="3803610"/>
                <a:ext cx="210536" cy="360621"/>
                <a:chOff x="1668463" y="3354388"/>
                <a:chExt cx="641350" cy="1098550"/>
              </a:xfrm>
              <a:solidFill>
                <a:schemeClr val="accent3"/>
              </a:solidFill>
            </p:grpSpPr>
            <p:sp>
              <p:nvSpPr>
                <p:cNvPr id="34" name="Freeform: Shape 38"/>
                <p:cNvSpPr/>
                <p:nvPr/>
              </p:nvSpPr>
              <p:spPr bwMode="auto">
                <a:xfrm>
                  <a:off x="1752600" y="3438526"/>
                  <a:ext cx="473075" cy="768350"/>
                </a:xfrm>
                <a:custGeom>
                  <a:avLst/>
                  <a:gdLst/>
                  <a:ahLst/>
                  <a:cxnLst>
                    <a:cxn ang="0">
                      <a:pos x="13" y="197"/>
                    </a:cxn>
                    <a:cxn ang="0">
                      <a:pos x="27" y="191"/>
                    </a:cxn>
                    <a:cxn ang="0">
                      <a:pos x="29" y="189"/>
                    </a:cxn>
                    <a:cxn ang="0">
                      <a:pos x="32" y="181"/>
                    </a:cxn>
                    <a:cxn ang="0">
                      <a:pos x="36" y="176"/>
                    </a:cxn>
                    <a:cxn ang="0">
                      <a:pos x="37" y="174"/>
                    </a:cxn>
                    <a:cxn ang="0">
                      <a:pos x="39" y="162"/>
                    </a:cxn>
                    <a:cxn ang="0">
                      <a:pos x="38" y="160"/>
                    </a:cxn>
                    <a:cxn ang="0">
                      <a:pos x="31" y="146"/>
                    </a:cxn>
                    <a:cxn ang="0">
                      <a:pos x="29" y="138"/>
                    </a:cxn>
                    <a:cxn ang="0">
                      <a:pos x="26" y="127"/>
                    </a:cxn>
                    <a:cxn ang="0">
                      <a:pos x="26" y="124"/>
                    </a:cxn>
                    <a:cxn ang="0">
                      <a:pos x="28" y="119"/>
                    </a:cxn>
                    <a:cxn ang="0">
                      <a:pos x="29" y="117"/>
                    </a:cxn>
                    <a:cxn ang="0">
                      <a:pos x="29" y="100"/>
                    </a:cxn>
                    <a:cxn ang="0">
                      <a:pos x="29" y="89"/>
                    </a:cxn>
                    <a:cxn ang="0">
                      <a:pos x="38" y="74"/>
                    </a:cxn>
                    <a:cxn ang="0">
                      <a:pos x="63" y="63"/>
                    </a:cxn>
                    <a:cxn ang="0">
                      <a:pos x="77" y="61"/>
                    </a:cxn>
                    <a:cxn ang="0">
                      <a:pos x="81" y="61"/>
                    </a:cxn>
                    <a:cxn ang="0">
                      <a:pos x="81" y="62"/>
                    </a:cxn>
                    <a:cxn ang="0">
                      <a:pos x="78" y="64"/>
                    </a:cxn>
                    <a:cxn ang="0">
                      <a:pos x="79" y="69"/>
                    </a:cxn>
                    <a:cxn ang="0">
                      <a:pos x="91" y="80"/>
                    </a:cxn>
                    <a:cxn ang="0">
                      <a:pos x="96" y="92"/>
                    </a:cxn>
                    <a:cxn ang="0">
                      <a:pos x="96" y="117"/>
                    </a:cxn>
                    <a:cxn ang="0">
                      <a:pos x="98" y="121"/>
                    </a:cxn>
                    <a:cxn ang="0">
                      <a:pos x="99" y="122"/>
                    </a:cxn>
                    <a:cxn ang="0">
                      <a:pos x="98" y="135"/>
                    </a:cxn>
                    <a:cxn ang="0">
                      <a:pos x="98" y="136"/>
                    </a:cxn>
                    <a:cxn ang="0">
                      <a:pos x="91" y="154"/>
                    </a:cxn>
                    <a:cxn ang="0">
                      <a:pos x="90" y="155"/>
                    </a:cxn>
                    <a:cxn ang="0">
                      <a:pos x="87" y="174"/>
                    </a:cxn>
                    <a:cxn ang="0">
                      <a:pos x="88" y="176"/>
                    </a:cxn>
                    <a:cxn ang="0">
                      <a:pos x="91" y="181"/>
                    </a:cxn>
                    <a:cxn ang="0">
                      <a:pos x="94" y="190"/>
                    </a:cxn>
                    <a:cxn ang="0">
                      <a:pos x="97" y="192"/>
                    </a:cxn>
                    <a:cxn ang="0">
                      <a:pos x="124" y="203"/>
                    </a:cxn>
                    <a:cxn ang="0">
                      <a:pos x="124" y="0"/>
                    </a:cxn>
                    <a:cxn ang="0">
                      <a:pos x="0" y="0"/>
                    </a:cxn>
                    <a:cxn ang="0">
                      <a:pos x="0" y="203"/>
                    </a:cxn>
                    <a:cxn ang="0">
                      <a:pos x="13" y="197"/>
                    </a:cxn>
                    <a:cxn ang="0">
                      <a:pos x="13" y="197"/>
                    </a:cxn>
                    <a:cxn ang="0">
                      <a:pos x="13" y="197"/>
                    </a:cxn>
                  </a:cxnLst>
                  <a:rect l="0" t="0" r="r" b="b"/>
                  <a:pathLst>
                    <a:path w="124" h="203">
                      <a:moveTo>
                        <a:pt x="13" y="197"/>
                      </a:moveTo>
                      <a:cubicBezTo>
                        <a:pt x="17" y="195"/>
                        <a:pt x="22" y="194"/>
                        <a:pt x="27" y="191"/>
                      </a:cubicBezTo>
                      <a:cubicBezTo>
                        <a:pt x="28" y="191"/>
                        <a:pt x="29" y="190"/>
                        <a:pt x="29" y="189"/>
                      </a:cubicBezTo>
                      <a:cubicBezTo>
                        <a:pt x="30" y="187"/>
                        <a:pt x="31" y="184"/>
                        <a:pt x="32" y="181"/>
                      </a:cubicBezTo>
                      <a:cubicBezTo>
                        <a:pt x="33" y="179"/>
                        <a:pt x="33" y="177"/>
                        <a:pt x="36" y="176"/>
                      </a:cubicBezTo>
                      <a:cubicBezTo>
                        <a:pt x="36" y="176"/>
                        <a:pt x="37" y="175"/>
                        <a:pt x="37" y="174"/>
                      </a:cubicBezTo>
                      <a:cubicBezTo>
                        <a:pt x="38" y="170"/>
                        <a:pt x="38" y="166"/>
                        <a:pt x="39" y="162"/>
                      </a:cubicBezTo>
                      <a:cubicBezTo>
                        <a:pt x="39" y="161"/>
                        <a:pt x="38" y="160"/>
                        <a:pt x="38" y="160"/>
                      </a:cubicBezTo>
                      <a:cubicBezTo>
                        <a:pt x="34" y="156"/>
                        <a:pt x="32" y="151"/>
                        <a:pt x="31" y="146"/>
                      </a:cubicBezTo>
                      <a:cubicBezTo>
                        <a:pt x="31" y="143"/>
                        <a:pt x="29" y="141"/>
                        <a:pt x="29" y="138"/>
                      </a:cubicBezTo>
                      <a:cubicBezTo>
                        <a:pt x="28" y="135"/>
                        <a:pt x="27" y="131"/>
                        <a:pt x="26" y="127"/>
                      </a:cubicBezTo>
                      <a:cubicBezTo>
                        <a:pt x="26" y="126"/>
                        <a:pt x="26" y="125"/>
                        <a:pt x="26" y="124"/>
                      </a:cubicBezTo>
                      <a:cubicBezTo>
                        <a:pt x="25" y="122"/>
                        <a:pt x="25" y="120"/>
                        <a:pt x="28" y="119"/>
                      </a:cubicBezTo>
                      <a:cubicBezTo>
                        <a:pt x="28" y="119"/>
                        <a:pt x="29" y="118"/>
                        <a:pt x="29" y="117"/>
                      </a:cubicBezTo>
                      <a:cubicBezTo>
                        <a:pt x="29" y="111"/>
                        <a:pt x="29" y="105"/>
                        <a:pt x="29" y="100"/>
                      </a:cubicBezTo>
                      <a:cubicBezTo>
                        <a:pt x="29" y="96"/>
                        <a:pt x="29" y="93"/>
                        <a:pt x="29" y="89"/>
                      </a:cubicBezTo>
                      <a:cubicBezTo>
                        <a:pt x="30" y="83"/>
                        <a:pt x="34" y="78"/>
                        <a:pt x="38" y="74"/>
                      </a:cubicBezTo>
                      <a:cubicBezTo>
                        <a:pt x="46" y="68"/>
                        <a:pt x="54" y="65"/>
                        <a:pt x="63" y="63"/>
                      </a:cubicBezTo>
                      <a:cubicBezTo>
                        <a:pt x="68" y="62"/>
                        <a:pt x="72" y="62"/>
                        <a:pt x="77" y="61"/>
                      </a:cubicBezTo>
                      <a:cubicBezTo>
                        <a:pt x="78" y="61"/>
                        <a:pt x="79" y="61"/>
                        <a:pt x="81" y="61"/>
                      </a:cubicBezTo>
                      <a:cubicBezTo>
                        <a:pt x="81" y="61"/>
                        <a:pt x="81" y="61"/>
                        <a:pt x="81" y="62"/>
                      </a:cubicBezTo>
                      <a:cubicBezTo>
                        <a:pt x="80" y="62"/>
                        <a:pt x="79" y="63"/>
                        <a:pt x="78" y="64"/>
                      </a:cubicBezTo>
                      <a:cubicBezTo>
                        <a:pt x="77" y="66"/>
                        <a:pt x="77" y="67"/>
                        <a:pt x="79" y="69"/>
                      </a:cubicBezTo>
                      <a:cubicBezTo>
                        <a:pt x="83" y="72"/>
                        <a:pt x="87" y="76"/>
                        <a:pt x="91" y="80"/>
                      </a:cubicBezTo>
                      <a:cubicBezTo>
                        <a:pt x="95" y="83"/>
                        <a:pt x="96" y="87"/>
                        <a:pt x="96" y="92"/>
                      </a:cubicBezTo>
                      <a:cubicBezTo>
                        <a:pt x="96" y="100"/>
                        <a:pt x="96" y="109"/>
                        <a:pt x="96" y="117"/>
                      </a:cubicBezTo>
                      <a:cubicBezTo>
                        <a:pt x="96" y="118"/>
                        <a:pt x="96" y="120"/>
                        <a:pt x="98" y="121"/>
                      </a:cubicBezTo>
                      <a:cubicBezTo>
                        <a:pt x="99" y="121"/>
                        <a:pt x="99" y="122"/>
                        <a:pt x="99" y="122"/>
                      </a:cubicBezTo>
                      <a:cubicBezTo>
                        <a:pt x="99" y="127"/>
                        <a:pt x="98" y="131"/>
                        <a:pt x="98" y="135"/>
                      </a:cubicBezTo>
                      <a:cubicBezTo>
                        <a:pt x="98" y="135"/>
                        <a:pt x="98" y="135"/>
                        <a:pt x="98" y="136"/>
                      </a:cubicBezTo>
                      <a:cubicBezTo>
                        <a:pt x="94" y="141"/>
                        <a:pt x="93" y="148"/>
                        <a:pt x="91" y="154"/>
                      </a:cubicBezTo>
                      <a:cubicBezTo>
                        <a:pt x="91" y="154"/>
                        <a:pt x="91" y="154"/>
                        <a:pt x="90" y="155"/>
                      </a:cubicBezTo>
                      <a:cubicBezTo>
                        <a:pt x="85" y="160"/>
                        <a:pt x="87" y="168"/>
                        <a:pt x="87" y="174"/>
                      </a:cubicBezTo>
                      <a:cubicBezTo>
                        <a:pt x="87" y="175"/>
                        <a:pt x="87" y="176"/>
                        <a:pt x="88" y="176"/>
                      </a:cubicBezTo>
                      <a:cubicBezTo>
                        <a:pt x="90" y="177"/>
                        <a:pt x="91" y="179"/>
                        <a:pt x="91" y="181"/>
                      </a:cubicBezTo>
                      <a:cubicBezTo>
                        <a:pt x="92" y="184"/>
                        <a:pt x="93" y="187"/>
                        <a:pt x="94" y="190"/>
                      </a:cubicBezTo>
                      <a:cubicBezTo>
                        <a:pt x="95" y="191"/>
                        <a:pt x="96" y="191"/>
                        <a:pt x="97" y="192"/>
                      </a:cubicBezTo>
                      <a:cubicBezTo>
                        <a:pt x="106" y="195"/>
                        <a:pt x="115" y="199"/>
                        <a:pt x="124" y="203"/>
                      </a:cubicBezTo>
                      <a:cubicBezTo>
                        <a:pt x="124" y="0"/>
                        <a:pt x="124" y="0"/>
                        <a:pt x="124" y="0"/>
                      </a:cubicBezTo>
                      <a:cubicBezTo>
                        <a:pt x="0" y="0"/>
                        <a:pt x="0" y="0"/>
                        <a:pt x="0" y="0"/>
                      </a:cubicBezTo>
                      <a:cubicBezTo>
                        <a:pt x="0" y="203"/>
                        <a:pt x="0" y="203"/>
                        <a:pt x="0" y="203"/>
                      </a:cubicBezTo>
                      <a:cubicBezTo>
                        <a:pt x="4" y="201"/>
                        <a:pt x="8" y="199"/>
                        <a:pt x="13" y="197"/>
                      </a:cubicBezTo>
                      <a:close/>
                      <a:moveTo>
                        <a:pt x="13" y="197"/>
                      </a:moveTo>
                      <a:cubicBezTo>
                        <a:pt x="13" y="197"/>
                        <a:pt x="13" y="197"/>
                        <a:pt x="13" y="197"/>
                      </a:cubicBezTo>
                    </a:path>
                  </a:pathLst>
                </a:custGeom>
                <a:grpFill/>
                <a:ln w="9525">
                  <a:noFill/>
                  <a:round/>
                </a:ln>
              </p:spPr>
              <p:txBody>
                <a:bodyPr anchor="ctr"/>
                <a:lstStyle/>
                <a:p>
                  <a:pPr algn="ctr"/>
                  <a:endParaRPr>
                    <a:cs typeface="+mn-ea"/>
                    <a:sym typeface="+mn-lt"/>
                  </a:endParaRPr>
                </a:p>
              </p:txBody>
            </p:sp>
            <p:sp>
              <p:nvSpPr>
                <p:cNvPr id="35" name="Freeform: Shape 39"/>
                <p:cNvSpPr/>
                <p:nvPr/>
              </p:nvSpPr>
              <p:spPr bwMode="auto">
                <a:xfrm>
                  <a:off x="1668463" y="3354388"/>
                  <a:ext cx="641350" cy="1098550"/>
                </a:xfrm>
                <a:custGeom>
                  <a:avLst/>
                  <a:gdLst/>
                  <a:ahLst/>
                  <a:cxnLst>
                    <a:cxn ang="0">
                      <a:pos x="149" y="0"/>
                    </a:cxn>
                    <a:cxn ang="0">
                      <a:pos x="20" y="0"/>
                    </a:cxn>
                    <a:cxn ang="0">
                      <a:pos x="0" y="20"/>
                    </a:cxn>
                    <a:cxn ang="0">
                      <a:pos x="0" y="270"/>
                    </a:cxn>
                    <a:cxn ang="0">
                      <a:pos x="20" y="290"/>
                    </a:cxn>
                    <a:cxn ang="0">
                      <a:pos x="149" y="290"/>
                    </a:cxn>
                    <a:cxn ang="0">
                      <a:pos x="168" y="270"/>
                    </a:cxn>
                    <a:cxn ang="0">
                      <a:pos x="168" y="20"/>
                    </a:cxn>
                    <a:cxn ang="0">
                      <a:pos x="149" y="0"/>
                    </a:cxn>
                    <a:cxn ang="0">
                      <a:pos x="55" y="276"/>
                    </a:cxn>
                    <a:cxn ang="0">
                      <a:pos x="39" y="276"/>
                    </a:cxn>
                    <a:cxn ang="0">
                      <a:pos x="33" y="270"/>
                    </a:cxn>
                    <a:cxn ang="0">
                      <a:pos x="39" y="265"/>
                    </a:cxn>
                    <a:cxn ang="0">
                      <a:pos x="55" y="265"/>
                    </a:cxn>
                    <a:cxn ang="0">
                      <a:pos x="61" y="270"/>
                    </a:cxn>
                    <a:cxn ang="0">
                      <a:pos x="55" y="276"/>
                    </a:cxn>
                    <a:cxn ang="0">
                      <a:pos x="84" y="280"/>
                    </a:cxn>
                    <a:cxn ang="0">
                      <a:pos x="74" y="270"/>
                    </a:cxn>
                    <a:cxn ang="0">
                      <a:pos x="84" y="261"/>
                    </a:cxn>
                    <a:cxn ang="0">
                      <a:pos x="94" y="270"/>
                    </a:cxn>
                    <a:cxn ang="0">
                      <a:pos x="84" y="280"/>
                    </a:cxn>
                    <a:cxn ang="0">
                      <a:pos x="129" y="276"/>
                    </a:cxn>
                    <a:cxn ang="0">
                      <a:pos x="113" y="276"/>
                    </a:cxn>
                    <a:cxn ang="0">
                      <a:pos x="107" y="270"/>
                    </a:cxn>
                    <a:cxn ang="0">
                      <a:pos x="113" y="265"/>
                    </a:cxn>
                    <a:cxn ang="0">
                      <a:pos x="129" y="265"/>
                    </a:cxn>
                    <a:cxn ang="0">
                      <a:pos x="135" y="270"/>
                    </a:cxn>
                    <a:cxn ang="0">
                      <a:pos x="129" y="276"/>
                    </a:cxn>
                    <a:cxn ang="0">
                      <a:pos x="155" y="254"/>
                    </a:cxn>
                    <a:cxn ang="0">
                      <a:pos x="14" y="254"/>
                    </a:cxn>
                    <a:cxn ang="0">
                      <a:pos x="14" y="13"/>
                    </a:cxn>
                    <a:cxn ang="0">
                      <a:pos x="155" y="13"/>
                    </a:cxn>
                    <a:cxn ang="0">
                      <a:pos x="155" y="254"/>
                    </a:cxn>
                    <a:cxn ang="0">
                      <a:pos x="155" y="254"/>
                    </a:cxn>
                    <a:cxn ang="0">
                      <a:pos x="155" y="254"/>
                    </a:cxn>
                  </a:cxnLst>
                  <a:rect l="0" t="0" r="r" b="b"/>
                  <a:pathLst>
                    <a:path w="168" h="290">
                      <a:moveTo>
                        <a:pt x="149" y="0"/>
                      </a:moveTo>
                      <a:cubicBezTo>
                        <a:pt x="20" y="0"/>
                        <a:pt x="20" y="0"/>
                        <a:pt x="20" y="0"/>
                      </a:cubicBezTo>
                      <a:cubicBezTo>
                        <a:pt x="9" y="0"/>
                        <a:pt x="0" y="9"/>
                        <a:pt x="0" y="20"/>
                      </a:cubicBezTo>
                      <a:cubicBezTo>
                        <a:pt x="0" y="270"/>
                        <a:pt x="0" y="270"/>
                        <a:pt x="0" y="270"/>
                      </a:cubicBezTo>
                      <a:cubicBezTo>
                        <a:pt x="0" y="281"/>
                        <a:pt x="9" y="290"/>
                        <a:pt x="20" y="290"/>
                      </a:cubicBezTo>
                      <a:cubicBezTo>
                        <a:pt x="149" y="290"/>
                        <a:pt x="149" y="290"/>
                        <a:pt x="149" y="290"/>
                      </a:cubicBezTo>
                      <a:cubicBezTo>
                        <a:pt x="159" y="290"/>
                        <a:pt x="168" y="281"/>
                        <a:pt x="168" y="270"/>
                      </a:cubicBezTo>
                      <a:cubicBezTo>
                        <a:pt x="168" y="20"/>
                        <a:pt x="168" y="20"/>
                        <a:pt x="168" y="20"/>
                      </a:cubicBezTo>
                      <a:cubicBezTo>
                        <a:pt x="168" y="9"/>
                        <a:pt x="159" y="0"/>
                        <a:pt x="149" y="0"/>
                      </a:cubicBezTo>
                      <a:close/>
                      <a:moveTo>
                        <a:pt x="55" y="276"/>
                      </a:moveTo>
                      <a:cubicBezTo>
                        <a:pt x="39" y="276"/>
                        <a:pt x="39" y="276"/>
                        <a:pt x="39" y="276"/>
                      </a:cubicBezTo>
                      <a:cubicBezTo>
                        <a:pt x="36" y="276"/>
                        <a:pt x="33" y="273"/>
                        <a:pt x="33" y="270"/>
                      </a:cubicBezTo>
                      <a:cubicBezTo>
                        <a:pt x="33" y="267"/>
                        <a:pt x="36" y="265"/>
                        <a:pt x="39" y="265"/>
                      </a:cubicBezTo>
                      <a:cubicBezTo>
                        <a:pt x="55" y="265"/>
                        <a:pt x="55" y="265"/>
                        <a:pt x="55" y="265"/>
                      </a:cubicBezTo>
                      <a:cubicBezTo>
                        <a:pt x="58" y="265"/>
                        <a:pt x="61" y="267"/>
                        <a:pt x="61" y="270"/>
                      </a:cubicBezTo>
                      <a:cubicBezTo>
                        <a:pt x="61" y="273"/>
                        <a:pt x="58" y="276"/>
                        <a:pt x="55" y="276"/>
                      </a:cubicBezTo>
                      <a:close/>
                      <a:moveTo>
                        <a:pt x="84" y="280"/>
                      </a:moveTo>
                      <a:cubicBezTo>
                        <a:pt x="79" y="280"/>
                        <a:pt x="74" y="276"/>
                        <a:pt x="74" y="270"/>
                      </a:cubicBezTo>
                      <a:cubicBezTo>
                        <a:pt x="74" y="265"/>
                        <a:pt x="79" y="261"/>
                        <a:pt x="84" y="261"/>
                      </a:cubicBezTo>
                      <a:cubicBezTo>
                        <a:pt x="90" y="261"/>
                        <a:pt x="94" y="265"/>
                        <a:pt x="94" y="270"/>
                      </a:cubicBezTo>
                      <a:cubicBezTo>
                        <a:pt x="94" y="276"/>
                        <a:pt x="90" y="280"/>
                        <a:pt x="84" y="280"/>
                      </a:cubicBezTo>
                      <a:close/>
                      <a:moveTo>
                        <a:pt x="129" y="276"/>
                      </a:moveTo>
                      <a:cubicBezTo>
                        <a:pt x="113" y="276"/>
                        <a:pt x="113" y="276"/>
                        <a:pt x="113" y="276"/>
                      </a:cubicBezTo>
                      <a:cubicBezTo>
                        <a:pt x="110" y="276"/>
                        <a:pt x="107" y="273"/>
                        <a:pt x="107" y="270"/>
                      </a:cubicBezTo>
                      <a:cubicBezTo>
                        <a:pt x="107" y="267"/>
                        <a:pt x="110" y="265"/>
                        <a:pt x="113" y="265"/>
                      </a:cubicBezTo>
                      <a:cubicBezTo>
                        <a:pt x="129" y="265"/>
                        <a:pt x="129" y="265"/>
                        <a:pt x="129" y="265"/>
                      </a:cubicBezTo>
                      <a:cubicBezTo>
                        <a:pt x="132" y="265"/>
                        <a:pt x="135" y="267"/>
                        <a:pt x="135" y="270"/>
                      </a:cubicBezTo>
                      <a:cubicBezTo>
                        <a:pt x="135" y="273"/>
                        <a:pt x="132" y="276"/>
                        <a:pt x="129" y="276"/>
                      </a:cubicBezTo>
                      <a:close/>
                      <a:moveTo>
                        <a:pt x="155" y="254"/>
                      </a:moveTo>
                      <a:cubicBezTo>
                        <a:pt x="14" y="254"/>
                        <a:pt x="14" y="254"/>
                        <a:pt x="14" y="254"/>
                      </a:cubicBezTo>
                      <a:cubicBezTo>
                        <a:pt x="14" y="13"/>
                        <a:pt x="14" y="13"/>
                        <a:pt x="14" y="13"/>
                      </a:cubicBezTo>
                      <a:cubicBezTo>
                        <a:pt x="155" y="13"/>
                        <a:pt x="155" y="13"/>
                        <a:pt x="155" y="13"/>
                      </a:cubicBezTo>
                      <a:lnTo>
                        <a:pt x="155" y="254"/>
                      </a:lnTo>
                      <a:close/>
                      <a:moveTo>
                        <a:pt x="155" y="254"/>
                      </a:moveTo>
                      <a:cubicBezTo>
                        <a:pt x="155" y="254"/>
                        <a:pt x="155" y="254"/>
                        <a:pt x="155" y="254"/>
                      </a:cubicBezTo>
                    </a:path>
                  </a:pathLst>
                </a:custGeom>
                <a:grpFill/>
                <a:ln w="9525">
                  <a:noFill/>
                  <a:round/>
                </a:ln>
              </p:spPr>
              <p:txBody>
                <a:bodyPr anchor="ctr"/>
                <a:lstStyle/>
                <a:p>
                  <a:pPr algn="ctr"/>
                  <a:endParaRPr>
                    <a:cs typeface="+mn-ea"/>
                    <a:sym typeface="+mn-lt"/>
                  </a:endParaRPr>
                </a:p>
              </p:txBody>
            </p:sp>
          </p:grpSp>
        </p:grpSp>
        <p:grpSp>
          <p:nvGrpSpPr>
            <p:cNvPr id="23" name="Group 61"/>
            <p:cNvGrpSpPr/>
            <p:nvPr/>
          </p:nvGrpSpPr>
          <p:grpSpPr>
            <a:xfrm>
              <a:off x="8076550" y="4265307"/>
              <a:ext cx="2084095" cy="587910"/>
              <a:chOff x="1314278" y="1979858"/>
              <a:chExt cx="2435970" cy="687172"/>
            </a:xfrm>
          </p:grpSpPr>
          <p:sp>
            <p:nvSpPr>
              <p:cNvPr id="24" name="TextBox 62"/>
              <p:cNvSpPr txBox="1"/>
              <p:nvPr/>
            </p:nvSpPr>
            <p:spPr>
              <a:xfrm>
                <a:off x="1992651" y="1979858"/>
                <a:ext cx="1079223" cy="215845"/>
              </a:xfrm>
              <a:prstGeom prst="rect">
                <a:avLst/>
              </a:prstGeom>
            </p:spPr>
            <p:txBody>
              <a:bodyPr wrap="none" lIns="0" tIns="0" rIns="0" bIns="0" anchor="ctr" anchorCtr="1">
                <a:normAutofit/>
              </a:bodyPr>
              <a:lstStyle/>
              <a:p>
                <a:pPr lvl="0" defTabSz="914400">
                  <a:spcBef>
                    <a:spcPct val="0"/>
                  </a:spcBef>
                  <a:defRPr/>
                </a:pPr>
                <a:r>
                  <a:rPr lang="zh-CN" altLang="en-US" sz="1200" b="1" dirty="0">
                    <a:solidFill>
                      <a:sysClr val="windowText" lastClr="000000"/>
                    </a:solidFill>
                    <a:cs typeface="+mn-ea"/>
                    <a:sym typeface="+mn-lt"/>
                  </a:rPr>
                  <a:t>输入标题文本</a:t>
                </a:r>
                <a:endParaRPr lang="zh-CN" altLang="en-US" sz="1200" b="1" dirty="0">
                  <a:solidFill>
                    <a:sysClr val="windowText" lastClr="000000"/>
                  </a:solidFill>
                  <a:cs typeface="+mn-ea"/>
                  <a:sym typeface="+mn-lt"/>
                </a:endParaRPr>
              </a:p>
            </p:txBody>
          </p:sp>
          <p:sp>
            <p:nvSpPr>
              <p:cNvPr id="25" name="TextBox 63"/>
              <p:cNvSpPr txBox="1"/>
              <p:nvPr/>
            </p:nvSpPr>
            <p:spPr>
              <a:xfrm>
                <a:off x="1314278" y="2127418"/>
                <a:ext cx="2435970" cy="539612"/>
              </a:xfrm>
              <a:prstGeom prst="rect">
                <a:avLst/>
              </a:prstGeom>
            </p:spPr>
            <p:txBody>
              <a:bodyPr wrap="square" lIns="0" tIns="0" rIns="0" bIns="0" anchor="ctr" anchorCtr="1">
                <a:normAutofit/>
              </a:bodyPr>
              <a:lstStyle/>
              <a:p>
                <a:pPr lvl="0" defTabSz="914400">
                  <a:lnSpc>
                    <a:spcPct val="120000"/>
                  </a:lnSpc>
                  <a:spcBef>
                    <a:spcPct val="0"/>
                  </a:spcBef>
                  <a:defRPr/>
                </a:pPr>
                <a:r>
                  <a:rPr lang="zh-CN" altLang="en-US" sz="1000" dirty="0">
                    <a:solidFill>
                      <a:sysClr val="windowText" lastClr="000000"/>
                    </a:solidFill>
                    <a:cs typeface="+mn-ea"/>
                    <a:sym typeface="+mn-lt"/>
                  </a:rPr>
                  <a:t>请替换文字内容复制你的内容到此 </a:t>
                </a:r>
                <a:br>
                  <a:rPr lang="zh-CN" altLang="en-US" sz="1000" dirty="0">
                    <a:solidFill>
                      <a:sysClr val="windowText" lastClr="000000"/>
                    </a:solidFill>
                    <a:cs typeface="+mn-ea"/>
                    <a:sym typeface="+mn-lt"/>
                  </a:rPr>
                </a:br>
                <a:r>
                  <a:rPr lang="zh-CN" altLang="en-US" sz="1000" dirty="0">
                    <a:solidFill>
                      <a:sysClr val="windowText" lastClr="000000"/>
                    </a:solidFill>
                    <a:cs typeface="+mn-ea"/>
                    <a:sym typeface="+mn-lt"/>
                  </a:rPr>
                  <a:t>（请选择只保留文本）</a:t>
                </a:r>
                <a:endParaRPr lang="zh-CN" altLang="en-US" sz="1000" dirty="0">
                  <a:solidFill>
                    <a:sysClr val="windowText" lastClr="000000"/>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500" fill="hold"/>
                                        <p:tgtEl>
                                          <p:spTgt spid="56"/>
                                        </p:tgtEl>
                                        <p:attrNameLst>
                                          <p:attrName>ppt_w</p:attrName>
                                        </p:attrNameLst>
                                      </p:cBhvr>
                                      <p:tavLst>
                                        <p:tav tm="0">
                                          <p:val>
                                            <p:fltVal val="0"/>
                                          </p:val>
                                        </p:tav>
                                        <p:tav tm="100000">
                                          <p:val>
                                            <p:strVal val="#ppt_w"/>
                                          </p:val>
                                        </p:tav>
                                      </p:tavLst>
                                    </p:anim>
                                    <p:anim calcmode="lin" valueType="num">
                                      <p:cBhvr>
                                        <p:cTn id="14" dur="500" fill="hold"/>
                                        <p:tgtEl>
                                          <p:spTgt spid="56"/>
                                        </p:tgtEl>
                                        <p:attrNameLst>
                                          <p:attrName>ppt_h</p:attrName>
                                        </p:attrNameLst>
                                      </p:cBhvr>
                                      <p:tavLst>
                                        <p:tav tm="0">
                                          <p:val>
                                            <p:fltVal val="0"/>
                                          </p:val>
                                        </p:tav>
                                        <p:tav tm="100000">
                                          <p:val>
                                            <p:strVal val="#ppt_h"/>
                                          </p:val>
                                        </p:tav>
                                      </p:tavLst>
                                    </p:anim>
                                    <p:animEffect transition="in" filter="fade">
                                      <p:cBhvr>
                                        <p:cTn id="15" dur="500"/>
                                        <p:tgtEl>
                                          <p:spTgt spid="5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Effect transition="in" filter="fade">
                                      <p:cBhvr>
                                        <p:cTn id="21" dur="500"/>
                                        <p:tgtEl>
                                          <p:spTgt spid="5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PA_库_组合 51"/>
          <p:cNvGrpSpPr/>
          <p:nvPr>
            <p:custDataLst>
              <p:tags r:id="rId1"/>
            </p:custDataLst>
          </p:nvPr>
        </p:nvGrpSpPr>
        <p:grpSpPr>
          <a:xfrm>
            <a:off x="5236351" y="1926241"/>
            <a:ext cx="1600355" cy="1641113"/>
            <a:chOff x="5236351" y="1926241"/>
            <a:chExt cx="1600355" cy="1641113"/>
          </a:xfrm>
        </p:grpSpPr>
        <p:sp>
          <p:nvSpPr>
            <p:cNvPr id="8" name="PA_库_椭圆 128"/>
            <p:cNvSpPr/>
            <p:nvPr>
              <p:custDataLst>
                <p:tags r:id="rId2"/>
              </p:custDataLst>
            </p:nvPr>
          </p:nvSpPr>
          <p:spPr bwMode="gray">
            <a:xfrm>
              <a:off x="5236351" y="1926241"/>
              <a:ext cx="1600355" cy="1641113"/>
            </a:xfrm>
            <a:prstGeom prst="ellipse">
              <a:avLst/>
            </a:prstGeom>
            <a:solidFill>
              <a:schemeClr val="tx2">
                <a:lumMod val="75000"/>
              </a:schemeClr>
            </a:solidFill>
            <a:ln>
              <a:noFill/>
            </a:ln>
            <a:effectLst/>
          </p:spPr>
          <p:txBody>
            <a:bodyPr anchor="ctr"/>
            <a:lstStyle/>
            <a:p>
              <a:pPr algn="ctr"/>
              <a:endParaRPr>
                <a:cs typeface="+mn-ea"/>
                <a:sym typeface="+mn-lt"/>
              </a:endParaRPr>
            </a:p>
          </p:txBody>
        </p:sp>
        <p:grpSp>
          <p:nvGrpSpPr>
            <p:cNvPr id="17" name="Group 164"/>
            <p:cNvGrpSpPr/>
            <p:nvPr/>
          </p:nvGrpSpPr>
          <p:grpSpPr>
            <a:xfrm>
              <a:off x="5709994" y="2398897"/>
              <a:ext cx="682174" cy="753309"/>
              <a:chOff x="4425950" y="3640138"/>
              <a:chExt cx="593725" cy="655637"/>
            </a:xfrm>
            <a:solidFill>
              <a:schemeClr val="bg1"/>
            </a:solidFill>
          </p:grpSpPr>
          <p:sp>
            <p:nvSpPr>
              <p:cNvPr id="45" name="Freeform: Shape 165"/>
              <p:cNvSpPr/>
              <p:nvPr/>
            </p:nvSpPr>
            <p:spPr bwMode="auto">
              <a:xfrm>
                <a:off x="4495800" y="3640138"/>
                <a:ext cx="141288" cy="141287"/>
              </a:xfrm>
              <a:custGeom>
                <a:avLst/>
                <a:gdLst/>
                <a:ahLst/>
                <a:cxnLst>
                  <a:cxn ang="0">
                    <a:pos x="85" y="42"/>
                  </a:cxn>
                  <a:cxn ang="0">
                    <a:pos x="43" y="85"/>
                  </a:cxn>
                  <a:cxn ang="0">
                    <a:pos x="0" y="42"/>
                  </a:cxn>
                  <a:cxn ang="0">
                    <a:pos x="43" y="0"/>
                  </a:cxn>
                  <a:cxn ang="0">
                    <a:pos x="85" y="42"/>
                  </a:cxn>
                  <a:cxn ang="0">
                    <a:pos x="85" y="42"/>
                  </a:cxn>
                  <a:cxn ang="0">
                    <a:pos x="85" y="42"/>
                  </a:cxn>
                </a:cxnLst>
                <a:rect l="0" t="0" r="r" b="b"/>
                <a:pathLst>
                  <a:path w="85" h="85">
                    <a:moveTo>
                      <a:pt x="85" y="42"/>
                    </a:moveTo>
                    <a:cubicBezTo>
                      <a:pt x="85" y="66"/>
                      <a:pt x="66" y="85"/>
                      <a:pt x="43" y="85"/>
                    </a:cubicBezTo>
                    <a:cubicBezTo>
                      <a:pt x="19" y="85"/>
                      <a:pt x="0" y="66"/>
                      <a:pt x="0" y="42"/>
                    </a:cubicBezTo>
                    <a:cubicBezTo>
                      <a:pt x="0" y="19"/>
                      <a:pt x="19" y="0"/>
                      <a:pt x="43" y="0"/>
                    </a:cubicBezTo>
                    <a:cubicBezTo>
                      <a:pt x="66" y="0"/>
                      <a:pt x="85" y="19"/>
                      <a:pt x="85" y="42"/>
                    </a:cubicBezTo>
                    <a:close/>
                    <a:moveTo>
                      <a:pt x="85" y="42"/>
                    </a:moveTo>
                    <a:cubicBezTo>
                      <a:pt x="85" y="42"/>
                      <a:pt x="85" y="42"/>
                      <a:pt x="85" y="42"/>
                    </a:cubicBezTo>
                  </a:path>
                </a:pathLst>
              </a:custGeom>
              <a:grpFill/>
              <a:ln w="9525">
                <a:noFill/>
                <a:round/>
              </a:ln>
            </p:spPr>
            <p:txBody>
              <a:bodyPr anchor="ctr"/>
              <a:lstStyle/>
              <a:p>
                <a:pPr algn="ctr"/>
                <a:endParaRPr>
                  <a:cs typeface="+mn-ea"/>
                  <a:sym typeface="+mn-lt"/>
                </a:endParaRPr>
              </a:p>
            </p:txBody>
          </p:sp>
          <p:sp>
            <p:nvSpPr>
              <p:cNvPr id="46" name="Freeform: Shape 166"/>
              <p:cNvSpPr/>
              <p:nvPr/>
            </p:nvSpPr>
            <p:spPr bwMode="auto">
              <a:xfrm>
                <a:off x="4727575" y="3640138"/>
                <a:ext cx="141288" cy="141287"/>
              </a:xfrm>
              <a:custGeom>
                <a:avLst/>
                <a:gdLst/>
                <a:ahLst/>
                <a:cxnLst>
                  <a:cxn ang="0">
                    <a:pos x="85" y="42"/>
                  </a:cxn>
                  <a:cxn ang="0">
                    <a:pos x="43" y="85"/>
                  </a:cxn>
                  <a:cxn ang="0">
                    <a:pos x="0" y="42"/>
                  </a:cxn>
                  <a:cxn ang="0">
                    <a:pos x="43" y="0"/>
                  </a:cxn>
                  <a:cxn ang="0">
                    <a:pos x="85" y="42"/>
                  </a:cxn>
                  <a:cxn ang="0">
                    <a:pos x="85" y="42"/>
                  </a:cxn>
                  <a:cxn ang="0">
                    <a:pos x="85" y="42"/>
                  </a:cxn>
                </a:cxnLst>
                <a:rect l="0" t="0" r="r" b="b"/>
                <a:pathLst>
                  <a:path w="85" h="85">
                    <a:moveTo>
                      <a:pt x="85" y="42"/>
                    </a:moveTo>
                    <a:cubicBezTo>
                      <a:pt x="85" y="66"/>
                      <a:pt x="66" y="85"/>
                      <a:pt x="43" y="85"/>
                    </a:cubicBezTo>
                    <a:cubicBezTo>
                      <a:pt x="19" y="85"/>
                      <a:pt x="0" y="66"/>
                      <a:pt x="0" y="42"/>
                    </a:cubicBezTo>
                    <a:cubicBezTo>
                      <a:pt x="0" y="19"/>
                      <a:pt x="19" y="0"/>
                      <a:pt x="43" y="0"/>
                    </a:cubicBezTo>
                    <a:cubicBezTo>
                      <a:pt x="66" y="0"/>
                      <a:pt x="85" y="19"/>
                      <a:pt x="85" y="42"/>
                    </a:cubicBezTo>
                    <a:close/>
                    <a:moveTo>
                      <a:pt x="85" y="42"/>
                    </a:moveTo>
                    <a:cubicBezTo>
                      <a:pt x="85" y="42"/>
                      <a:pt x="85" y="42"/>
                      <a:pt x="85" y="42"/>
                    </a:cubicBezTo>
                  </a:path>
                </a:pathLst>
              </a:custGeom>
              <a:grpFill/>
              <a:ln w="9525">
                <a:noFill/>
                <a:round/>
              </a:ln>
            </p:spPr>
            <p:txBody>
              <a:bodyPr anchor="ctr"/>
              <a:lstStyle/>
              <a:p>
                <a:pPr algn="ctr"/>
                <a:endParaRPr>
                  <a:cs typeface="+mn-ea"/>
                  <a:sym typeface="+mn-lt"/>
                </a:endParaRPr>
              </a:p>
            </p:txBody>
          </p:sp>
          <p:sp>
            <p:nvSpPr>
              <p:cNvPr id="47" name="Freeform: Shape 167"/>
              <p:cNvSpPr/>
              <p:nvPr/>
            </p:nvSpPr>
            <p:spPr bwMode="auto">
              <a:xfrm>
                <a:off x="4843463" y="4206875"/>
                <a:ext cx="73025" cy="88900"/>
              </a:xfrm>
              <a:custGeom>
                <a:avLst/>
                <a:gdLst/>
                <a:ahLst/>
                <a:cxnLst>
                  <a:cxn ang="0">
                    <a:pos x="0" y="0"/>
                  </a:cxn>
                  <a:cxn ang="0">
                    <a:pos x="0" y="30"/>
                  </a:cxn>
                  <a:cxn ang="0">
                    <a:pos x="22" y="53"/>
                  </a:cxn>
                  <a:cxn ang="0">
                    <a:pos x="22" y="53"/>
                  </a:cxn>
                  <a:cxn ang="0">
                    <a:pos x="44" y="30"/>
                  </a:cxn>
                  <a:cxn ang="0">
                    <a:pos x="44" y="0"/>
                  </a:cxn>
                  <a:cxn ang="0">
                    <a:pos x="0" y="0"/>
                  </a:cxn>
                  <a:cxn ang="0">
                    <a:pos x="0" y="0"/>
                  </a:cxn>
                  <a:cxn ang="0">
                    <a:pos x="0" y="0"/>
                  </a:cxn>
                </a:cxnLst>
                <a:rect l="0" t="0" r="r" b="b"/>
                <a:pathLst>
                  <a:path w="44" h="53">
                    <a:moveTo>
                      <a:pt x="0" y="0"/>
                    </a:moveTo>
                    <a:cubicBezTo>
                      <a:pt x="0" y="30"/>
                      <a:pt x="0" y="30"/>
                      <a:pt x="0" y="30"/>
                    </a:cubicBezTo>
                    <a:cubicBezTo>
                      <a:pt x="0" y="43"/>
                      <a:pt x="10" y="53"/>
                      <a:pt x="22" y="53"/>
                    </a:cubicBezTo>
                    <a:cubicBezTo>
                      <a:pt x="22" y="53"/>
                      <a:pt x="22" y="53"/>
                      <a:pt x="22" y="53"/>
                    </a:cubicBezTo>
                    <a:cubicBezTo>
                      <a:pt x="34" y="53"/>
                      <a:pt x="44" y="43"/>
                      <a:pt x="44" y="30"/>
                    </a:cubicBezTo>
                    <a:cubicBezTo>
                      <a:pt x="44" y="0"/>
                      <a:pt x="44" y="0"/>
                      <a:pt x="44" y="0"/>
                    </a:cubicBezTo>
                    <a:lnTo>
                      <a:pt x="0" y="0"/>
                    </a:lnTo>
                    <a:close/>
                    <a:moveTo>
                      <a:pt x="0" y="0"/>
                    </a:moveTo>
                    <a:cubicBezTo>
                      <a:pt x="0" y="0"/>
                      <a:pt x="0" y="0"/>
                      <a:pt x="0" y="0"/>
                    </a:cubicBezTo>
                  </a:path>
                </a:pathLst>
              </a:custGeom>
              <a:grpFill/>
              <a:ln w="9525">
                <a:noFill/>
                <a:round/>
              </a:ln>
            </p:spPr>
            <p:txBody>
              <a:bodyPr anchor="ctr"/>
              <a:lstStyle/>
              <a:p>
                <a:pPr algn="ctr"/>
                <a:endParaRPr>
                  <a:cs typeface="+mn-ea"/>
                  <a:sym typeface="+mn-lt"/>
                </a:endParaRPr>
              </a:p>
            </p:txBody>
          </p:sp>
          <p:sp>
            <p:nvSpPr>
              <p:cNvPr id="48" name="Freeform: Shape 168"/>
              <p:cNvSpPr/>
              <p:nvPr/>
            </p:nvSpPr>
            <p:spPr bwMode="auto">
              <a:xfrm>
                <a:off x="4425950" y="3776663"/>
                <a:ext cx="593725" cy="519112"/>
              </a:xfrm>
              <a:custGeom>
                <a:avLst/>
                <a:gdLst/>
                <a:ahLst/>
                <a:cxnLst>
                  <a:cxn ang="0">
                    <a:pos x="327" y="159"/>
                  </a:cxn>
                  <a:cxn ang="0">
                    <a:pos x="312" y="142"/>
                  </a:cxn>
                  <a:cxn ang="0">
                    <a:pos x="312" y="138"/>
                  </a:cxn>
                  <a:cxn ang="0">
                    <a:pos x="284" y="26"/>
                  </a:cxn>
                  <a:cxn ang="0">
                    <a:pos x="254" y="0"/>
                  </a:cxn>
                  <a:cxn ang="0">
                    <a:pos x="254" y="0"/>
                  </a:cxn>
                  <a:cxn ang="0">
                    <a:pos x="244" y="1"/>
                  </a:cxn>
                  <a:cxn ang="0">
                    <a:pos x="235" y="4"/>
                  </a:cxn>
                  <a:cxn ang="0">
                    <a:pos x="213" y="34"/>
                  </a:cxn>
                  <a:cxn ang="0">
                    <a:pos x="212" y="35"/>
                  </a:cxn>
                  <a:cxn ang="0">
                    <a:pos x="201" y="74"/>
                  </a:cxn>
                  <a:cxn ang="0">
                    <a:pos x="154" y="82"/>
                  </a:cxn>
                  <a:cxn ang="0">
                    <a:pos x="140" y="90"/>
                  </a:cxn>
                  <a:cxn ang="0">
                    <a:pos x="111" y="77"/>
                  </a:cxn>
                  <a:cxn ang="0">
                    <a:pos x="99" y="35"/>
                  </a:cxn>
                  <a:cxn ang="0">
                    <a:pos x="99" y="34"/>
                  </a:cxn>
                  <a:cxn ang="0">
                    <a:pos x="76" y="4"/>
                  </a:cxn>
                  <a:cxn ang="0">
                    <a:pos x="68" y="1"/>
                  </a:cxn>
                  <a:cxn ang="0">
                    <a:pos x="58" y="0"/>
                  </a:cxn>
                  <a:cxn ang="0">
                    <a:pos x="58" y="0"/>
                  </a:cxn>
                  <a:cxn ang="0">
                    <a:pos x="22" y="26"/>
                  </a:cxn>
                  <a:cxn ang="0">
                    <a:pos x="3" y="117"/>
                  </a:cxn>
                  <a:cxn ang="0">
                    <a:pos x="14" y="148"/>
                  </a:cxn>
                  <a:cxn ang="0">
                    <a:pos x="14" y="289"/>
                  </a:cxn>
                  <a:cxn ang="0">
                    <a:pos x="37" y="312"/>
                  </a:cxn>
                  <a:cxn ang="0">
                    <a:pos x="59" y="289"/>
                  </a:cxn>
                  <a:cxn ang="0">
                    <a:pos x="59" y="156"/>
                  </a:cxn>
                  <a:cxn ang="0">
                    <a:pos x="79" y="134"/>
                  </a:cxn>
                  <a:cxn ang="0">
                    <a:pos x="86" y="99"/>
                  </a:cxn>
                  <a:cxn ang="0">
                    <a:pos x="152" y="125"/>
                  </a:cxn>
                  <a:cxn ang="0">
                    <a:pos x="154" y="126"/>
                  </a:cxn>
                  <a:cxn ang="0">
                    <a:pos x="170" y="115"/>
                  </a:cxn>
                  <a:cxn ang="0">
                    <a:pos x="225" y="96"/>
                  </a:cxn>
                  <a:cxn ang="0">
                    <a:pos x="233" y="134"/>
                  </a:cxn>
                  <a:cxn ang="0">
                    <a:pos x="249" y="154"/>
                  </a:cxn>
                  <a:cxn ang="0">
                    <a:pos x="260" y="154"/>
                  </a:cxn>
                  <a:cxn ang="0">
                    <a:pos x="273" y="139"/>
                  </a:cxn>
                  <a:cxn ang="0">
                    <a:pos x="253" y="71"/>
                  </a:cxn>
                  <a:cxn ang="0">
                    <a:pos x="258" y="68"/>
                  </a:cxn>
                  <a:cxn ang="0">
                    <a:pos x="279" y="142"/>
                  </a:cxn>
                  <a:cxn ang="0">
                    <a:pos x="264" y="159"/>
                  </a:cxn>
                  <a:cxn ang="0">
                    <a:pos x="232" y="159"/>
                  </a:cxn>
                  <a:cxn ang="0">
                    <a:pos x="232" y="253"/>
                  </a:cxn>
                  <a:cxn ang="0">
                    <a:pos x="359" y="253"/>
                  </a:cxn>
                  <a:cxn ang="0">
                    <a:pos x="359" y="159"/>
                  </a:cxn>
                  <a:cxn ang="0">
                    <a:pos x="327" y="159"/>
                  </a:cxn>
                  <a:cxn ang="0">
                    <a:pos x="275" y="159"/>
                  </a:cxn>
                  <a:cxn ang="0">
                    <a:pos x="284" y="152"/>
                  </a:cxn>
                  <a:cxn ang="0">
                    <a:pos x="296" y="157"/>
                  </a:cxn>
                  <a:cxn ang="0">
                    <a:pos x="299" y="157"/>
                  </a:cxn>
                  <a:cxn ang="0">
                    <a:pos x="308" y="152"/>
                  </a:cxn>
                  <a:cxn ang="0">
                    <a:pos x="316" y="159"/>
                  </a:cxn>
                  <a:cxn ang="0">
                    <a:pos x="275" y="159"/>
                  </a:cxn>
                  <a:cxn ang="0">
                    <a:pos x="275" y="159"/>
                  </a:cxn>
                  <a:cxn ang="0">
                    <a:pos x="275" y="159"/>
                  </a:cxn>
                </a:cxnLst>
                <a:rect l="0" t="0" r="r" b="b"/>
                <a:pathLst>
                  <a:path w="359" h="312">
                    <a:moveTo>
                      <a:pt x="327" y="159"/>
                    </a:moveTo>
                    <a:cubicBezTo>
                      <a:pt x="326" y="151"/>
                      <a:pt x="320" y="144"/>
                      <a:pt x="312" y="142"/>
                    </a:cubicBezTo>
                    <a:cubicBezTo>
                      <a:pt x="312" y="140"/>
                      <a:pt x="312" y="139"/>
                      <a:pt x="312" y="138"/>
                    </a:cubicBezTo>
                    <a:cubicBezTo>
                      <a:pt x="310" y="127"/>
                      <a:pt x="284" y="26"/>
                      <a:pt x="284" y="26"/>
                    </a:cubicBezTo>
                    <a:cubicBezTo>
                      <a:pt x="280" y="9"/>
                      <a:pt x="269" y="1"/>
                      <a:pt x="254" y="0"/>
                    </a:cubicBezTo>
                    <a:cubicBezTo>
                      <a:pt x="254" y="0"/>
                      <a:pt x="254" y="0"/>
                      <a:pt x="254" y="0"/>
                    </a:cubicBezTo>
                    <a:cubicBezTo>
                      <a:pt x="254" y="0"/>
                      <a:pt x="249" y="0"/>
                      <a:pt x="244" y="1"/>
                    </a:cubicBezTo>
                    <a:cubicBezTo>
                      <a:pt x="239" y="2"/>
                      <a:pt x="235" y="4"/>
                      <a:pt x="235" y="4"/>
                    </a:cubicBezTo>
                    <a:cubicBezTo>
                      <a:pt x="225" y="10"/>
                      <a:pt x="214" y="20"/>
                      <a:pt x="213" y="34"/>
                    </a:cubicBezTo>
                    <a:cubicBezTo>
                      <a:pt x="213" y="34"/>
                      <a:pt x="213" y="35"/>
                      <a:pt x="212" y="35"/>
                    </a:cubicBezTo>
                    <a:cubicBezTo>
                      <a:pt x="210" y="56"/>
                      <a:pt x="207" y="68"/>
                      <a:pt x="201" y="74"/>
                    </a:cubicBezTo>
                    <a:cubicBezTo>
                      <a:pt x="194" y="80"/>
                      <a:pt x="180" y="82"/>
                      <a:pt x="154" y="82"/>
                    </a:cubicBezTo>
                    <a:cubicBezTo>
                      <a:pt x="148" y="82"/>
                      <a:pt x="143" y="85"/>
                      <a:pt x="140" y="90"/>
                    </a:cubicBezTo>
                    <a:cubicBezTo>
                      <a:pt x="125" y="87"/>
                      <a:pt x="116" y="83"/>
                      <a:pt x="111" y="77"/>
                    </a:cubicBezTo>
                    <a:cubicBezTo>
                      <a:pt x="105" y="70"/>
                      <a:pt x="102" y="57"/>
                      <a:pt x="99" y="35"/>
                    </a:cubicBezTo>
                    <a:cubicBezTo>
                      <a:pt x="99" y="35"/>
                      <a:pt x="99" y="34"/>
                      <a:pt x="99" y="34"/>
                    </a:cubicBezTo>
                    <a:cubicBezTo>
                      <a:pt x="98" y="20"/>
                      <a:pt x="87" y="10"/>
                      <a:pt x="76" y="4"/>
                    </a:cubicBezTo>
                    <a:cubicBezTo>
                      <a:pt x="76" y="4"/>
                      <a:pt x="72" y="2"/>
                      <a:pt x="68" y="1"/>
                    </a:cubicBezTo>
                    <a:cubicBezTo>
                      <a:pt x="63" y="0"/>
                      <a:pt x="58" y="0"/>
                      <a:pt x="58" y="0"/>
                    </a:cubicBezTo>
                    <a:cubicBezTo>
                      <a:pt x="58" y="0"/>
                      <a:pt x="58" y="0"/>
                      <a:pt x="58" y="0"/>
                    </a:cubicBezTo>
                    <a:cubicBezTo>
                      <a:pt x="43" y="1"/>
                      <a:pt x="26" y="9"/>
                      <a:pt x="22" y="26"/>
                    </a:cubicBezTo>
                    <a:cubicBezTo>
                      <a:pt x="3" y="117"/>
                      <a:pt x="3" y="117"/>
                      <a:pt x="3" y="117"/>
                    </a:cubicBezTo>
                    <a:cubicBezTo>
                      <a:pt x="0" y="130"/>
                      <a:pt x="6" y="141"/>
                      <a:pt x="14" y="148"/>
                    </a:cubicBezTo>
                    <a:cubicBezTo>
                      <a:pt x="14" y="289"/>
                      <a:pt x="14" y="289"/>
                      <a:pt x="14" y="289"/>
                    </a:cubicBezTo>
                    <a:cubicBezTo>
                      <a:pt x="14" y="302"/>
                      <a:pt x="24" y="312"/>
                      <a:pt x="37" y="312"/>
                    </a:cubicBezTo>
                    <a:cubicBezTo>
                      <a:pt x="49" y="312"/>
                      <a:pt x="59" y="302"/>
                      <a:pt x="59" y="289"/>
                    </a:cubicBezTo>
                    <a:cubicBezTo>
                      <a:pt x="59" y="156"/>
                      <a:pt x="59" y="156"/>
                      <a:pt x="59" y="156"/>
                    </a:cubicBezTo>
                    <a:cubicBezTo>
                      <a:pt x="68" y="152"/>
                      <a:pt x="76" y="145"/>
                      <a:pt x="79" y="134"/>
                    </a:cubicBezTo>
                    <a:cubicBezTo>
                      <a:pt x="86" y="99"/>
                      <a:pt x="86" y="99"/>
                      <a:pt x="86" y="99"/>
                    </a:cubicBezTo>
                    <a:cubicBezTo>
                      <a:pt x="98" y="113"/>
                      <a:pt x="117" y="121"/>
                      <a:pt x="152" y="125"/>
                    </a:cubicBezTo>
                    <a:cubicBezTo>
                      <a:pt x="153" y="126"/>
                      <a:pt x="154" y="126"/>
                      <a:pt x="154" y="126"/>
                    </a:cubicBezTo>
                    <a:cubicBezTo>
                      <a:pt x="161" y="126"/>
                      <a:pt x="168" y="121"/>
                      <a:pt x="170" y="115"/>
                    </a:cubicBezTo>
                    <a:cubicBezTo>
                      <a:pt x="197" y="113"/>
                      <a:pt x="214" y="108"/>
                      <a:pt x="225" y="96"/>
                    </a:cubicBezTo>
                    <a:cubicBezTo>
                      <a:pt x="233" y="134"/>
                      <a:pt x="233" y="134"/>
                      <a:pt x="233" y="134"/>
                    </a:cubicBezTo>
                    <a:cubicBezTo>
                      <a:pt x="235" y="143"/>
                      <a:pt x="241" y="150"/>
                      <a:pt x="249" y="154"/>
                    </a:cubicBezTo>
                    <a:cubicBezTo>
                      <a:pt x="260" y="154"/>
                      <a:pt x="260" y="154"/>
                      <a:pt x="260" y="154"/>
                    </a:cubicBezTo>
                    <a:cubicBezTo>
                      <a:pt x="262" y="148"/>
                      <a:pt x="267" y="142"/>
                      <a:pt x="273" y="139"/>
                    </a:cubicBezTo>
                    <a:cubicBezTo>
                      <a:pt x="267" y="113"/>
                      <a:pt x="259" y="86"/>
                      <a:pt x="253" y="71"/>
                    </a:cubicBezTo>
                    <a:cubicBezTo>
                      <a:pt x="248" y="62"/>
                      <a:pt x="255" y="59"/>
                      <a:pt x="258" y="68"/>
                    </a:cubicBezTo>
                    <a:cubicBezTo>
                      <a:pt x="261" y="77"/>
                      <a:pt x="274" y="116"/>
                      <a:pt x="279" y="142"/>
                    </a:cubicBezTo>
                    <a:cubicBezTo>
                      <a:pt x="271" y="144"/>
                      <a:pt x="265" y="151"/>
                      <a:pt x="264" y="159"/>
                    </a:cubicBezTo>
                    <a:cubicBezTo>
                      <a:pt x="232" y="159"/>
                      <a:pt x="232" y="159"/>
                      <a:pt x="232" y="159"/>
                    </a:cubicBezTo>
                    <a:cubicBezTo>
                      <a:pt x="232" y="253"/>
                      <a:pt x="232" y="253"/>
                      <a:pt x="232" y="253"/>
                    </a:cubicBezTo>
                    <a:cubicBezTo>
                      <a:pt x="359" y="253"/>
                      <a:pt x="359" y="253"/>
                      <a:pt x="359" y="253"/>
                    </a:cubicBezTo>
                    <a:cubicBezTo>
                      <a:pt x="359" y="159"/>
                      <a:pt x="359" y="159"/>
                      <a:pt x="359" y="159"/>
                    </a:cubicBezTo>
                    <a:lnTo>
                      <a:pt x="327" y="159"/>
                    </a:lnTo>
                    <a:close/>
                    <a:moveTo>
                      <a:pt x="275" y="159"/>
                    </a:moveTo>
                    <a:cubicBezTo>
                      <a:pt x="277" y="155"/>
                      <a:pt x="280" y="153"/>
                      <a:pt x="284" y="152"/>
                    </a:cubicBezTo>
                    <a:cubicBezTo>
                      <a:pt x="287" y="155"/>
                      <a:pt x="291" y="157"/>
                      <a:pt x="296" y="157"/>
                    </a:cubicBezTo>
                    <a:cubicBezTo>
                      <a:pt x="297" y="157"/>
                      <a:pt x="298" y="157"/>
                      <a:pt x="299" y="157"/>
                    </a:cubicBezTo>
                    <a:cubicBezTo>
                      <a:pt x="302" y="156"/>
                      <a:pt x="305" y="154"/>
                      <a:pt x="308" y="152"/>
                    </a:cubicBezTo>
                    <a:cubicBezTo>
                      <a:pt x="312" y="153"/>
                      <a:pt x="315" y="155"/>
                      <a:pt x="316" y="159"/>
                    </a:cubicBezTo>
                    <a:lnTo>
                      <a:pt x="275" y="159"/>
                    </a:lnTo>
                    <a:close/>
                    <a:moveTo>
                      <a:pt x="275" y="159"/>
                    </a:moveTo>
                    <a:cubicBezTo>
                      <a:pt x="275" y="159"/>
                      <a:pt x="275" y="159"/>
                      <a:pt x="275" y="159"/>
                    </a:cubicBezTo>
                  </a:path>
                </a:pathLst>
              </a:custGeom>
              <a:grpFill/>
              <a:ln w="9525">
                <a:noFill/>
                <a:round/>
              </a:ln>
            </p:spPr>
            <p:txBody>
              <a:bodyPr anchor="ctr"/>
              <a:lstStyle/>
              <a:p>
                <a:pPr algn="ctr"/>
                <a:endParaRPr>
                  <a:cs typeface="+mn-ea"/>
                  <a:sym typeface="+mn-lt"/>
                </a:endParaRPr>
              </a:p>
            </p:txBody>
          </p:sp>
        </p:grpSp>
      </p:grpSp>
      <p:grpSp>
        <p:nvGrpSpPr>
          <p:cNvPr id="51" name="PA_库_组合 50"/>
          <p:cNvGrpSpPr/>
          <p:nvPr>
            <p:custDataLst>
              <p:tags r:id="rId3"/>
            </p:custDataLst>
          </p:nvPr>
        </p:nvGrpSpPr>
        <p:grpSpPr>
          <a:xfrm>
            <a:off x="7124057" y="2286994"/>
            <a:ext cx="4343848" cy="1005623"/>
            <a:chOff x="7124057" y="2286994"/>
            <a:chExt cx="4343848" cy="1005623"/>
          </a:xfrm>
        </p:grpSpPr>
        <p:sp>
          <p:nvSpPr>
            <p:cNvPr id="4" name="Arrow: Left 59"/>
            <p:cNvSpPr/>
            <p:nvPr/>
          </p:nvSpPr>
          <p:spPr bwMode="gray">
            <a:xfrm rot="10800000">
              <a:off x="7124057" y="2556611"/>
              <a:ext cx="559396" cy="419548"/>
            </a:xfrm>
            <a:prstGeom prst="leftArrow">
              <a:avLst>
                <a:gd name="adj1" fmla="val 31250"/>
                <a:gd name="adj2" fmla="val 71531"/>
              </a:avLst>
            </a:prstGeom>
            <a:gradFill rotWithShape="1">
              <a:gsLst>
                <a:gs pos="0">
                  <a:srgbClr val="B2B2B2"/>
                </a:gs>
                <a:gs pos="100000">
                  <a:srgbClr val="B2B2B2">
                    <a:gamma/>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cs typeface="+mn-ea"/>
                <a:sym typeface="+mn-lt"/>
              </a:endParaRPr>
            </a:p>
          </p:txBody>
        </p:sp>
        <p:sp>
          <p:nvSpPr>
            <p:cNvPr id="9" name="Oval 135"/>
            <p:cNvSpPr/>
            <p:nvPr/>
          </p:nvSpPr>
          <p:spPr bwMode="gray">
            <a:xfrm>
              <a:off x="7976535" y="2286994"/>
              <a:ext cx="1004995" cy="1005623"/>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cs typeface="+mn-ea"/>
                <a:sym typeface="+mn-lt"/>
              </a:endParaRPr>
            </a:p>
          </p:txBody>
        </p:sp>
        <p:sp>
          <p:nvSpPr>
            <p:cNvPr id="10" name="Oval 136"/>
            <p:cNvSpPr/>
            <p:nvPr/>
          </p:nvSpPr>
          <p:spPr bwMode="gray">
            <a:xfrm>
              <a:off x="7989377" y="2292616"/>
              <a:ext cx="980915" cy="980723"/>
            </a:xfrm>
            <a:prstGeom prst="ellipse">
              <a:avLst/>
            </a:prstGeom>
            <a:solidFill>
              <a:schemeClr val="accent2"/>
            </a:solidFill>
            <a:ln>
              <a:noFill/>
            </a:ln>
            <a:effectLst/>
          </p:spPr>
          <p:txBody>
            <a:bodyPr anchor="ctr"/>
            <a:lstStyle/>
            <a:p>
              <a:pPr algn="ctr"/>
              <a:endParaRPr>
                <a:cs typeface="+mn-ea"/>
                <a:sym typeface="+mn-lt"/>
              </a:endParaRPr>
            </a:p>
          </p:txBody>
        </p:sp>
        <p:grpSp>
          <p:nvGrpSpPr>
            <p:cNvPr id="20" name="Group 177"/>
            <p:cNvGrpSpPr/>
            <p:nvPr/>
          </p:nvGrpSpPr>
          <p:grpSpPr>
            <a:xfrm>
              <a:off x="8356644" y="2573669"/>
              <a:ext cx="391452" cy="452996"/>
              <a:chOff x="3605213" y="379413"/>
              <a:chExt cx="615950" cy="712787"/>
            </a:xfrm>
            <a:solidFill>
              <a:schemeClr val="bg1"/>
            </a:solidFill>
          </p:grpSpPr>
          <p:sp>
            <p:nvSpPr>
              <p:cNvPr id="34" name="Freeform: Shape 178"/>
              <p:cNvSpPr/>
              <p:nvPr/>
            </p:nvSpPr>
            <p:spPr bwMode="auto">
              <a:xfrm>
                <a:off x="3916363" y="996950"/>
                <a:ext cx="96838" cy="95250"/>
              </a:xfrm>
              <a:custGeom>
                <a:avLst/>
                <a:gdLst/>
                <a:ahLst/>
                <a:cxnLst>
                  <a:cxn ang="0">
                    <a:pos x="35" y="0"/>
                  </a:cxn>
                  <a:cxn ang="0">
                    <a:pos x="0" y="36"/>
                  </a:cxn>
                  <a:cxn ang="0">
                    <a:pos x="35" y="71"/>
                  </a:cxn>
                  <a:cxn ang="0">
                    <a:pos x="71" y="36"/>
                  </a:cxn>
                  <a:cxn ang="0">
                    <a:pos x="35" y="0"/>
                  </a:cxn>
                  <a:cxn ang="0">
                    <a:pos x="35" y="0"/>
                  </a:cxn>
                  <a:cxn ang="0">
                    <a:pos x="35" y="0"/>
                  </a:cxn>
                </a:cxnLst>
                <a:rect l="0" t="0" r="r" b="b"/>
                <a:pathLst>
                  <a:path w="71" h="71">
                    <a:moveTo>
                      <a:pt x="35" y="0"/>
                    </a:moveTo>
                    <a:cubicBezTo>
                      <a:pt x="16" y="0"/>
                      <a:pt x="0" y="16"/>
                      <a:pt x="0" y="36"/>
                    </a:cubicBezTo>
                    <a:cubicBezTo>
                      <a:pt x="0" y="55"/>
                      <a:pt x="16" y="71"/>
                      <a:pt x="35" y="71"/>
                    </a:cubicBezTo>
                    <a:cubicBezTo>
                      <a:pt x="55" y="71"/>
                      <a:pt x="71" y="55"/>
                      <a:pt x="71" y="36"/>
                    </a:cubicBezTo>
                    <a:cubicBezTo>
                      <a:pt x="71" y="16"/>
                      <a:pt x="55" y="0"/>
                      <a:pt x="35" y="0"/>
                    </a:cubicBezTo>
                    <a:close/>
                    <a:moveTo>
                      <a:pt x="35" y="0"/>
                    </a:moveTo>
                    <a:cubicBezTo>
                      <a:pt x="35" y="0"/>
                      <a:pt x="35" y="0"/>
                      <a:pt x="35" y="0"/>
                    </a:cubicBezTo>
                  </a:path>
                </a:pathLst>
              </a:custGeom>
              <a:grpFill/>
              <a:ln w="9525">
                <a:noFill/>
                <a:round/>
              </a:ln>
            </p:spPr>
            <p:txBody>
              <a:bodyPr anchor="ctr"/>
              <a:lstStyle/>
              <a:p>
                <a:pPr algn="ctr"/>
                <a:endParaRPr>
                  <a:cs typeface="+mn-ea"/>
                  <a:sym typeface="+mn-lt"/>
                </a:endParaRPr>
              </a:p>
            </p:txBody>
          </p:sp>
          <p:sp>
            <p:nvSpPr>
              <p:cNvPr id="35" name="Freeform: Shape 179"/>
              <p:cNvSpPr/>
              <p:nvPr/>
            </p:nvSpPr>
            <p:spPr bwMode="auto">
              <a:xfrm>
                <a:off x="3652838" y="996950"/>
                <a:ext cx="96838" cy="95250"/>
              </a:xfrm>
              <a:custGeom>
                <a:avLst/>
                <a:gdLst/>
                <a:ahLst/>
                <a:cxnLst>
                  <a:cxn ang="0">
                    <a:pos x="36" y="0"/>
                  </a:cxn>
                  <a:cxn ang="0">
                    <a:pos x="0" y="36"/>
                  </a:cxn>
                  <a:cxn ang="0">
                    <a:pos x="36" y="71"/>
                  </a:cxn>
                  <a:cxn ang="0">
                    <a:pos x="71" y="36"/>
                  </a:cxn>
                  <a:cxn ang="0">
                    <a:pos x="36" y="0"/>
                  </a:cxn>
                  <a:cxn ang="0">
                    <a:pos x="36" y="0"/>
                  </a:cxn>
                  <a:cxn ang="0">
                    <a:pos x="36" y="0"/>
                  </a:cxn>
                </a:cxnLst>
                <a:rect l="0" t="0" r="r" b="b"/>
                <a:pathLst>
                  <a:path w="71" h="71">
                    <a:moveTo>
                      <a:pt x="36" y="0"/>
                    </a:moveTo>
                    <a:cubicBezTo>
                      <a:pt x="16" y="0"/>
                      <a:pt x="0" y="16"/>
                      <a:pt x="0" y="36"/>
                    </a:cubicBezTo>
                    <a:cubicBezTo>
                      <a:pt x="0" y="55"/>
                      <a:pt x="16" y="71"/>
                      <a:pt x="36" y="71"/>
                    </a:cubicBezTo>
                    <a:cubicBezTo>
                      <a:pt x="55" y="71"/>
                      <a:pt x="71" y="55"/>
                      <a:pt x="71" y="36"/>
                    </a:cubicBezTo>
                    <a:cubicBezTo>
                      <a:pt x="71" y="16"/>
                      <a:pt x="55" y="0"/>
                      <a:pt x="36" y="0"/>
                    </a:cubicBezTo>
                    <a:close/>
                    <a:moveTo>
                      <a:pt x="36" y="0"/>
                    </a:moveTo>
                    <a:cubicBezTo>
                      <a:pt x="36" y="0"/>
                      <a:pt x="36" y="0"/>
                      <a:pt x="36" y="0"/>
                    </a:cubicBezTo>
                  </a:path>
                </a:pathLst>
              </a:custGeom>
              <a:grpFill/>
              <a:ln w="9525">
                <a:noFill/>
                <a:round/>
              </a:ln>
            </p:spPr>
            <p:txBody>
              <a:bodyPr anchor="ctr"/>
              <a:lstStyle/>
              <a:p>
                <a:pPr algn="ctr"/>
                <a:endParaRPr>
                  <a:cs typeface="+mn-ea"/>
                  <a:sym typeface="+mn-lt"/>
                </a:endParaRPr>
              </a:p>
            </p:txBody>
          </p:sp>
          <p:sp>
            <p:nvSpPr>
              <p:cNvPr id="36" name="Freeform: Shape 180"/>
              <p:cNvSpPr/>
              <p:nvPr/>
            </p:nvSpPr>
            <p:spPr bwMode="auto">
              <a:xfrm>
                <a:off x="3605213" y="504825"/>
                <a:ext cx="615950" cy="477838"/>
              </a:xfrm>
              <a:custGeom>
                <a:avLst/>
                <a:gdLst/>
                <a:ahLst/>
                <a:cxnLst>
                  <a:cxn ang="0">
                    <a:pos x="453" y="13"/>
                  </a:cxn>
                  <a:cxn ang="0">
                    <a:pos x="432" y="3"/>
                  </a:cxn>
                  <a:cxn ang="0">
                    <a:pos x="348" y="35"/>
                  </a:cxn>
                  <a:cxn ang="0">
                    <a:pos x="338" y="45"/>
                  </a:cxn>
                  <a:cxn ang="0">
                    <a:pos x="326" y="86"/>
                  </a:cxn>
                  <a:cxn ang="0">
                    <a:pos x="28" y="86"/>
                  </a:cxn>
                  <a:cxn ang="0">
                    <a:pos x="13" y="82"/>
                  </a:cxn>
                  <a:cxn ang="0">
                    <a:pos x="2" y="102"/>
                  </a:cxn>
                  <a:cxn ang="0">
                    <a:pos x="49" y="263"/>
                  </a:cxn>
                  <a:cxn ang="0">
                    <a:pos x="64" y="274"/>
                  </a:cxn>
                  <a:cxn ang="0">
                    <a:pos x="268" y="274"/>
                  </a:cxn>
                  <a:cxn ang="0">
                    <a:pos x="255" y="318"/>
                  </a:cxn>
                  <a:cxn ang="0">
                    <a:pos x="62" y="318"/>
                  </a:cxn>
                  <a:cxn ang="0">
                    <a:pos x="46" y="335"/>
                  </a:cxn>
                  <a:cxn ang="0">
                    <a:pos x="62" y="351"/>
                  </a:cxn>
                  <a:cxn ang="0">
                    <a:pos x="267" y="351"/>
                  </a:cxn>
                  <a:cxn ang="0">
                    <a:pos x="282" y="339"/>
                  </a:cxn>
                  <a:cxn ang="0">
                    <a:pos x="304" y="263"/>
                  </a:cxn>
                  <a:cxn ang="0">
                    <a:pos x="367" y="62"/>
                  </a:cxn>
                  <a:cxn ang="0">
                    <a:pos x="444" y="33"/>
                  </a:cxn>
                  <a:cxn ang="0">
                    <a:pos x="454" y="18"/>
                  </a:cxn>
                  <a:cxn ang="0">
                    <a:pos x="453" y="13"/>
                  </a:cxn>
                  <a:cxn ang="0">
                    <a:pos x="277" y="242"/>
                  </a:cxn>
                  <a:cxn ang="0">
                    <a:pos x="76" y="242"/>
                  </a:cxn>
                  <a:cxn ang="0">
                    <a:pos x="68" y="214"/>
                  </a:cxn>
                  <a:cxn ang="0">
                    <a:pos x="286" y="214"/>
                  </a:cxn>
                  <a:cxn ang="0">
                    <a:pos x="277" y="242"/>
                  </a:cxn>
                  <a:cxn ang="0">
                    <a:pos x="294" y="188"/>
                  </a:cxn>
                  <a:cxn ang="0">
                    <a:pos x="61" y="188"/>
                  </a:cxn>
                  <a:cxn ang="0">
                    <a:pos x="53" y="163"/>
                  </a:cxn>
                  <a:cxn ang="0">
                    <a:pos x="302" y="163"/>
                  </a:cxn>
                  <a:cxn ang="0">
                    <a:pos x="294" y="188"/>
                  </a:cxn>
                  <a:cxn ang="0">
                    <a:pos x="310" y="137"/>
                  </a:cxn>
                  <a:cxn ang="0">
                    <a:pos x="46" y="137"/>
                  </a:cxn>
                  <a:cxn ang="0">
                    <a:pos x="39" y="112"/>
                  </a:cxn>
                  <a:cxn ang="0">
                    <a:pos x="318" y="112"/>
                  </a:cxn>
                  <a:cxn ang="0">
                    <a:pos x="310" y="137"/>
                  </a:cxn>
                  <a:cxn ang="0">
                    <a:pos x="310" y="137"/>
                  </a:cxn>
                  <a:cxn ang="0">
                    <a:pos x="310" y="137"/>
                  </a:cxn>
                </a:cxnLst>
                <a:rect l="0" t="0" r="r" b="b"/>
                <a:pathLst>
                  <a:path w="454" h="351">
                    <a:moveTo>
                      <a:pt x="453" y="13"/>
                    </a:moveTo>
                    <a:cubicBezTo>
                      <a:pt x="450" y="4"/>
                      <a:pt x="441" y="0"/>
                      <a:pt x="432" y="3"/>
                    </a:cubicBezTo>
                    <a:cubicBezTo>
                      <a:pt x="348" y="35"/>
                      <a:pt x="348" y="35"/>
                      <a:pt x="348" y="35"/>
                    </a:cubicBezTo>
                    <a:cubicBezTo>
                      <a:pt x="344" y="37"/>
                      <a:pt x="340" y="41"/>
                      <a:pt x="338" y="45"/>
                    </a:cubicBezTo>
                    <a:cubicBezTo>
                      <a:pt x="326" y="86"/>
                      <a:pt x="326" y="86"/>
                      <a:pt x="326" y="86"/>
                    </a:cubicBezTo>
                    <a:cubicBezTo>
                      <a:pt x="28" y="86"/>
                      <a:pt x="28" y="86"/>
                      <a:pt x="28" y="86"/>
                    </a:cubicBezTo>
                    <a:cubicBezTo>
                      <a:pt x="24" y="82"/>
                      <a:pt x="19" y="81"/>
                      <a:pt x="13" y="82"/>
                    </a:cubicBezTo>
                    <a:cubicBezTo>
                      <a:pt x="5" y="85"/>
                      <a:pt x="0" y="93"/>
                      <a:pt x="2" y="102"/>
                    </a:cubicBezTo>
                    <a:cubicBezTo>
                      <a:pt x="49" y="263"/>
                      <a:pt x="49" y="263"/>
                      <a:pt x="49" y="263"/>
                    </a:cubicBezTo>
                    <a:cubicBezTo>
                      <a:pt x="51" y="270"/>
                      <a:pt x="57" y="274"/>
                      <a:pt x="64" y="274"/>
                    </a:cubicBezTo>
                    <a:cubicBezTo>
                      <a:pt x="268" y="274"/>
                      <a:pt x="268" y="274"/>
                      <a:pt x="268" y="274"/>
                    </a:cubicBezTo>
                    <a:cubicBezTo>
                      <a:pt x="263" y="289"/>
                      <a:pt x="258" y="309"/>
                      <a:pt x="255" y="318"/>
                    </a:cubicBezTo>
                    <a:cubicBezTo>
                      <a:pt x="62" y="318"/>
                      <a:pt x="62" y="318"/>
                      <a:pt x="62" y="318"/>
                    </a:cubicBezTo>
                    <a:cubicBezTo>
                      <a:pt x="53" y="318"/>
                      <a:pt x="46" y="326"/>
                      <a:pt x="46" y="335"/>
                    </a:cubicBezTo>
                    <a:cubicBezTo>
                      <a:pt x="46" y="343"/>
                      <a:pt x="53" y="351"/>
                      <a:pt x="62" y="351"/>
                    </a:cubicBezTo>
                    <a:cubicBezTo>
                      <a:pt x="267" y="351"/>
                      <a:pt x="267" y="351"/>
                      <a:pt x="267" y="351"/>
                    </a:cubicBezTo>
                    <a:cubicBezTo>
                      <a:pt x="274" y="351"/>
                      <a:pt x="280" y="346"/>
                      <a:pt x="282" y="339"/>
                    </a:cubicBezTo>
                    <a:cubicBezTo>
                      <a:pt x="304" y="263"/>
                      <a:pt x="304" y="263"/>
                      <a:pt x="304" y="263"/>
                    </a:cubicBezTo>
                    <a:cubicBezTo>
                      <a:pt x="306" y="259"/>
                      <a:pt x="363" y="76"/>
                      <a:pt x="367" y="62"/>
                    </a:cubicBezTo>
                    <a:cubicBezTo>
                      <a:pt x="379" y="58"/>
                      <a:pt x="444" y="33"/>
                      <a:pt x="444" y="33"/>
                    </a:cubicBezTo>
                    <a:cubicBezTo>
                      <a:pt x="450" y="31"/>
                      <a:pt x="454" y="25"/>
                      <a:pt x="454" y="18"/>
                    </a:cubicBezTo>
                    <a:cubicBezTo>
                      <a:pt x="454" y="16"/>
                      <a:pt x="454" y="15"/>
                      <a:pt x="453" y="13"/>
                    </a:cubicBezTo>
                    <a:close/>
                    <a:moveTo>
                      <a:pt x="277" y="242"/>
                    </a:moveTo>
                    <a:cubicBezTo>
                      <a:pt x="76" y="242"/>
                      <a:pt x="76" y="242"/>
                      <a:pt x="76" y="242"/>
                    </a:cubicBezTo>
                    <a:cubicBezTo>
                      <a:pt x="75" y="238"/>
                      <a:pt x="72" y="227"/>
                      <a:pt x="68" y="214"/>
                    </a:cubicBezTo>
                    <a:cubicBezTo>
                      <a:pt x="286" y="214"/>
                      <a:pt x="286" y="214"/>
                      <a:pt x="286" y="214"/>
                    </a:cubicBezTo>
                    <a:lnTo>
                      <a:pt x="277" y="242"/>
                    </a:lnTo>
                    <a:close/>
                    <a:moveTo>
                      <a:pt x="294" y="188"/>
                    </a:moveTo>
                    <a:cubicBezTo>
                      <a:pt x="61" y="188"/>
                      <a:pt x="61" y="188"/>
                      <a:pt x="61" y="188"/>
                    </a:cubicBezTo>
                    <a:cubicBezTo>
                      <a:pt x="58" y="180"/>
                      <a:pt x="56" y="171"/>
                      <a:pt x="53" y="163"/>
                    </a:cubicBezTo>
                    <a:cubicBezTo>
                      <a:pt x="302" y="163"/>
                      <a:pt x="302" y="163"/>
                      <a:pt x="302" y="163"/>
                    </a:cubicBezTo>
                    <a:lnTo>
                      <a:pt x="294" y="188"/>
                    </a:lnTo>
                    <a:close/>
                    <a:moveTo>
                      <a:pt x="310" y="137"/>
                    </a:moveTo>
                    <a:cubicBezTo>
                      <a:pt x="46" y="137"/>
                      <a:pt x="46" y="137"/>
                      <a:pt x="46" y="137"/>
                    </a:cubicBezTo>
                    <a:cubicBezTo>
                      <a:pt x="43" y="127"/>
                      <a:pt x="41" y="119"/>
                      <a:pt x="39" y="112"/>
                    </a:cubicBezTo>
                    <a:cubicBezTo>
                      <a:pt x="318" y="112"/>
                      <a:pt x="318" y="112"/>
                      <a:pt x="318" y="112"/>
                    </a:cubicBezTo>
                    <a:lnTo>
                      <a:pt x="310" y="137"/>
                    </a:lnTo>
                    <a:close/>
                    <a:moveTo>
                      <a:pt x="310" y="137"/>
                    </a:moveTo>
                    <a:cubicBezTo>
                      <a:pt x="310" y="137"/>
                      <a:pt x="310" y="137"/>
                      <a:pt x="310" y="137"/>
                    </a:cubicBezTo>
                  </a:path>
                </a:pathLst>
              </a:custGeom>
              <a:grpFill/>
              <a:ln w="9525">
                <a:noFill/>
                <a:round/>
              </a:ln>
            </p:spPr>
            <p:txBody>
              <a:bodyPr anchor="ctr"/>
              <a:lstStyle/>
              <a:p>
                <a:pPr algn="ctr"/>
                <a:endParaRPr>
                  <a:cs typeface="+mn-ea"/>
                  <a:sym typeface="+mn-lt"/>
                </a:endParaRPr>
              </a:p>
            </p:txBody>
          </p:sp>
          <p:sp>
            <p:nvSpPr>
              <p:cNvPr id="37" name="Freeform: Shape 181"/>
              <p:cNvSpPr/>
              <p:nvPr/>
            </p:nvSpPr>
            <p:spPr bwMode="auto">
              <a:xfrm>
                <a:off x="3732213" y="379413"/>
                <a:ext cx="247650" cy="223838"/>
              </a:xfrm>
              <a:custGeom>
                <a:avLst/>
                <a:gdLst/>
                <a:ahLst/>
                <a:cxnLst>
                  <a:cxn ang="0">
                    <a:pos x="156" y="63"/>
                  </a:cxn>
                  <a:cxn ang="0">
                    <a:pos x="112" y="63"/>
                  </a:cxn>
                  <a:cxn ang="0">
                    <a:pos x="112" y="0"/>
                  </a:cxn>
                  <a:cxn ang="0">
                    <a:pos x="43" y="0"/>
                  </a:cxn>
                  <a:cxn ang="0">
                    <a:pos x="43" y="63"/>
                  </a:cxn>
                  <a:cxn ang="0">
                    <a:pos x="0" y="63"/>
                  </a:cxn>
                  <a:cxn ang="0">
                    <a:pos x="78" y="141"/>
                  </a:cxn>
                  <a:cxn ang="0">
                    <a:pos x="156" y="63"/>
                  </a:cxn>
                  <a:cxn ang="0">
                    <a:pos x="156" y="63"/>
                  </a:cxn>
                  <a:cxn ang="0">
                    <a:pos x="156" y="63"/>
                  </a:cxn>
                </a:cxnLst>
                <a:rect l="0" t="0" r="r" b="b"/>
                <a:pathLst>
                  <a:path w="156" h="141">
                    <a:moveTo>
                      <a:pt x="156" y="63"/>
                    </a:moveTo>
                    <a:lnTo>
                      <a:pt x="112" y="63"/>
                    </a:lnTo>
                    <a:lnTo>
                      <a:pt x="112" y="0"/>
                    </a:lnTo>
                    <a:lnTo>
                      <a:pt x="43" y="0"/>
                    </a:lnTo>
                    <a:lnTo>
                      <a:pt x="43" y="63"/>
                    </a:lnTo>
                    <a:lnTo>
                      <a:pt x="0" y="63"/>
                    </a:lnTo>
                    <a:lnTo>
                      <a:pt x="78" y="141"/>
                    </a:lnTo>
                    <a:lnTo>
                      <a:pt x="156" y="63"/>
                    </a:lnTo>
                    <a:close/>
                    <a:moveTo>
                      <a:pt x="156" y="63"/>
                    </a:moveTo>
                    <a:lnTo>
                      <a:pt x="156" y="63"/>
                    </a:lnTo>
                    <a:close/>
                  </a:path>
                </a:pathLst>
              </a:custGeom>
              <a:grpFill/>
              <a:ln w="9525">
                <a:noFill/>
                <a:round/>
              </a:ln>
            </p:spPr>
            <p:txBody>
              <a:bodyPr anchor="ctr"/>
              <a:lstStyle/>
              <a:p>
                <a:pPr algn="ctr"/>
                <a:endParaRPr>
                  <a:cs typeface="+mn-ea"/>
                  <a:sym typeface="+mn-lt"/>
                </a:endParaRPr>
              </a:p>
            </p:txBody>
          </p:sp>
          <p:sp>
            <p:nvSpPr>
              <p:cNvPr id="38" name="Freeform: Shape 182"/>
              <p:cNvSpPr/>
              <p:nvPr/>
            </p:nvSpPr>
            <p:spPr bwMode="auto">
              <a:xfrm>
                <a:off x="3732213" y="379413"/>
                <a:ext cx="247650" cy="223838"/>
              </a:xfrm>
              <a:custGeom>
                <a:avLst/>
                <a:gdLst/>
                <a:ahLst/>
                <a:cxnLst>
                  <a:cxn ang="0">
                    <a:pos x="156" y="63"/>
                  </a:cxn>
                  <a:cxn ang="0">
                    <a:pos x="112" y="63"/>
                  </a:cxn>
                  <a:cxn ang="0">
                    <a:pos x="112" y="0"/>
                  </a:cxn>
                  <a:cxn ang="0">
                    <a:pos x="43" y="0"/>
                  </a:cxn>
                  <a:cxn ang="0">
                    <a:pos x="43" y="63"/>
                  </a:cxn>
                  <a:cxn ang="0">
                    <a:pos x="0" y="63"/>
                  </a:cxn>
                  <a:cxn ang="0">
                    <a:pos x="78" y="141"/>
                  </a:cxn>
                  <a:cxn ang="0">
                    <a:pos x="156" y="63"/>
                  </a:cxn>
                  <a:cxn ang="0">
                    <a:pos x="156" y="63"/>
                  </a:cxn>
                  <a:cxn ang="0">
                    <a:pos x="156" y="63"/>
                  </a:cxn>
                </a:cxnLst>
                <a:rect l="0" t="0" r="r" b="b"/>
                <a:pathLst>
                  <a:path w="156" h="141">
                    <a:moveTo>
                      <a:pt x="156" y="63"/>
                    </a:moveTo>
                    <a:lnTo>
                      <a:pt x="112" y="63"/>
                    </a:lnTo>
                    <a:lnTo>
                      <a:pt x="112" y="0"/>
                    </a:lnTo>
                    <a:lnTo>
                      <a:pt x="43" y="0"/>
                    </a:lnTo>
                    <a:lnTo>
                      <a:pt x="43" y="63"/>
                    </a:lnTo>
                    <a:lnTo>
                      <a:pt x="0" y="63"/>
                    </a:lnTo>
                    <a:lnTo>
                      <a:pt x="78" y="141"/>
                    </a:lnTo>
                    <a:lnTo>
                      <a:pt x="156" y="63"/>
                    </a:lnTo>
                    <a:moveTo>
                      <a:pt x="156" y="63"/>
                    </a:moveTo>
                    <a:lnTo>
                      <a:pt x="156" y="63"/>
                    </a:lnTo>
                  </a:path>
                </a:pathLst>
              </a:custGeom>
              <a:grpFill/>
              <a:ln w="9525">
                <a:noFill/>
                <a:round/>
              </a:ln>
            </p:spPr>
            <p:txBody>
              <a:bodyPr anchor="ctr"/>
              <a:lstStyle/>
              <a:p>
                <a:pPr algn="ctr"/>
                <a:endParaRPr>
                  <a:cs typeface="+mn-ea"/>
                  <a:sym typeface="+mn-lt"/>
                </a:endParaRPr>
              </a:p>
            </p:txBody>
          </p:sp>
        </p:grpSp>
        <p:grpSp>
          <p:nvGrpSpPr>
            <p:cNvPr id="22" name="Group 44"/>
            <p:cNvGrpSpPr/>
            <p:nvPr/>
          </p:nvGrpSpPr>
          <p:grpSpPr>
            <a:xfrm>
              <a:off x="8970293" y="2362187"/>
              <a:ext cx="2497612" cy="866138"/>
              <a:chOff x="7645890" y="3344328"/>
              <a:chExt cx="2122517" cy="866138"/>
            </a:xfrm>
          </p:grpSpPr>
          <p:sp>
            <p:nvSpPr>
              <p:cNvPr id="32" name="TextBox 45"/>
              <p:cNvSpPr txBox="1"/>
              <p:nvPr/>
            </p:nvSpPr>
            <p:spPr bwMode="auto">
              <a:xfrm>
                <a:off x="7645890" y="3344328"/>
                <a:ext cx="1301593" cy="309958"/>
              </a:xfrm>
              <a:prstGeom prst="rect">
                <a:avLst/>
              </a:prstGeom>
              <a:noFill/>
            </p:spPr>
            <p:txBody>
              <a:bodyPr wrap="none" lIns="360000" tIns="46800" rIns="90000" bIns="46800">
                <a:normAutofit/>
              </a:bodyPr>
              <a:lstStyle/>
              <a:p>
                <a:pPr algn="l"/>
                <a:r>
                  <a:rPr lang="zh-CN" altLang="en-US" sz="1400" dirty="0">
                    <a:solidFill>
                      <a:schemeClr val="accent2">
                        <a:lumMod val="100000"/>
                      </a:schemeClr>
                    </a:solidFill>
                    <a:effectLst/>
                    <a:cs typeface="+mn-ea"/>
                    <a:sym typeface="+mn-lt"/>
                  </a:rPr>
                  <a:t>输入标题文本</a:t>
                </a:r>
                <a:endParaRPr lang="zh-CN" altLang="en-US" sz="1400" dirty="0">
                  <a:solidFill>
                    <a:schemeClr val="accent2">
                      <a:lumMod val="100000"/>
                    </a:schemeClr>
                  </a:solidFill>
                  <a:effectLst/>
                  <a:cs typeface="+mn-ea"/>
                  <a:sym typeface="+mn-lt"/>
                </a:endParaRPr>
              </a:p>
            </p:txBody>
          </p:sp>
          <p:sp>
            <p:nvSpPr>
              <p:cNvPr id="33" name="TextBox 46"/>
              <p:cNvSpPr txBox="1"/>
              <p:nvPr/>
            </p:nvSpPr>
            <p:spPr bwMode="auto">
              <a:xfrm>
                <a:off x="7645890" y="3654287"/>
                <a:ext cx="2122517" cy="556179"/>
              </a:xfrm>
              <a:prstGeom prst="rect">
                <a:avLst/>
              </a:prstGeom>
              <a:noFill/>
            </p:spPr>
            <p:txBody>
              <a:bodyPr wrap="square" lIns="360000" tIns="46800" rIns="90000" bIns="46800">
                <a:normAutofit/>
              </a:bodyPr>
              <a:lstStyle/>
              <a:p>
                <a:pPr algn="l" latinLnBrk="0">
                  <a:lnSpc>
                    <a:spcPct val="120000"/>
                  </a:lnSpc>
                </a:pPr>
                <a:r>
                  <a:rPr lang="zh-CN" altLang="en-US" sz="1000" b="0" dirty="0">
                    <a:solidFill>
                      <a:schemeClr val="tx1">
                        <a:lumMod val="85000"/>
                        <a:lumOff val="15000"/>
                      </a:schemeClr>
                    </a:solidFill>
                    <a:effectLst/>
                    <a:cs typeface="+mn-ea"/>
                    <a:sym typeface="+mn-lt"/>
                  </a:rPr>
                  <a:t>请替换文字内容复制你的内容到此 （请选择只保留文本）</a:t>
                </a:r>
                <a:endParaRPr lang="zh-CN" altLang="en-US" sz="1000" b="0" dirty="0">
                  <a:solidFill>
                    <a:schemeClr val="tx1">
                      <a:lumMod val="85000"/>
                      <a:lumOff val="15000"/>
                    </a:schemeClr>
                  </a:solidFill>
                  <a:effectLst/>
                  <a:cs typeface="+mn-ea"/>
                  <a:sym typeface="+mn-lt"/>
                </a:endParaRPr>
              </a:p>
            </p:txBody>
          </p:sp>
        </p:grpSp>
      </p:grpSp>
      <p:grpSp>
        <p:nvGrpSpPr>
          <p:cNvPr id="2" name="PA_库_组合 1"/>
          <p:cNvGrpSpPr/>
          <p:nvPr>
            <p:custDataLst>
              <p:tags r:id="rId4"/>
            </p:custDataLst>
          </p:nvPr>
        </p:nvGrpSpPr>
        <p:grpSpPr>
          <a:xfrm>
            <a:off x="695127" y="2286994"/>
            <a:ext cx="4261266" cy="1005623"/>
            <a:chOff x="695127" y="2286994"/>
            <a:chExt cx="4261266" cy="1005623"/>
          </a:xfrm>
        </p:grpSpPr>
        <p:sp>
          <p:nvSpPr>
            <p:cNvPr id="6" name="Arrow: Left 61"/>
            <p:cNvSpPr/>
            <p:nvPr/>
          </p:nvSpPr>
          <p:spPr bwMode="gray">
            <a:xfrm>
              <a:off x="4396997" y="2556611"/>
              <a:ext cx="559396" cy="419548"/>
            </a:xfrm>
            <a:prstGeom prst="leftArrow">
              <a:avLst>
                <a:gd name="adj1" fmla="val 31250"/>
                <a:gd name="adj2" fmla="val 71531"/>
              </a:avLst>
            </a:prstGeom>
            <a:gradFill rotWithShape="1">
              <a:gsLst>
                <a:gs pos="0">
                  <a:srgbClr val="B2B2B2">
                    <a:gamma/>
                    <a:invGamma/>
                  </a:srgbClr>
                </a:gs>
                <a:gs pos="100000">
                  <a:srgbClr val="B2B2B2">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cs typeface="+mn-ea"/>
                <a:sym typeface="+mn-lt"/>
              </a:endParaRPr>
            </a:p>
          </p:txBody>
        </p:sp>
        <p:sp>
          <p:nvSpPr>
            <p:cNvPr id="11" name="Oval 143"/>
            <p:cNvSpPr/>
            <p:nvPr/>
          </p:nvSpPr>
          <p:spPr bwMode="gray">
            <a:xfrm>
              <a:off x="3072202" y="2286994"/>
              <a:ext cx="1004995" cy="1005623"/>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cs typeface="+mn-ea"/>
                <a:sym typeface="+mn-lt"/>
              </a:endParaRPr>
            </a:p>
          </p:txBody>
        </p:sp>
        <p:sp>
          <p:nvSpPr>
            <p:cNvPr id="12" name="Oval 144"/>
            <p:cNvSpPr/>
            <p:nvPr/>
          </p:nvSpPr>
          <p:spPr bwMode="gray">
            <a:xfrm>
              <a:off x="3085044" y="2292616"/>
              <a:ext cx="980915" cy="980723"/>
            </a:xfrm>
            <a:prstGeom prst="ellipse">
              <a:avLst/>
            </a:prstGeom>
            <a:solidFill>
              <a:schemeClr val="accent1"/>
            </a:solidFill>
            <a:ln>
              <a:noFill/>
            </a:ln>
            <a:effectLst/>
          </p:spPr>
          <p:txBody>
            <a:bodyPr anchor="ctr"/>
            <a:lstStyle/>
            <a:p>
              <a:pPr algn="ctr"/>
              <a:endParaRPr>
                <a:cs typeface="+mn-ea"/>
                <a:sym typeface="+mn-lt"/>
              </a:endParaRPr>
            </a:p>
          </p:txBody>
        </p:sp>
        <p:grpSp>
          <p:nvGrpSpPr>
            <p:cNvPr id="19" name="Group 170"/>
            <p:cNvGrpSpPr/>
            <p:nvPr/>
          </p:nvGrpSpPr>
          <p:grpSpPr>
            <a:xfrm>
              <a:off x="3296702" y="2548440"/>
              <a:ext cx="502430" cy="503440"/>
              <a:chOff x="2436813" y="361950"/>
              <a:chExt cx="790575" cy="792163"/>
            </a:xfrm>
            <a:solidFill>
              <a:schemeClr val="bg1"/>
            </a:solidFill>
          </p:grpSpPr>
          <p:sp>
            <p:nvSpPr>
              <p:cNvPr id="39" name="Freeform: Shape 171"/>
              <p:cNvSpPr/>
              <p:nvPr/>
            </p:nvSpPr>
            <p:spPr bwMode="auto">
              <a:xfrm>
                <a:off x="2436813" y="509588"/>
                <a:ext cx="692150" cy="446088"/>
              </a:xfrm>
              <a:custGeom>
                <a:avLst/>
                <a:gdLst/>
                <a:ahLst/>
                <a:cxnLst>
                  <a:cxn ang="0">
                    <a:pos x="436" y="281"/>
                  </a:cxn>
                  <a:cxn ang="0">
                    <a:pos x="177" y="281"/>
                  </a:cxn>
                  <a:cxn ang="0">
                    <a:pos x="68" y="31"/>
                  </a:cxn>
                  <a:cxn ang="0">
                    <a:pos x="0" y="31"/>
                  </a:cxn>
                  <a:cxn ang="0">
                    <a:pos x="0" y="0"/>
                  </a:cxn>
                  <a:cxn ang="0">
                    <a:pos x="88" y="0"/>
                  </a:cxn>
                  <a:cxn ang="0">
                    <a:pos x="197" y="250"/>
                  </a:cxn>
                  <a:cxn ang="0">
                    <a:pos x="436" y="250"/>
                  </a:cxn>
                  <a:cxn ang="0">
                    <a:pos x="436" y="281"/>
                  </a:cxn>
                  <a:cxn ang="0">
                    <a:pos x="436" y="281"/>
                  </a:cxn>
                  <a:cxn ang="0">
                    <a:pos x="436" y="281"/>
                  </a:cxn>
                </a:cxnLst>
                <a:rect l="0" t="0" r="r" b="b"/>
                <a:pathLst>
                  <a:path w="436" h="281">
                    <a:moveTo>
                      <a:pt x="436" y="281"/>
                    </a:moveTo>
                    <a:lnTo>
                      <a:pt x="177" y="281"/>
                    </a:lnTo>
                    <a:lnTo>
                      <a:pt x="68" y="31"/>
                    </a:lnTo>
                    <a:lnTo>
                      <a:pt x="0" y="31"/>
                    </a:lnTo>
                    <a:lnTo>
                      <a:pt x="0" y="0"/>
                    </a:lnTo>
                    <a:lnTo>
                      <a:pt x="88" y="0"/>
                    </a:lnTo>
                    <a:lnTo>
                      <a:pt x="197" y="250"/>
                    </a:lnTo>
                    <a:lnTo>
                      <a:pt x="436" y="250"/>
                    </a:lnTo>
                    <a:lnTo>
                      <a:pt x="436" y="281"/>
                    </a:lnTo>
                    <a:close/>
                    <a:moveTo>
                      <a:pt x="436" y="281"/>
                    </a:moveTo>
                    <a:lnTo>
                      <a:pt x="436" y="281"/>
                    </a:lnTo>
                    <a:close/>
                  </a:path>
                </a:pathLst>
              </a:custGeom>
              <a:grpFill/>
              <a:ln w="9525">
                <a:noFill/>
                <a:round/>
              </a:ln>
            </p:spPr>
            <p:txBody>
              <a:bodyPr anchor="ctr"/>
              <a:lstStyle/>
              <a:p>
                <a:pPr algn="ctr"/>
                <a:endParaRPr>
                  <a:cs typeface="+mn-ea"/>
                  <a:sym typeface="+mn-lt"/>
                </a:endParaRPr>
              </a:p>
            </p:txBody>
          </p:sp>
          <p:sp>
            <p:nvSpPr>
              <p:cNvPr id="40" name="Freeform: Shape 172"/>
              <p:cNvSpPr/>
              <p:nvPr/>
            </p:nvSpPr>
            <p:spPr bwMode="auto">
              <a:xfrm>
                <a:off x="2436813" y="509588"/>
                <a:ext cx="692150" cy="446088"/>
              </a:xfrm>
              <a:custGeom>
                <a:avLst/>
                <a:gdLst/>
                <a:ahLst/>
                <a:cxnLst>
                  <a:cxn ang="0">
                    <a:pos x="436" y="281"/>
                  </a:cxn>
                  <a:cxn ang="0">
                    <a:pos x="177" y="281"/>
                  </a:cxn>
                  <a:cxn ang="0">
                    <a:pos x="68" y="31"/>
                  </a:cxn>
                  <a:cxn ang="0">
                    <a:pos x="0" y="31"/>
                  </a:cxn>
                  <a:cxn ang="0">
                    <a:pos x="0" y="0"/>
                  </a:cxn>
                  <a:cxn ang="0">
                    <a:pos x="88" y="0"/>
                  </a:cxn>
                  <a:cxn ang="0">
                    <a:pos x="197" y="250"/>
                  </a:cxn>
                  <a:cxn ang="0">
                    <a:pos x="436" y="250"/>
                  </a:cxn>
                  <a:cxn ang="0">
                    <a:pos x="436" y="281"/>
                  </a:cxn>
                  <a:cxn ang="0">
                    <a:pos x="436" y="281"/>
                  </a:cxn>
                  <a:cxn ang="0">
                    <a:pos x="436" y="281"/>
                  </a:cxn>
                </a:cxnLst>
                <a:rect l="0" t="0" r="r" b="b"/>
                <a:pathLst>
                  <a:path w="436" h="281">
                    <a:moveTo>
                      <a:pt x="436" y="281"/>
                    </a:moveTo>
                    <a:lnTo>
                      <a:pt x="177" y="281"/>
                    </a:lnTo>
                    <a:lnTo>
                      <a:pt x="68" y="31"/>
                    </a:lnTo>
                    <a:lnTo>
                      <a:pt x="0" y="31"/>
                    </a:lnTo>
                    <a:lnTo>
                      <a:pt x="0" y="0"/>
                    </a:lnTo>
                    <a:lnTo>
                      <a:pt x="88" y="0"/>
                    </a:lnTo>
                    <a:lnTo>
                      <a:pt x="197" y="250"/>
                    </a:lnTo>
                    <a:lnTo>
                      <a:pt x="436" y="250"/>
                    </a:lnTo>
                    <a:lnTo>
                      <a:pt x="436" y="281"/>
                    </a:lnTo>
                    <a:moveTo>
                      <a:pt x="436" y="281"/>
                    </a:moveTo>
                    <a:lnTo>
                      <a:pt x="436" y="281"/>
                    </a:lnTo>
                  </a:path>
                </a:pathLst>
              </a:custGeom>
              <a:grpFill/>
              <a:ln w="9525">
                <a:noFill/>
                <a:round/>
              </a:ln>
            </p:spPr>
            <p:txBody>
              <a:bodyPr anchor="ctr"/>
              <a:lstStyle/>
              <a:p>
                <a:pPr algn="ctr"/>
                <a:endParaRPr>
                  <a:cs typeface="+mn-ea"/>
                  <a:sym typeface="+mn-lt"/>
                </a:endParaRPr>
              </a:p>
            </p:txBody>
          </p:sp>
          <p:sp>
            <p:nvSpPr>
              <p:cNvPr id="41" name="Freeform: Shape 173"/>
              <p:cNvSpPr/>
              <p:nvPr/>
            </p:nvSpPr>
            <p:spPr bwMode="auto">
              <a:xfrm>
                <a:off x="2733675" y="1006475"/>
                <a:ext cx="147638" cy="147638"/>
              </a:xfrm>
              <a:custGeom>
                <a:avLst/>
                <a:gdLst/>
                <a:ahLst/>
                <a:cxnLst>
                  <a:cxn ang="0">
                    <a:pos x="109" y="54"/>
                  </a:cxn>
                  <a:cxn ang="0">
                    <a:pos x="54" y="109"/>
                  </a:cxn>
                  <a:cxn ang="0">
                    <a:pos x="0" y="54"/>
                  </a:cxn>
                  <a:cxn ang="0">
                    <a:pos x="54" y="0"/>
                  </a:cxn>
                  <a:cxn ang="0">
                    <a:pos x="109" y="54"/>
                  </a:cxn>
                  <a:cxn ang="0">
                    <a:pos x="109" y="54"/>
                  </a:cxn>
                  <a:cxn ang="0">
                    <a:pos x="109" y="54"/>
                  </a:cxn>
                </a:cxnLst>
                <a:rect l="0" t="0" r="r" b="b"/>
                <a:pathLst>
                  <a:path w="109" h="109">
                    <a:moveTo>
                      <a:pt x="109" y="54"/>
                    </a:moveTo>
                    <a:cubicBezTo>
                      <a:pt x="109" y="84"/>
                      <a:pt x="84" y="109"/>
                      <a:pt x="54" y="109"/>
                    </a:cubicBezTo>
                    <a:cubicBezTo>
                      <a:pt x="24" y="109"/>
                      <a:pt x="0" y="84"/>
                      <a:pt x="0" y="54"/>
                    </a:cubicBezTo>
                    <a:cubicBezTo>
                      <a:pt x="0" y="24"/>
                      <a:pt x="24" y="0"/>
                      <a:pt x="54" y="0"/>
                    </a:cubicBezTo>
                    <a:cubicBezTo>
                      <a:pt x="84" y="0"/>
                      <a:pt x="109" y="24"/>
                      <a:pt x="109" y="54"/>
                    </a:cubicBezTo>
                    <a:close/>
                    <a:moveTo>
                      <a:pt x="109" y="54"/>
                    </a:moveTo>
                    <a:cubicBezTo>
                      <a:pt x="109" y="54"/>
                      <a:pt x="109" y="54"/>
                      <a:pt x="109" y="54"/>
                    </a:cubicBezTo>
                  </a:path>
                </a:pathLst>
              </a:custGeom>
              <a:grpFill/>
              <a:ln w="9525">
                <a:noFill/>
                <a:round/>
              </a:ln>
            </p:spPr>
            <p:txBody>
              <a:bodyPr anchor="ctr"/>
              <a:lstStyle/>
              <a:p>
                <a:pPr algn="ctr"/>
                <a:endParaRPr>
                  <a:cs typeface="+mn-ea"/>
                  <a:sym typeface="+mn-lt"/>
                </a:endParaRPr>
              </a:p>
            </p:txBody>
          </p:sp>
          <p:sp>
            <p:nvSpPr>
              <p:cNvPr id="42" name="Freeform: Shape 174"/>
              <p:cNvSpPr/>
              <p:nvPr/>
            </p:nvSpPr>
            <p:spPr bwMode="auto">
              <a:xfrm>
                <a:off x="2981325" y="1006475"/>
                <a:ext cx="147638" cy="147638"/>
              </a:xfrm>
              <a:custGeom>
                <a:avLst/>
                <a:gdLst/>
                <a:ahLst/>
                <a:cxnLst>
                  <a:cxn ang="0">
                    <a:pos x="109" y="54"/>
                  </a:cxn>
                  <a:cxn ang="0">
                    <a:pos x="54" y="109"/>
                  </a:cxn>
                  <a:cxn ang="0">
                    <a:pos x="0" y="54"/>
                  </a:cxn>
                  <a:cxn ang="0">
                    <a:pos x="54" y="0"/>
                  </a:cxn>
                  <a:cxn ang="0">
                    <a:pos x="109" y="54"/>
                  </a:cxn>
                  <a:cxn ang="0">
                    <a:pos x="109" y="54"/>
                  </a:cxn>
                  <a:cxn ang="0">
                    <a:pos x="109" y="54"/>
                  </a:cxn>
                </a:cxnLst>
                <a:rect l="0" t="0" r="r" b="b"/>
                <a:pathLst>
                  <a:path w="109" h="109">
                    <a:moveTo>
                      <a:pt x="109" y="54"/>
                    </a:moveTo>
                    <a:cubicBezTo>
                      <a:pt x="109" y="84"/>
                      <a:pt x="84" y="109"/>
                      <a:pt x="54" y="109"/>
                    </a:cubicBezTo>
                    <a:cubicBezTo>
                      <a:pt x="24" y="109"/>
                      <a:pt x="0" y="84"/>
                      <a:pt x="0" y="54"/>
                    </a:cubicBezTo>
                    <a:cubicBezTo>
                      <a:pt x="0" y="24"/>
                      <a:pt x="24" y="0"/>
                      <a:pt x="54" y="0"/>
                    </a:cubicBezTo>
                    <a:cubicBezTo>
                      <a:pt x="84" y="0"/>
                      <a:pt x="109" y="24"/>
                      <a:pt x="109" y="54"/>
                    </a:cubicBezTo>
                    <a:close/>
                    <a:moveTo>
                      <a:pt x="109" y="54"/>
                    </a:moveTo>
                    <a:cubicBezTo>
                      <a:pt x="109" y="54"/>
                      <a:pt x="109" y="54"/>
                      <a:pt x="109" y="54"/>
                    </a:cubicBezTo>
                  </a:path>
                </a:pathLst>
              </a:custGeom>
              <a:grpFill/>
              <a:ln w="9525">
                <a:noFill/>
                <a:round/>
              </a:ln>
            </p:spPr>
            <p:txBody>
              <a:bodyPr anchor="ctr"/>
              <a:lstStyle/>
              <a:p>
                <a:pPr algn="ctr"/>
                <a:endParaRPr>
                  <a:cs typeface="+mn-ea"/>
                  <a:sym typeface="+mn-lt"/>
                </a:endParaRPr>
              </a:p>
            </p:txBody>
          </p:sp>
          <p:sp>
            <p:nvSpPr>
              <p:cNvPr id="43" name="Freeform: Shape 175"/>
              <p:cNvSpPr/>
              <p:nvPr/>
            </p:nvSpPr>
            <p:spPr bwMode="auto">
              <a:xfrm>
                <a:off x="2684463" y="609600"/>
                <a:ext cx="501650" cy="247650"/>
              </a:xfrm>
              <a:custGeom>
                <a:avLst/>
                <a:gdLst/>
                <a:ahLst/>
                <a:cxnLst>
                  <a:cxn ang="0">
                    <a:pos x="273" y="109"/>
                  </a:cxn>
                  <a:cxn ang="0">
                    <a:pos x="120" y="0"/>
                  </a:cxn>
                  <a:cxn ang="0">
                    <a:pos x="0" y="0"/>
                  </a:cxn>
                  <a:cxn ang="0">
                    <a:pos x="73" y="182"/>
                  </a:cxn>
                  <a:cxn ang="0">
                    <a:pos x="328" y="182"/>
                  </a:cxn>
                  <a:cxn ang="0">
                    <a:pos x="370" y="77"/>
                  </a:cxn>
                  <a:cxn ang="0">
                    <a:pos x="273" y="109"/>
                  </a:cxn>
                  <a:cxn ang="0">
                    <a:pos x="273" y="109"/>
                  </a:cxn>
                  <a:cxn ang="0">
                    <a:pos x="273" y="109"/>
                  </a:cxn>
                </a:cxnLst>
                <a:rect l="0" t="0" r="r" b="b"/>
                <a:pathLst>
                  <a:path w="370" h="182">
                    <a:moveTo>
                      <a:pt x="273" y="109"/>
                    </a:moveTo>
                    <a:cubicBezTo>
                      <a:pt x="202" y="109"/>
                      <a:pt x="142" y="63"/>
                      <a:pt x="120" y="0"/>
                    </a:cubicBezTo>
                    <a:cubicBezTo>
                      <a:pt x="0" y="0"/>
                      <a:pt x="0" y="0"/>
                      <a:pt x="0" y="0"/>
                    </a:cubicBezTo>
                    <a:cubicBezTo>
                      <a:pt x="73" y="182"/>
                      <a:pt x="73" y="182"/>
                      <a:pt x="73" y="182"/>
                    </a:cubicBezTo>
                    <a:cubicBezTo>
                      <a:pt x="328" y="182"/>
                      <a:pt x="328" y="182"/>
                      <a:pt x="328" y="182"/>
                    </a:cubicBezTo>
                    <a:cubicBezTo>
                      <a:pt x="370" y="77"/>
                      <a:pt x="370" y="77"/>
                      <a:pt x="370" y="77"/>
                    </a:cubicBezTo>
                    <a:cubicBezTo>
                      <a:pt x="343" y="97"/>
                      <a:pt x="309" y="109"/>
                      <a:pt x="273" y="109"/>
                    </a:cubicBezTo>
                    <a:close/>
                    <a:moveTo>
                      <a:pt x="273" y="109"/>
                    </a:moveTo>
                    <a:cubicBezTo>
                      <a:pt x="273" y="109"/>
                      <a:pt x="273" y="109"/>
                      <a:pt x="273" y="109"/>
                    </a:cubicBezTo>
                  </a:path>
                </a:pathLst>
              </a:custGeom>
              <a:grpFill/>
              <a:ln w="9525">
                <a:noFill/>
                <a:round/>
              </a:ln>
            </p:spPr>
            <p:txBody>
              <a:bodyPr anchor="ctr"/>
              <a:lstStyle/>
              <a:p>
                <a:pPr algn="ctr"/>
                <a:endParaRPr>
                  <a:cs typeface="+mn-ea"/>
                  <a:sym typeface="+mn-lt"/>
                </a:endParaRPr>
              </a:p>
            </p:txBody>
          </p:sp>
          <p:sp>
            <p:nvSpPr>
              <p:cNvPr id="44" name="Freeform: Shape 176"/>
              <p:cNvSpPr/>
              <p:nvPr/>
            </p:nvSpPr>
            <p:spPr bwMode="auto">
              <a:xfrm>
                <a:off x="2881313" y="361950"/>
                <a:ext cx="346075" cy="346075"/>
              </a:xfrm>
              <a:custGeom>
                <a:avLst/>
                <a:gdLst/>
                <a:ahLst/>
                <a:cxnLst>
                  <a:cxn ang="0">
                    <a:pos x="127" y="0"/>
                  </a:cxn>
                  <a:cxn ang="0">
                    <a:pos x="0" y="127"/>
                  </a:cxn>
                  <a:cxn ang="0">
                    <a:pos x="127" y="254"/>
                  </a:cxn>
                  <a:cxn ang="0">
                    <a:pos x="255" y="127"/>
                  </a:cxn>
                  <a:cxn ang="0">
                    <a:pos x="127" y="0"/>
                  </a:cxn>
                  <a:cxn ang="0">
                    <a:pos x="108" y="191"/>
                  </a:cxn>
                  <a:cxn ang="0">
                    <a:pos x="44" y="127"/>
                  </a:cxn>
                  <a:cxn ang="0">
                    <a:pos x="69" y="101"/>
                  </a:cxn>
                  <a:cxn ang="0">
                    <a:pos x="108" y="140"/>
                  </a:cxn>
                  <a:cxn ang="0">
                    <a:pos x="185" y="63"/>
                  </a:cxn>
                  <a:cxn ang="0">
                    <a:pos x="211" y="89"/>
                  </a:cxn>
                  <a:cxn ang="0">
                    <a:pos x="108" y="191"/>
                  </a:cxn>
                  <a:cxn ang="0">
                    <a:pos x="108" y="191"/>
                  </a:cxn>
                  <a:cxn ang="0">
                    <a:pos x="108" y="191"/>
                  </a:cxn>
                </a:cxnLst>
                <a:rect l="0" t="0" r="r" b="b"/>
                <a:pathLst>
                  <a:path w="255" h="254">
                    <a:moveTo>
                      <a:pt x="127" y="0"/>
                    </a:moveTo>
                    <a:cubicBezTo>
                      <a:pt x="57" y="0"/>
                      <a:pt x="0" y="57"/>
                      <a:pt x="0" y="127"/>
                    </a:cubicBezTo>
                    <a:cubicBezTo>
                      <a:pt x="0" y="197"/>
                      <a:pt x="57" y="254"/>
                      <a:pt x="127" y="254"/>
                    </a:cubicBezTo>
                    <a:cubicBezTo>
                      <a:pt x="198" y="254"/>
                      <a:pt x="255" y="197"/>
                      <a:pt x="255" y="127"/>
                    </a:cubicBezTo>
                    <a:cubicBezTo>
                      <a:pt x="255" y="57"/>
                      <a:pt x="198" y="0"/>
                      <a:pt x="127" y="0"/>
                    </a:cubicBezTo>
                    <a:close/>
                    <a:moveTo>
                      <a:pt x="108" y="191"/>
                    </a:moveTo>
                    <a:cubicBezTo>
                      <a:pt x="44" y="127"/>
                      <a:pt x="44" y="127"/>
                      <a:pt x="44" y="127"/>
                    </a:cubicBezTo>
                    <a:cubicBezTo>
                      <a:pt x="69" y="101"/>
                      <a:pt x="69" y="101"/>
                      <a:pt x="69" y="101"/>
                    </a:cubicBezTo>
                    <a:cubicBezTo>
                      <a:pt x="108" y="140"/>
                      <a:pt x="108" y="140"/>
                      <a:pt x="108" y="140"/>
                    </a:cubicBezTo>
                    <a:cubicBezTo>
                      <a:pt x="185" y="63"/>
                      <a:pt x="185" y="63"/>
                      <a:pt x="185" y="63"/>
                    </a:cubicBezTo>
                    <a:cubicBezTo>
                      <a:pt x="211" y="89"/>
                      <a:pt x="211" y="89"/>
                      <a:pt x="211" y="89"/>
                    </a:cubicBezTo>
                    <a:lnTo>
                      <a:pt x="108" y="191"/>
                    </a:lnTo>
                    <a:close/>
                    <a:moveTo>
                      <a:pt x="108" y="191"/>
                    </a:moveTo>
                    <a:cubicBezTo>
                      <a:pt x="108" y="191"/>
                      <a:pt x="108" y="191"/>
                      <a:pt x="108" y="191"/>
                    </a:cubicBezTo>
                  </a:path>
                </a:pathLst>
              </a:custGeom>
              <a:grpFill/>
              <a:ln w="9525">
                <a:noFill/>
                <a:round/>
              </a:ln>
            </p:spPr>
            <p:txBody>
              <a:bodyPr anchor="ctr"/>
              <a:lstStyle/>
              <a:p>
                <a:pPr algn="ctr"/>
                <a:endParaRPr>
                  <a:cs typeface="+mn-ea"/>
                  <a:sym typeface="+mn-lt"/>
                </a:endParaRPr>
              </a:p>
            </p:txBody>
          </p:sp>
        </p:grpSp>
        <p:grpSp>
          <p:nvGrpSpPr>
            <p:cNvPr id="23" name="Group 47"/>
            <p:cNvGrpSpPr/>
            <p:nvPr/>
          </p:nvGrpSpPr>
          <p:grpSpPr>
            <a:xfrm>
              <a:off x="695127" y="2362187"/>
              <a:ext cx="2389921" cy="866138"/>
              <a:chOff x="2378292" y="4060687"/>
              <a:chExt cx="2389919" cy="866138"/>
            </a:xfrm>
          </p:grpSpPr>
          <p:sp>
            <p:nvSpPr>
              <p:cNvPr id="30" name="TextBox 48"/>
              <p:cNvSpPr txBox="1"/>
              <p:nvPr/>
            </p:nvSpPr>
            <p:spPr bwMode="auto">
              <a:xfrm>
                <a:off x="3236599" y="4060687"/>
                <a:ext cx="1531612" cy="309958"/>
              </a:xfrm>
              <a:prstGeom prst="rect">
                <a:avLst/>
              </a:prstGeom>
              <a:noFill/>
            </p:spPr>
            <p:txBody>
              <a:bodyPr wrap="none" lIns="90000" tIns="46800" rIns="360000" bIns="46800">
                <a:normAutofit/>
              </a:bodyPr>
              <a:lstStyle/>
              <a:p>
                <a:pPr algn="r"/>
                <a:r>
                  <a:rPr lang="zh-CN" altLang="en-US" sz="1400" dirty="0">
                    <a:solidFill>
                      <a:schemeClr val="accent1">
                        <a:lumMod val="100000"/>
                      </a:schemeClr>
                    </a:solidFill>
                    <a:effectLst/>
                    <a:cs typeface="+mn-ea"/>
                    <a:sym typeface="+mn-lt"/>
                  </a:rPr>
                  <a:t>输入标题文本</a:t>
                </a:r>
                <a:endParaRPr lang="zh-CN" altLang="en-US" sz="1400" dirty="0">
                  <a:solidFill>
                    <a:schemeClr val="accent1">
                      <a:lumMod val="100000"/>
                    </a:schemeClr>
                  </a:solidFill>
                  <a:effectLst/>
                  <a:cs typeface="+mn-ea"/>
                  <a:sym typeface="+mn-lt"/>
                </a:endParaRPr>
              </a:p>
            </p:txBody>
          </p:sp>
          <p:sp>
            <p:nvSpPr>
              <p:cNvPr id="31" name="TextBox 49"/>
              <p:cNvSpPr txBox="1"/>
              <p:nvPr/>
            </p:nvSpPr>
            <p:spPr bwMode="auto">
              <a:xfrm>
                <a:off x="2378292" y="4370646"/>
                <a:ext cx="2389918" cy="556179"/>
              </a:xfrm>
              <a:prstGeom prst="rect">
                <a:avLst/>
              </a:prstGeom>
              <a:noFill/>
            </p:spPr>
            <p:txBody>
              <a:bodyPr wrap="square" lIns="90000" tIns="46800" rIns="360000" bIns="46800">
                <a:normAutofit/>
              </a:bodyPr>
              <a:lstStyle/>
              <a:p>
                <a:pPr algn="r" latinLnBrk="0">
                  <a:lnSpc>
                    <a:spcPct val="120000"/>
                  </a:lnSpc>
                </a:pPr>
                <a:r>
                  <a:rPr lang="zh-CN" altLang="en-US" sz="1000" b="0" dirty="0">
                    <a:solidFill>
                      <a:schemeClr val="tx1">
                        <a:lumMod val="85000"/>
                        <a:lumOff val="15000"/>
                      </a:schemeClr>
                    </a:solidFill>
                    <a:effectLst/>
                    <a:cs typeface="+mn-ea"/>
                    <a:sym typeface="+mn-lt"/>
                  </a:rPr>
                  <a:t>请替换文字内容复制你的内容到此 （请选择只保留文本）</a:t>
                </a:r>
                <a:endParaRPr lang="zh-CN" altLang="en-US" sz="1000" b="0" dirty="0">
                  <a:solidFill>
                    <a:schemeClr val="tx1">
                      <a:lumMod val="85000"/>
                      <a:lumOff val="15000"/>
                    </a:schemeClr>
                  </a:solidFill>
                  <a:effectLst/>
                  <a:cs typeface="+mn-ea"/>
                  <a:sym typeface="+mn-lt"/>
                </a:endParaRPr>
              </a:p>
            </p:txBody>
          </p:sp>
        </p:grpSp>
      </p:grpSp>
      <p:grpSp>
        <p:nvGrpSpPr>
          <p:cNvPr id="50" name="PA_库_组合 49"/>
          <p:cNvGrpSpPr/>
          <p:nvPr>
            <p:custDataLst>
              <p:tags r:id="rId5"/>
            </p:custDataLst>
          </p:nvPr>
        </p:nvGrpSpPr>
        <p:grpSpPr>
          <a:xfrm>
            <a:off x="6564659" y="3675402"/>
            <a:ext cx="3627394" cy="1645030"/>
            <a:chOff x="6564659" y="3675402"/>
            <a:chExt cx="3627394" cy="1645030"/>
          </a:xfrm>
        </p:grpSpPr>
        <p:sp>
          <p:nvSpPr>
            <p:cNvPr id="7" name="Arrow: Left 62"/>
            <p:cNvSpPr/>
            <p:nvPr/>
          </p:nvSpPr>
          <p:spPr bwMode="gray">
            <a:xfrm rot="13815450">
              <a:off x="6494734" y="3745327"/>
              <a:ext cx="559397" cy="419548"/>
            </a:xfrm>
            <a:prstGeom prst="leftArrow">
              <a:avLst>
                <a:gd name="adj1" fmla="val 31250"/>
                <a:gd name="adj2" fmla="val 71531"/>
              </a:avLst>
            </a:prstGeom>
            <a:gradFill rotWithShape="1">
              <a:gsLst>
                <a:gs pos="0">
                  <a:srgbClr val="B2B2B2"/>
                </a:gs>
                <a:gs pos="100000">
                  <a:srgbClr val="B2B2B2">
                    <a:gamma/>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cs typeface="+mn-ea"/>
                <a:sym typeface="+mn-lt"/>
              </a:endParaRPr>
            </a:p>
          </p:txBody>
        </p:sp>
        <p:sp>
          <p:nvSpPr>
            <p:cNvPr id="15" name="Oval 159"/>
            <p:cNvSpPr/>
            <p:nvPr/>
          </p:nvSpPr>
          <p:spPr bwMode="gray">
            <a:xfrm>
              <a:off x="6700683" y="4314809"/>
              <a:ext cx="1004995" cy="1005623"/>
            </a:xfrm>
            <a:prstGeom prst="ellipse">
              <a:avLst/>
            </a:prstGeom>
            <a:solidFill>
              <a:schemeClr val="accent3"/>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cs typeface="+mn-ea"/>
                <a:sym typeface="+mn-lt"/>
              </a:endParaRPr>
            </a:p>
          </p:txBody>
        </p:sp>
        <p:sp>
          <p:nvSpPr>
            <p:cNvPr id="16" name="Oval 160"/>
            <p:cNvSpPr/>
            <p:nvPr/>
          </p:nvSpPr>
          <p:spPr bwMode="gray">
            <a:xfrm>
              <a:off x="6713527" y="4320429"/>
              <a:ext cx="980915" cy="980723"/>
            </a:xfrm>
            <a:prstGeom prst="ellipse">
              <a:avLst/>
            </a:prstGeom>
            <a:solidFill>
              <a:schemeClr val="accent3"/>
            </a:solidFill>
            <a:ln>
              <a:noFill/>
            </a:ln>
            <a:effectLst/>
          </p:spPr>
          <p:txBody>
            <a:bodyPr anchor="ctr"/>
            <a:lstStyle/>
            <a:p>
              <a:pPr algn="ctr"/>
              <a:endParaRPr>
                <a:cs typeface="+mn-ea"/>
                <a:sym typeface="+mn-lt"/>
              </a:endParaRPr>
            </a:p>
          </p:txBody>
        </p:sp>
        <p:sp>
          <p:nvSpPr>
            <p:cNvPr id="18" name="Freeform: Shape 169"/>
            <p:cNvSpPr/>
            <p:nvPr/>
          </p:nvSpPr>
          <p:spPr bwMode="auto">
            <a:xfrm>
              <a:off x="6964728" y="4531121"/>
              <a:ext cx="496376" cy="481244"/>
            </a:xfrm>
            <a:custGeom>
              <a:avLst/>
              <a:gdLst/>
              <a:ahLst/>
              <a:cxnLst>
                <a:cxn ang="0">
                  <a:pos x="376" y="450"/>
                </a:cxn>
                <a:cxn ang="0">
                  <a:pos x="448" y="300"/>
                </a:cxn>
                <a:cxn ang="0">
                  <a:pos x="465" y="155"/>
                </a:cxn>
                <a:cxn ang="0">
                  <a:pos x="503" y="384"/>
                </a:cxn>
                <a:cxn ang="0">
                  <a:pos x="465" y="155"/>
                </a:cxn>
                <a:cxn ang="0">
                  <a:pos x="576" y="390"/>
                </a:cxn>
                <a:cxn ang="0">
                  <a:pos x="395" y="456"/>
                </a:cxn>
                <a:cxn ang="0">
                  <a:pos x="364" y="456"/>
                </a:cxn>
                <a:cxn ang="0">
                  <a:pos x="215" y="179"/>
                </a:cxn>
                <a:cxn ang="0">
                  <a:pos x="128" y="155"/>
                </a:cxn>
                <a:cxn ang="0">
                  <a:pos x="85" y="100"/>
                </a:cxn>
                <a:cxn ang="0">
                  <a:pos x="42" y="267"/>
                </a:cxn>
                <a:cxn ang="0">
                  <a:pos x="42" y="294"/>
                </a:cxn>
                <a:cxn ang="0">
                  <a:pos x="53" y="321"/>
                </a:cxn>
                <a:cxn ang="0">
                  <a:pos x="9" y="503"/>
                </a:cxn>
                <a:cxn ang="0">
                  <a:pos x="127" y="369"/>
                </a:cxn>
                <a:cxn ang="0">
                  <a:pos x="190" y="506"/>
                </a:cxn>
                <a:cxn ang="0">
                  <a:pos x="131" y="289"/>
                </a:cxn>
                <a:cxn ang="0">
                  <a:pos x="130" y="277"/>
                </a:cxn>
                <a:cxn ang="0">
                  <a:pos x="204" y="236"/>
                </a:cxn>
                <a:cxn ang="0">
                  <a:pos x="227" y="235"/>
                </a:cxn>
                <a:cxn ang="0">
                  <a:pos x="349" y="465"/>
                </a:cxn>
                <a:cxn ang="0">
                  <a:pos x="392" y="551"/>
                </a:cxn>
                <a:cxn ang="0">
                  <a:pos x="413" y="466"/>
                </a:cxn>
                <a:cxn ang="0">
                  <a:pos x="364" y="507"/>
                </a:cxn>
                <a:cxn ang="0">
                  <a:pos x="396" y="499"/>
                </a:cxn>
                <a:cxn ang="0">
                  <a:pos x="396" y="193"/>
                </a:cxn>
                <a:cxn ang="0">
                  <a:pos x="324" y="343"/>
                </a:cxn>
                <a:cxn ang="0">
                  <a:pos x="396" y="193"/>
                </a:cxn>
                <a:cxn ang="0">
                  <a:pos x="128" y="43"/>
                </a:cxn>
                <a:cxn ang="0">
                  <a:pos x="41" y="43"/>
                </a:cxn>
                <a:cxn ang="0">
                  <a:pos x="84" y="0"/>
                </a:cxn>
              </a:cxnLst>
              <a:rect l="0" t="0" r="r" b="b"/>
              <a:pathLst>
                <a:path w="576" h="557">
                  <a:moveTo>
                    <a:pt x="493" y="393"/>
                  </a:moveTo>
                  <a:cubicBezTo>
                    <a:pt x="376" y="450"/>
                    <a:pt x="376" y="450"/>
                    <a:pt x="376" y="450"/>
                  </a:cubicBezTo>
                  <a:cubicBezTo>
                    <a:pt x="330" y="356"/>
                    <a:pt x="330" y="356"/>
                    <a:pt x="330" y="356"/>
                  </a:cubicBezTo>
                  <a:cubicBezTo>
                    <a:pt x="448" y="300"/>
                    <a:pt x="448" y="300"/>
                    <a:pt x="448" y="300"/>
                  </a:cubicBezTo>
                  <a:lnTo>
                    <a:pt x="493" y="393"/>
                  </a:lnTo>
                  <a:close/>
                  <a:moveTo>
                    <a:pt x="465" y="155"/>
                  </a:moveTo>
                  <a:cubicBezTo>
                    <a:pt x="562" y="355"/>
                    <a:pt x="562" y="355"/>
                    <a:pt x="562" y="355"/>
                  </a:cubicBezTo>
                  <a:cubicBezTo>
                    <a:pt x="503" y="384"/>
                    <a:pt x="503" y="384"/>
                    <a:pt x="503" y="384"/>
                  </a:cubicBezTo>
                  <a:cubicBezTo>
                    <a:pt x="406" y="183"/>
                    <a:pt x="406" y="183"/>
                    <a:pt x="406" y="183"/>
                  </a:cubicBezTo>
                  <a:lnTo>
                    <a:pt x="465" y="155"/>
                  </a:lnTo>
                  <a:close/>
                  <a:moveTo>
                    <a:pt x="413" y="466"/>
                  </a:moveTo>
                  <a:cubicBezTo>
                    <a:pt x="576" y="390"/>
                    <a:pt x="576" y="390"/>
                    <a:pt x="576" y="390"/>
                  </a:cubicBezTo>
                  <a:cubicBezTo>
                    <a:pt x="572" y="374"/>
                    <a:pt x="572" y="374"/>
                    <a:pt x="572" y="374"/>
                  </a:cubicBezTo>
                  <a:cubicBezTo>
                    <a:pt x="395" y="456"/>
                    <a:pt x="395" y="456"/>
                    <a:pt x="395" y="456"/>
                  </a:cubicBezTo>
                  <a:cubicBezTo>
                    <a:pt x="387" y="453"/>
                    <a:pt x="378" y="453"/>
                    <a:pt x="369" y="455"/>
                  </a:cubicBezTo>
                  <a:cubicBezTo>
                    <a:pt x="367" y="455"/>
                    <a:pt x="366" y="456"/>
                    <a:pt x="364" y="456"/>
                  </a:cubicBezTo>
                  <a:cubicBezTo>
                    <a:pt x="243" y="227"/>
                    <a:pt x="243" y="227"/>
                    <a:pt x="243" y="227"/>
                  </a:cubicBezTo>
                  <a:cubicBezTo>
                    <a:pt x="258" y="211"/>
                    <a:pt x="244" y="175"/>
                    <a:pt x="215" y="179"/>
                  </a:cubicBezTo>
                  <a:cubicBezTo>
                    <a:pt x="212" y="179"/>
                    <a:pt x="211" y="180"/>
                    <a:pt x="209" y="180"/>
                  </a:cubicBezTo>
                  <a:cubicBezTo>
                    <a:pt x="181" y="178"/>
                    <a:pt x="153" y="169"/>
                    <a:pt x="128" y="155"/>
                  </a:cubicBezTo>
                  <a:cubicBezTo>
                    <a:pt x="127" y="152"/>
                    <a:pt x="127" y="150"/>
                    <a:pt x="127" y="147"/>
                  </a:cubicBezTo>
                  <a:cubicBezTo>
                    <a:pt x="126" y="122"/>
                    <a:pt x="112" y="101"/>
                    <a:pt x="85" y="100"/>
                  </a:cubicBezTo>
                  <a:cubicBezTo>
                    <a:pt x="63" y="98"/>
                    <a:pt x="37" y="117"/>
                    <a:pt x="38" y="141"/>
                  </a:cubicBezTo>
                  <a:cubicBezTo>
                    <a:pt x="42" y="199"/>
                    <a:pt x="42" y="213"/>
                    <a:pt x="42" y="267"/>
                  </a:cubicBezTo>
                  <a:cubicBezTo>
                    <a:pt x="41" y="267"/>
                    <a:pt x="41" y="267"/>
                    <a:pt x="41" y="267"/>
                  </a:cubicBezTo>
                  <a:cubicBezTo>
                    <a:pt x="42" y="275"/>
                    <a:pt x="42" y="287"/>
                    <a:pt x="42" y="294"/>
                  </a:cubicBezTo>
                  <a:cubicBezTo>
                    <a:pt x="43" y="305"/>
                    <a:pt x="47" y="314"/>
                    <a:pt x="53" y="321"/>
                  </a:cubicBezTo>
                  <a:cubicBezTo>
                    <a:pt x="53" y="321"/>
                    <a:pt x="53" y="321"/>
                    <a:pt x="53" y="321"/>
                  </a:cubicBezTo>
                  <a:cubicBezTo>
                    <a:pt x="60" y="332"/>
                    <a:pt x="59" y="344"/>
                    <a:pt x="65" y="355"/>
                  </a:cubicBezTo>
                  <a:cubicBezTo>
                    <a:pt x="55" y="405"/>
                    <a:pt x="22" y="454"/>
                    <a:pt x="9" y="503"/>
                  </a:cubicBezTo>
                  <a:cubicBezTo>
                    <a:pt x="0" y="539"/>
                    <a:pt x="55" y="554"/>
                    <a:pt x="64" y="518"/>
                  </a:cubicBezTo>
                  <a:cubicBezTo>
                    <a:pt x="77" y="469"/>
                    <a:pt x="116" y="419"/>
                    <a:pt x="127" y="369"/>
                  </a:cubicBezTo>
                  <a:cubicBezTo>
                    <a:pt x="127" y="367"/>
                    <a:pt x="128" y="365"/>
                    <a:pt x="128" y="362"/>
                  </a:cubicBezTo>
                  <a:cubicBezTo>
                    <a:pt x="162" y="398"/>
                    <a:pt x="185" y="456"/>
                    <a:pt x="190" y="506"/>
                  </a:cubicBezTo>
                  <a:cubicBezTo>
                    <a:pt x="193" y="543"/>
                    <a:pt x="250" y="543"/>
                    <a:pt x="247" y="506"/>
                  </a:cubicBezTo>
                  <a:cubicBezTo>
                    <a:pt x="240" y="422"/>
                    <a:pt x="197" y="340"/>
                    <a:pt x="131" y="289"/>
                  </a:cubicBezTo>
                  <a:cubicBezTo>
                    <a:pt x="131" y="285"/>
                    <a:pt x="130" y="281"/>
                    <a:pt x="130" y="277"/>
                  </a:cubicBezTo>
                  <a:cubicBezTo>
                    <a:pt x="130" y="277"/>
                    <a:pt x="130" y="277"/>
                    <a:pt x="130" y="277"/>
                  </a:cubicBezTo>
                  <a:cubicBezTo>
                    <a:pt x="130" y="242"/>
                    <a:pt x="131" y="254"/>
                    <a:pt x="130" y="219"/>
                  </a:cubicBezTo>
                  <a:cubicBezTo>
                    <a:pt x="154" y="229"/>
                    <a:pt x="179" y="234"/>
                    <a:pt x="204" y="236"/>
                  </a:cubicBezTo>
                  <a:cubicBezTo>
                    <a:pt x="204" y="237"/>
                    <a:pt x="204" y="237"/>
                    <a:pt x="204" y="237"/>
                  </a:cubicBezTo>
                  <a:cubicBezTo>
                    <a:pt x="213" y="237"/>
                    <a:pt x="218" y="236"/>
                    <a:pt x="227" y="235"/>
                  </a:cubicBezTo>
                  <a:cubicBezTo>
                    <a:pt x="229" y="235"/>
                    <a:pt x="230" y="234"/>
                    <a:pt x="232" y="234"/>
                  </a:cubicBezTo>
                  <a:cubicBezTo>
                    <a:pt x="349" y="465"/>
                    <a:pt x="349" y="465"/>
                    <a:pt x="349" y="465"/>
                  </a:cubicBezTo>
                  <a:cubicBezTo>
                    <a:pt x="335" y="476"/>
                    <a:pt x="328" y="496"/>
                    <a:pt x="332" y="515"/>
                  </a:cubicBezTo>
                  <a:cubicBezTo>
                    <a:pt x="338" y="541"/>
                    <a:pt x="365" y="557"/>
                    <a:pt x="392" y="551"/>
                  </a:cubicBezTo>
                  <a:cubicBezTo>
                    <a:pt x="418" y="545"/>
                    <a:pt x="435" y="518"/>
                    <a:pt x="428" y="492"/>
                  </a:cubicBezTo>
                  <a:cubicBezTo>
                    <a:pt x="426" y="481"/>
                    <a:pt x="420" y="473"/>
                    <a:pt x="413" y="466"/>
                  </a:cubicBezTo>
                  <a:close/>
                  <a:moveTo>
                    <a:pt x="384" y="519"/>
                  </a:moveTo>
                  <a:cubicBezTo>
                    <a:pt x="375" y="521"/>
                    <a:pt x="366" y="516"/>
                    <a:pt x="364" y="507"/>
                  </a:cubicBezTo>
                  <a:cubicBezTo>
                    <a:pt x="362" y="498"/>
                    <a:pt x="367" y="489"/>
                    <a:pt x="376" y="487"/>
                  </a:cubicBezTo>
                  <a:cubicBezTo>
                    <a:pt x="385" y="485"/>
                    <a:pt x="394" y="490"/>
                    <a:pt x="396" y="499"/>
                  </a:cubicBezTo>
                  <a:cubicBezTo>
                    <a:pt x="399" y="508"/>
                    <a:pt x="393" y="517"/>
                    <a:pt x="384" y="519"/>
                  </a:cubicBezTo>
                  <a:close/>
                  <a:moveTo>
                    <a:pt x="396" y="193"/>
                  </a:moveTo>
                  <a:cubicBezTo>
                    <a:pt x="441" y="287"/>
                    <a:pt x="441" y="287"/>
                    <a:pt x="441" y="287"/>
                  </a:cubicBezTo>
                  <a:cubicBezTo>
                    <a:pt x="324" y="343"/>
                    <a:pt x="324" y="343"/>
                    <a:pt x="324" y="343"/>
                  </a:cubicBezTo>
                  <a:cubicBezTo>
                    <a:pt x="279" y="250"/>
                    <a:pt x="279" y="250"/>
                    <a:pt x="279" y="250"/>
                  </a:cubicBezTo>
                  <a:lnTo>
                    <a:pt x="396" y="193"/>
                  </a:lnTo>
                  <a:close/>
                  <a:moveTo>
                    <a:pt x="84" y="0"/>
                  </a:moveTo>
                  <a:cubicBezTo>
                    <a:pt x="108" y="0"/>
                    <a:pt x="128" y="19"/>
                    <a:pt x="128" y="43"/>
                  </a:cubicBezTo>
                  <a:cubicBezTo>
                    <a:pt x="128" y="67"/>
                    <a:pt x="108" y="86"/>
                    <a:pt x="84" y="86"/>
                  </a:cubicBezTo>
                  <a:cubicBezTo>
                    <a:pt x="61" y="86"/>
                    <a:pt x="41" y="67"/>
                    <a:pt x="41" y="43"/>
                  </a:cubicBezTo>
                  <a:cubicBezTo>
                    <a:pt x="41" y="19"/>
                    <a:pt x="61" y="0"/>
                    <a:pt x="84" y="0"/>
                  </a:cubicBezTo>
                  <a:close/>
                  <a:moveTo>
                    <a:pt x="84" y="0"/>
                  </a:moveTo>
                  <a:cubicBezTo>
                    <a:pt x="84" y="0"/>
                    <a:pt x="84" y="0"/>
                    <a:pt x="84" y="0"/>
                  </a:cubicBezTo>
                </a:path>
              </a:pathLst>
            </a:custGeom>
            <a:solidFill>
              <a:schemeClr val="bg1"/>
            </a:solidFill>
            <a:ln w="9525">
              <a:noFill/>
              <a:round/>
            </a:ln>
          </p:spPr>
          <p:txBody>
            <a:bodyPr anchor="ctr"/>
            <a:lstStyle/>
            <a:p>
              <a:pPr algn="ctr"/>
              <a:endParaRPr>
                <a:cs typeface="+mn-ea"/>
                <a:sym typeface="+mn-lt"/>
              </a:endParaRPr>
            </a:p>
          </p:txBody>
        </p:sp>
        <p:grpSp>
          <p:nvGrpSpPr>
            <p:cNvPr id="24" name="Group 50"/>
            <p:cNvGrpSpPr/>
            <p:nvPr/>
          </p:nvGrpSpPr>
          <p:grpSpPr>
            <a:xfrm>
              <a:off x="7694441" y="4399734"/>
              <a:ext cx="2497612" cy="866138"/>
              <a:chOff x="7645890" y="3344328"/>
              <a:chExt cx="2122517" cy="866138"/>
            </a:xfrm>
          </p:grpSpPr>
          <p:sp>
            <p:nvSpPr>
              <p:cNvPr id="28" name="TextBox 51"/>
              <p:cNvSpPr txBox="1"/>
              <p:nvPr/>
            </p:nvSpPr>
            <p:spPr bwMode="auto">
              <a:xfrm>
                <a:off x="7645890" y="3344328"/>
                <a:ext cx="1301593" cy="309958"/>
              </a:xfrm>
              <a:prstGeom prst="rect">
                <a:avLst/>
              </a:prstGeom>
              <a:noFill/>
            </p:spPr>
            <p:txBody>
              <a:bodyPr wrap="none" lIns="360000" tIns="46800" rIns="90000" bIns="46800">
                <a:normAutofit/>
              </a:bodyPr>
              <a:lstStyle/>
              <a:p>
                <a:pPr algn="l"/>
                <a:r>
                  <a:rPr lang="zh-CN" altLang="en-US" sz="1400" dirty="0">
                    <a:solidFill>
                      <a:schemeClr val="accent3">
                        <a:lumMod val="100000"/>
                      </a:schemeClr>
                    </a:solidFill>
                    <a:effectLst/>
                    <a:cs typeface="+mn-ea"/>
                    <a:sym typeface="+mn-lt"/>
                  </a:rPr>
                  <a:t>输入标题文本</a:t>
                </a:r>
                <a:endParaRPr lang="zh-CN" altLang="en-US" sz="1400" dirty="0">
                  <a:solidFill>
                    <a:schemeClr val="accent3">
                      <a:lumMod val="100000"/>
                    </a:schemeClr>
                  </a:solidFill>
                  <a:effectLst/>
                  <a:cs typeface="+mn-ea"/>
                  <a:sym typeface="+mn-lt"/>
                </a:endParaRPr>
              </a:p>
            </p:txBody>
          </p:sp>
          <p:sp>
            <p:nvSpPr>
              <p:cNvPr id="29" name="TextBox 52"/>
              <p:cNvSpPr txBox="1"/>
              <p:nvPr/>
            </p:nvSpPr>
            <p:spPr bwMode="auto">
              <a:xfrm>
                <a:off x="7645890" y="3654287"/>
                <a:ext cx="2122517" cy="556179"/>
              </a:xfrm>
              <a:prstGeom prst="rect">
                <a:avLst/>
              </a:prstGeom>
              <a:noFill/>
            </p:spPr>
            <p:txBody>
              <a:bodyPr wrap="square" lIns="360000" tIns="46800" rIns="90000" bIns="46800">
                <a:normAutofit/>
              </a:bodyPr>
              <a:lstStyle/>
              <a:p>
                <a:pPr algn="l" latinLnBrk="0">
                  <a:lnSpc>
                    <a:spcPct val="120000"/>
                  </a:lnSpc>
                </a:pPr>
                <a:r>
                  <a:rPr lang="zh-CN" altLang="en-US" sz="1000" b="0" dirty="0">
                    <a:solidFill>
                      <a:schemeClr val="tx1">
                        <a:lumMod val="85000"/>
                        <a:lumOff val="15000"/>
                      </a:schemeClr>
                    </a:solidFill>
                    <a:effectLst/>
                    <a:cs typeface="+mn-ea"/>
                    <a:sym typeface="+mn-lt"/>
                  </a:rPr>
                  <a:t>请替换文字内容复制你的内容到此 （请选择只保留文本）</a:t>
                </a:r>
                <a:endParaRPr lang="zh-CN" altLang="en-US" sz="1000" b="0" dirty="0">
                  <a:solidFill>
                    <a:schemeClr val="tx1">
                      <a:lumMod val="85000"/>
                      <a:lumOff val="15000"/>
                    </a:schemeClr>
                  </a:solidFill>
                  <a:effectLst/>
                  <a:cs typeface="+mn-ea"/>
                  <a:sym typeface="+mn-lt"/>
                </a:endParaRPr>
              </a:p>
            </p:txBody>
          </p:sp>
        </p:grpSp>
      </p:grpSp>
      <p:grpSp>
        <p:nvGrpSpPr>
          <p:cNvPr id="49" name="PA_库_组合 48"/>
          <p:cNvGrpSpPr/>
          <p:nvPr>
            <p:custDataLst>
              <p:tags r:id="rId6"/>
            </p:custDataLst>
          </p:nvPr>
        </p:nvGrpSpPr>
        <p:grpSpPr>
          <a:xfrm>
            <a:off x="1893455" y="3675402"/>
            <a:ext cx="3622335" cy="1645030"/>
            <a:chOff x="1893455" y="3675402"/>
            <a:chExt cx="3622335" cy="1645030"/>
          </a:xfrm>
        </p:grpSpPr>
        <p:sp>
          <p:nvSpPr>
            <p:cNvPr id="5" name="Arrow: Left 60"/>
            <p:cNvSpPr/>
            <p:nvPr/>
          </p:nvSpPr>
          <p:spPr bwMode="gray">
            <a:xfrm rot="17914860">
              <a:off x="5026317" y="3745327"/>
              <a:ext cx="559397" cy="419548"/>
            </a:xfrm>
            <a:prstGeom prst="leftArrow">
              <a:avLst>
                <a:gd name="adj1" fmla="val 31250"/>
                <a:gd name="adj2" fmla="val 71531"/>
              </a:avLst>
            </a:prstGeom>
            <a:gradFill rotWithShape="1">
              <a:gsLst>
                <a:gs pos="0">
                  <a:srgbClr val="B2B2B2"/>
                </a:gs>
                <a:gs pos="100000">
                  <a:srgbClr val="B2B2B2">
                    <a:gamma/>
                    <a:invGamma/>
                    <a:alpha val="0"/>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cs typeface="+mn-ea"/>
                <a:sym typeface="+mn-lt"/>
              </a:endParaRPr>
            </a:p>
          </p:txBody>
        </p:sp>
        <p:sp>
          <p:nvSpPr>
            <p:cNvPr id="13" name="Oval 151"/>
            <p:cNvSpPr/>
            <p:nvPr/>
          </p:nvSpPr>
          <p:spPr bwMode="gray">
            <a:xfrm>
              <a:off x="4270530" y="4314809"/>
              <a:ext cx="1004995" cy="1005623"/>
            </a:xfrm>
            <a:prstGeom prst="ellipse">
              <a:avLst/>
            </a:prstGeom>
            <a:solidFill>
              <a:schemeClr val="accent4"/>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a:cs typeface="+mn-ea"/>
                <a:sym typeface="+mn-lt"/>
              </a:endParaRPr>
            </a:p>
          </p:txBody>
        </p:sp>
        <p:sp>
          <p:nvSpPr>
            <p:cNvPr id="14" name="Oval 152"/>
            <p:cNvSpPr/>
            <p:nvPr/>
          </p:nvSpPr>
          <p:spPr bwMode="gray">
            <a:xfrm>
              <a:off x="4283372" y="4320429"/>
              <a:ext cx="980915" cy="980723"/>
            </a:xfrm>
            <a:prstGeom prst="ellipse">
              <a:avLst/>
            </a:prstGeom>
            <a:solidFill>
              <a:schemeClr val="accent4"/>
            </a:solidFill>
            <a:ln>
              <a:noFill/>
            </a:ln>
            <a:effectLst/>
          </p:spPr>
          <p:txBody>
            <a:bodyPr anchor="ctr"/>
            <a:lstStyle/>
            <a:p>
              <a:pPr algn="ctr"/>
              <a:endParaRPr>
                <a:cs typeface="+mn-ea"/>
                <a:sym typeface="+mn-lt"/>
              </a:endParaRPr>
            </a:p>
          </p:txBody>
        </p:sp>
        <p:sp>
          <p:nvSpPr>
            <p:cNvPr id="21" name="Freeform: Shape 183"/>
            <p:cNvSpPr/>
            <p:nvPr/>
          </p:nvSpPr>
          <p:spPr bwMode="auto">
            <a:xfrm>
              <a:off x="4615631" y="4566839"/>
              <a:ext cx="459949" cy="522272"/>
            </a:xfrm>
            <a:custGeom>
              <a:avLst/>
              <a:gdLst/>
              <a:ahLst/>
              <a:cxnLst>
                <a:cxn ang="0">
                  <a:pos x="44" y="43"/>
                </a:cxn>
                <a:cxn ang="0">
                  <a:pos x="87" y="0"/>
                </a:cxn>
                <a:cxn ang="0">
                  <a:pos x="130" y="43"/>
                </a:cxn>
                <a:cxn ang="0">
                  <a:pos x="87" y="86"/>
                </a:cxn>
                <a:cxn ang="0">
                  <a:pos x="44" y="43"/>
                </a:cxn>
                <a:cxn ang="0">
                  <a:pos x="137" y="37"/>
                </a:cxn>
                <a:cxn ang="0">
                  <a:pos x="263" y="14"/>
                </a:cxn>
                <a:cxn ang="0">
                  <a:pos x="252" y="124"/>
                </a:cxn>
                <a:cxn ang="0">
                  <a:pos x="206" y="104"/>
                </a:cxn>
                <a:cxn ang="0">
                  <a:pos x="204" y="129"/>
                </a:cxn>
                <a:cxn ang="0">
                  <a:pos x="183" y="119"/>
                </a:cxn>
                <a:cxn ang="0">
                  <a:pos x="121" y="148"/>
                </a:cxn>
                <a:cxn ang="0">
                  <a:pos x="96" y="145"/>
                </a:cxn>
                <a:cxn ang="0">
                  <a:pos x="80" y="219"/>
                </a:cxn>
                <a:cxn ang="0">
                  <a:pos x="60" y="242"/>
                </a:cxn>
                <a:cxn ang="0">
                  <a:pos x="60" y="377"/>
                </a:cxn>
                <a:cxn ang="0">
                  <a:pos x="37" y="400"/>
                </a:cxn>
                <a:cxn ang="0">
                  <a:pos x="37" y="400"/>
                </a:cxn>
                <a:cxn ang="0">
                  <a:pos x="14" y="377"/>
                </a:cxn>
                <a:cxn ang="0">
                  <a:pos x="15" y="234"/>
                </a:cxn>
                <a:cxn ang="0">
                  <a:pos x="3" y="203"/>
                </a:cxn>
                <a:cxn ang="0">
                  <a:pos x="23" y="110"/>
                </a:cxn>
                <a:cxn ang="0">
                  <a:pos x="59" y="84"/>
                </a:cxn>
                <a:cxn ang="0">
                  <a:pos x="59" y="84"/>
                </a:cxn>
                <a:cxn ang="0">
                  <a:pos x="69" y="85"/>
                </a:cxn>
                <a:cxn ang="0">
                  <a:pos x="78" y="88"/>
                </a:cxn>
                <a:cxn ang="0">
                  <a:pos x="99" y="111"/>
                </a:cxn>
                <a:cxn ang="0">
                  <a:pos x="155" y="100"/>
                </a:cxn>
                <a:cxn ang="0">
                  <a:pos x="156" y="99"/>
                </a:cxn>
                <a:cxn ang="0">
                  <a:pos x="157" y="84"/>
                </a:cxn>
                <a:cxn ang="0">
                  <a:pos x="134" y="74"/>
                </a:cxn>
                <a:cxn ang="0">
                  <a:pos x="137" y="37"/>
                </a:cxn>
                <a:cxn ang="0">
                  <a:pos x="168" y="92"/>
                </a:cxn>
                <a:cxn ang="0">
                  <a:pos x="178" y="95"/>
                </a:cxn>
                <a:cxn ang="0">
                  <a:pos x="186" y="108"/>
                </a:cxn>
                <a:cxn ang="0">
                  <a:pos x="193" y="111"/>
                </a:cxn>
                <a:cxn ang="0">
                  <a:pos x="194" y="100"/>
                </a:cxn>
                <a:cxn ang="0">
                  <a:pos x="169" y="89"/>
                </a:cxn>
                <a:cxn ang="0">
                  <a:pos x="168" y="92"/>
                </a:cxn>
                <a:cxn ang="0">
                  <a:pos x="267" y="117"/>
                </a:cxn>
                <a:cxn ang="0">
                  <a:pos x="327" y="155"/>
                </a:cxn>
                <a:cxn ang="0">
                  <a:pos x="331" y="147"/>
                </a:cxn>
                <a:cxn ang="0">
                  <a:pos x="272" y="109"/>
                </a:cxn>
                <a:cxn ang="0">
                  <a:pos x="267" y="117"/>
                </a:cxn>
                <a:cxn ang="0">
                  <a:pos x="345" y="14"/>
                </a:cxn>
                <a:cxn ang="0">
                  <a:pos x="343" y="5"/>
                </a:cxn>
                <a:cxn ang="0">
                  <a:pos x="274" y="21"/>
                </a:cxn>
                <a:cxn ang="0">
                  <a:pos x="276" y="30"/>
                </a:cxn>
                <a:cxn ang="0">
                  <a:pos x="345" y="14"/>
                </a:cxn>
                <a:cxn ang="0">
                  <a:pos x="276" y="67"/>
                </a:cxn>
                <a:cxn ang="0">
                  <a:pos x="275" y="76"/>
                </a:cxn>
                <a:cxn ang="0">
                  <a:pos x="353" y="81"/>
                </a:cxn>
                <a:cxn ang="0">
                  <a:pos x="354" y="71"/>
                </a:cxn>
                <a:cxn ang="0">
                  <a:pos x="276" y="67"/>
                </a:cxn>
                <a:cxn ang="0">
                  <a:pos x="276" y="67"/>
                </a:cxn>
                <a:cxn ang="0">
                  <a:pos x="276" y="67"/>
                </a:cxn>
              </a:cxnLst>
              <a:rect l="0" t="0" r="r" b="b"/>
              <a:pathLst>
                <a:path w="354" h="400">
                  <a:moveTo>
                    <a:pt x="44" y="43"/>
                  </a:moveTo>
                  <a:cubicBezTo>
                    <a:pt x="44" y="19"/>
                    <a:pt x="63" y="0"/>
                    <a:pt x="87" y="0"/>
                  </a:cubicBezTo>
                  <a:cubicBezTo>
                    <a:pt x="111" y="0"/>
                    <a:pt x="130" y="19"/>
                    <a:pt x="130" y="43"/>
                  </a:cubicBezTo>
                  <a:cubicBezTo>
                    <a:pt x="130" y="67"/>
                    <a:pt x="111" y="86"/>
                    <a:pt x="87" y="86"/>
                  </a:cubicBezTo>
                  <a:cubicBezTo>
                    <a:pt x="63" y="86"/>
                    <a:pt x="44" y="67"/>
                    <a:pt x="44" y="43"/>
                  </a:cubicBezTo>
                  <a:close/>
                  <a:moveTo>
                    <a:pt x="137" y="37"/>
                  </a:moveTo>
                  <a:cubicBezTo>
                    <a:pt x="263" y="14"/>
                    <a:pt x="263" y="14"/>
                    <a:pt x="263" y="14"/>
                  </a:cubicBezTo>
                  <a:cubicBezTo>
                    <a:pt x="252" y="124"/>
                    <a:pt x="252" y="124"/>
                    <a:pt x="252" y="124"/>
                  </a:cubicBezTo>
                  <a:cubicBezTo>
                    <a:pt x="206" y="104"/>
                    <a:pt x="206" y="104"/>
                    <a:pt x="206" y="104"/>
                  </a:cubicBezTo>
                  <a:cubicBezTo>
                    <a:pt x="204" y="129"/>
                    <a:pt x="204" y="129"/>
                    <a:pt x="204" y="129"/>
                  </a:cubicBezTo>
                  <a:cubicBezTo>
                    <a:pt x="183" y="119"/>
                    <a:pt x="183" y="119"/>
                    <a:pt x="183" y="119"/>
                  </a:cubicBezTo>
                  <a:cubicBezTo>
                    <a:pt x="169" y="139"/>
                    <a:pt x="145" y="148"/>
                    <a:pt x="121" y="148"/>
                  </a:cubicBezTo>
                  <a:cubicBezTo>
                    <a:pt x="112" y="148"/>
                    <a:pt x="104" y="147"/>
                    <a:pt x="96" y="145"/>
                  </a:cubicBezTo>
                  <a:cubicBezTo>
                    <a:pt x="80" y="219"/>
                    <a:pt x="80" y="219"/>
                    <a:pt x="80" y="219"/>
                  </a:cubicBezTo>
                  <a:cubicBezTo>
                    <a:pt x="77" y="231"/>
                    <a:pt x="70" y="238"/>
                    <a:pt x="60" y="242"/>
                  </a:cubicBezTo>
                  <a:cubicBezTo>
                    <a:pt x="60" y="377"/>
                    <a:pt x="60" y="377"/>
                    <a:pt x="60" y="377"/>
                  </a:cubicBezTo>
                  <a:cubicBezTo>
                    <a:pt x="60" y="390"/>
                    <a:pt x="50" y="400"/>
                    <a:pt x="37" y="400"/>
                  </a:cubicBezTo>
                  <a:cubicBezTo>
                    <a:pt x="37" y="400"/>
                    <a:pt x="37" y="400"/>
                    <a:pt x="37" y="400"/>
                  </a:cubicBezTo>
                  <a:cubicBezTo>
                    <a:pt x="25" y="400"/>
                    <a:pt x="14" y="390"/>
                    <a:pt x="14" y="377"/>
                  </a:cubicBezTo>
                  <a:cubicBezTo>
                    <a:pt x="15" y="234"/>
                    <a:pt x="15" y="234"/>
                    <a:pt x="15" y="234"/>
                  </a:cubicBezTo>
                  <a:cubicBezTo>
                    <a:pt x="6" y="226"/>
                    <a:pt x="0" y="215"/>
                    <a:pt x="3" y="203"/>
                  </a:cubicBezTo>
                  <a:cubicBezTo>
                    <a:pt x="23" y="110"/>
                    <a:pt x="23" y="110"/>
                    <a:pt x="23" y="110"/>
                  </a:cubicBezTo>
                  <a:cubicBezTo>
                    <a:pt x="26" y="92"/>
                    <a:pt x="44" y="84"/>
                    <a:pt x="59" y="84"/>
                  </a:cubicBezTo>
                  <a:cubicBezTo>
                    <a:pt x="59" y="84"/>
                    <a:pt x="59" y="84"/>
                    <a:pt x="59" y="84"/>
                  </a:cubicBezTo>
                  <a:cubicBezTo>
                    <a:pt x="59" y="84"/>
                    <a:pt x="64" y="84"/>
                    <a:pt x="69" y="85"/>
                  </a:cubicBezTo>
                  <a:cubicBezTo>
                    <a:pt x="73" y="86"/>
                    <a:pt x="78" y="88"/>
                    <a:pt x="78" y="88"/>
                  </a:cubicBezTo>
                  <a:cubicBezTo>
                    <a:pt x="87" y="92"/>
                    <a:pt x="95" y="100"/>
                    <a:pt x="99" y="111"/>
                  </a:cubicBezTo>
                  <a:cubicBezTo>
                    <a:pt x="117" y="119"/>
                    <a:pt x="145" y="116"/>
                    <a:pt x="155" y="100"/>
                  </a:cubicBezTo>
                  <a:cubicBezTo>
                    <a:pt x="156" y="100"/>
                    <a:pt x="156" y="99"/>
                    <a:pt x="156" y="99"/>
                  </a:cubicBezTo>
                  <a:cubicBezTo>
                    <a:pt x="157" y="84"/>
                    <a:pt x="157" y="84"/>
                    <a:pt x="157" y="84"/>
                  </a:cubicBezTo>
                  <a:cubicBezTo>
                    <a:pt x="134" y="74"/>
                    <a:pt x="134" y="74"/>
                    <a:pt x="134" y="74"/>
                  </a:cubicBezTo>
                  <a:lnTo>
                    <a:pt x="137" y="37"/>
                  </a:lnTo>
                  <a:close/>
                  <a:moveTo>
                    <a:pt x="168" y="92"/>
                  </a:moveTo>
                  <a:cubicBezTo>
                    <a:pt x="172" y="92"/>
                    <a:pt x="175" y="93"/>
                    <a:pt x="178" y="95"/>
                  </a:cubicBezTo>
                  <a:cubicBezTo>
                    <a:pt x="183" y="98"/>
                    <a:pt x="185" y="103"/>
                    <a:pt x="186" y="108"/>
                  </a:cubicBezTo>
                  <a:cubicBezTo>
                    <a:pt x="193" y="111"/>
                    <a:pt x="193" y="111"/>
                    <a:pt x="193" y="111"/>
                  </a:cubicBezTo>
                  <a:cubicBezTo>
                    <a:pt x="194" y="100"/>
                    <a:pt x="194" y="100"/>
                    <a:pt x="194" y="100"/>
                  </a:cubicBezTo>
                  <a:cubicBezTo>
                    <a:pt x="169" y="89"/>
                    <a:pt x="169" y="89"/>
                    <a:pt x="169" y="89"/>
                  </a:cubicBezTo>
                  <a:lnTo>
                    <a:pt x="168" y="92"/>
                  </a:lnTo>
                  <a:close/>
                  <a:moveTo>
                    <a:pt x="267" y="117"/>
                  </a:moveTo>
                  <a:cubicBezTo>
                    <a:pt x="327" y="155"/>
                    <a:pt x="327" y="155"/>
                    <a:pt x="327" y="155"/>
                  </a:cubicBezTo>
                  <a:cubicBezTo>
                    <a:pt x="331" y="147"/>
                    <a:pt x="331" y="147"/>
                    <a:pt x="331" y="147"/>
                  </a:cubicBezTo>
                  <a:cubicBezTo>
                    <a:pt x="272" y="109"/>
                    <a:pt x="272" y="109"/>
                    <a:pt x="272" y="109"/>
                  </a:cubicBezTo>
                  <a:lnTo>
                    <a:pt x="267" y="117"/>
                  </a:lnTo>
                  <a:close/>
                  <a:moveTo>
                    <a:pt x="345" y="14"/>
                  </a:moveTo>
                  <a:cubicBezTo>
                    <a:pt x="343" y="5"/>
                    <a:pt x="343" y="5"/>
                    <a:pt x="343" y="5"/>
                  </a:cubicBezTo>
                  <a:cubicBezTo>
                    <a:pt x="274" y="21"/>
                    <a:pt x="274" y="21"/>
                    <a:pt x="274" y="21"/>
                  </a:cubicBezTo>
                  <a:cubicBezTo>
                    <a:pt x="276" y="30"/>
                    <a:pt x="276" y="30"/>
                    <a:pt x="276" y="30"/>
                  </a:cubicBezTo>
                  <a:lnTo>
                    <a:pt x="345" y="14"/>
                  </a:lnTo>
                  <a:close/>
                  <a:moveTo>
                    <a:pt x="276" y="67"/>
                  </a:moveTo>
                  <a:cubicBezTo>
                    <a:pt x="275" y="76"/>
                    <a:pt x="275" y="76"/>
                    <a:pt x="275" y="76"/>
                  </a:cubicBezTo>
                  <a:cubicBezTo>
                    <a:pt x="353" y="81"/>
                    <a:pt x="353" y="81"/>
                    <a:pt x="353" y="81"/>
                  </a:cubicBezTo>
                  <a:cubicBezTo>
                    <a:pt x="354" y="71"/>
                    <a:pt x="354" y="71"/>
                    <a:pt x="354" y="71"/>
                  </a:cubicBezTo>
                  <a:lnTo>
                    <a:pt x="276" y="67"/>
                  </a:lnTo>
                  <a:close/>
                  <a:moveTo>
                    <a:pt x="276" y="67"/>
                  </a:moveTo>
                  <a:cubicBezTo>
                    <a:pt x="276" y="67"/>
                    <a:pt x="276" y="67"/>
                    <a:pt x="276" y="67"/>
                  </a:cubicBezTo>
                </a:path>
              </a:pathLst>
            </a:custGeom>
            <a:solidFill>
              <a:schemeClr val="bg1"/>
            </a:solidFill>
            <a:ln w="9525">
              <a:noFill/>
              <a:round/>
            </a:ln>
          </p:spPr>
          <p:txBody>
            <a:bodyPr anchor="ctr"/>
            <a:lstStyle/>
            <a:p>
              <a:pPr algn="ctr"/>
              <a:endParaRPr>
                <a:cs typeface="+mn-ea"/>
                <a:sym typeface="+mn-lt"/>
              </a:endParaRPr>
            </a:p>
          </p:txBody>
        </p:sp>
        <p:grpSp>
          <p:nvGrpSpPr>
            <p:cNvPr id="25" name="Group 53"/>
            <p:cNvGrpSpPr/>
            <p:nvPr/>
          </p:nvGrpSpPr>
          <p:grpSpPr>
            <a:xfrm>
              <a:off x="1893455" y="4399734"/>
              <a:ext cx="2389921" cy="866138"/>
              <a:chOff x="2378292" y="4060687"/>
              <a:chExt cx="2389919" cy="866138"/>
            </a:xfrm>
          </p:grpSpPr>
          <p:sp>
            <p:nvSpPr>
              <p:cNvPr id="26" name="TextBox 54"/>
              <p:cNvSpPr txBox="1"/>
              <p:nvPr/>
            </p:nvSpPr>
            <p:spPr bwMode="auto">
              <a:xfrm>
                <a:off x="3236599" y="4060687"/>
                <a:ext cx="1531612" cy="309958"/>
              </a:xfrm>
              <a:prstGeom prst="rect">
                <a:avLst/>
              </a:prstGeom>
              <a:noFill/>
            </p:spPr>
            <p:txBody>
              <a:bodyPr wrap="none" lIns="90000" tIns="46800" rIns="360000" bIns="46800">
                <a:normAutofit/>
              </a:bodyPr>
              <a:lstStyle/>
              <a:p>
                <a:pPr algn="r"/>
                <a:r>
                  <a:rPr lang="zh-CN" altLang="en-US" sz="1400" dirty="0">
                    <a:solidFill>
                      <a:schemeClr val="accent4">
                        <a:lumMod val="100000"/>
                      </a:schemeClr>
                    </a:solidFill>
                    <a:effectLst/>
                    <a:cs typeface="+mn-ea"/>
                    <a:sym typeface="+mn-lt"/>
                  </a:rPr>
                  <a:t>输入标题文本</a:t>
                </a:r>
                <a:endParaRPr lang="zh-CN" altLang="en-US" sz="1400" dirty="0">
                  <a:solidFill>
                    <a:schemeClr val="accent4">
                      <a:lumMod val="100000"/>
                    </a:schemeClr>
                  </a:solidFill>
                  <a:effectLst/>
                  <a:cs typeface="+mn-ea"/>
                  <a:sym typeface="+mn-lt"/>
                </a:endParaRPr>
              </a:p>
            </p:txBody>
          </p:sp>
          <p:sp>
            <p:nvSpPr>
              <p:cNvPr id="27" name="TextBox 55"/>
              <p:cNvSpPr txBox="1"/>
              <p:nvPr/>
            </p:nvSpPr>
            <p:spPr bwMode="auto">
              <a:xfrm>
                <a:off x="2378292" y="4370646"/>
                <a:ext cx="2389918" cy="556179"/>
              </a:xfrm>
              <a:prstGeom prst="rect">
                <a:avLst/>
              </a:prstGeom>
              <a:noFill/>
            </p:spPr>
            <p:txBody>
              <a:bodyPr wrap="square" lIns="90000" tIns="46800" rIns="360000" bIns="46800">
                <a:normAutofit/>
              </a:bodyPr>
              <a:lstStyle/>
              <a:p>
                <a:pPr algn="r" latinLnBrk="0">
                  <a:lnSpc>
                    <a:spcPct val="120000"/>
                  </a:lnSpc>
                </a:pPr>
                <a:r>
                  <a:rPr lang="zh-CN" altLang="en-US" sz="1000" b="0" dirty="0">
                    <a:solidFill>
                      <a:schemeClr val="tx1">
                        <a:lumMod val="85000"/>
                        <a:lumOff val="15000"/>
                      </a:schemeClr>
                    </a:solidFill>
                    <a:effectLst/>
                    <a:cs typeface="+mn-ea"/>
                    <a:sym typeface="+mn-lt"/>
                  </a:rPr>
                  <a:t>请替换文字内容复制你的内容到此 （请选择只保留文本）</a:t>
                </a:r>
                <a:endParaRPr lang="zh-CN" altLang="en-US" sz="1000" b="0" dirty="0">
                  <a:solidFill>
                    <a:schemeClr val="tx1">
                      <a:lumMod val="85000"/>
                      <a:lumOff val="15000"/>
                    </a:schemeClr>
                  </a:solidFill>
                  <a:effectLst/>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 calcmode="lin" valueType="num">
                                      <p:cBhvr>
                                        <p:cTn id="9" dur="500" fill="hold"/>
                                        <p:tgtEl>
                                          <p:spTgt spid="52"/>
                                        </p:tgtEl>
                                      </p:cBhvr>
                                      <p:tavLst>
                                        <p:tav tm="0">
                                          <p:val>
                                            <p:fltVal val="360"/>
                                          </p:val>
                                        </p:tav>
                                        <p:tav tm="100000">
                                          <p:val>
                                            <p:fltVal val="0"/>
                                          </p:val>
                                        </p:tav>
                                      </p:tavLst>
                                    </p:anim>
                                    <p:animEffect transition="in" filter="fade">
                                      <p:cBhvr>
                                        <p:cTn id="10" dur="500"/>
                                        <p:tgtEl>
                                          <p:spTgt spid="5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ppt_w</p:attrName>
                                        </p:attrNameLst>
                                      </p:cBhvr>
                                      <p:tavLst>
                                        <p:tav tm="0">
                                          <p:val>
                                            <p:fltVal val="0"/>
                                          </p:val>
                                        </p:tav>
                                        <p:tav tm="100000">
                                          <p:val>
                                            <p:strVal val="#ppt_w"/>
                                          </p:val>
                                        </p:tav>
                                      </p:tavLst>
                                    </p:anim>
                                    <p:anim calcmode="lin" valueType="num">
                                      <p:cBhvr>
                                        <p:cTn id="21" dur="500" fill="hold"/>
                                        <p:tgtEl>
                                          <p:spTgt spid="49"/>
                                        </p:tgtEl>
                                        <p:attrNameLst>
                                          <p:attrName>ppt_h</p:attrName>
                                        </p:attrNameLst>
                                      </p:cBhvr>
                                      <p:tavLst>
                                        <p:tav tm="0">
                                          <p:val>
                                            <p:fltVal val="0"/>
                                          </p:val>
                                        </p:tav>
                                        <p:tav tm="100000">
                                          <p:val>
                                            <p:strVal val="#ppt_h"/>
                                          </p:val>
                                        </p:tav>
                                      </p:tavLst>
                                    </p:anim>
                                    <p:animEffect transition="in" filter="fade">
                                      <p:cBhvr>
                                        <p:cTn id="22" dur="500"/>
                                        <p:tgtEl>
                                          <p:spTgt spid="4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ppt_w</p:attrName>
                                        </p:attrNameLst>
                                      </p:cBhvr>
                                      <p:tavLst>
                                        <p:tav tm="0">
                                          <p:val>
                                            <p:fltVal val="0"/>
                                          </p:val>
                                        </p:tav>
                                        <p:tav tm="100000">
                                          <p:val>
                                            <p:strVal val="#ppt_w"/>
                                          </p:val>
                                        </p:tav>
                                      </p:tavLst>
                                    </p:anim>
                                    <p:anim calcmode="lin" valueType="num">
                                      <p:cBhvr>
                                        <p:cTn id="27" dur="500" fill="hold"/>
                                        <p:tgtEl>
                                          <p:spTgt spid="50"/>
                                        </p:tgtEl>
                                        <p:attrNameLst>
                                          <p:attrName>ppt_h</p:attrName>
                                        </p:attrNameLst>
                                      </p:cBhvr>
                                      <p:tavLst>
                                        <p:tav tm="0">
                                          <p:val>
                                            <p:fltVal val="0"/>
                                          </p:val>
                                        </p:tav>
                                        <p:tav tm="100000">
                                          <p:val>
                                            <p:strVal val="#ppt_h"/>
                                          </p:val>
                                        </p:tav>
                                      </p:tavLst>
                                    </p:anim>
                                    <p:animEffect transition="in" filter="fade">
                                      <p:cBhvr>
                                        <p:cTn id="28" dur="500"/>
                                        <p:tgtEl>
                                          <p:spTgt spid="50"/>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ppt_w</p:attrName>
                                        </p:attrNameLst>
                                      </p:cBhvr>
                                      <p:tavLst>
                                        <p:tav tm="0">
                                          <p:val>
                                            <p:fltVal val="0"/>
                                          </p:val>
                                        </p:tav>
                                        <p:tav tm="100000">
                                          <p:val>
                                            <p:strVal val="#ppt_w"/>
                                          </p:val>
                                        </p:tav>
                                      </p:tavLst>
                                    </p:anim>
                                    <p:anim calcmode="lin" valueType="num">
                                      <p:cBhvr>
                                        <p:cTn id="33" dur="500" fill="hold"/>
                                        <p:tgtEl>
                                          <p:spTgt spid="51"/>
                                        </p:tgtEl>
                                        <p:attrNameLst>
                                          <p:attrName>ppt_h</p:attrName>
                                        </p:attrNameLst>
                                      </p:cBhvr>
                                      <p:tavLst>
                                        <p:tav tm="0">
                                          <p:val>
                                            <p:fltVal val="0"/>
                                          </p:val>
                                        </p:tav>
                                        <p:tav tm="100000">
                                          <p:val>
                                            <p:strVal val="#ppt_h"/>
                                          </p:val>
                                        </p:tav>
                                      </p:tavLst>
                                    </p:anim>
                                    <p:animEffect transition="in" filter="fade">
                                      <p:cBhvr>
                                        <p:cTn id="3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库_组合 1"/>
          <p:cNvGrpSpPr/>
          <p:nvPr>
            <p:custDataLst>
              <p:tags r:id="rId1"/>
            </p:custDataLst>
          </p:nvPr>
        </p:nvGrpSpPr>
        <p:grpSpPr>
          <a:xfrm>
            <a:off x="1625002" y="2459320"/>
            <a:ext cx="8922561" cy="2561998"/>
            <a:chOff x="1625002" y="2459320"/>
            <a:chExt cx="8922561" cy="2561998"/>
          </a:xfrm>
        </p:grpSpPr>
        <p:sp>
          <p:nvSpPr>
            <p:cNvPr id="17" name="Freeform: Shape 4"/>
            <p:cNvSpPr/>
            <p:nvPr/>
          </p:nvSpPr>
          <p:spPr>
            <a:xfrm rot="18889492" flipH="1">
              <a:off x="3128512" y="2470172"/>
              <a:ext cx="1047477" cy="102577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chemeClr val="accent1"/>
              </a:solidFill>
              <a:miter lim="400000"/>
              <a:headEnd type="triangle" w="med" len="med"/>
              <a:tailEnd type="triangle" w="med" len="med"/>
            </a:ln>
          </p:spPr>
          <p:txBody>
            <a:bodyPr anchor="ctr"/>
            <a:lstStyle/>
            <a:p>
              <a:pPr algn="ctr"/>
              <a:endParaRPr>
                <a:cs typeface="+mn-ea"/>
                <a:sym typeface="+mn-lt"/>
              </a:endParaRPr>
            </a:p>
          </p:txBody>
        </p:sp>
        <p:sp>
          <p:nvSpPr>
            <p:cNvPr id="18" name="Freeform: Shape 5"/>
            <p:cNvSpPr/>
            <p:nvPr/>
          </p:nvSpPr>
          <p:spPr>
            <a:xfrm rot="2710508" flipH="1" flipV="1">
              <a:off x="5588675" y="3984693"/>
              <a:ext cx="1047477" cy="102577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chemeClr val="accent2"/>
              </a:solidFill>
              <a:miter lim="400000"/>
              <a:headEnd type="triangle" w="med" len="med"/>
              <a:tailEnd type="triangle" w="med" len="med"/>
            </a:ln>
          </p:spPr>
          <p:txBody>
            <a:bodyPr anchor="ctr"/>
            <a:lstStyle/>
            <a:p>
              <a:pPr algn="ctr"/>
              <a:endParaRPr>
                <a:cs typeface="+mn-ea"/>
                <a:sym typeface="+mn-lt"/>
              </a:endParaRPr>
            </a:p>
          </p:txBody>
        </p:sp>
        <p:sp>
          <p:nvSpPr>
            <p:cNvPr id="19" name="Freeform: Shape 6"/>
            <p:cNvSpPr/>
            <p:nvPr/>
          </p:nvSpPr>
          <p:spPr>
            <a:xfrm rot="18889492" flipH="1">
              <a:off x="8058715" y="2470173"/>
              <a:ext cx="1047477" cy="102577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chemeClr val="accent3"/>
              </a:solidFill>
              <a:miter lim="400000"/>
              <a:headEnd type="triangle" w="med" len="med"/>
              <a:tailEnd type="triangle" w="med" len="med"/>
            </a:ln>
          </p:spPr>
          <p:txBody>
            <a:bodyPr anchor="ctr"/>
            <a:lstStyle/>
            <a:p>
              <a:pPr algn="ctr"/>
              <a:endParaRPr>
                <a:cs typeface="+mn-ea"/>
                <a:sym typeface="+mn-lt"/>
              </a:endParaRPr>
            </a:p>
          </p:txBody>
        </p:sp>
        <p:grpSp>
          <p:nvGrpSpPr>
            <p:cNvPr id="20" name="Group 7"/>
            <p:cNvGrpSpPr/>
            <p:nvPr/>
          </p:nvGrpSpPr>
          <p:grpSpPr>
            <a:xfrm>
              <a:off x="1625002" y="2969939"/>
              <a:ext cx="1487165" cy="1590666"/>
              <a:chOff x="1633379" y="2569107"/>
              <a:chExt cx="1487165" cy="1590666"/>
            </a:xfrm>
          </p:grpSpPr>
          <p:sp>
            <p:nvSpPr>
              <p:cNvPr id="43" name="Rectangle 8"/>
              <p:cNvSpPr/>
              <p:nvPr/>
            </p:nvSpPr>
            <p:spPr>
              <a:xfrm rot="18900000">
                <a:off x="1633379" y="2672608"/>
                <a:ext cx="1487165" cy="14871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4" name="Rectangle 9"/>
              <p:cNvSpPr/>
              <p:nvPr/>
            </p:nvSpPr>
            <p:spPr>
              <a:xfrm rot="18900000">
                <a:off x="1633379" y="2569107"/>
                <a:ext cx="1487165" cy="1487165"/>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45" name="Group 10"/>
              <p:cNvGrpSpPr/>
              <p:nvPr/>
            </p:nvGrpSpPr>
            <p:grpSpPr>
              <a:xfrm>
                <a:off x="2167006" y="2999661"/>
                <a:ext cx="414667" cy="626056"/>
                <a:chOff x="549275" y="4406901"/>
                <a:chExt cx="161926" cy="244475"/>
              </a:xfrm>
              <a:solidFill>
                <a:srgbClr val="297E9F"/>
              </a:solidFill>
            </p:grpSpPr>
            <p:sp>
              <p:nvSpPr>
                <p:cNvPr id="46" name="Freeform: Shape 1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accent1"/>
                </a:solidFill>
                <a:ln w="9525">
                  <a:noFill/>
                  <a:round/>
                </a:ln>
              </p:spPr>
              <p:txBody>
                <a:bodyPr anchor="ctr"/>
                <a:lstStyle/>
                <a:p>
                  <a:pPr algn="ctr"/>
                  <a:endParaRPr>
                    <a:cs typeface="+mn-ea"/>
                    <a:sym typeface="+mn-lt"/>
                  </a:endParaRPr>
                </a:p>
              </p:txBody>
            </p:sp>
            <p:sp>
              <p:nvSpPr>
                <p:cNvPr id="47" name="Freeform: Shape 12"/>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accent1"/>
                </a:solidFill>
                <a:ln w="9525">
                  <a:noFill/>
                  <a:round/>
                </a:ln>
              </p:spPr>
              <p:txBody>
                <a:bodyPr anchor="ctr"/>
                <a:lstStyle/>
                <a:p>
                  <a:pPr algn="ctr"/>
                  <a:endParaRPr>
                    <a:cs typeface="+mn-ea"/>
                    <a:sym typeface="+mn-lt"/>
                  </a:endParaRPr>
                </a:p>
              </p:txBody>
            </p:sp>
          </p:grpSp>
        </p:grpSp>
        <p:grpSp>
          <p:nvGrpSpPr>
            <p:cNvPr id="21" name="Group 25"/>
            <p:cNvGrpSpPr/>
            <p:nvPr/>
          </p:nvGrpSpPr>
          <p:grpSpPr>
            <a:xfrm>
              <a:off x="6617342" y="2969939"/>
              <a:ext cx="1487165" cy="1567002"/>
              <a:chOff x="6611652" y="3379368"/>
              <a:chExt cx="1487165" cy="1567002"/>
            </a:xfrm>
          </p:grpSpPr>
          <p:grpSp>
            <p:nvGrpSpPr>
              <p:cNvPr id="39" name="Group 26"/>
              <p:cNvGrpSpPr/>
              <p:nvPr/>
            </p:nvGrpSpPr>
            <p:grpSpPr>
              <a:xfrm>
                <a:off x="6611652" y="3379368"/>
                <a:ext cx="1487165" cy="1567002"/>
                <a:chOff x="6625719" y="2569107"/>
                <a:chExt cx="1487165" cy="1567002"/>
              </a:xfrm>
            </p:grpSpPr>
            <p:sp>
              <p:nvSpPr>
                <p:cNvPr id="41" name="Rectangle 28"/>
                <p:cNvSpPr/>
                <p:nvPr/>
              </p:nvSpPr>
              <p:spPr>
                <a:xfrm rot="18900000">
                  <a:off x="6625719" y="2648944"/>
                  <a:ext cx="1487165" cy="14871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2" name="Rectangle 29"/>
                <p:cNvSpPr/>
                <p:nvPr/>
              </p:nvSpPr>
              <p:spPr>
                <a:xfrm rot="18900000">
                  <a:off x="6625719" y="2569107"/>
                  <a:ext cx="1487165" cy="1487165"/>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40" name="Freeform: Shape 27"/>
              <p:cNvSpPr/>
              <p:nvPr/>
            </p:nvSpPr>
            <p:spPr bwMode="auto">
              <a:xfrm>
                <a:off x="7108943" y="3882967"/>
                <a:ext cx="537718" cy="485091"/>
              </a:xfrm>
              <a:custGeom>
                <a:avLst/>
                <a:gdLst>
                  <a:gd name="T0" fmla="*/ 197644 w 21600"/>
                  <a:gd name="T1" fmla="*/ 197644 h 21592"/>
                  <a:gd name="T2" fmla="*/ 197644 w 21600"/>
                  <a:gd name="T3" fmla="*/ 197644 h 21592"/>
                  <a:gd name="T4" fmla="*/ 197644 w 21600"/>
                  <a:gd name="T5" fmla="*/ 197644 h 21592"/>
                  <a:gd name="T6" fmla="*/ 197644 w 21600"/>
                  <a:gd name="T7" fmla="*/ 197644 h 215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accent3"/>
              </a:solidFill>
              <a:ln>
                <a:noFill/>
              </a:ln>
              <a:effectLst/>
            </p:spPr>
            <p:txBody>
              <a:bodyPr anchor="ctr"/>
              <a:lstStyle/>
              <a:p>
                <a:pPr algn="ctr"/>
                <a:endParaRPr>
                  <a:cs typeface="+mn-ea"/>
                  <a:sym typeface="+mn-lt"/>
                </a:endParaRPr>
              </a:p>
            </p:txBody>
          </p:sp>
        </p:grpSp>
        <p:grpSp>
          <p:nvGrpSpPr>
            <p:cNvPr id="22" name="Group 30"/>
            <p:cNvGrpSpPr/>
            <p:nvPr/>
          </p:nvGrpSpPr>
          <p:grpSpPr>
            <a:xfrm>
              <a:off x="9060398" y="2969939"/>
              <a:ext cx="1487165" cy="1571643"/>
              <a:chOff x="9054708" y="3379368"/>
              <a:chExt cx="1487165" cy="1571643"/>
            </a:xfrm>
          </p:grpSpPr>
          <p:grpSp>
            <p:nvGrpSpPr>
              <p:cNvPr id="31" name="Group 31"/>
              <p:cNvGrpSpPr/>
              <p:nvPr/>
            </p:nvGrpSpPr>
            <p:grpSpPr>
              <a:xfrm>
                <a:off x="9054708" y="3379368"/>
                <a:ext cx="1487165" cy="1571643"/>
                <a:chOff x="9068775" y="2569107"/>
                <a:chExt cx="1487165" cy="1571643"/>
              </a:xfrm>
            </p:grpSpPr>
            <p:sp>
              <p:nvSpPr>
                <p:cNvPr id="37" name="Rectangle 37"/>
                <p:cNvSpPr/>
                <p:nvPr/>
              </p:nvSpPr>
              <p:spPr>
                <a:xfrm rot="18900000">
                  <a:off x="9068775" y="2653585"/>
                  <a:ext cx="1487165" cy="14871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8" name="Rectangle 38"/>
                <p:cNvSpPr/>
                <p:nvPr/>
              </p:nvSpPr>
              <p:spPr>
                <a:xfrm rot="18900000">
                  <a:off x="9068775" y="2569107"/>
                  <a:ext cx="1487165" cy="1487165"/>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32" name="Group 32"/>
              <p:cNvGrpSpPr/>
              <p:nvPr/>
            </p:nvGrpSpPr>
            <p:grpSpPr>
              <a:xfrm>
                <a:off x="9553665" y="3875448"/>
                <a:ext cx="492617" cy="492618"/>
                <a:chOff x="5961059" y="2771464"/>
                <a:chExt cx="454542" cy="454542"/>
              </a:xfrm>
              <a:solidFill>
                <a:schemeClr val="accent6"/>
              </a:solidFill>
            </p:grpSpPr>
            <p:sp>
              <p:nvSpPr>
                <p:cNvPr id="33" name="Freeform: Shape 33"/>
                <p:cNvSpPr/>
                <p:nvPr/>
              </p:nvSpPr>
              <p:spPr bwMode="auto">
                <a:xfrm>
                  <a:off x="5961059" y="3005454"/>
                  <a:ext cx="220552" cy="22055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solidFill>
                  <a:schemeClr val="accent4"/>
                </a:solidFill>
                <a:ln>
                  <a:noFill/>
                </a:ln>
              </p:spPr>
              <p:txBody>
                <a:bodyPr anchor="ctr"/>
                <a:lstStyle/>
                <a:p>
                  <a:pPr algn="ctr"/>
                  <a:endParaRPr>
                    <a:cs typeface="+mn-ea"/>
                    <a:sym typeface="+mn-lt"/>
                  </a:endParaRPr>
                </a:p>
              </p:txBody>
            </p:sp>
            <p:sp>
              <p:nvSpPr>
                <p:cNvPr id="34" name="Freeform: Shape 34"/>
                <p:cNvSpPr/>
                <p:nvPr/>
              </p:nvSpPr>
              <p:spPr bwMode="auto">
                <a:xfrm>
                  <a:off x="6195049" y="2853677"/>
                  <a:ext cx="139129" cy="13912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solidFill>
                  <a:schemeClr val="accent4"/>
                </a:solidFill>
                <a:ln>
                  <a:noFill/>
                </a:ln>
              </p:spPr>
              <p:txBody>
                <a:bodyPr anchor="ctr"/>
                <a:lstStyle/>
                <a:p>
                  <a:pPr algn="ctr"/>
                  <a:endParaRPr>
                    <a:cs typeface="+mn-ea"/>
                    <a:sym typeface="+mn-lt"/>
                  </a:endParaRPr>
                </a:p>
              </p:txBody>
            </p:sp>
            <p:sp>
              <p:nvSpPr>
                <p:cNvPr id="35" name="Freeform: Shape 35"/>
                <p:cNvSpPr/>
                <p:nvPr/>
              </p:nvSpPr>
              <p:spPr bwMode="auto">
                <a:xfrm>
                  <a:off x="6277262" y="2771464"/>
                  <a:ext cx="136758" cy="1367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solidFill>
                  <a:schemeClr val="accent4"/>
                </a:solidFill>
                <a:ln>
                  <a:noFill/>
                </a:ln>
              </p:spPr>
              <p:txBody>
                <a:bodyPr anchor="ctr"/>
                <a:lstStyle/>
                <a:p>
                  <a:pPr algn="ctr"/>
                  <a:endParaRPr>
                    <a:cs typeface="+mn-ea"/>
                    <a:sym typeface="+mn-lt"/>
                  </a:endParaRPr>
                </a:p>
              </p:txBody>
            </p:sp>
            <p:sp>
              <p:nvSpPr>
                <p:cNvPr id="36" name="Freeform: Shape 36"/>
                <p:cNvSpPr/>
                <p:nvPr/>
              </p:nvSpPr>
              <p:spPr bwMode="auto">
                <a:xfrm>
                  <a:off x="5961059" y="2771464"/>
                  <a:ext cx="454542" cy="4537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solidFill>
                  <a:schemeClr val="accent4"/>
                </a:solidFill>
                <a:ln>
                  <a:noFill/>
                </a:ln>
              </p:spPr>
              <p:txBody>
                <a:bodyPr anchor="ctr"/>
                <a:lstStyle/>
                <a:p>
                  <a:pPr algn="ctr"/>
                  <a:endParaRPr>
                    <a:cs typeface="+mn-ea"/>
                    <a:sym typeface="+mn-lt"/>
                  </a:endParaRPr>
                </a:p>
              </p:txBody>
            </p:sp>
          </p:grpSp>
        </p:grpSp>
        <p:grpSp>
          <p:nvGrpSpPr>
            <p:cNvPr id="23" name="Group 39"/>
            <p:cNvGrpSpPr/>
            <p:nvPr/>
          </p:nvGrpSpPr>
          <p:grpSpPr>
            <a:xfrm>
              <a:off x="4113580" y="2969939"/>
              <a:ext cx="1487165" cy="1571643"/>
              <a:chOff x="4107890" y="3379368"/>
              <a:chExt cx="1487165" cy="1571643"/>
            </a:xfrm>
          </p:grpSpPr>
          <p:grpSp>
            <p:nvGrpSpPr>
              <p:cNvPr id="24" name="Group 40"/>
              <p:cNvGrpSpPr/>
              <p:nvPr/>
            </p:nvGrpSpPr>
            <p:grpSpPr>
              <a:xfrm>
                <a:off x="4107890" y="3379368"/>
                <a:ext cx="1487165" cy="1571643"/>
                <a:chOff x="4121957" y="2569107"/>
                <a:chExt cx="1487165" cy="1571643"/>
              </a:xfrm>
            </p:grpSpPr>
            <p:sp>
              <p:nvSpPr>
                <p:cNvPr id="29" name="Rectangle 45"/>
                <p:cNvSpPr/>
                <p:nvPr/>
              </p:nvSpPr>
              <p:spPr>
                <a:xfrm rot="18900000">
                  <a:off x="4121957" y="2653585"/>
                  <a:ext cx="1487165" cy="1487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0" name="Rectangle 46"/>
                <p:cNvSpPr/>
                <p:nvPr/>
              </p:nvSpPr>
              <p:spPr>
                <a:xfrm rot="18900000">
                  <a:off x="4121957" y="2569107"/>
                  <a:ext cx="1487165" cy="1487165"/>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25" name="Group 41"/>
              <p:cNvGrpSpPr/>
              <p:nvPr/>
            </p:nvGrpSpPr>
            <p:grpSpPr>
              <a:xfrm>
                <a:off x="4522726" y="3823100"/>
                <a:ext cx="653895" cy="653895"/>
                <a:chOff x="998489" y="706129"/>
                <a:chExt cx="256404" cy="256404"/>
              </a:xfrm>
              <a:solidFill>
                <a:schemeClr val="accent2"/>
              </a:solidFill>
            </p:grpSpPr>
            <p:sp>
              <p:nvSpPr>
                <p:cNvPr id="26" name="Freeform: Shape 42"/>
                <p:cNvSpPr/>
                <p:nvPr/>
              </p:nvSpPr>
              <p:spPr bwMode="auto">
                <a:xfrm>
                  <a:off x="998489" y="706129"/>
                  <a:ext cx="256404" cy="256404"/>
                </a:xfrm>
                <a:custGeom>
                  <a:avLst/>
                  <a:gdLst>
                    <a:gd name="T0" fmla="*/ 200 w 234"/>
                    <a:gd name="T1" fmla="*/ 88 h 234"/>
                    <a:gd name="T2" fmla="*/ 209 w 234"/>
                    <a:gd name="T3" fmla="*/ 60 h 234"/>
                    <a:gd name="T4" fmla="*/ 193 w 234"/>
                    <a:gd name="T5" fmla="*/ 27 h 234"/>
                    <a:gd name="T6" fmla="*/ 174 w 234"/>
                    <a:gd name="T7" fmla="*/ 25 h 234"/>
                    <a:gd name="T8" fmla="*/ 146 w 234"/>
                    <a:gd name="T9" fmla="*/ 34 h 234"/>
                    <a:gd name="T10" fmla="*/ 127 w 234"/>
                    <a:gd name="T11" fmla="*/ 0 h 234"/>
                    <a:gd name="T12" fmla="*/ 93 w 234"/>
                    <a:gd name="T13" fmla="*/ 12 h 234"/>
                    <a:gd name="T14" fmla="*/ 79 w 234"/>
                    <a:gd name="T15" fmla="*/ 38 h 234"/>
                    <a:gd name="T16" fmla="*/ 52 w 234"/>
                    <a:gd name="T17" fmla="*/ 23 h 234"/>
                    <a:gd name="T18" fmla="*/ 28 w 234"/>
                    <a:gd name="T19" fmla="*/ 41 h 234"/>
                    <a:gd name="T20" fmla="*/ 38 w 234"/>
                    <a:gd name="T21" fmla="*/ 79 h 234"/>
                    <a:gd name="T22" fmla="*/ 12 w 234"/>
                    <a:gd name="T23" fmla="*/ 93 h 234"/>
                    <a:gd name="T24" fmla="*/ 0 w 234"/>
                    <a:gd name="T25" fmla="*/ 127 h 234"/>
                    <a:gd name="T26" fmla="*/ 35 w 234"/>
                    <a:gd name="T27" fmla="*/ 146 h 234"/>
                    <a:gd name="T28" fmla="*/ 26 w 234"/>
                    <a:gd name="T29" fmla="*/ 174 h 234"/>
                    <a:gd name="T30" fmla="*/ 42 w 234"/>
                    <a:gd name="T31" fmla="*/ 207 h 234"/>
                    <a:gd name="T32" fmla="*/ 60 w 234"/>
                    <a:gd name="T33" fmla="*/ 208 h 234"/>
                    <a:gd name="T34" fmla="*/ 89 w 234"/>
                    <a:gd name="T35" fmla="*/ 200 h 234"/>
                    <a:gd name="T36" fmla="*/ 107 w 234"/>
                    <a:gd name="T37" fmla="*/ 234 h 234"/>
                    <a:gd name="T38" fmla="*/ 142 w 234"/>
                    <a:gd name="T39" fmla="*/ 222 h 234"/>
                    <a:gd name="T40" fmla="*/ 155 w 234"/>
                    <a:gd name="T41" fmla="*/ 196 h 234"/>
                    <a:gd name="T42" fmla="*/ 183 w 234"/>
                    <a:gd name="T43" fmla="*/ 211 h 234"/>
                    <a:gd name="T44" fmla="*/ 207 w 234"/>
                    <a:gd name="T45" fmla="*/ 192 h 234"/>
                    <a:gd name="T46" fmla="*/ 196 w 234"/>
                    <a:gd name="T47" fmla="*/ 155 h 234"/>
                    <a:gd name="T48" fmla="*/ 222 w 234"/>
                    <a:gd name="T49" fmla="*/ 141 h 234"/>
                    <a:gd name="T50" fmla="*/ 234 w 234"/>
                    <a:gd name="T51" fmla="*/ 107 h 234"/>
                    <a:gd name="T52" fmla="*/ 197 w 234"/>
                    <a:gd name="T53" fmla="*/ 131 h 234"/>
                    <a:gd name="T54" fmla="*/ 183 w 234"/>
                    <a:gd name="T55" fmla="*/ 149 h 234"/>
                    <a:gd name="T56" fmla="*/ 197 w 234"/>
                    <a:gd name="T57" fmla="*/ 182 h 234"/>
                    <a:gd name="T58" fmla="*/ 164 w 234"/>
                    <a:gd name="T59" fmla="*/ 184 h 234"/>
                    <a:gd name="T60" fmla="*/ 149 w 234"/>
                    <a:gd name="T61" fmla="*/ 183 h 234"/>
                    <a:gd name="T62" fmla="*/ 132 w 234"/>
                    <a:gd name="T63" fmla="*/ 197 h 234"/>
                    <a:gd name="T64" fmla="*/ 107 w 234"/>
                    <a:gd name="T65" fmla="*/ 219 h 234"/>
                    <a:gd name="T66" fmla="*/ 93 w 234"/>
                    <a:gd name="T67" fmla="*/ 186 h 234"/>
                    <a:gd name="T68" fmla="*/ 79 w 234"/>
                    <a:gd name="T69" fmla="*/ 181 h 234"/>
                    <a:gd name="T70" fmla="*/ 52 w 234"/>
                    <a:gd name="T71" fmla="*/ 196 h 234"/>
                    <a:gd name="T72" fmla="*/ 51 w 234"/>
                    <a:gd name="T73" fmla="*/ 163 h 234"/>
                    <a:gd name="T74" fmla="*/ 48 w 234"/>
                    <a:gd name="T75" fmla="*/ 141 h 234"/>
                    <a:gd name="T76" fmla="*/ 15 w 234"/>
                    <a:gd name="T77" fmla="*/ 127 h 234"/>
                    <a:gd name="T78" fmla="*/ 37 w 234"/>
                    <a:gd name="T79" fmla="*/ 102 h 234"/>
                    <a:gd name="T80" fmla="*/ 52 w 234"/>
                    <a:gd name="T81" fmla="*/ 85 h 234"/>
                    <a:gd name="T82" fmla="*/ 38 w 234"/>
                    <a:gd name="T83" fmla="*/ 52 h 234"/>
                    <a:gd name="T84" fmla="*/ 71 w 234"/>
                    <a:gd name="T85" fmla="*/ 50 h 234"/>
                    <a:gd name="T86" fmla="*/ 85 w 234"/>
                    <a:gd name="T87" fmla="*/ 51 h 234"/>
                    <a:gd name="T88" fmla="*/ 103 w 234"/>
                    <a:gd name="T89" fmla="*/ 37 h 234"/>
                    <a:gd name="T90" fmla="*/ 127 w 234"/>
                    <a:gd name="T91" fmla="*/ 15 h 234"/>
                    <a:gd name="T92" fmla="*/ 141 w 234"/>
                    <a:gd name="T93" fmla="*/ 48 h 234"/>
                    <a:gd name="T94" fmla="*/ 155 w 234"/>
                    <a:gd name="T95" fmla="*/ 53 h 234"/>
                    <a:gd name="T96" fmla="*/ 183 w 234"/>
                    <a:gd name="T97" fmla="*/ 38 h 234"/>
                    <a:gd name="T98" fmla="*/ 184 w 234"/>
                    <a:gd name="T99" fmla="*/ 71 h 234"/>
                    <a:gd name="T100" fmla="*/ 186 w 234"/>
                    <a:gd name="T101" fmla="*/ 93 h 234"/>
                    <a:gd name="T102" fmla="*/ 220 w 234"/>
                    <a:gd name="T103" fmla="*/ 107 h 234"/>
                    <a:gd name="T104" fmla="*/ 197 w 234"/>
                    <a:gd name="T105" fmla="*/ 13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34">
                      <a:moveTo>
                        <a:pt x="222" y="93"/>
                      </a:moveTo>
                      <a:cubicBezTo>
                        <a:pt x="200" y="88"/>
                        <a:pt x="200" y="88"/>
                        <a:pt x="200" y="88"/>
                      </a:cubicBezTo>
                      <a:cubicBezTo>
                        <a:pt x="199" y="85"/>
                        <a:pt x="198" y="82"/>
                        <a:pt x="196" y="79"/>
                      </a:cubicBezTo>
                      <a:cubicBezTo>
                        <a:pt x="209" y="60"/>
                        <a:pt x="209" y="60"/>
                        <a:pt x="209" y="60"/>
                      </a:cubicBezTo>
                      <a:cubicBezTo>
                        <a:pt x="213" y="54"/>
                        <a:pt x="212" y="46"/>
                        <a:pt x="207" y="41"/>
                      </a:cubicBezTo>
                      <a:cubicBezTo>
                        <a:pt x="193" y="27"/>
                        <a:pt x="193" y="27"/>
                        <a:pt x="193" y="27"/>
                      </a:cubicBezTo>
                      <a:cubicBezTo>
                        <a:pt x="190" y="24"/>
                        <a:pt x="186" y="23"/>
                        <a:pt x="183" y="23"/>
                      </a:cubicBezTo>
                      <a:cubicBezTo>
                        <a:pt x="180" y="23"/>
                        <a:pt x="177" y="24"/>
                        <a:pt x="174" y="25"/>
                      </a:cubicBezTo>
                      <a:cubicBezTo>
                        <a:pt x="155" y="38"/>
                        <a:pt x="155" y="38"/>
                        <a:pt x="155" y="38"/>
                      </a:cubicBezTo>
                      <a:cubicBezTo>
                        <a:pt x="152" y="37"/>
                        <a:pt x="149" y="35"/>
                        <a:pt x="146" y="34"/>
                      </a:cubicBezTo>
                      <a:cubicBezTo>
                        <a:pt x="142" y="12"/>
                        <a:pt x="142" y="12"/>
                        <a:pt x="142" y="12"/>
                      </a:cubicBezTo>
                      <a:cubicBezTo>
                        <a:pt x="140" y="5"/>
                        <a:pt x="134" y="0"/>
                        <a:pt x="127" y="0"/>
                      </a:cubicBezTo>
                      <a:cubicBezTo>
                        <a:pt x="107" y="0"/>
                        <a:pt x="107" y="0"/>
                        <a:pt x="107" y="0"/>
                      </a:cubicBezTo>
                      <a:cubicBezTo>
                        <a:pt x="100" y="0"/>
                        <a:pt x="94" y="5"/>
                        <a:pt x="93" y="12"/>
                      </a:cubicBezTo>
                      <a:cubicBezTo>
                        <a:pt x="89" y="34"/>
                        <a:pt x="89" y="34"/>
                        <a:pt x="89" y="34"/>
                      </a:cubicBezTo>
                      <a:cubicBezTo>
                        <a:pt x="85" y="35"/>
                        <a:pt x="82" y="37"/>
                        <a:pt x="79" y="38"/>
                      </a:cubicBezTo>
                      <a:cubicBezTo>
                        <a:pt x="60" y="25"/>
                        <a:pt x="60" y="25"/>
                        <a:pt x="60" y="25"/>
                      </a:cubicBezTo>
                      <a:cubicBezTo>
                        <a:pt x="58" y="24"/>
                        <a:pt x="55" y="23"/>
                        <a:pt x="52" y="23"/>
                      </a:cubicBezTo>
                      <a:cubicBezTo>
                        <a:pt x="48" y="23"/>
                        <a:pt x="45" y="24"/>
                        <a:pt x="42" y="27"/>
                      </a:cubicBezTo>
                      <a:cubicBezTo>
                        <a:pt x="28" y="41"/>
                        <a:pt x="28" y="41"/>
                        <a:pt x="28" y="41"/>
                      </a:cubicBezTo>
                      <a:cubicBezTo>
                        <a:pt x="23" y="46"/>
                        <a:pt x="22" y="54"/>
                        <a:pt x="26" y="60"/>
                      </a:cubicBezTo>
                      <a:cubicBezTo>
                        <a:pt x="38" y="79"/>
                        <a:pt x="38" y="79"/>
                        <a:pt x="38" y="79"/>
                      </a:cubicBezTo>
                      <a:cubicBezTo>
                        <a:pt x="37" y="82"/>
                        <a:pt x="36" y="85"/>
                        <a:pt x="35" y="88"/>
                      </a:cubicBezTo>
                      <a:cubicBezTo>
                        <a:pt x="12" y="93"/>
                        <a:pt x="12" y="93"/>
                        <a:pt x="12" y="93"/>
                      </a:cubicBezTo>
                      <a:cubicBezTo>
                        <a:pt x="5" y="94"/>
                        <a:pt x="0" y="100"/>
                        <a:pt x="0" y="107"/>
                      </a:cubicBezTo>
                      <a:cubicBezTo>
                        <a:pt x="0" y="127"/>
                        <a:pt x="0" y="127"/>
                        <a:pt x="0" y="127"/>
                      </a:cubicBezTo>
                      <a:cubicBezTo>
                        <a:pt x="0" y="134"/>
                        <a:pt x="5" y="140"/>
                        <a:pt x="12" y="141"/>
                      </a:cubicBezTo>
                      <a:cubicBezTo>
                        <a:pt x="35" y="146"/>
                        <a:pt x="35" y="146"/>
                        <a:pt x="35" y="146"/>
                      </a:cubicBezTo>
                      <a:cubicBezTo>
                        <a:pt x="36" y="149"/>
                        <a:pt x="37" y="152"/>
                        <a:pt x="38" y="155"/>
                      </a:cubicBezTo>
                      <a:cubicBezTo>
                        <a:pt x="26" y="174"/>
                        <a:pt x="26" y="174"/>
                        <a:pt x="26" y="174"/>
                      </a:cubicBezTo>
                      <a:cubicBezTo>
                        <a:pt x="22" y="180"/>
                        <a:pt x="23" y="188"/>
                        <a:pt x="28" y="192"/>
                      </a:cubicBezTo>
                      <a:cubicBezTo>
                        <a:pt x="42" y="207"/>
                        <a:pt x="42" y="207"/>
                        <a:pt x="42" y="207"/>
                      </a:cubicBezTo>
                      <a:cubicBezTo>
                        <a:pt x="45" y="209"/>
                        <a:pt x="48" y="211"/>
                        <a:pt x="52" y="211"/>
                      </a:cubicBezTo>
                      <a:cubicBezTo>
                        <a:pt x="55" y="211"/>
                        <a:pt x="58" y="210"/>
                        <a:pt x="60" y="208"/>
                      </a:cubicBezTo>
                      <a:cubicBezTo>
                        <a:pt x="79" y="196"/>
                        <a:pt x="79" y="196"/>
                        <a:pt x="79" y="196"/>
                      </a:cubicBezTo>
                      <a:cubicBezTo>
                        <a:pt x="82" y="197"/>
                        <a:pt x="85" y="198"/>
                        <a:pt x="89" y="200"/>
                      </a:cubicBezTo>
                      <a:cubicBezTo>
                        <a:pt x="93" y="222"/>
                        <a:pt x="93" y="222"/>
                        <a:pt x="93" y="222"/>
                      </a:cubicBezTo>
                      <a:cubicBezTo>
                        <a:pt x="94" y="229"/>
                        <a:pt x="100" y="234"/>
                        <a:pt x="107" y="234"/>
                      </a:cubicBezTo>
                      <a:cubicBezTo>
                        <a:pt x="127" y="234"/>
                        <a:pt x="127" y="234"/>
                        <a:pt x="127" y="234"/>
                      </a:cubicBezTo>
                      <a:cubicBezTo>
                        <a:pt x="134" y="234"/>
                        <a:pt x="140" y="229"/>
                        <a:pt x="142" y="222"/>
                      </a:cubicBezTo>
                      <a:cubicBezTo>
                        <a:pt x="146" y="200"/>
                        <a:pt x="146" y="200"/>
                        <a:pt x="146" y="200"/>
                      </a:cubicBezTo>
                      <a:cubicBezTo>
                        <a:pt x="149" y="198"/>
                        <a:pt x="152" y="197"/>
                        <a:pt x="155" y="196"/>
                      </a:cubicBezTo>
                      <a:cubicBezTo>
                        <a:pt x="174" y="208"/>
                        <a:pt x="174" y="208"/>
                        <a:pt x="174" y="208"/>
                      </a:cubicBezTo>
                      <a:cubicBezTo>
                        <a:pt x="177" y="210"/>
                        <a:pt x="180" y="211"/>
                        <a:pt x="183" y="211"/>
                      </a:cubicBezTo>
                      <a:cubicBezTo>
                        <a:pt x="186" y="211"/>
                        <a:pt x="190" y="209"/>
                        <a:pt x="193" y="207"/>
                      </a:cubicBezTo>
                      <a:cubicBezTo>
                        <a:pt x="207" y="192"/>
                        <a:pt x="207" y="192"/>
                        <a:pt x="207" y="192"/>
                      </a:cubicBezTo>
                      <a:cubicBezTo>
                        <a:pt x="212" y="188"/>
                        <a:pt x="213" y="180"/>
                        <a:pt x="209" y="174"/>
                      </a:cubicBezTo>
                      <a:cubicBezTo>
                        <a:pt x="196" y="155"/>
                        <a:pt x="196" y="155"/>
                        <a:pt x="196" y="155"/>
                      </a:cubicBezTo>
                      <a:cubicBezTo>
                        <a:pt x="198" y="152"/>
                        <a:pt x="199" y="149"/>
                        <a:pt x="200" y="146"/>
                      </a:cubicBezTo>
                      <a:cubicBezTo>
                        <a:pt x="222" y="141"/>
                        <a:pt x="222" y="141"/>
                        <a:pt x="222" y="141"/>
                      </a:cubicBezTo>
                      <a:cubicBezTo>
                        <a:pt x="229" y="140"/>
                        <a:pt x="234" y="134"/>
                        <a:pt x="234" y="127"/>
                      </a:cubicBezTo>
                      <a:cubicBezTo>
                        <a:pt x="234" y="107"/>
                        <a:pt x="234" y="107"/>
                        <a:pt x="234" y="107"/>
                      </a:cubicBezTo>
                      <a:cubicBezTo>
                        <a:pt x="234" y="100"/>
                        <a:pt x="229" y="94"/>
                        <a:pt x="222" y="93"/>
                      </a:cubicBezTo>
                      <a:close/>
                      <a:moveTo>
                        <a:pt x="197" y="131"/>
                      </a:moveTo>
                      <a:cubicBezTo>
                        <a:pt x="192" y="132"/>
                        <a:pt x="188" y="136"/>
                        <a:pt x="186" y="141"/>
                      </a:cubicBezTo>
                      <a:cubicBezTo>
                        <a:pt x="185" y="143"/>
                        <a:pt x="184" y="146"/>
                        <a:pt x="183" y="149"/>
                      </a:cubicBezTo>
                      <a:cubicBezTo>
                        <a:pt x="181" y="153"/>
                        <a:pt x="181" y="159"/>
                        <a:pt x="184" y="163"/>
                      </a:cubicBezTo>
                      <a:cubicBezTo>
                        <a:pt x="197" y="182"/>
                        <a:pt x="197" y="182"/>
                        <a:pt x="197" y="182"/>
                      </a:cubicBezTo>
                      <a:cubicBezTo>
                        <a:pt x="183" y="196"/>
                        <a:pt x="183" y="196"/>
                        <a:pt x="183" y="196"/>
                      </a:cubicBezTo>
                      <a:cubicBezTo>
                        <a:pt x="164" y="184"/>
                        <a:pt x="164" y="184"/>
                        <a:pt x="164" y="184"/>
                      </a:cubicBezTo>
                      <a:cubicBezTo>
                        <a:pt x="161" y="182"/>
                        <a:pt x="158" y="181"/>
                        <a:pt x="155" y="181"/>
                      </a:cubicBezTo>
                      <a:cubicBezTo>
                        <a:pt x="153" y="181"/>
                        <a:pt x="151" y="182"/>
                        <a:pt x="149" y="183"/>
                      </a:cubicBezTo>
                      <a:cubicBezTo>
                        <a:pt x="147" y="184"/>
                        <a:pt x="144" y="185"/>
                        <a:pt x="141" y="186"/>
                      </a:cubicBezTo>
                      <a:cubicBezTo>
                        <a:pt x="136" y="187"/>
                        <a:pt x="133" y="192"/>
                        <a:pt x="132" y="197"/>
                      </a:cubicBezTo>
                      <a:cubicBezTo>
                        <a:pt x="127" y="219"/>
                        <a:pt x="127" y="219"/>
                        <a:pt x="127" y="219"/>
                      </a:cubicBezTo>
                      <a:cubicBezTo>
                        <a:pt x="107" y="219"/>
                        <a:pt x="107" y="219"/>
                        <a:pt x="107" y="219"/>
                      </a:cubicBezTo>
                      <a:cubicBezTo>
                        <a:pt x="103" y="197"/>
                        <a:pt x="103" y="197"/>
                        <a:pt x="103" y="197"/>
                      </a:cubicBezTo>
                      <a:cubicBezTo>
                        <a:pt x="102" y="192"/>
                        <a:pt x="98" y="187"/>
                        <a:pt x="93" y="186"/>
                      </a:cubicBezTo>
                      <a:cubicBezTo>
                        <a:pt x="91" y="185"/>
                        <a:pt x="88" y="184"/>
                        <a:pt x="85" y="183"/>
                      </a:cubicBezTo>
                      <a:cubicBezTo>
                        <a:pt x="83" y="182"/>
                        <a:pt x="81" y="181"/>
                        <a:pt x="79" y="181"/>
                      </a:cubicBezTo>
                      <a:cubicBezTo>
                        <a:pt x="76" y="181"/>
                        <a:pt x="73" y="182"/>
                        <a:pt x="71" y="184"/>
                      </a:cubicBezTo>
                      <a:cubicBezTo>
                        <a:pt x="52" y="196"/>
                        <a:pt x="52" y="196"/>
                        <a:pt x="52" y="196"/>
                      </a:cubicBezTo>
                      <a:cubicBezTo>
                        <a:pt x="38" y="182"/>
                        <a:pt x="38" y="182"/>
                        <a:pt x="38" y="182"/>
                      </a:cubicBezTo>
                      <a:cubicBezTo>
                        <a:pt x="51" y="163"/>
                        <a:pt x="51" y="163"/>
                        <a:pt x="51" y="163"/>
                      </a:cubicBezTo>
                      <a:cubicBezTo>
                        <a:pt x="54" y="159"/>
                        <a:pt x="54" y="153"/>
                        <a:pt x="52" y="149"/>
                      </a:cubicBezTo>
                      <a:cubicBezTo>
                        <a:pt x="50" y="146"/>
                        <a:pt x="49" y="144"/>
                        <a:pt x="48" y="141"/>
                      </a:cubicBezTo>
                      <a:cubicBezTo>
                        <a:pt x="47" y="136"/>
                        <a:pt x="43" y="132"/>
                        <a:pt x="37" y="131"/>
                      </a:cubicBezTo>
                      <a:cubicBezTo>
                        <a:pt x="15" y="127"/>
                        <a:pt x="15" y="127"/>
                        <a:pt x="15" y="127"/>
                      </a:cubicBezTo>
                      <a:cubicBezTo>
                        <a:pt x="15" y="107"/>
                        <a:pt x="15" y="107"/>
                        <a:pt x="15" y="107"/>
                      </a:cubicBezTo>
                      <a:cubicBezTo>
                        <a:pt x="37" y="102"/>
                        <a:pt x="37" y="102"/>
                        <a:pt x="37" y="102"/>
                      </a:cubicBezTo>
                      <a:cubicBezTo>
                        <a:pt x="43" y="101"/>
                        <a:pt x="47" y="98"/>
                        <a:pt x="48" y="93"/>
                      </a:cubicBezTo>
                      <a:cubicBezTo>
                        <a:pt x="49" y="90"/>
                        <a:pt x="50" y="88"/>
                        <a:pt x="52" y="85"/>
                      </a:cubicBezTo>
                      <a:cubicBezTo>
                        <a:pt x="54" y="80"/>
                        <a:pt x="54" y="75"/>
                        <a:pt x="51" y="71"/>
                      </a:cubicBezTo>
                      <a:cubicBezTo>
                        <a:pt x="38" y="52"/>
                        <a:pt x="38" y="52"/>
                        <a:pt x="38" y="52"/>
                      </a:cubicBezTo>
                      <a:cubicBezTo>
                        <a:pt x="52" y="38"/>
                        <a:pt x="52" y="38"/>
                        <a:pt x="52" y="38"/>
                      </a:cubicBezTo>
                      <a:cubicBezTo>
                        <a:pt x="71" y="50"/>
                        <a:pt x="71" y="50"/>
                        <a:pt x="71" y="50"/>
                      </a:cubicBezTo>
                      <a:cubicBezTo>
                        <a:pt x="73" y="52"/>
                        <a:pt x="76" y="53"/>
                        <a:pt x="79" y="53"/>
                      </a:cubicBezTo>
                      <a:cubicBezTo>
                        <a:pt x="81" y="53"/>
                        <a:pt x="83" y="52"/>
                        <a:pt x="85" y="51"/>
                      </a:cubicBezTo>
                      <a:cubicBezTo>
                        <a:pt x="88" y="50"/>
                        <a:pt x="91" y="49"/>
                        <a:pt x="93" y="48"/>
                      </a:cubicBezTo>
                      <a:cubicBezTo>
                        <a:pt x="98" y="46"/>
                        <a:pt x="102" y="42"/>
                        <a:pt x="103" y="37"/>
                      </a:cubicBezTo>
                      <a:cubicBezTo>
                        <a:pt x="107" y="15"/>
                        <a:pt x="107" y="15"/>
                        <a:pt x="107" y="15"/>
                      </a:cubicBezTo>
                      <a:cubicBezTo>
                        <a:pt x="127" y="15"/>
                        <a:pt x="127" y="15"/>
                        <a:pt x="127" y="15"/>
                      </a:cubicBezTo>
                      <a:cubicBezTo>
                        <a:pt x="132" y="37"/>
                        <a:pt x="132" y="37"/>
                        <a:pt x="132" y="37"/>
                      </a:cubicBezTo>
                      <a:cubicBezTo>
                        <a:pt x="133" y="42"/>
                        <a:pt x="136" y="46"/>
                        <a:pt x="141" y="48"/>
                      </a:cubicBezTo>
                      <a:cubicBezTo>
                        <a:pt x="144" y="49"/>
                        <a:pt x="147" y="50"/>
                        <a:pt x="149" y="51"/>
                      </a:cubicBezTo>
                      <a:cubicBezTo>
                        <a:pt x="151" y="52"/>
                        <a:pt x="153" y="53"/>
                        <a:pt x="155" y="53"/>
                      </a:cubicBezTo>
                      <a:cubicBezTo>
                        <a:pt x="158" y="53"/>
                        <a:pt x="161" y="52"/>
                        <a:pt x="164" y="50"/>
                      </a:cubicBezTo>
                      <a:cubicBezTo>
                        <a:pt x="183" y="38"/>
                        <a:pt x="183" y="38"/>
                        <a:pt x="183" y="38"/>
                      </a:cubicBezTo>
                      <a:cubicBezTo>
                        <a:pt x="197" y="52"/>
                        <a:pt x="197" y="52"/>
                        <a:pt x="197" y="52"/>
                      </a:cubicBezTo>
                      <a:cubicBezTo>
                        <a:pt x="184" y="71"/>
                        <a:pt x="184" y="71"/>
                        <a:pt x="184" y="71"/>
                      </a:cubicBezTo>
                      <a:cubicBezTo>
                        <a:pt x="181" y="75"/>
                        <a:pt x="181" y="80"/>
                        <a:pt x="183" y="85"/>
                      </a:cubicBezTo>
                      <a:cubicBezTo>
                        <a:pt x="184" y="88"/>
                        <a:pt x="185" y="90"/>
                        <a:pt x="186" y="93"/>
                      </a:cubicBezTo>
                      <a:cubicBezTo>
                        <a:pt x="188" y="98"/>
                        <a:pt x="192" y="101"/>
                        <a:pt x="197" y="102"/>
                      </a:cubicBezTo>
                      <a:cubicBezTo>
                        <a:pt x="220" y="107"/>
                        <a:pt x="220" y="107"/>
                        <a:pt x="220" y="107"/>
                      </a:cubicBezTo>
                      <a:cubicBezTo>
                        <a:pt x="220" y="127"/>
                        <a:pt x="220" y="127"/>
                        <a:pt x="220" y="127"/>
                      </a:cubicBezTo>
                      <a:lnTo>
                        <a:pt x="197" y="131"/>
                      </a:lnTo>
                      <a:close/>
                    </a:path>
                  </a:pathLst>
                </a:custGeom>
                <a:grpFill/>
                <a:ln>
                  <a:noFill/>
                </a:ln>
              </p:spPr>
              <p:txBody>
                <a:bodyPr anchor="ctr"/>
                <a:lstStyle/>
                <a:p>
                  <a:pPr algn="ctr"/>
                  <a:endParaRPr>
                    <a:cs typeface="+mn-ea"/>
                    <a:sym typeface="+mn-lt"/>
                  </a:endParaRPr>
                </a:p>
              </p:txBody>
            </p:sp>
            <p:sp>
              <p:nvSpPr>
                <p:cNvPr id="27" name="Freeform: Shape 43"/>
                <p:cNvSpPr/>
                <p:nvPr/>
              </p:nvSpPr>
              <p:spPr bwMode="auto">
                <a:xfrm>
                  <a:off x="1070689" y="778792"/>
                  <a:ext cx="112003" cy="111540"/>
                </a:xfrm>
                <a:custGeom>
                  <a:avLst/>
                  <a:gdLst>
                    <a:gd name="T0" fmla="*/ 51 w 102"/>
                    <a:gd name="T1" fmla="*/ 0 h 102"/>
                    <a:gd name="T2" fmla="*/ 0 w 102"/>
                    <a:gd name="T3" fmla="*/ 51 h 102"/>
                    <a:gd name="T4" fmla="*/ 51 w 102"/>
                    <a:gd name="T5" fmla="*/ 102 h 102"/>
                    <a:gd name="T6" fmla="*/ 102 w 102"/>
                    <a:gd name="T7" fmla="*/ 51 h 102"/>
                    <a:gd name="T8" fmla="*/ 51 w 102"/>
                    <a:gd name="T9" fmla="*/ 0 h 102"/>
                    <a:gd name="T10" fmla="*/ 51 w 102"/>
                    <a:gd name="T11" fmla="*/ 96 h 102"/>
                    <a:gd name="T12" fmla="*/ 7 w 102"/>
                    <a:gd name="T13" fmla="*/ 51 h 102"/>
                    <a:gd name="T14" fmla="*/ 51 w 102"/>
                    <a:gd name="T15" fmla="*/ 6 h 102"/>
                    <a:gd name="T16" fmla="*/ 96 w 102"/>
                    <a:gd name="T17" fmla="*/ 51 h 102"/>
                    <a:gd name="T18" fmla="*/ 51 w 102"/>
                    <a:gd name="T19" fmla="*/ 9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2">
                      <a:moveTo>
                        <a:pt x="51" y="0"/>
                      </a:moveTo>
                      <a:cubicBezTo>
                        <a:pt x="23" y="0"/>
                        <a:pt x="0" y="23"/>
                        <a:pt x="0" y="51"/>
                      </a:cubicBezTo>
                      <a:cubicBezTo>
                        <a:pt x="0" y="79"/>
                        <a:pt x="23" y="102"/>
                        <a:pt x="51" y="102"/>
                      </a:cubicBezTo>
                      <a:cubicBezTo>
                        <a:pt x="80" y="102"/>
                        <a:pt x="102" y="79"/>
                        <a:pt x="102" y="51"/>
                      </a:cubicBezTo>
                      <a:cubicBezTo>
                        <a:pt x="102" y="23"/>
                        <a:pt x="80" y="0"/>
                        <a:pt x="51" y="0"/>
                      </a:cubicBezTo>
                      <a:close/>
                      <a:moveTo>
                        <a:pt x="51" y="96"/>
                      </a:moveTo>
                      <a:cubicBezTo>
                        <a:pt x="27" y="96"/>
                        <a:pt x="7" y="76"/>
                        <a:pt x="7" y="51"/>
                      </a:cubicBezTo>
                      <a:cubicBezTo>
                        <a:pt x="7" y="26"/>
                        <a:pt x="27" y="6"/>
                        <a:pt x="51" y="6"/>
                      </a:cubicBezTo>
                      <a:cubicBezTo>
                        <a:pt x="76" y="6"/>
                        <a:pt x="96" y="26"/>
                        <a:pt x="96" y="51"/>
                      </a:cubicBezTo>
                      <a:cubicBezTo>
                        <a:pt x="96" y="76"/>
                        <a:pt x="76" y="96"/>
                        <a:pt x="51" y="96"/>
                      </a:cubicBezTo>
                      <a:close/>
                    </a:path>
                  </a:pathLst>
                </a:custGeom>
                <a:grpFill/>
                <a:ln>
                  <a:noFill/>
                </a:ln>
              </p:spPr>
              <p:txBody>
                <a:bodyPr anchor="ctr"/>
                <a:lstStyle/>
                <a:p>
                  <a:pPr algn="ctr"/>
                  <a:endParaRPr>
                    <a:cs typeface="+mn-ea"/>
                    <a:sym typeface="+mn-lt"/>
                  </a:endParaRPr>
                </a:p>
              </p:txBody>
            </p:sp>
            <p:sp>
              <p:nvSpPr>
                <p:cNvPr id="28" name="Freeform: Shape 44"/>
                <p:cNvSpPr/>
                <p:nvPr/>
              </p:nvSpPr>
              <p:spPr bwMode="auto">
                <a:xfrm>
                  <a:off x="1094756" y="802859"/>
                  <a:ext cx="64795" cy="63407"/>
                </a:xfrm>
                <a:custGeom>
                  <a:avLst/>
                  <a:gdLst>
                    <a:gd name="T0" fmla="*/ 29 w 59"/>
                    <a:gd name="T1" fmla="*/ 0 h 58"/>
                    <a:gd name="T2" fmla="*/ 0 w 59"/>
                    <a:gd name="T3" fmla="*/ 29 h 58"/>
                    <a:gd name="T4" fmla="*/ 29 w 59"/>
                    <a:gd name="T5" fmla="*/ 58 h 58"/>
                    <a:gd name="T6" fmla="*/ 59 w 59"/>
                    <a:gd name="T7" fmla="*/ 29 h 58"/>
                    <a:gd name="T8" fmla="*/ 29 w 59"/>
                    <a:gd name="T9" fmla="*/ 0 h 58"/>
                    <a:gd name="T10" fmla="*/ 29 w 59"/>
                    <a:gd name="T11" fmla="*/ 51 h 58"/>
                    <a:gd name="T12" fmla="*/ 7 w 59"/>
                    <a:gd name="T13" fmla="*/ 29 h 58"/>
                    <a:gd name="T14" fmla="*/ 29 w 59"/>
                    <a:gd name="T15" fmla="*/ 7 h 58"/>
                    <a:gd name="T16" fmla="*/ 51 w 59"/>
                    <a:gd name="T17" fmla="*/ 29 h 58"/>
                    <a:gd name="T18" fmla="*/ 29 w 59"/>
                    <a:gd name="T19" fmla="*/ 5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8">
                      <a:moveTo>
                        <a:pt x="29" y="0"/>
                      </a:moveTo>
                      <a:cubicBezTo>
                        <a:pt x="13" y="0"/>
                        <a:pt x="0" y="13"/>
                        <a:pt x="0" y="29"/>
                      </a:cubicBezTo>
                      <a:cubicBezTo>
                        <a:pt x="0" y="45"/>
                        <a:pt x="13" y="58"/>
                        <a:pt x="29" y="58"/>
                      </a:cubicBezTo>
                      <a:cubicBezTo>
                        <a:pt x="45" y="58"/>
                        <a:pt x="59" y="45"/>
                        <a:pt x="59" y="29"/>
                      </a:cubicBezTo>
                      <a:cubicBezTo>
                        <a:pt x="59" y="13"/>
                        <a:pt x="45" y="0"/>
                        <a:pt x="29" y="0"/>
                      </a:cubicBezTo>
                      <a:close/>
                      <a:moveTo>
                        <a:pt x="29" y="51"/>
                      </a:moveTo>
                      <a:cubicBezTo>
                        <a:pt x="17" y="51"/>
                        <a:pt x="7" y="41"/>
                        <a:pt x="7" y="29"/>
                      </a:cubicBezTo>
                      <a:cubicBezTo>
                        <a:pt x="7" y="17"/>
                        <a:pt x="17" y="7"/>
                        <a:pt x="29" y="7"/>
                      </a:cubicBezTo>
                      <a:cubicBezTo>
                        <a:pt x="41" y="7"/>
                        <a:pt x="51" y="17"/>
                        <a:pt x="51" y="29"/>
                      </a:cubicBezTo>
                      <a:cubicBezTo>
                        <a:pt x="51" y="41"/>
                        <a:pt x="41" y="51"/>
                        <a:pt x="29" y="51"/>
                      </a:cubicBezTo>
                      <a:close/>
                    </a:path>
                  </a:pathLst>
                </a:custGeom>
                <a:grpFill/>
                <a:ln>
                  <a:noFill/>
                </a:ln>
              </p:spPr>
              <p:txBody>
                <a:bodyPr anchor="ctr"/>
                <a:lstStyle/>
                <a:p>
                  <a:pPr algn="ctr"/>
                  <a:endParaRPr>
                    <a:cs typeface="+mn-ea"/>
                    <a:sym typeface="+mn-lt"/>
                  </a:endParaRPr>
                </a:p>
              </p:txBody>
            </p:sp>
          </p:grpSp>
        </p:grpSp>
      </p:grpSp>
      <p:grpSp>
        <p:nvGrpSpPr>
          <p:cNvPr id="5" name="PA_库_组合 47"/>
          <p:cNvGrpSpPr/>
          <p:nvPr>
            <p:custDataLst>
              <p:tags r:id="rId2"/>
            </p:custDataLst>
          </p:nvPr>
        </p:nvGrpSpPr>
        <p:grpSpPr>
          <a:xfrm>
            <a:off x="728305" y="1480573"/>
            <a:ext cx="3252875" cy="1093795"/>
            <a:chOff x="4109562" y="1347816"/>
            <a:chExt cx="2224689" cy="1093795"/>
          </a:xfrm>
        </p:grpSpPr>
        <p:sp>
          <p:nvSpPr>
            <p:cNvPr id="15" name="TextBox 48"/>
            <p:cNvSpPr txBox="1"/>
            <p:nvPr/>
          </p:nvSpPr>
          <p:spPr>
            <a:xfrm>
              <a:off x="4109562" y="1594037"/>
              <a:ext cx="2224689" cy="847574"/>
            </a:xfrm>
            <a:prstGeom prst="rect">
              <a:avLst/>
            </a:prstGeom>
            <a:noFill/>
          </p:spPr>
          <p:txBody>
            <a:bodyPr wrap="square" lIns="0" tIns="0" rIns="0" bIns="0" anchor="t" anchorCtr="1">
              <a:normAutofit/>
            </a:bodyPr>
            <a:lstStyle/>
            <a:p>
              <a:pPr algn="ctr">
                <a:lnSpc>
                  <a:spcPct val="120000"/>
                </a:lnSpc>
              </a:pPr>
              <a:r>
                <a:rPr lang="zh-CN" altLang="en-US" sz="1100" dirty="0">
                  <a:cs typeface="+mn-ea"/>
                  <a:sym typeface="+mn-lt"/>
                </a:rPr>
                <a:t>请替换文字内容复制你的内容到此</a:t>
              </a:r>
              <a:br>
                <a:rPr lang="zh-CN" altLang="en-US" sz="1100" dirty="0">
                  <a:cs typeface="+mn-ea"/>
                  <a:sym typeface="+mn-lt"/>
                </a:rPr>
              </a:br>
              <a:r>
                <a:rPr lang="zh-CN" altLang="en-US" sz="1100" dirty="0">
                  <a:cs typeface="+mn-ea"/>
                  <a:sym typeface="+mn-lt"/>
                </a:rPr>
                <a:t>（请选择只保留文本）</a:t>
              </a:r>
              <a:endParaRPr lang="zh-CN" altLang="en-US" sz="1100" dirty="0">
                <a:cs typeface="+mn-ea"/>
                <a:sym typeface="+mn-lt"/>
              </a:endParaRPr>
            </a:p>
          </p:txBody>
        </p:sp>
        <p:sp>
          <p:nvSpPr>
            <p:cNvPr id="16" name="TextBox 49"/>
            <p:cNvSpPr txBox="1"/>
            <p:nvPr/>
          </p:nvSpPr>
          <p:spPr>
            <a:xfrm>
              <a:off x="4797967" y="1347816"/>
              <a:ext cx="841971" cy="246221"/>
            </a:xfrm>
            <a:prstGeom prst="rect">
              <a:avLst/>
            </a:prstGeom>
            <a:noFill/>
          </p:spPr>
          <p:txBody>
            <a:bodyPr wrap="none" lIns="0" tIns="0" rIns="0" bIns="0" anchor="t" anchorCtr="1">
              <a:normAutofit/>
            </a:bodyPr>
            <a:lstStyle/>
            <a:p>
              <a:pPr algn="ctr"/>
              <a:r>
                <a:rPr lang="zh-CN" altLang="en-US" sz="1600" b="1" dirty="0">
                  <a:solidFill>
                    <a:schemeClr val="accent1">
                      <a:lumMod val="100000"/>
                    </a:schemeClr>
                  </a:solidFill>
                  <a:cs typeface="+mn-ea"/>
                  <a:sym typeface="+mn-lt"/>
                </a:rPr>
                <a:t>输入标题文本</a:t>
              </a:r>
              <a:endParaRPr lang="zh-CN" altLang="en-US" sz="1600" b="1" dirty="0">
                <a:solidFill>
                  <a:schemeClr val="accent1">
                    <a:lumMod val="100000"/>
                  </a:schemeClr>
                </a:solidFill>
                <a:cs typeface="+mn-ea"/>
                <a:sym typeface="+mn-lt"/>
              </a:endParaRPr>
            </a:p>
          </p:txBody>
        </p:sp>
      </p:grpSp>
      <p:grpSp>
        <p:nvGrpSpPr>
          <p:cNvPr id="6" name="PA_库_组合 50"/>
          <p:cNvGrpSpPr/>
          <p:nvPr>
            <p:custDataLst>
              <p:tags r:id="rId3"/>
            </p:custDataLst>
          </p:nvPr>
        </p:nvGrpSpPr>
        <p:grpSpPr>
          <a:xfrm>
            <a:off x="3233243" y="5078798"/>
            <a:ext cx="3252875" cy="1037839"/>
            <a:chOff x="4109562" y="1347816"/>
            <a:chExt cx="2224689" cy="1037839"/>
          </a:xfrm>
        </p:grpSpPr>
        <p:sp>
          <p:nvSpPr>
            <p:cNvPr id="13" name="TextBox 51"/>
            <p:cNvSpPr txBox="1"/>
            <p:nvPr/>
          </p:nvSpPr>
          <p:spPr>
            <a:xfrm>
              <a:off x="4109562" y="1594036"/>
              <a:ext cx="2224689" cy="791619"/>
            </a:xfrm>
            <a:prstGeom prst="rect">
              <a:avLst/>
            </a:prstGeom>
            <a:noFill/>
          </p:spPr>
          <p:txBody>
            <a:bodyPr wrap="square" lIns="0" tIns="0" rIns="0" bIns="0" anchor="t" anchorCtr="1">
              <a:normAutofit/>
            </a:bodyPr>
            <a:lstStyle/>
            <a:p>
              <a:pPr algn="ctr">
                <a:lnSpc>
                  <a:spcPct val="120000"/>
                </a:lnSpc>
              </a:pPr>
              <a:r>
                <a:rPr lang="zh-CN" altLang="en-US" sz="1100" dirty="0">
                  <a:cs typeface="+mn-ea"/>
                  <a:sym typeface="+mn-lt"/>
                </a:rPr>
                <a:t>请替换文字内容复制你的内容到此</a:t>
              </a:r>
              <a:br>
                <a:rPr lang="zh-CN" altLang="en-US" sz="1100" dirty="0">
                  <a:cs typeface="+mn-ea"/>
                  <a:sym typeface="+mn-lt"/>
                </a:rPr>
              </a:br>
              <a:r>
                <a:rPr lang="zh-CN" altLang="en-US" sz="1100" dirty="0">
                  <a:cs typeface="+mn-ea"/>
                  <a:sym typeface="+mn-lt"/>
                </a:rPr>
                <a:t>（请选择只保留文本）</a:t>
              </a:r>
              <a:endParaRPr lang="zh-CN" altLang="en-US" sz="1100" dirty="0">
                <a:cs typeface="+mn-ea"/>
                <a:sym typeface="+mn-lt"/>
              </a:endParaRPr>
            </a:p>
          </p:txBody>
        </p:sp>
        <p:sp>
          <p:nvSpPr>
            <p:cNvPr id="14" name="TextBox 52"/>
            <p:cNvSpPr txBox="1"/>
            <p:nvPr/>
          </p:nvSpPr>
          <p:spPr>
            <a:xfrm>
              <a:off x="4797967" y="1347816"/>
              <a:ext cx="841971" cy="246221"/>
            </a:xfrm>
            <a:prstGeom prst="rect">
              <a:avLst/>
            </a:prstGeom>
            <a:noFill/>
          </p:spPr>
          <p:txBody>
            <a:bodyPr wrap="none" lIns="0" tIns="0" rIns="0" bIns="0" anchor="t" anchorCtr="1">
              <a:normAutofit/>
            </a:bodyPr>
            <a:lstStyle/>
            <a:p>
              <a:pPr algn="ctr"/>
              <a:r>
                <a:rPr lang="zh-CN" altLang="en-US" sz="1600" b="1" dirty="0">
                  <a:solidFill>
                    <a:schemeClr val="accent2">
                      <a:lumMod val="100000"/>
                    </a:schemeClr>
                  </a:solidFill>
                  <a:cs typeface="+mn-ea"/>
                  <a:sym typeface="+mn-lt"/>
                </a:rPr>
                <a:t>输入标题文本</a:t>
              </a:r>
              <a:endParaRPr lang="zh-CN" altLang="en-US" sz="1600" b="1" dirty="0">
                <a:solidFill>
                  <a:schemeClr val="accent2">
                    <a:lumMod val="100000"/>
                  </a:schemeClr>
                </a:solidFill>
                <a:cs typeface="+mn-ea"/>
                <a:sym typeface="+mn-lt"/>
              </a:endParaRPr>
            </a:p>
          </p:txBody>
        </p:sp>
      </p:grpSp>
      <p:grpSp>
        <p:nvGrpSpPr>
          <p:cNvPr id="7" name="PA_库_组合 53"/>
          <p:cNvGrpSpPr/>
          <p:nvPr>
            <p:custDataLst>
              <p:tags r:id="rId4"/>
            </p:custDataLst>
          </p:nvPr>
        </p:nvGrpSpPr>
        <p:grpSpPr>
          <a:xfrm>
            <a:off x="5636586" y="1480573"/>
            <a:ext cx="3252875" cy="1086949"/>
            <a:chOff x="4109562" y="1347816"/>
            <a:chExt cx="2224689" cy="1086949"/>
          </a:xfrm>
        </p:grpSpPr>
        <p:sp>
          <p:nvSpPr>
            <p:cNvPr id="11" name="TextBox 54"/>
            <p:cNvSpPr txBox="1"/>
            <p:nvPr/>
          </p:nvSpPr>
          <p:spPr>
            <a:xfrm>
              <a:off x="4109562" y="1594036"/>
              <a:ext cx="2224689" cy="840729"/>
            </a:xfrm>
            <a:prstGeom prst="rect">
              <a:avLst/>
            </a:prstGeom>
            <a:noFill/>
          </p:spPr>
          <p:txBody>
            <a:bodyPr wrap="square" lIns="0" tIns="0" rIns="0" bIns="0" anchor="t" anchorCtr="1">
              <a:normAutofit/>
            </a:bodyPr>
            <a:lstStyle/>
            <a:p>
              <a:pPr algn="ctr">
                <a:lnSpc>
                  <a:spcPct val="120000"/>
                </a:lnSpc>
              </a:pPr>
              <a:r>
                <a:rPr lang="zh-CN" altLang="en-US" sz="1100" dirty="0">
                  <a:cs typeface="+mn-ea"/>
                  <a:sym typeface="+mn-lt"/>
                </a:rPr>
                <a:t>请替换文字内容复制你的内容到此</a:t>
              </a:r>
              <a:br>
                <a:rPr lang="zh-CN" altLang="en-US" sz="1100" dirty="0">
                  <a:cs typeface="+mn-ea"/>
                  <a:sym typeface="+mn-lt"/>
                </a:rPr>
              </a:br>
              <a:r>
                <a:rPr lang="zh-CN" altLang="en-US" sz="1100" dirty="0">
                  <a:cs typeface="+mn-ea"/>
                  <a:sym typeface="+mn-lt"/>
                </a:rPr>
                <a:t>（请选择只保留文本）</a:t>
              </a:r>
              <a:endParaRPr lang="zh-CN" altLang="en-US" sz="1100" dirty="0">
                <a:cs typeface="+mn-ea"/>
                <a:sym typeface="+mn-lt"/>
              </a:endParaRPr>
            </a:p>
          </p:txBody>
        </p:sp>
        <p:sp>
          <p:nvSpPr>
            <p:cNvPr id="12" name="TextBox 55"/>
            <p:cNvSpPr txBox="1"/>
            <p:nvPr/>
          </p:nvSpPr>
          <p:spPr>
            <a:xfrm>
              <a:off x="4797967" y="1347816"/>
              <a:ext cx="841971" cy="246221"/>
            </a:xfrm>
            <a:prstGeom prst="rect">
              <a:avLst/>
            </a:prstGeom>
            <a:noFill/>
          </p:spPr>
          <p:txBody>
            <a:bodyPr wrap="none" lIns="0" tIns="0" rIns="0" bIns="0" anchor="t" anchorCtr="1">
              <a:normAutofit/>
            </a:bodyPr>
            <a:lstStyle/>
            <a:p>
              <a:pPr algn="ctr"/>
              <a:r>
                <a:rPr lang="zh-CN" altLang="en-US" sz="1600" b="1" dirty="0">
                  <a:solidFill>
                    <a:schemeClr val="accent3">
                      <a:lumMod val="100000"/>
                    </a:schemeClr>
                  </a:solidFill>
                  <a:cs typeface="+mn-ea"/>
                  <a:sym typeface="+mn-lt"/>
                </a:rPr>
                <a:t>输入标题文本</a:t>
              </a:r>
              <a:endParaRPr lang="zh-CN" altLang="en-US" sz="1600" b="1" dirty="0">
                <a:solidFill>
                  <a:schemeClr val="accent3">
                    <a:lumMod val="100000"/>
                  </a:schemeClr>
                </a:solidFill>
                <a:cs typeface="+mn-ea"/>
                <a:sym typeface="+mn-lt"/>
              </a:endParaRPr>
            </a:p>
          </p:txBody>
        </p:sp>
      </p:grpSp>
      <p:grpSp>
        <p:nvGrpSpPr>
          <p:cNvPr id="8" name="PA_库_组合 56"/>
          <p:cNvGrpSpPr/>
          <p:nvPr>
            <p:custDataLst>
              <p:tags r:id="rId5"/>
            </p:custDataLst>
          </p:nvPr>
        </p:nvGrpSpPr>
        <p:grpSpPr>
          <a:xfrm>
            <a:off x="8219987" y="5078798"/>
            <a:ext cx="3252875" cy="1037839"/>
            <a:chOff x="4109562" y="1347816"/>
            <a:chExt cx="2224689" cy="1037839"/>
          </a:xfrm>
        </p:grpSpPr>
        <p:sp>
          <p:nvSpPr>
            <p:cNvPr id="9" name="TextBox 57"/>
            <p:cNvSpPr txBox="1"/>
            <p:nvPr/>
          </p:nvSpPr>
          <p:spPr>
            <a:xfrm>
              <a:off x="4109562" y="1594037"/>
              <a:ext cx="2224689" cy="791618"/>
            </a:xfrm>
            <a:prstGeom prst="rect">
              <a:avLst/>
            </a:prstGeom>
            <a:noFill/>
          </p:spPr>
          <p:txBody>
            <a:bodyPr wrap="square" lIns="0" tIns="0" rIns="0" bIns="0" anchor="t" anchorCtr="1">
              <a:normAutofit/>
            </a:bodyPr>
            <a:lstStyle/>
            <a:p>
              <a:pPr algn="ctr">
                <a:lnSpc>
                  <a:spcPct val="120000"/>
                </a:lnSpc>
              </a:pPr>
              <a:r>
                <a:rPr lang="zh-CN" altLang="en-US" sz="1100" dirty="0">
                  <a:cs typeface="+mn-ea"/>
                  <a:sym typeface="+mn-lt"/>
                </a:rPr>
                <a:t>请替换文字内容复制你的内容到此</a:t>
              </a:r>
              <a:br>
                <a:rPr lang="zh-CN" altLang="en-US" sz="1100" dirty="0">
                  <a:cs typeface="+mn-ea"/>
                  <a:sym typeface="+mn-lt"/>
                </a:rPr>
              </a:br>
              <a:r>
                <a:rPr lang="zh-CN" altLang="en-US" sz="1100" dirty="0">
                  <a:cs typeface="+mn-ea"/>
                  <a:sym typeface="+mn-lt"/>
                </a:rPr>
                <a:t>（请选择只保留文本）</a:t>
              </a:r>
              <a:endParaRPr lang="zh-CN" altLang="en-US" sz="1100" dirty="0">
                <a:cs typeface="+mn-ea"/>
                <a:sym typeface="+mn-lt"/>
              </a:endParaRPr>
            </a:p>
          </p:txBody>
        </p:sp>
        <p:sp>
          <p:nvSpPr>
            <p:cNvPr id="10" name="TextBox 58"/>
            <p:cNvSpPr txBox="1"/>
            <p:nvPr/>
          </p:nvSpPr>
          <p:spPr>
            <a:xfrm>
              <a:off x="4797967" y="1347816"/>
              <a:ext cx="841971" cy="246221"/>
            </a:xfrm>
            <a:prstGeom prst="rect">
              <a:avLst/>
            </a:prstGeom>
            <a:noFill/>
          </p:spPr>
          <p:txBody>
            <a:bodyPr wrap="none" lIns="0" tIns="0" rIns="0" bIns="0" anchor="t" anchorCtr="1">
              <a:normAutofit/>
            </a:bodyPr>
            <a:lstStyle/>
            <a:p>
              <a:pPr algn="ctr"/>
              <a:r>
                <a:rPr lang="zh-CN" altLang="en-US" sz="1600" b="1" dirty="0">
                  <a:solidFill>
                    <a:schemeClr val="accent4">
                      <a:lumMod val="100000"/>
                    </a:schemeClr>
                  </a:solidFill>
                  <a:cs typeface="+mn-ea"/>
                  <a:sym typeface="+mn-lt"/>
                </a:rPr>
                <a:t>输入标题文本</a:t>
              </a:r>
              <a:endParaRPr lang="zh-CN" altLang="en-US" sz="1600" b="1" dirty="0">
                <a:solidFill>
                  <a:schemeClr val="accent4">
                    <a:lumMod val="10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578099" y="3910819"/>
            <a:ext cx="7035800" cy="690767"/>
          </a:xfrm>
          <a:prstGeom prst="rect">
            <a:avLst/>
          </a:prstGeom>
          <a:noFill/>
        </p:spPr>
        <p:txBody>
          <a:bodyPr wrap="square" rtlCol="0" anchor="ctr">
            <a:spAutoFit/>
          </a:bodyPr>
          <a:lstStyle/>
          <a:p>
            <a:pPr algn="ctr">
              <a:lnSpc>
                <a:spcPct val="120000"/>
              </a:lnSpc>
            </a:pPr>
            <a:r>
              <a:rPr lang="zh-CN" altLang="en-US" sz="3600" spc="600" dirty="0">
                <a:solidFill>
                  <a:schemeClr val="accent1"/>
                </a:solidFill>
                <a:cs typeface="+mn-ea"/>
                <a:sym typeface="+mn-lt"/>
              </a:rPr>
              <a:t>工作不足之处</a:t>
            </a:r>
            <a:endParaRPr lang="zh-CN" altLang="en-US" sz="3600" spc="600" dirty="0">
              <a:solidFill>
                <a:schemeClr val="accent1"/>
              </a:solidFill>
              <a:cs typeface="+mn-ea"/>
              <a:sym typeface="+mn-lt"/>
            </a:endParaRPr>
          </a:p>
        </p:txBody>
      </p:sp>
      <p:sp>
        <p:nvSpPr>
          <p:cNvPr id="11" name="矩形 10"/>
          <p:cNvSpPr/>
          <p:nvPr/>
        </p:nvSpPr>
        <p:spPr>
          <a:xfrm>
            <a:off x="2322614" y="4723884"/>
            <a:ext cx="7546770" cy="738664"/>
          </a:xfrm>
          <a:prstGeom prst="rect">
            <a:avLst/>
          </a:prstGeom>
        </p:spPr>
        <p:txBody>
          <a:bodyPr wrap="square">
            <a:spAutoFit/>
          </a:bodyPr>
          <a:lstStyle/>
          <a:p>
            <a:pPr algn="ctr"/>
            <a:r>
              <a:rPr lang="en-US" altLang="zh-CN" sz="1400" dirty="0">
                <a:solidFill>
                  <a:schemeClr val="tx1">
                    <a:lumMod val="50000"/>
                    <a:lumOff val="50000"/>
                  </a:schemeClr>
                </a:solidFill>
                <a:cs typeface="+mn-ea"/>
                <a:sym typeface="+mn-lt"/>
              </a:rPr>
              <a:t>Design format consistent with the PPT, on the one hand can make the project team members to write their own PPT can be effectively integrated, on the one hand can also give customers a good customer experience, show the project team of professional.</a:t>
            </a:r>
            <a:endParaRPr lang="zh-CN" altLang="en-US" sz="1400" dirty="0">
              <a:solidFill>
                <a:schemeClr val="tx1">
                  <a:lumMod val="50000"/>
                  <a:lumOff val="50000"/>
                </a:schemeClr>
              </a:solidFill>
              <a:cs typeface="+mn-ea"/>
              <a:sym typeface="+mn-lt"/>
            </a:endParaRPr>
          </a:p>
        </p:txBody>
      </p:sp>
      <p:sp>
        <p:nvSpPr>
          <p:cNvPr id="12" name="矩形 11"/>
          <p:cNvSpPr/>
          <p:nvPr/>
        </p:nvSpPr>
        <p:spPr>
          <a:xfrm>
            <a:off x="4760686" y="5998406"/>
            <a:ext cx="2670628" cy="870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p:cNvGrpSpPr/>
          <p:nvPr/>
        </p:nvGrpSpPr>
        <p:grpSpPr>
          <a:xfrm>
            <a:off x="5029199" y="1464066"/>
            <a:ext cx="2133600" cy="2133600"/>
            <a:chOff x="5029199" y="1464066"/>
            <a:chExt cx="2133600" cy="2133600"/>
          </a:xfrm>
        </p:grpSpPr>
        <p:sp>
          <p:nvSpPr>
            <p:cNvPr id="14" name="椭圆 13"/>
            <p:cNvSpPr/>
            <p:nvPr/>
          </p:nvSpPr>
          <p:spPr>
            <a:xfrm>
              <a:off x="5029199" y="1464066"/>
              <a:ext cx="2133600" cy="2133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5029199" y="1517445"/>
              <a:ext cx="2133600" cy="2020746"/>
            </a:xfrm>
            <a:prstGeom prst="rect">
              <a:avLst/>
            </a:prstGeom>
            <a:noFill/>
          </p:spPr>
          <p:txBody>
            <a:bodyPr wrap="square" rtlCol="0" anchor="ctr">
              <a:spAutoFit/>
            </a:bodyPr>
            <a:lstStyle/>
            <a:p>
              <a:pPr algn="ctr">
                <a:lnSpc>
                  <a:spcPct val="120000"/>
                </a:lnSpc>
              </a:pPr>
              <a:r>
                <a:rPr lang="en-US" altLang="zh-CN" sz="11500" dirty="0">
                  <a:solidFill>
                    <a:schemeClr val="bg1"/>
                  </a:solidFill>
                  <a:cs typeface="+mn-ea"/>
                  <a:sym typeface="+mn-lt"/>
                </a:rPr>
                <a:t>03</a:t>
              </a:r>
              <a:endParaRPr lang="zh-CN" altLang="en-US" sz="115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42" presetClass="entr" presetSubtype="0" fill="hold" grpId="0" nodeType="afterEffect">
                                  <p:stCondLst>
                                    <p:cond delay="0"/>
                                  </p:stCondLst>
                                  <p:iterate type="wd">
                                    <p:tmPct val="10000"/>
                                  </p:iterate>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库_Freeform: Shape 2"/>
          <p:cNvSpPr/>
          <p:nvPr>
            <p:custDataLst>
              <p:tags r:id="rId1"/>
            </p:custDataLst>
          </p:nvPr>
        </p:nvSpPr>
        <p:spPr>
          <a:xfrm>
            <a:off x="4092202" y="2037272"/>
            <a:ext cx="4058716" cy="3046193"/>
          </a:xfrm>
          <a:custGeom>
            <a:avLst/>
            <a:gdLst>
              <a:gd name="connsiteX0" fmla="*/ 242980 w 3585882"/>
              <a:gd name="connsiteY0" fmla="*/ 2691317 h 2782757"/>
              <a:gd name="connsiteX1" fmla="*/ 0 w 3585882"/>
              <a:gd name="connsiteY1" fmla="*/ 1792941 h 2782757"/>
              <a:gd name="connsiteX2" fmla="*/ 1792941 w 3585882"/>
              <a:gd name="connsiteY2" fmla="*/ 0 h 2782757"/>
              <a:gd name="connsiteX3" fmla="*/ 3585882 w 3585882"/>
              <a:gd name="connsiteY3" fmla="*/ 1792941 h 2782757"/>
              <a:gd name="connsiteX4" fmla="*/ 3342903 w 3585882"/>
              <a:gd name="connsiteY4" fmla="*/ 2691317 h 2782757"/>
              <a:gd name="connsiteX5" fmla="*/ 334420 w 3585882"/>
              <a:gd name="connsiteY5" fmla="*/ 2782757 h 2782757"/>
              <a:gd name="connsiteX0-1" fmla="*/ 242980 w 3585882"/>
              <a:gd name="connsiteY0-2" fmla="*/ 2691317 h 2691317"/>
              <a:gd name="connsiteX1-3" fmla="*/ 0 w 3585882"/>
              <a:gd name="connsiteY1-4" fmla="*/ 1792941 h 2691317"/>
              <a:gd name="connsiteX2-5" fmla="*/ 1792941 w 3585882"/>
              <a:gd name="connsiteY2-6" fmla="*/ 0 h 2691317"/>
              <a:gd name="connsiteX3-7" fmla="*/ 3585882 w 3585882"/>
              <a:gd name="connsiteY3-8" fmla="*/ 1792941 h 2691317"/>
              <a:gd name="connsiteX4-9" fmla="*/ 3342903 w 3585882"/>
              <a:gd name="connsiteY4-10" fmla="*/ 2691317 h 269131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85882" h="2691317">
                <a:moveTo>
                  <a:pt x="242980" y="2691317"/>
                </a:moveTo>
                <a:cubicBezTo>
                  <a:pt x="87926" y="2427846"/>
                  <a:pt x="0" y="2120662"/>
                  <a:pt x="0" y="1792941"/>
                </a:cubicBezTo>
                <a:cubicBezTo>
                  <a:pt x="0" y="802727"/>
                  <a:pt x="802727" y="0"/>
                  <a:pt x="1792941" y="0"/>
                </a:cubicBezTo>
                <a:cubicBezTo>
                  <a:pt x="2783155" y="0"/>
                  <a:pt x="3585882" y="802727"/>
                  <a:pt x="3585882" y="1792941"/>
                </a:cubicBezTo>
                <a:cubicBezTo>
                  <a:pt x="3585882" y="2120662"/>
                  <a:pt x="3497956" y="2427846"/>
                  <a:pt x="3342903" y="2691317"/>
                </a:cubicBezTo>
              </a:path>
            </a:pathLst>
          </a:custGeom>
          <a:noFill/>
          <a:ln w="88900" cap="rnd">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 name="PA_库_文本框 27"/>
          <p:cNvSpPr txBox="1"/>
          <p:nvPr>
            <p:custDataLst>
              <p:tags r:id="rId2"/>
            </p:custDataLst>
          </p:nvPr>
        </p:nvSpPr>
        <p:spPr bwMode="auto">
          <a:xfrm>
            <a:off x="4474288" y="5721127"/>
            <a:ext cx="3294543" cy="307777"/>
          </a:xfrm>
          <a:prstGeom prst="rect">
            <a:avLst/>
          </a:prstGeom>
          <a:noFill/>
          <a:sp3d prstMaterial="matte">
            <a:bevelT w="1270" h="1270"/>
          </a:sp3d>
        </p:spPr>
        <p:txBody>
          <a:bodyPr wrap="none" lIns="0" tIns="0" rIns="0" bIns="0">
            <a:normAutofit/>
            <a:scene3d>
              <a:camera prst="orthographicFront"/>
              <a:lightRig rig="threePt" dir="t"/>
            </a:scene3d>
            <a:sp3d>
              <a:bevelT w="0" h="0"/>
            </a:sp3d>
          </a:bodyPr>
          <a:lstStyle/>
          <a:p>
            <a:pPr algn="ctr">
              <a:buClr>
                <a:prstClr val="white"/>
              </a:buClr>
              <a:defRPr/>
            </a:pPr>
            <a:r>
              <a:rPr lang="zh-CN" altLang="en-US" sz="2000" b="1" dirty="0">
                <a:solidFill>
                  <a:schemeClr val="accent6"/>
                </a:solidFill>
                <a:cs typeface="+mn-ea"/>
                <a:sym typeface="+mn-lt"/>
              </a:rPr>
              <a:t>输入标题文本</a:t>
            </a:r>
            <a:endParaRPr lang="zh-CN" altLang="en-US" sz="2000" b="1" dirty="0">
              <a:solidFill>
                <a:schemeClr val="accent6"/>
              </a:solidFill>
              <a:cs typeface="+mn-ea"/>
              <a:sym typeface="+mn-lt"/>
            </a:endParaRPr>
          </a:p>
        </p:txBody>
      </p:sp>
      <p:grpSp>
        <p:nvGrpSpPr>
          <p:cNvPr id="27" name="PA_库_组合 26"/>
          <p:cNvGrpSpPr/>
          <p:nvPr>
            <p:custDataLst>
              <p:tags r:id="rId3"/>
            </p:custDataLst>
          </p:nvPr>
        </p:nvGrpSpPr>
        <p:grpSpPr>
          <a:xfrm>
            <a:off x="1707442" y="1842644"/>
            <a:ext cx="3612520" cy="864313"/>
            <a:chOff x="1707442" y="1842644"/>
            <a:chExt cx="3612520" cy="864313"/>
          </a:xfrm>
        </p:grpSpPr>
        <p:sp>
          <p:nvSpPr>
            <p:cNvPr id="8" name="Oval 13"/>
            <p:cNvSpPr/>
            <p:nvPr/>
          </p:nvSpPr>
          <p:spPr>
            <a:xfrm>
              <a:off x="4660422" y="2047417"/>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9" name="Group 15"/>
            <p:cNvGrpSpPr/>
            <p:nvPr/>
          </p:nvGrpSpPr>
          <p:grpSpPr>
            <a:xfrm>
              <a:off x="1707442" y="1842644"/>
              <a:ext cx="2391240" cy="731352"/>
              <a:chOff x="851187" y="2293341"/>
              <a:chExt cx="2112664" cy="646150"/>
            </a:xfrm>
          </p:grpSpPr>
          <p:sp>
            <p:nvSpPr>
              <p:cNvPr id="25" name="TextBox 16"/>
              <p:cNvSpPr txBox="1"/>
              <p:nvPr/>
            </p:nvSpPr>
            <p:spPr bwMode="auto">
              <a:xfrm>
                <a:off x="851187" y="2547925"/>
                <a:ext cx="2112664" cy="391566"/>
              </a:xfrm>
              <a:prstGeom prst="rect">
                <a:avLst/>
              </a:prstGeom>
            </p:spPr>
            <p:txBody>
              <a:bodyPr wrap="square" lIns="0" tIns="0" rIns="0" bIns="0" anchor="t" anchorCtr="0">
                <a:normAutofit/>
              </a:bodyPr>
              <a:lstStyle/>
              <a:p>
                <a:pPr marL="0" indent="0" algn="r">
                  <a:lnSpc>
                    <a:spcPct val="120000"/>
                  </a:lnSpc>
                  <a:defRPr/>
                </a:pPr>
                <a:r>
                  <a:rPr lang="zh-CN" altLang="en-US" sz="1200" dirty="0">
                    <a:cs typeface="+mn-ea"/>
                    <a:sym typeface="+mn-lt"/>
                  </a:rPr>
                  <a:t>请替换文字内容复制你的内容到此 （请选择只保留文本）</a:t>
                </a:r>
                <a:endParaRPr lang="zh-CN" altLang="en-US" sz="1200" dirty="0">
                  <a:cs typeface="+mn-ea"/>
                  <a:sym typeface="+mn-lt"/>
                </a:endParaRPr>
              </a:p>
            </p:txBody>
          </p:sp>
          <p:sp>
            <p:nvSpPr>
              <p:cNvPr id="26" name="TextBox 17"/>
              <p:cNvSpPr txBox="1"/>
              <p:nvPr/>
            </p:nvSpPr>
            <p:spPr bwMode="auto">
              <a:xfrm>
                <a:off x="1014550" y="2293341"/>
                <a:ext cx="1949300" cy="217536"/>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bodyPr>
              <a:lstStyle/>
              <a:p>
                <a:pPr algn="r">
                  <a:buClr>
                    <a:prstClr val="white"/>
                  </a:buClr>
                  <a:defRPr/>
                </a:pPr>
                <a:r>
                  <a:rPr lang="zh-CN" altLang="en-US" sz="1600" b="1" dirty="0">
                    <a:solidFill>
                      <a:schemeClr val="accent1"/>
                    </a:solidFill>
                    <a:cs typeface="+mn-ea"/>
                    <a:sym typeface="+mn-lt"/>
                  </a:rPr>
                  <a:t>输入标题文本</a:t>
                </a:r>
                <a:endParaRPr lang="zh-CN" altLang="en-US" sz="1600" b="1" dirty="0">
                  <a:solidFill>
                    <a:schemeClr val="accent1"/>
                  </a:solidFill>
                  <a:cs typeface="+mn-ea"/>
                  <a:sym typeface="+mn-lt"/>
                </a:endParaRPr>
              </a:p>
            </p:txBody>
          </p:sp>
        </p:grpSp>
        <p:sp>
          <p:nvSpPr>
            <p:cNvPr id="14" name="Freeform: Shape 28"/>
            <p:cNvSpPr/>
            <p:nvPr/>
          </p:nvSpPr>
          <p:spPr bwMode="auto">
            <a:xfrm>
              <a:off x="4660422" y="2055363"/>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1"/>
            </a:solidFill>
            <a:ln>
              <a:noFill/>
            </a:ln>
          </p:spPr>
          <p:txBody>
            <a:bodyPr anchor="ctr"/>
            <a:lstStyle/>
            <a:p>
              <a:pPr algn="ctr"/>
              <a:endParaRPr>
                <a:cs typeface="+mn-ea"/>
                <a:sym typeface="+mn-lt"/>
              </a:endParaRPr>
            </a:p>
          </p:txBody>
        </p:sp>
      </p:grpSp>
      <p:grpSp>
        <p:nvGrpSpPr>
          <p:cNvPr id="28" name="PA_库_组合 27"/>
          <p:cNvGrpSpPr/>
          <p:nvPr>
            <p:custDataLst>
              <p:tags r:id="rId4"/>
            </p:custDataLst>
          </p:nvPr>
        </p:nvGrpSpPr>
        <p:grpSpPr>
          <a:xfrm>
            <a:off x="6923157" y="1864805"/>
            <a:ext cx="3496341" cy="842152"/>
            <a:chOff x="6923157" y="1864805"/>
            <a:chExt cx="3496341" cy="842152"/>
          </a:xfrm>
        </p:grpSpPr>
        <p:sp>
          <p:nvSpPr>
            <p:cNvPr id="5" name="Oval 4"/>
            <p:cNvSpPr/>
            <p:nvPr/>
          </p:nvSpPr>
          <p:spPr>
            <a:xfrm>
              <a:off x="6923157" y="2047417"/>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10" name="Group 18"/>
            <p:cNvGrpSpPr/>
            <p:nvPr/>
          </p:nvGrpSpPr>
          <p:grpSpPr>
            <a:xfrm>
              <a:off x="8115383" y="1864805"/>
              <a:ext cx="2304115" cy="731352"/>
              <a:chOff x="789450" y="2293341"/>
              <a:chExt cx="2035689" cy="646150"/>
            </a:xfrm>
          </p:grpSpPr>
          <p:sp>
            <p:nvSpPr>
              <p:cNvPr id="23" name="TextBox 19"/>
              <p:cNvSpPr txBox="1"/>
              <p:nvPr/>
            </p:nvSpPr>
            <p:spPr bwMode="auto">
              <a:xfrm>
                <a:off x="789450" y="2547925"/>
                <a:ext cx="2035689" cy="391566"/>
              </a:xfrm>
              <a:prstGeom prst="rect">
                <a:avLst/>
              </a:prstGeom>
            </p:spPr>
            <p:txBody>
              <a:bodyPr wrap="square" lIns="0" tIns="0" rIns="0" bIns="0" anchor="t" anchorCtr="0">
                <a:normAutofit/>
              </a:bodyPr>
              <a:lstStyle/>
              <a:p>
                <a:pPr marL="0" indent="0">
                  <a:lnSpc>
                    <a:spcPct val="120000"/>
                  </a:lnSpc>
                  <a:defRPr/>
                </a:pPr>
                <a:r>
                  <a:rPr lang="zh-CN" altLang="en-US" sz="1200" dirty="0">
                    <a:cs typeface="+mn-ea"/>
                    <a:sym typeface="+mn-lt"/>
                  </a:rPr>
                  <a:t>请替换文字内容复制你的内容到此 （请选择只保留文本）</a:t>
                </a:r>
                <a:endParaRPr lang="zh-CN" altLang="en-US" sz="1200" dirty="0">
                  <a:cs typeface="+mn-ea"/>
                  <a:sym typeface="+mn-lt"/>
                </a:endParaRPr>
              </a:p>
            </p:txBody>
          </p:sp>
          <p:sp>
            <p:nvSpPr>
              <p:cNvPr id="24" name="TextBox 20"/>
              <p:cNvSpPr txBox="1"/>
              <p:nvPr/>
            </p:nvSpPr>
            <p:spPr bwMode="auto">
              <a:xfrm>
                <a:off x="789450" y="2293341"/>
                <a:ext cx="1949300" cy="217536"/>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bodyPr>
              <a:lstStyle/>
              <a:p>
                <a:pPr>
                  <a:buClr>
                    <a:prstClr val="white"/>
                  </a:buClr>
                  <a:defRPr/>
                </a:pPr>
                <a:r>
                  <a:rPr lang="zh-CN" altLang="en-US" sz="1600" b="1" dirty="0">
                    <a:solidFill>
                      <a:schemeClr val="accent2"/>
                    </a:solidFill>
                    <a:cs typeface="+mn-ea"/>
                    <a:sym typeface="+mn-lt"/>
                  </a:rPr>
                  <a:t>输入标题文本</a:t>
                </a:r>
                <a:endParaRPr lang="zh-CN" altLang="en-US" sz="1600" b="1" dirty="0">
                  <a:solidFill>
                    <a:schemeClr val="accent2"/>
                  </a:solidFill>
                  <a:cs typeface="+mn-ea"/>
                  <a:sym typeface="+mn-lt"/>
                </a:endParaRPr>
              </a:p>
            </p:txBody>
          </p:sp>
        </p:grpSp>
        <p:sp>
          <p:nvSpPr>
            <p:cNvPr id="15" name="Freeform: Shape 29"/>
            <p:cNvSpPr/>
            <p:nvPr/>
          </p:nvSpPr>
          <p:spPr bwMode="auto">
            <a:xfrm>
              <a:off x="6948142" y="2047417"/>
              <a:ext cx="633204" cy="63320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p:spPr>
          <p:txBody>
            <a:bodyPr anchor="ctr"/>
            <a:lstStyle/>
            <a:p>
              <a:pPr algn="ctr"/>
              <a:endParaRPr>
                <a:cs typeface="+mn-ea"/>
                <a:sym typeface="+mn-lt"/>
              </a:endParaRPr>
            </a:p>
          </p:txBody>
        </p:sp>
      </p:grpSp>
      <p:grpSp>
        <p:nvGrpSpPr>
          <p:cNvPr id="29" name="PA_库_组合 28"/>
          <p:cNvGrpSpPr/>
          <p:nvPr>
            <p:custDataLst>
              <p:tags r:id="rId5"/>
            </p:custDataLst>
          </p:nvPr>
        </p:nvGrpSpPr>
        <p:grpSpPr>
          <a:xfrm>
            <a:off x="7805928" y="3762225"/>
            <a:ext cx="3378040" cy="775230"/>
            <a:chOff x="7805928" y="3762225"/>
            <a:chExt cx="3378040" cy="775230"/>
          </a:xfrm>
        </p:grpSpPr>
        <p:sp>
          <p:nvSpPr>
            <p:cNvPr id="6" name="Oval 7"/>
            <p:cNvSpPr/>
            <p:nvPr/>
          </p:nvSpPr>
          <p:spPr>
            <a:xfrm>
              <a:off x="7805928" y="3762225"/>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12" name="Group 24"/>
            <p:cNvGrpSpPr/>
            <p:nvPr/>
          </p:nvGrpSpPr>
          <p:grpSpPr>
            <a:xfrm>
              <a:off x="8868308" y="3806103"/>
              <a:ext cx="2315660" cy="731352"/>
              <a:chOff x="789450" y="2293341"/>
              <a:chExt cx="2045889" cy="646150"/>
            </a:xfrm>
          </p:grpSpPr>
          <p:sp>
            <p:nvSpPr>
              <p:cNvPr id="19" name="TextBox 25"/>
              <p:cNvSpPr txBox="1"/>
              <p:nvPr/>
            </p:nvSpPr>
            <p:spPr bwMode="auto">
              <a:xfrm>
                <a:off x="789450" y="2547925"/>
                <a:ext cx="2045889" cy="391566"/>
              </a:xfrm>
              <a:prstGeom prst="rect">
                <a:avLst/>
              </a:prstGeom>
            </p:spPr>
            <p:txBody>
              <a:bodyPr wrap="square" lIns="0" tIns="0" rIns="0" bIns="0" anchor="t" anchorCtr="0">
                <a:normAutofit/>
              </a:bodyPr>
              <a:lstStyle/>
              <a:p>
                <a:pPr marL="0" indent="0">
                  <a:lnSpc>
                    <a:spcPct val="120000"/>
                  </a:lnSpc>
                  <a:defRPr/>
                </a:pPr>
                <a:r>
                  <a:rPr lang="zh-CN" altLang="en-US" sz="1200" dirty="0">
                    <a:cs typeface="+mn-ea"/>
                    <a:sym typeface="+mn-lt"/>
                  </a:rPr>
                  <a:t>请替换文字内容复制你的内容到此 （请选择只保留文本）</a:t>
                </a:r>
                <a:endParaRPr lang="zh-CN" altLang="en-US" sz="1200" dirty="0">
                  <a:cs typeface="+mn-ea"/>
                  <a:sym typeface="+mn-lt"/>
                </a:endParaRPr>
              </a:p>
            </p:txBody>
          </p:sp>
          <p:sp>
            <p:nvSpPr>
              <p:cNvPr id="20" name="TextBox 26"/>
              <p:cNvSpPr txBox="1"/>
              <p:nvPr/>
            </p:nvSpPr>
            <p:spPr bwMode="auto">
              <a:xfrm>
                <a:off x="789450" y="2293341"/>
                <a:ext cx="1949300" cy="217536"/>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bodyPr>
              <a:lstStyle/>
              <a:p>
                <a:pPr>
                  <a:buClr>
                    <a:prstClr val="white"/>
                  </a:buClr>
                  <a:defRPr/>
                </a:pPr>
                <a:r>
                  <a:rPr lang="zh-CN" altLang="en-US" sz="1600" b="1" dirty="0">
                    <a:solidFill>
                      <a:schemeClr val="accent4"/>
                    </a:solidFill>
                    <a:cs typeface="+mn-ea"/>
                    <a:sym typeface="+mn-lt"/>
                  </a:rPr>
                  <a:t>输入标题文本</a:t>
                </a:r>
                <a:endParaRPr lang="zh-CN" altLang="en-US" sz="1600" b="1" dirty="0">
                  <a:solidFill>
                    <a:schemeClr val="accent4"/>
                  </a:solidFill>
                  <a:cs typeface="+mn-ea"/>
                  <a:sym typeface="+mn-lt"/>
                </a:endParaRPr>
              </a:p>
            </p:txBody>
          </p:sp>
        </p:grpSp>
        <p:sp>
          <p:nvSpPr>
            <p:cNvPr id="16" name="Freeform: Shape 30"/>
            <p:cNvSpPr/>
            <p:nvPr/>
          </p:nvSpPr>
          <p:spPr bwMode="auto">
            <a:xfrm>
              <a:off x="7819095" y="3775393"/>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p:spPr>
          <p:txBody>
            <a:bodyPr anchor="ctr"/>
            <a:lstStyle/>
            <a:p>
              <a:pPr algn="ctr"/>
              <a:endParaRPr>
                <a:cs typeface="+mn-ea"/>
                <a:sym typeface="+mn-lt"/>
              </a:endParaRPr>
            </a:p>
          </p:txBody>
        </p:sp>
      </p:grpSp>
      <p:grpSp>
        <p:nvGrpSpPr>
          <p:cNvPr id="2" name="PA_库_组合 1"/>
          <p:cNvGrpSpPr/>
          <p:nvPr>
            <p:custDataLst>
              <p:tags r:id="rId6"/>
            </p:custDataLst>
          </p:nvPr>
        </p:nvGrpSpPr>
        <p:grpSpPr>
          <a:xfrm>
            <a:off x="1023504" y="3762225"/>
            <a:ext cx="3413689" cy="753064"/>
            <a:chOff x="1023504" y="3762225"/>
            <a:chExt cx="3413689" cy="753064"/>
          </a:xfrm>
        </p:grpSpPr>
        <p:sp>
          <p:nvSpPr>
            <p:cNvPr id="7" name="Oval 10"/>
            <p:cNvSpPr/>
            <p:nvPr/>
          </p:nvSpPr>
          <p:spPr>
            <a:xfrm>
              <a:off x="3777653" y="3762225"/>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11" name="Group 21"/>
            <p:cNvGrpSpPr/>
            <p:nvPr/>
          </p:nvGrpSpPr>
          <p:grpSpPr>
            <a:xfrm>
              <a:off x="1023504" y="3783939"/>
              <a:ext cx="2294772" cy="731350"/>
              <a:chOff x="363923" y="3875651"/>
              <a:chExt cx="2027434" cy="646149"/>
            </a:xfrm>
          </p:grpSpPr>
          <p:sp>
            <p:nvSpPr>
              <p:cNvPr id="21" name="TextBox 22"/>
              <p:cNvSpPr txBox="1"/>
              <p:nvPr/>
            </p:nvSpPr>
            <p:spPr bwMode="auto">
              <a:xfrm>
                <a:off x="363923" y="4130234"/>
                <a:ext cx="2027434" cy="391566"/>
              </a:xfrm>
              <a:prstGeom prst="rect">
                <a:avLst/>
              </a:prstGeom>
            </p:spPr>
            <p:txBody>
              <a:bodyPr wrap="square" lIns="0" tIns="0" rIns="0" bIns="0" anchor="t" anchorCtr="0">
                <a:normAutofit/>
              </a:bodyPr>
              <a:lstStyle/>
              <a:p>
                <a:pPr marL="0" indent="0" algn="r">
                  <a:lnSpc>
                    <a:spcPct val="120000"/>
                  </a:lnSpc>
                  <a:defRPr/>
                </a:pPr>
                <a:r>
                  <a:rPr lang="zh-CN" altLang="en-US" sz="1200" dirty="0">
                    <a:cs typeface="+mn-ea"/>
                    <a:sym typeface="+mn-lt"/>
                  </a:rPr>
                  <a:t>请替换文字内容复制你的内容到此 （请选择只保留文本）</a:t>
                </a:r>
                <a:endParaRPr lang="zh-CN" altLang="en-US" sz="1200" dirty="0">
                  <a:cs typeface="+mn-ea"/>
                  <a:sym typeface="+mn-lt"/>
                </a:endParaRPr>
              </a:p>
            </p:txBody>
          </p:sp>
          <p:sp>
            <p:nvSpPr>
              <p:cNvPr id="22" name="TextBox 23"/>
              <p:cNvSpPr txBox="1"/>
              <p:nvPr/>
            </p:nvSpPr>
            <p:spPr bwMode="auto">
              <a:xfrm>
                <a:off x="442056" y="3875651"/>
                <a:ext cx="1949300" cy="217536"/>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bodyPr>
              <a:lstStyle/>
              <a:p>
                <a:pPr algn="r">
                  <a:buClr>
                    <a:prstClr val="white"/>
                  </a:buClr>
                  <a:defRPr/>
                </a:pPr>
                <a:r>
                  <a:rPr lang="zh-CN" altLang="en-US" sz="1600" b="1" dirty="0">
                    <a:solidFill>
                      <a:schemeClr val="accent3"/>
                    </a:solidFill>
                    <a:cs typeface="+mn-ea"/>
                    <a:sym typeface="+mn-lt"/>
                  </a:rPr>
                  <a:t>输入标题文本</a:t>
                </a:r>
                <a:endParaRPr lang="zh-CN" altLang="en-US" sz="1600" b="1" dirty="0">
                  <a:solidFill>
                    <a:schemeClr val="accent3"/>
                  </a:solidFill>
                  <a:cs typeface="+mn-ea"/>
                  <a:sym typeface="+mn-lt"/>
                </a:endParaRPr>
              </a:p>
            </p:txBody>
          </p:sp>
        </p:grpSp>
        <p:sp>
          <p:nvSpPr>
            <p:cNvPr id="17" name="Freeform: Shape 31"/>
            <p:cNvSpPr/>
            <p:nvPr/>
          </p:nvSpPr>
          <p:spPr bwMode="auto">
            <a:xfrm>
              <a:off x="3790821" y="3775393"/>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p:spPr>
          <p:txBody>
            <a:bodyPr anchor="ctr"/>
            <a:lstStyle/>
            <a:p>
              <a:pPr algn="ctr"/>
              <a:endParaRPr>
                <a:cs typeface="+mn-ea"/>
                <a:sym typeface="+mn-lt"/>
              </a:endParaRPr>
            </a:p>
          </p:txBody>
        </p:sp>
      </p:grpSp>
      <p:sp>
        <p:nvSpPr>
          <p:cNvPr id="18" name="PA_库_椭圆 1"/>
          <p:cNvSpPr/>
          <p:nvPr>
            <p:custDataLst>
              <p:tags r:id="rId7"/>
            </p:custDataLst>
          </p:nvPr>
        </p:nvSpPr>
        <p:spPr>
          <a:xfrm>
            <a:off x="4625422" y="2564904"/>
            <a:ext cx="3004448" cy="3003449"/>
          </a:xfrm>
          <a:prstGeom prst="ellipse">
            <a:avLst/>
          </a:prstGeom>
          <a:blipFill>
            <a:blip r:embed="rId8"/>
            <a:stretch>
              <a:fillRect t="-16760" b="-16618"/>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anim calcmode="lin" valueType="num">
                                      <p:cBhvr>
                                        <p:cTn id="18" dur="500" fill="hold"/>
                                        <p:tgtEl>
                                          <p:spTgt spid="18"/>
                                        </p:tgtEl>
                                        <p:attrNameLst>
                                          <p:attrName>ppt_x</p:attrName>
                                        </p:attrNameLst>
                                      </p:cBhvr>
                                      <p:tavLst>
                                        <p:tav tm="0">
                                          <p:val>
                                            <p:fltVal val="0.5"/>
                                          </p:val>
                                        </p:tav>
                                        <p:tav tm="100000">
                                          <p:val>
                                            <p:strVal val="#ppt_x"/>
                                          </p:val>
                                        </p:tav>
                                      </p:tavLst>
                                    </p:anim>
                                    <p:anim calcmode="lin" valueType="num">
                                      <p:cBhvr>
                                        <p:cTn id="19" dur="500" fill="hold"/>
                                        <p:tgtEl>
                                          <p:spTgt spid="1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anim calcmode="lin" valueType="num">
                                      <p:cBhvr>
                                        <p:cTn id="26" dur="500" fill="hold"/>
                                        <p:tgtEl>
                                          <p:spTgt spid="4"/>
                                        </p:tgtEl>
                                        <p:attrNameLst>
                                          <p:attrName>ppt_x</p:attrName>
                                        </p:attrNameLst>
                                      </p:cBhvr>
                                      <p:tavLst>
                                        <p:tav tm="0">
                                          <p:val>
                                            <p:fltVal val="0.5"/>
                                          </p:val>
                                        </p:tav>
                                        <p:tav tm="100000">
                                          <p:val>
                                            <p:strVal val="#ppt_x"/>
                                          </p:val>
                                        </p:tav>
                                      </p:tavLst>
                                    </p:anim>
                                    <p:anim calcmode="lin" valueType="num">
                                      <p:cBhvr>
                                        <p:cTn id="27" dur="500" fill="hold"/>
                                        <p:tgtEl>
                                          <p:spTgt spid="4"/>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anim calcmode="lin" valueType="num">
                                      <p:cBhvr>
                                        <p:cTn id="34" dur="500" fill="hold"/>
                                        <p:tgtEl>
                                          <p:spTgt spid="2"/>
                                        </p:tgtEl>
                                        <p:attrNameLst>
                                          <p:attrName>ppt_x</p:attrName>
                                        </p:attrNameLst>
                                      </p:cBhvr>
                                      <p:tavLst>
                                        <p:tav tm="0">
                                          <p:val>
                                            <p:fltVal val="0.5"/>
                                          </p:val>
                                        </p:tav>
                                        <p:tav tm="100000">
                                          <p:val>
                                            <p:strVal val="#ppt_x"/>
                                          </p:val>
                                        </p:tav>
                                      </p:tavLst>
                                    </p:anim>
                                    <p:anim calcmode="lin" valueType="num">
                                      <p:cBhvr>
                                        <p:cTn id="35" dur="500" fill="hold"/>
                                        <p:tgtEl>
                                          <p:spTgt spid="2"/>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53" presetClass="entr" presetSubtype="528"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anim calcmode="lin" valueType="num">
                                      <p:cBhvr>
                                        <p:cTn id="42" dur="500" fill="hold"/>
                                        <p:tgtEl>
                                          <p:spTgt spid="27"/>
                                        </p:tgtEl>
                                        <p:attrNameLst>
                                          <p:attrName>ppt_x</p:attrName>
                                        </p:attrNameLst>
                                      </p:cBhvr>
                                      <p:tavLst>
                                        <p:tav tm="0">
                                          <p:val>
                                            <p:fltVal val="0.5"/>
                                          </p:val>
                                        </p:tav>
                                        <p:tav tm="100000">
                                          <p:val>
                                            <p:strVal val="#ppt_x"/>
                                          </p:val>
                                        </p:tav>
                                      </p:tavLst>
                                    </p:anim>
                                    <p:anim calcmode="lin" valueType="num">
                                      <p:cBhvr>
                                        <p:cTn id="43" dur="500" fill="hold"/>
                                        <p:tgtEl>
                                          <p:spTgt spid="27"/>
                                        </p:tgtEl>
                                        <p:attrNameLst>
                                          <p:attrName>ppt_y</p:attrName>
                                        </p:attrNameLst>
                                      </p:cBhvr>
                                      <p:tavLst>
                                        <p:tav tm="0">
                                          <p:val>
                                            <p:fltVal val="0.5"/>
                                          </p:val>
                                        </p:tav>
                                        <p:tav tm="100000">
                                          <p:val>
                                            <p:strVal val="#ppt_y"/>
                                          </p:val>
                                        </p:tav>
                                      </p:tavLst>
                                    </p:anim>
                                  </p:childTnLst>
                                </p:cTn>
                              </p:par>
                            </p:childTnLst>
                          </p:cTn>
                        </p:par>
                        <p:par>
                          <p:cTn id="44" fill="hold">
                            <p:stCondLst>
                              <p:cond delay="2500"/>
                            </p:stCondLst>
                            <p:childTnLst>
                              <p:par>
                                <p:cTn id="45" presetID="53" presetClass="entr" presetSubtype="528"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anim calcmode="lin" valueType="num">
                                      <p:cBhvr>
                                        <p:cTn id="50" dur="500" fill="hold"/>
                                        <p:tgtEl>
                                          <p:spTgt spid="28"/>
                                        </p:tgtEl>
                                        <p:attrNameLst>
                                          <p:attrName>ppt_x</p:attrName>
                                        </p:attrNameLst>
                                      </p:cBhvr>
                                      <p:tavLst>
                                        <p:tav tm="0">
                                          <p:val>
                                            <p:fltVal val="0.5"/>
                                          </p:val>
                                        </p:tav>
                                        <p:tav tm="100000">
                                          <p:val>
                                            <p:strVal val="#ppt_x"/>
                                          </p:val>
                                        </p:tav>
                                      </p:tavLst>
                                    </p:anim>
                                    <p:anim calcmode="lin" valueType="num">
                                      <p:cBhvr>
                                        <p:cTn id="51" dur="500" fill="hold"/>
                                        <p:tgtEl>
                                          <p:spTgt spid="28"/>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53" presetClass="entr" presetSubtype="52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anim calcmode="lin" valueType="num">
                                      <p:cBhvr>
                                        <p:cTn id="58" dur="500" fill="hold"/>
                                        <p:tgtEl>
                                          <p:spTgt spid="29"/>
                                        </p:tgtEl>
                                        <p:attrNameLst>
                                          <p:attrName>ppt_x</p:attrName>
                                        </p:attrNameLst>
                                      </p:cBhvr>
                                      <p:tavLst>
                                        <p:tav tm="0">
                                          <p:val>
                                            <p:fltVal val="0.5"/>
                                          </p:val>
                                        </p:tav>
                                        <p:tav tm="100000">
                                          <p:val>
                                            <p:strVal val="#ppt_x"/>
                                          </p:val>
                                        </p:tav>
                                      </p:tavLst>
                                    </p:anim>
                                    <p:anim calcmode="lin" valueType="num">
                                      <p:cBhvr>
                                        <p:cTn id="59" dur="500" fill="hold"/>
                                        <p:tgtEl>
                                          <p:spTgt spid="2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库_Freeform: Shape 2"/>
          <p:cNvSpPr/>
          <p:nvPr>
            <p:custDataLst>
              <p:tags r:id="rId1"/>
            </p:custDataLst>
          </p:nvPr>
        </p:nvSpPr>
        <p:spPr bwMode="auto">
          <a:xfrm>
            <a:off x="2884803" y="4270777"/>
            <a:ext cx="1248240" cy="1077461"/>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bg1">
              <a:lumMod val="75000"/>
            </a:schemeClr>
          </a:solidFill>
          <a:ln w="12700">
            <a:noFill/>
          </a:ln>
        </p:spPr>
        <p:txBody>
          <a:bodyPr anchor="ctr"/>
          <a:lstStyle/>
          <a:p>
            <a:pPr algn="ctr"/>
            <a:endParaRPr>
              <a:cs typeface="+mn-ea"/>
              <a:sym typeface="+mn-lt"/>
            </a:endParaRPr>
          </a:p>
        </p:txBody>
      </p:sp>
      <p:sp>
        <p:nvSpPr>
          <p:cNvPr id="5" name="PA_库_Freeform: Shape 3"/>
          <p:cNvSpPr/>
          <p:nvPr>
            <p:custDataLst>
              <p:tags r:id="rId2"/>
            </p:custDataLst>
          </p:nvPr>
        </p:nvSpPr>
        <p:spPr bwMode="auto">
          <a:xfrm>
            <a:off x="3676398" y="2740318"/>
            <a:ext cx="1248240" cy="2607920"/>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3"/>
          </a:solidFill>
          <a:ln w="12700">
            <a:noFill/>
          </a:ln>
          <a:effectLst/>
        </p:spPr>
        <p:txBody>
          <a:bodyPr anchor="ctr"/>
          <a:lstStyle/>
          <a:p>
            <a:pPr algn="ctr"/>
            <a:endParaRPr>
              <a:cs typeface="+mn-ea"/>
              <a:sym typeface="+mn-lt"/>
            </a:endParaRPr>
          </a:p>
        </p:txBody>
      </p:sp>
      <p:sp>
        <p:nvSpPr>
          <p:cNvPr id="6" name="PA_库_Freeform: Shape 4"/>
          <p:cNvSpPr/>
          <p:nvPr>
            <p:custDataLst>
              <p:tags r:id="rId3"/>
            </p:custDataLst>
          </p:nvPr>
        </p:nvSpPr>
        <p:spPr bwMode="auto">
          <a:xfrm>
            <a:off x="4467994" y="3123700"/>
            <a:ext cx="1248240" cy="2224538"/>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bg1">
              <a:lumMod val="85000"/>
            </a:schemeClr>
          </a:solidFill>
          <a:ln w="12700">
            <a:noFill/>
          </a:ln>
          <a:effectLst/>
        </p:spPr>
        <p:txBody>
          <a:bodyPr anchor="ctr"/>
          <a:lstStyle/>
          <a:p>
            <a:pPr algn="ctr"/>
            <a:endParaRPr>
              <a:cs typeface="+mn-ea"/>
              <a:sym typeface="+mn-lt"/>
            </a:endParaRPr>
          </a:p>
        </p:txBody>
      </p:sp>
      <p:sp>
        <p:nvSpPr>
          <p:cNvPr id="7" name="PA_库_Freeform: Shape 5"/>
          <p:cNvSpPr/>
          <p:nvPr>
            <p:custDataLst>
              <p:tags r:id="rId4"/>
            </p:custDataLst>
          </p:nvPr>
        </p:nvSpPr>
        <p:spPr bwMode="auto">
          <a:xfrm>
            <a:off x="5259591" y="2321438"/>
            <a:ext cx="1248240" cy="3026801"/>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2"/>
          </a:solidFill>
          <a:ln w="25400">
            <a:noFill/>
          </a:ln>
          <a:effectLst/>
        </p:spPr>
        <p:txBody>
          <a:bodyPr anchor="ctr"/>
          <a:lstStyle/>
          <a:p>
            <a:pPr algn="ctr"/>
            <a:endParaRPr>
              <a:cs typeface="+mn-ea"/>
              <a:sym typeface="+mn-lt"/>
            </a:endParaRPr>
          </a:p>
        </p:txBody>
      </p:sp>
      <p:sp>
        <p:nvSpPr>
          <p:cNvPr id="8" name="PA_库_文本框 6"/>
          <p:cNvSpPr txBox="1"/>
          <p:nvPr>
            <p:custDataLst>
              <p:tags r:id="rId5"/>
            </p:custDataLst>
          </p:nvPr>
        </p:nvSpPr>
        <p:spPr bwMode="auto">
          <a:xfrm>
            <a:off x="3337430" y="3946663"/>
            <a:ext cx="328615" cy="3323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a:buClr>
                <a:prstClr val="white"/>
              </a:buClr>
              <a:defRPr/>
            </a:pPr>
            <a:r>
              <a:rPr lang="en-US" altLang="ko-KR" sz="2400">
                <a:solidFill>
                  <a:schemeClr val="bg1">
                    <a:lumMod val="50000"/>
                  </a:schemeClr>
                </a:solidFill>
                <a:cs typeface="+mn-ea"/>
                <a:sym typeface="+mn-lt"/>
              </a:rPr>
              <a:t>30</a:t>
            </a:r>
            <a:endParaRPr lang="en-US" altLang="ko-KR" sz="2400">
              <a:solidFill>
                <a:schemeClr val="bg1">
                  <a:lumMod val="50000"/>
                </a:schemeClr>
              </a:solidFill>
              <a:cs typeface="+mn-ea"/>
              <a:sym typeface="+mn-lt"/>
            </a:endParaRPr>
          </a:p>
        </p:txBody>
      </p:sp>
      <p:sp>
        <p:nvSpPr>
          <p:cNvPr id="9" name="PA_库_文本框 7"/>
          <p:cNvSpPr txBox="1"/>
          <p:nvPr>
            <p:custDataLst>
              <p:tags r:id="rId6"/>
            </p:custDataLst>
          </p:nvPr>
        </p:nvSpPr>
        <p:spPr bwMode="auto">
          <a:xfrm>
            <a:off x="4138221" y="2463610"/>
            <a:ext cx="331822" cy="3323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a:buClr>
                <a:prstClr val="white"/>
              </a:buClr>
              <a:defRPr/>
            </a:pPr>
            <a:r>
              <a:rPr lang="en-US" altLang="ko-KR" sz="2400">
                <a:solidFill>
                  <a:schemeClr val="bg1">
                    <a:lumMod val="50000"/>
                  </a:schemeClr>
                </a:solidFill>
                <a:cs typeface="+mn-ea"/>
                <a:sym typeface="+mn-lt"/>
              </a:rPr>
              <a:t>60</a:t>
            </a:r>
            <a:endParaRPr lang="en-US" altLang="ko-KR" sz="2400">
              <a:solidFill>
                <a:schemeClr val="bg1">
                  <a:lumMod val="50000"/>
                </a:schemeClr>
              </a:solidFill>
              <a:cs typeface="+mn-ea"/>
              <a:sym typeface="+mn-lt"/>
            </a:endParaRPr>
          </a:p>
        </p:txBody>
      </p:sp>
      <p:sp>
        <p:nvSpPr>
          <p:cNvPr id="10" name="PA_库_文本框 8"/>
          <p:cNvSpPr txBox="1"/>
          <p:nvPr>
            <p:custDataLst>
              <p:tags r:id="rId7"/>
            </p:custDataLst>
          </p:nvPr>
        </p:nvSpPr>
        <p:spPr bwMode="auto">
          <a:xfrm>
            <a:off x="4927004" y="2762296"/>
            <a:ext cx="330219" cy="3323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a:buClr>
                <a:prstClr val="white"/>
              </a:buClr>
              <a:defRPr/>
            </a:pPr>
            <a:r>
              <a:rPr lang="en-US" altLang="ko-KR" sz="2400">
                <a:solidFill>
                  <a:schemeClr val="bg1">
                    <a:lumMod val="50000"/>
                  </a:schemeClr>
                </a:solidFill>
                <a:cs typeface="+mn-ea"/>
                <a:sym typeface="+mn-lt"/>
              </a:rPr>
              <a:t>50</a:t>
            </a:r>
            <a:endParaRPr lang="en-US" altLang="ko-KR" sz="2400">
              <a:solidFill>
                <a:schemeClr val="bg1">
                  <a:lumMod val="50000"/>
                </a:schemeClr>
              </a:solidFill>
              <a:cs typeface="+mn-ea"/>
              <a:sym typeface="+mn-lt"/>
            </a:endParaRPr>
          </a:p>
        </p:txBody>
      </p:sp>
      <p:sp>
        <p:nvSpPr>
          <p:cNvPr id="11" name="PA_库_文本框 9"/>
          <p:cNvSpPr txBox="1"/>
          <p:nvPr>
            <p:custDataLst>
              <p:tags r:id="rId8"/>
            </p:custDataLst>
          </p:nvPr>
        </p:nvSpPr>
        <p:spPr bwMode="auto">
          <a:xfrm>
            <a:off x="5741043" y="2024844"/>
            <a:ext cx="285335" cy="3323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a:buClr>
                <a:prstClr val="white"/>
              </a:buClr>
              <a:defRPr/>
            </a:pPr>
            <a:r>
              <a:rPr lang="en-US" altLang="ko-KR" sz="2400">
                <a:solidFill>
                  <a:schemeClr val="bg1">
                    <a:lumMod val="50000"/>
                  </a:schemeClr>
                </a:solidFill>
                <a:cs typeface="+mn-ea"/>
                <a:sym typeface="+mn-lt"/>
              </a:rPr>
              <a:t>70</a:t>
            </a:r>
            <a:endParaRPr lang="en-US" altLang="ko-KR" sz="2400">
              <a:solidFill>
                <a:schemeClr val="bg1">
                  <a:lumMod val="50000"/>
                </a:schemeClr>
              </a:solidFill>
              <a:cs typeface="+mn-ea"/>
              <a:sym typeface="+mn-lt"/>
            </a:endParaRPr>
          </a:p>
        </p:txBody>
      </p:sp>
      <p:sp>
        <p:nvSpPr>
          <p:cNvPr id="12" name="PA_库_Freeform: Shape 10"/>
          <p:cNvSpPr/>
          <p:nvPr>
            <p:custDataLst>
              <p:tags r:id="rId9"/>
            </p:custDataLst>
          </p:nvPr>
        </p:nvSpPr>
        <p:spPr bwMode="auto">
          <a:xfrm>
            <a:off x="2063552" y="3603996"/>
            <a:ext cx="1248240" cy="1744241"/>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1"/>
          </a:solidFill>
          <a:ln w="12700">
            <a:noFill/>
          </a:ln>
          <a:effectLst/>
        </p:spPr>
        <p:txBody>
          <a:bodyPr anchor="ctr"/>
          <a:lstStyle/>
          <a:p>
            <a:pPr algn="ctr"/>
            <a:endParaRPr>
              <a:cs typeface="+mn-ea"/>
              <a:sym typeface="+mn-lt"/>
            </a:endParaRPr>
          </a:p>
        </p:txBody>
      </p:sp>
      <p:sp>
        <p:nvSpPr>
          <p:cNvPr id="13" name="PA_库_文本框 11"/>
          <p:cNvSpPr txBox="1"/>
          <p:nvPr>
            <p:custDataLst>
              <p:tags r:id="rId10"/>
            </p:custDataLst>
          </p:nvPr>
        </p:nvSpPr>
        <p:spPr bwMode="auto">
          <a:xfrm>
            <a:off x="2528172" y="3278171"/>
            <a:ext cx="318998" cy="3323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a:buClr>
                <a:prstClr val="white"/>
              </a:buClr>
              <a:defRPr/>
            </a:pPr>
            <a:r>
              <a:rPr lang="en-US" altLang="ko-KR" sz="2400">
                <a:solidFill>
                  <a:schemeClr val="bg1">
                    <a:lumMod val="50000"/>
                  </a:schemeClr>
                </a:solidFill>
                <a:cs typeface="+mn-ea"/>
                <a:sym typeface="+mn-lt"/>
              </a:rPr>
              <a:t>40</a:t>
            </a:r>
            <a:endParaRPr lang="en-US" altLang="ko-KR" sz="2400">
              <a:solidFill>
                <a:schemeClr val="bg1">
                  <a:lumMod val="50000"/>
                </a:schemeClr>
              </a:solidFill>
              <a:cs typeface="+mn-ea"/>
              <a:sym typeface="+mn-lt"/>
            </a:endParaRPr>
          </a:p>
        </p:txBody>
      </p:sp>
      <p:grpSp>
        <p:nvGrpSpPr>
          <p:cNvPr id="14" name="PA_库_组合 12"/>
          <p:cNvGrpSpPr/>
          <p:nvPr>
            <p:custDataLst>
              <p:tags r:id="rId11"/>
            </p:custDataLst>
          </p:nvPr>
        </p:nvGrpSpPr>
        <p:grpSpPr>
          <a:xfrm>
            <a:off x="1887279" y="5326927"/>
            <a:ext cx="4796822" cy="295958"/>
            <a:chOff x="1577340" y="5242962"/>
            <a:chExt cx="6195060" cy="295958"/>
          </a:xfrm>
          <a:solidFill>
            <a:schemeClr val="bg1">
              <a:lumMod val="50000"/>
            </a:schemeClr>
          </a:solidFill>
          <a:effectLst/>
        </p:grpSpPr>
        <p:sp>
          <p:nvSpPr>
            <p:cNvPr id="30" name="Rectangle: Rounded Corners 13"/>
            <p:cNvSpPr/>
            <p:nvPr/>
          </p:nvSpPr>
          <p:spPr>
            <a:xfrm>
              <a:off x="1577340" y="5242962"/>
              <a:ext cx="6195060" cy="29595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1" name="TextBox 14"/>
            <p:cNvSpPr txBox="1"/>
            <p:nvPr/>
          </p:nvSpPr>
          <p:spPr bwMode="auto">
            <a:xfrm>
              <a:off x="6482970" y="5299023"/>
              <a:ext cx="438897"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a:buClr>
                  <a:prstClr val="white"/>
                </a:buClr>
                <a:defRPr/>
              </a:pPr>
              <a:r>
                <a:rPr lang="en-US" altLang="ko-KR" sz="1200" b="1">
                  <a:solidFill>
                    <a:schemeClr val="bg1"/>
                  </a:solidFill>
                  <a:cs typeface="+mn-ea"/>
                  <a:sym typeface="+mn-lt"/>
                </a:rPr>
                <a:t>2016</a:t>
              </a:r>
              <a:endParaRPr lang="en-US" altLang="ko-KR" sz="1200" b="1">
                <a:solidFill>
                  <a:schemeClr val="bg1"/>
                </a:solidFill>
                <a:cs typeface="+mn-ea"/>
                <a:sym typeface="+mn-lt"/>
              </a:endParaRPr>
            </a:p>
          </p:txBody>
        </p:sp>
        <p:sp>
          <p:nvSpPr>
            <p:cNvPr id="32" name="TextBox 15"/>
            <p:cNvSpPr txBox="1"/>
            <p:nvPr/>
          </p:nvSpPr>
          <p:spPr bwMode="auto">
            <a:xfrm>
              <a:off x="5460630" y="5299023"/>
              <a:ext cx="438897"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a:buClr>
                  <a:prstClr val="white"/>
                </a:buClr>
                <a:defRPr/>
              </a:pPr>
              <a:r>
                <a:rPr lang="en-US" altLang="ko-KR" sz="1200" b="1">
                  <a:solidFill>
                    <a:schemeClr val="bg1"/>
                  </a:solidFill>
                  <a:cs typeface="+mn-ea"/>
                  <a:sym typeface="+mn-lt"/>
                </a:rPr>
                <a:t>2014</a:t>
              </a:r>
              <a:endParaRPr lang="en-US" altLang="ko-KR" sz="1200" b="1">
                <a:solidFill>
                  <a:schemeClr val="bg1"/>
                </a:solidFill>
                <a:cs typeface="+mn-ea"/>
                <a:sym typeface="+mn-lt"/>
              </a:endParaRPr>
            </a:p>
          </p:txBody>
        </p:sp>
        <p:sp>
          <p:nvSpPr>
            <p:cNvPr id="33" name="TextBox 16"/>
            <p:cNvSpPr txBox="1"/>
            <p:nvPr/>
          </p:nvSpPr>
          <p:spPr bwMode="auto">
            <a:xfrm>
              <a:off x="4438288" y="5299023"/>
              <a:ext cx="438897"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a:buClr>
                  <a:prstClr val="white"/>
                </a:buClr>
                <a:defRPr/>
              </a:pPr>
              <a:r>
                <a:rPr lang="en-US" altLang="ko-KR" sz="1200" b="1">
                  <a:solidFill>
                    <a:schemeClr val="bg1"/>
                  </a:solidFill>
                  <a:cs typeface="+mn-ea"/>
                  <a:sym typeface="+mn-lt"/>
                </a:rPr>
                <a:t>2012</a:t>
              </a:r>
              <a:endParaRPr lang="en-US" altLang="ko-KR" sz="1200" b="1">
                <a:solidFill>
                  <a:schemeClr val="bg1"/>
                </a:solidFill>
                <a:cs typeface="+mn-ea"/>
                <a:sym typeface="+mn-lt"/>
              </a:endParaRPr>
            </a:p>
          </p:txBody>
        </p:sp>
        <p:sp>
          <p:nvSpPr>
            <p:cNvPr id="34" name="TextBox 17"/>
            <p:cNvSpPr txBox="1"/>
            <p:nvPr/>
          </p:nvSpPr>
          <p:spPr bwMode="auto">
            <a:xfrm>
              <a:off x="3415948" y="5299023"/>
              <a:ext cx="438897"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a:buClr>
                  <a:prstClr val="white"/>
                </a:buClr>
                <a:defRPr/>
              </a:pPr>
              <a:r>
                <a:rPr lang="en-US" altLang="ko-KR" sz="1200" b="1">
                  <a:solidFill>
                    <a:schemeClr val="bg1"/>
                  </a:solidFill>
                  <a:cs typeface="+mn-ea"/>
                  <a:sym typeface="+mn-lt"/>
                </a:rPr>
                <a:t>2010</a:t>
              </a:r>
              <a:endParaRPr lang="en-US" altLang="ko-KR" sz="1200" b="1">
                <a:solidFill>
                  <a:schemeClr val="bg1"/>
                </a:solidFill>
                <a:cs typeface="+mn-ea"/>
                <a:sym typeface="+mn-lt"/>
              </a:endParaRPr>
            </a:p>
          </p:txBody>
        </p:sp>
        <p:sp>
          <p:nvSpPr>
            <p:cNvPr id="35" name="TextBox 18"/>
            <p:cNvSpPr txBox="1"/>
            <p:nvPr/>
          </p:nvSpPr>
          <p:spPr bwMode="auto">
            <a:xfrm>
              <a:off x="2355311" y="5299023"/>
              <a:ext cx="438897"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a:buClr>
                  <a:prstClr val="white"/>
                </a:buClr>
                <a:defRPr/>
              </a:pPr>
              <a:r>
                <a:rPr lang="en-US" altLang="ko-KR" sz="1200" b="1">
                  <a:solidFill>
                    <a:schemeClr val="bg1"/>
                  </a:solidFill>
                  <a:cs typeface="+mn-ea"/>
                  <a:sym typeface="+mn-lt"/>
                </a:rPr>
                <a:t>2008</a:t>
              </a:r>
              <a:endParaRPr lang="en-US" altLang="ko-KR" sz="1200" b="1">
                <a:solidFill>
                  <a:schemeClr val="bg1"/>
                </a:solidFill>
                <a:cs typeface="+mn-ea"/>
                <a:sym typeface="+mn-lt"/>
              </a:endParaRPr>
            </a:p>
          </p:txBody>
        </p:sp>
      </p:grpSp>
      <p:grpSp>
        <p:nvGrpSpPr>
          <p:cNvPr id="2" name="PA_库_组合 1"/>
          <p:cNvGrpSpPr/>
          <p:nvPr>
            <p:custDataLst>
              <p:tags r:id="rId12"/>
            </p:custDataLst>
          </p:nvPr>
        </p:nvGrpSpPr>
        <p:grpSpPr>
          <a:xfrm>
            <a:off x="7591317" y="2231480"/>
            <a:ext cx="2897172" cy="1006991"/>
            <a:chOff x="7591317" y="2231480"/>
            <a:chExt cx="2897172" cy="1006991"/>
          </a:xfrm>
        </p:grpSpPr>
        <p:sp>
          <p:nvSpPr>
            <p:cNvPr id="17" name="Freeform: Shape 40"/>
            <p:cNvSpPr/>
            <p:nvPr/>
          </p:nvSpPr>
          <p:spPr bwMode="auto">
            <a:xfrm>
              <a:off x="7591317" y="2376153"/>
              <a:ext cx="424485" cy="424485"/>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p:spPr>
          <p:txBody>
            <a:bodyPr anchor="ctr"/>
            <a:lstStyle/>
            <a:p>
              <a:pPr algn="ctr"/>
              <a:endParaRPr>
                <a:cs typeface="+mn-ea"/>
                <a:sym typeface="+mn-lt"/>
              </a:endParaRPr>
            </a:p>
          </p:txBody>
        </p:sp>
        <p:cxnSp>
          <p:nvCxnSpPr>
            <p:cNvPr id="20" name="Straight Connector 48"/>
            <p:cNvCxnSpPr/>
            <p:nvPr/>
          </p:nvCxnSpPr>
          <p:spPr>
            <a:xfrm>
              <a:off x="7962457" y="2679439"/>
              <a:ext cx="2417633" cy="0"/>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grpSp>
          <p:nvGrpSpPr>
            <p:cNvPr id="21" name="Group 31"/>
            <p:cNvGrpSpPr/>
            <p:nvPr/>
          </p:nvGrpSpPr>
          <p:grpSpPr>
            <a:xfrm>
              <a:off x="8015803" y="2231480"/>
              <a:ext cx="2472686" cy="1006991"/>
              <a:chOff x="1197898" y="2503545"/>
              <a:chExt cx="2198693" cy="1006991"/>
            </a:xfrm>
          </p:grpSpPr>
          <p:sp>
            <p:nvSpPr>
              <p:cNvPr id="28" name="TextBox 32"/>
              <p:cNvSpPr txBox="1"/>
              <p:nvPr/>
            </p:nvSpPr>
            <p:spPr>
              <a:xfrm>
                <a:off x="1197898" y="2503545"/>
                <a:ext cx="2198693" cy="388226"/>
              </a:xfrm>
              <a:prstGeom prst="rect">
                <a:avLst/>
              </a:prstGeom>
              <a:noFill/>
            </p:spPr>
            <p:txBody>
              <a:bodyPr wrap="none" lIns="216000" tIns="0" rIns="0" bIns="0" anchor="b" anchorCtr="0">
                <a:normAutofit/>
              </a:bodyPr>
              <a:lstStyle/>
              <a:p>
                <a:r>
                  <a:rPr lang="zh-CN" altLang="en-US" sz="1600" b="1" dirty="0">
                    <a:solidFill>
                      <a:schemeClr val="accent1">
                        <a:lumMod val="100000"/>
                      </a:schemeClr>
                    </a:solidFill>
                    <a:cs typeface="+mn-ea"/>
                    <a:sym typeface="+mn-lt"/>
                  </a:rPr>
                  <a:t>输入标题文本</a:t>
                </a:r>
                <a:endParaRPr lang="zh-CN" altLang="en-US" sz="1600" b="1" dirty="0">
                  <a:solidFill>
                    <a:schemeClr val="accent1">
                      <a:lumMod val="100000"/>
                    </a:schemeClr>
                  </a:solidFill>
                  <a:cs typeface="+mn-ea"/>
                  <a:sym typeface="+mn-lt"/>
                </a:endParaRPr>
              </a:p>
            </p:txBody>
          </p:sp>
          <p:sp>
            <p:nvSpPr>
              <p:cNvPr id="29" name="TextBox 33"/>
              <p:cNvSpPr txBox="1"/>
              <p:nvPr/>
            </p:nvSpPr>
            <p:spPr>
              <a:xfrm>
                <a:off x="1197898" y="2891770"/>
                <a:ext cx="2198693" cy="618766"/>
              </a:xfrm>
              <a:prstGeom prst="rect">
                <a:avLst/>
              </a:prstGeom>
            </p:spPr>
            <p:txBody>
              <a:bodyPr vert="horz" wrap="square" lIns="216000" tIns="0" rIns="0" bIns="0" anchor="ctr" anchorCtr="0">
                <a:normAutofit/>
              </a:bodyPr>
              <a:lstStyle/>
              <a:p>
                <a:pPr algn="l">
                  <a:lnSpc>
                    <a:spcPct val="120000"/>
                  </a:lnSpc>
                </a:pPr>
                <a:r>
                  <a:rPr lang="zh-CN" altLang="en-US" sz="1050" dirty="0">
                    <a:solidFill>
                      <a:schemeClr val="dk1">
                        <a:lumMod val="100000"/>
                      </a:schemeClr>
                    </a:solidFill>
                    <a:cs typeface="+mn-ea"/>
                    <a:sym typeface="+mn-lt"/>
                  </a:rPr>
                  <a:t>请替换文字内容复制你的内容到此 </a:t>
                </a:r>
                <a:br>
                  <a:rPr lang="zh-CN" altLang="en-US" sz="1050" dirty="0">
                    <a:solidFill>
                      <a:schemeClr val="dk1">
                        <a:lumMod val="100000"/>
                      </a:schemeClr>
                    </a:solidFill>
                    <a:cs typeface="+mn-ea"/>
                    <a:sym typeface="+mn-lt"/>
                  </a:rPr>
                </a:br>
                <a:r>
                  <a:rPr lang="zh-CN" altLang="en-US" sz="1050" dirty="0">
                    <a:solidFill>
                      <a:schemeClr val="dk1">
                        <a:lumMod val="100000"/>
                      </a:schemeClr>
                    </a:solidFill>
                    <a:cs typeface="+mn-ea"/>
                    <a:sym typeface="+mn-lt"/>
                  </a:rPr>
                  <a:t>（请选择只保留文本）</a:t>
                </a:r>
                <a:endParaRPr lang="zh-CN" altLang="en-US" sz="1050" dirty="0">
                  <a:solidFill>
                    <a:schemeClr val="dk1">
                      <a:lumMod val="100000"/>
                    </a:schemeClr>
                  </a:solidFill>
                  <a:cs typeface="+mn-ea"/>
                  <a:sym typeface="+mn-lt"/>
                </a:endParaRPr>
              </a:p>
            </p:txBody>
          </p:sp>
        </p:grpSp>
      </p:grpSp>
      <p:grpSp>
        <p:nvGrpSpPr>
          <p:cNvPr id="36" name="PA_库_组合 35"/>
          <p:cNvGrpSpPr/>
          <p:nvPr>
            <p:custDataLst>
              <p:tags r:id="rId13"/>
            </p:custDataLst>
          </p:nvPr>
        </p:nvGrpSpPr>
        <p:grpSpPr>
          <a:xfrm>
            <a:off x="7591317" y="3443167"/>
            <a:ext cx="2897172" cy="1006991"/>
            <a:chOff x="7591317" y="3443167"/>
            <a:chExt cx="2897172" cy="1006991"/>
          </a:xfrm>
        </p:grpSpPr>
        <p:sp>
          <p:nvSpPr>
            <p:cNvPr id="16" name="Freeform: Shape 39"/>
            <p:cNvSpPr/>
            <p:nvPr/>
          </p:nvSpPr>
          <p:spPr bwMode="auto">
            <a:xfrm>
              <a:off x="7591317" y="3571156"/>
              <a:ext cx="424485" cy="424485"/>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p:spPr>
          <p:txBody>
            <a:bodyPr anchor="ctr"/>
            <a:lstStyle/>
            <a:p>
              <a:pPr algn="ctr"/>
              <a:endParaRPr>
                <a:cs typeface="+mn-ea"/>
                <a:sym typeface="+mn-lt"/>
              </a:endParaRPr>
            </a:p>
          </p:txBody>
        </p:sp>
        <p:cxnSp>
          <p:nvCxnSpPr>
            <p:cNvPr id="19" name="Straight Connector 44"/>
            <p:cNvCxnSpPr/>
            <p:nvPr/>
          </p:nvCxnSpPr>
          <p:spPr>
            <a:xfrm>
              <a:off x="7962457" y="3882218"/>
              <a:ext cx="2417633" cy="0"/>
            </a:xfrm>
            <a:prstGeom prst="line">
              <a:avLst/>
            </a:prstGeom>
            <a:ln w="19050">
              <a:solidFill>
                <a:schemeClr val="accent3"/>
              </a:solidFill>
              <a:prstDash val="sysDash"/>
            </a:ln>
          </p:spPr>
          <p:style>
            <a:lnRef idx="1">
              <a:schemeClr val="accent1"/>
            </a:lnRef>
            <a:fillRef idx="0">
              <a:schemeClr val="accent1"/>
            </a:fillRef>
            <a:effectRef idx="0">
              <a:schemeClr val="accent1"/>
            </a:effectRef>
            <a:fontRef idx="minor">
              <a:schemeClr val="tx1"/>
            </a:fontRef>
          </p:style>
        </p:cxnSp>
        <p:grpSp>
          <p:nvGrpSpPr>
            <p:cNvPr id="22" name="Group 36"/>
            <p:cNvGrpSpPr/>
            <p:nvPr/>
          </p:nvGrpSpPr>
          <p:grpSpPr>
            <a:xfrm>
              <a:off x="8015803" y="3443167"/>
              <a:ext cx="2472686" cy="1006991"/>
              <a:chOff x="1197898" y="2503545"/>
              <a:chExt cx="2198693" cy="1006991"/>
            </a:xfrm>
          </p:grpSpPr>
          <p:sp>
            <p:nvSpPr>
              <p:cNvPr id="26" name="TextBox 38"/>
              <p:cNvSpPr txBox="1"/>
              <p:nvPr/>
            </p:nvSpPr>
            <p:spPr>
              <a:xfrm>
                <a:off x="1197898" y="2503545"/>
                <a:ext cx="2198693" cy="388226"/>
              </a:xfrm>
              <a:prstGeom prst="rect">
                <a:avLst/>
              </a:prstGeom>
              <a:noFill/>
            </p:spPr>
            <p:txBody>
              <a:bodyPr wrap="none" lIns="216000" tIns="0" rIns="0" bIns="0" anchor="b" anchorCtr="0">
                <a:normAutofit/>
              </a:bodyPr>
              <a:lstStyle/>
              <a:p>
                <a:r>
                  <a:rPr lang="zh-CN" altLang="en-US" sz="1600" b="1" dirty="0">
                    <a:solidFill>
                      <a:schemeClr val="accent3">
                        <a:lumMod val="100000"/>
                      </a:schemeClr>
                    </a:solidFill>
                    <a:cs typeface="+mn-ea"/>
                    <a:sym typeface="+mn-lt"/>
                  </a:rPr>
                  <a:t>输入标题文本</a:t>
                </a:r>
                <a:endParaRPr lang="zh-CN" altLang="en-US" sz="1600" b="1" dirty="0">
                  <a:solidFill>
                    <a:schemeClr val="accent3">
                      <a:lumMod val="100000"/>
                    </a:schemeClr>
                  </a:solidFill>
                  <a:cs typeface="+mn-ea"/>
                  <a:sym typeface="+mn-lt"/>
                </a:endParaRPr>
              </a:p>
            </p:txBody>
          </p:sp>
          <p:sp>
            <p:nvSpPr>
              <p:cNvPr id="27" name="TextBox 45"/>
              <p:cNvSpPr txBox="1"/>
              <p:nvPr/>
            </p:nvSpPr>
            <p:spPr>
              <a:xfrm>
                <a:off x="1197898" y="2891770"/>
                <a:ext cx="2198693" cy="618766"/>
              </a:xfrm>
              <a:prstGeom prst="rect">
                <a:avLst/>
              </a:prstGeom>
            </p:spPr>
            <p:txBody>
              <a:bodyPr vert="horz" wrap="square" lIns="216000" tIns="0" rIns="0" bIns="0" anchor="ctr" anchorCtr="0">
                <a:normAutofit/>
              </a:bodyPr>
              <a:lstStyle/>
              <a:p>
                <a:pPr algn="l">
                  <a:lnSpc>
                    <a:spcPct val="120000"/>
                  </a:lnSpc>
                </a:pPr>
                <a:r>
                  <a:rPr lang="zh-CN" altLang="en-US" sz="1050" dirty="0">
                    <a:solidFill>
                      <a:schemeClr val="dk1">
                        <a:lumMod val="100000"/>
                      </a:schemeClr>
                    </a:solidFill>
                    <a:cs typeface="+mn-ea"/>
                    <a:sym typeface="+mn-lt"/>
                  </a:rPr>
                  <a:t>请替换文字内容复制你的内容到此 </a:t>
                </a:r>
                <a:br>
                  <a:rPr lang="zh-CN" altLang="en-US" sz="1050" dirty="0">
                    <a:solidFill>
                      <a:schemeClr val="dk1">
                        <a:lumMod val="100000"/>
                      </a:schemeClr>
                    </a:solidFill>
                    <a:cs typeface="+mn-ea"/>
                    <a:sym typeface="+mn-lt"/>
                  </a:rPr>
                </a:br>
                <a:r>
                  <a:rPr lang="zh-CN" altLang="en-US" sz="1050" dirty="0">
                    <a:solidFill>
                      <a:schemeClr val="dk1">
                        <a:lumMod val="100000"/>
                      </a:schemeClr>
                    </a:solidFill>
                    <a:cs typeface="+mn-ea"/>
                    <a:sym typeface="+mn-lt"/>
                  </a:rPr>
                  <a:t>（请选择只保留文本）</a:t>
                </a:r>
                <a:endParaRPr lang="zh-CN" altLang="en-US" sz="1050" dirty="0">
                  <a:solidFill>
                    <a:schemeClr val="dk1">
                      <a:lumMod val="100000"/>
                    </a:schemeClr>
                  </a:solidFill>
                  <a:cs typeface="+mn-ea"/>
                  <a:sym typeface="+mn-lt"/>
                </a:endParaRPr>
              </a:p>
            </p:txBody>
          </p:sp>
        </p:grpSp>
      </p:grpSp>
      <p:grpSp>
        <p:nvGrpSpPr>
          <p:cNvPr id="37" name="PA_库_组合 36"/>
          <p:cNvGrpSpPr/>
          <p:nvPr>
            <p:custDataLst>
              <p:tags r:id="rId14"/>
            </p:custDataLst>
          </p:nvPr>
        </p:nvGrpSpPr>
        <p:grpSpPr>
          <a:xfrm>
            <a:off x="7591317" y="4620770"/>
            <a:ext cx="2897172" cy="1006991"/>
            <a:chOff x="7591317" y="4620770"/>
            <a:chExt cx="2897172" cy="1006991"/>
          </a:xfrm>
        </p:grpSpPr>
        <p:cxnSp>
          <p:nvCxnSpPr>
            <p:cNvPr id="15" name="Straight Connector 37"/>
            <p:cNvCxnSpPr/>
            <p:nvPr/>
          </p:nvCxnSpPr>
          <p:spPr>
            <a:xfrm>
              <a:off x="7962457" y="5085184"/>
              <a:ext cx="2417633" cy="0"/>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8" name="Freeform: Shape 41"/>
            <p:cNvSpPr/>
            <p:nvPr/>
          </p:nvSpPr>
          <p:spPr bwMode="auto">
            <a:xfrm>
              <a:off x="7591317" y="4725144"/>
              <a:ext cx="424485" cy="424485"/>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p:spPr>
          <p:txBody>
            <a:bodyPr anchor="ctr"/>
            <a:lstStyle/>
            <a:p>
              <a:pPr algn="ctr"/>
              <a:endParaRPr>
                <a:cs typeface="+mn-ea"/>
                <a:sym typeface="+mn-lt"/>
              </a:endParaRPr>
            </a:p>
          </p:txBody>
        </p:sp>
        <p:grpSp>
          <p:nvGrpSpPr>
            <p:cNvPr id="23" name="Group 49"/>
            <p:cNvGrpSpPr/>
            <p:nvPr/>
          </p:nvGrpSpPr>
          <p:grpSpPr>
            <a:xfrm>
              <a:off x="8015803" y="4620770"/>
              <a:ext cx="2472686" cy="1006991"/>
              <a:chOff x="1197898" y="2503545"/>
              <a:chExt cx="2198693" cy="1006991"/>
            </a:xfrm>
          </p:grpSpPr>
          <p:sp>
            <p:nvSpPr>
              <p:cNvPr id="24" name="TextBox 51"/>
              <p:cNvSpPr txBox="1"/>
              <p:nvPr/>
            </p:nvSpPr>
            <p:spPr>
              <a:xfrm>
                <a:off x="1197898" y="2503545"/>
                <a:ext cx="2198693" cy="388226"/>
              </a:xfrm>
              <a:prstGeom prst="rect">
                <a:avLst/>
              </a:prstGeom>
              <a:noFill/>
            </p:spPr>
            <p:txBody>
              <a:bodyPr wrap="none" lIns="216000" tIns="0" rIns="0" bIns="0" anchor="b" anchorCtr="0">
                <a:normAutofit/>
              </a:bodyPr>
              <a:lstStyle/>
              <a:p>
                <a:r>
                  <a:rPr lang="zh-CN" altLang="en-US" sz="1600" b="1" dirty="0">
                    <a:solidFill>
                      <a:schemeClr val="accent2">
                        <a:lumMod val="100000"/>
                      </a:schemeClr>
                    </a:solidFill>
                    <a:cs typeface="+mn-ea"/>
                    <a:sym typeface="+mn-lt"/>
                  </a:rPr>
                  <a:t>输入标题文本</a:t>
                </a:r>
                <a:endParaRPr lang="zh-CN" altLang="en-US" sz="1600" b="1" dirty="0">
                  <a:solidFill>
                    <a:schemeClr val="accent2">
                      <a:lumMod val="100000"/>
                    </a:schemeClr>
                  </a:solidFill>
                  <a:cs typeface="+mn-ea"/>
                  <a:sym typeface="+mn-lt"/>
                </a:endParaRPr>
              </a:p>
            </p:txBody>
          </p:sp>
          <p:sp>
            <p:nvSpPr>
              <p:cNvPr id="25" name="TextBox 52"/>
              <p:cNvSpPr txBox="1"/>
              <p:nvPr/>
            </p:nvSpPr>
            <p:spPr>
              <a:xfrm>
                <a:off x="1197898" y="2891770"/>
                <a:ext cx="2198693" cy="618766"/>
              </a:xfrm>
              <a:prstGeom prst="rect">
                <a:avLst/>
              </a:prstGeom>
            </p:spPr>
            <p:txBody>
              <a:bodyPr vert="horz" wrap="square" lIns="216000" tIns="0" rIns="0" bIns="0" anchor="ctr" anchorCtr="0">
                <a:normAutofit/>
              </a:bodyPr>
              <a:lstStyle/>
              <a:p>
                <a:pPr algn="l">
                  <a:lnSpc>
                    <a:spcPct val="120000"/>
                  </a:lnSpc>
                </a:pPr>
                <a:r>
                  <a:rPr lang="zh-CN" altLang="en-US" sz="1050" dirty="0">
                    <a:solidFill>
                      <a:schemeClr val="dk1">
                        <a:lumMod val="100000"/>
                      </a:schemeClr>
                    </a:solidFill>
                    <a:cs typeface="+mn-ea"/>
                    <a:sym typeface="+mn-lt"/>
                  </a:rPr>
                  <a:t>请替换文字内容复制你的内容到此 </a:t>
                </a:r>
                <a:br>
                  <a:rPr lang="zh-CN" altLang="en-US" sz="1050" dirty="0">
                    <a:solidFill>
                      <a:schemeClr val="dk1">
                        <a:lumMod val="100000"/>
                      </a:schemeClr>
                    </a:solidFill>
                    <a:cs typeface="+mn-ea"/>
                    <a:sym typeface="+mn-lt"/>
                  </a:rPr>
                </a:br>
                <a:r>
                  <a:rPr lang="zh-CN" altLang="en-US" sz="1050" dirty="0">
                    <a:solidFill>
                      <a:schemeClr val="dk1">
                        <a:lumMod val="100000"/>
                      </a:schemeClr>
                    </a:solidFill>
                    <a:cs typeface="+mn-ea"/>
                    <a:sym typeface="+mn-lt"/>
                  </a:rPr>
                  <a:t>（请选择只保留文本）</a:t>
                </a:r>
                <a:endParaRPr lang="zh-CN" altLang="en-US" sz="1050" dirty="0">
                  <a:solidFill>
                    <a:schemeClr val="dk1">
                      <a:lumMod val="10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ppt_y+#ppt_h/2"/>
                                          </p:val>
                                        </p:tav>
                                        <p:tav tm="100000">
                                          <p:val>
                                            <p:strVal val="#ppt_y"/>
                                          </p:val>
                                        </p:tav>
                                      </p:tavLst>
                                    </p:anim>
                                    <p:anim calcmode="lin" valueType="num">
                                      <p:cBhvr>
                                        <p:cTn id="9" dur="500" fill="hold"/>
                                        <p:tgtEl>
                                          <p:spTgt spid="4"/>
                                        </p:tgtEl>
                                        <p:attrNameLst>
                                          <p:attrName>ppt_w</p:attrName>
                                        </p:attrNameLst>
                                      </p:cBhvr>
                                      <p:tavLst>
                                        <p:tav tm="0">
                                          <p:val>
                                            <p:strVal val="#ppt_w"/>
                                          </p:val>
                                        </p:tav>
                                        <p:tav tm="100000">
                                          <p:val>
                                            <p:strVal val="#ppt_w"/>
                                          </p:val>
                                        </p:tav>
                                      </p:tavLst>
                                    </p:anim>
                                    <p:anim calcmode="lin" valueType="num">
                                      <p:cBhvr>
                                        <p:cTn id="10" dur="500" fill="hold"/>
                                        <p:tgtEl>
                                          <p:spTgt spid="4"/>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ppt_h/2"/>
                                          </p:val>
                                        </p:tav>
                                        <p:tav tm="100000">
                                          <p:val>
                                            <p:strVal val="#ppt_y"/>
                                          </p:val>
                                        </p:tav>
                                      </p:tavLst>
                                    </p:anim>
                                    <p:anim calcmode="lin" valueType="num">
                                      <p:cBhvr>
                                        <p:cTn id="16" dur="500" fill="hold"/>
                                        <p:tgtEl>
                                          <p:spTgt spid="5"/>
                                        </p:tgtEl>
                                        <p:attrNameLst>
                                          <p:attrName>ppt_w</p:attrName>
                                        </p:attrNameLst>
                                      </p:cBhvr>
                                      <p:tavLst>
                                        <p:tav tm="0">
                                          <p:val>
                                            <p:strVal val="#ppt_w"/>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7"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ppt_h/2"/>
                                          </p:val>
                                        </p:tav>
                                        <p:tav tm="100000">
                                          <p:val>
                                            <p:strVal val="#ppt_y"/>
                                          </p:val>
                                        </p:tav>
                                      </p:tavLst>
                                    </p:anim>
                                    <p:anim calcmode="lin" valueType="num">
                                      <p:cBhvr>
                                        <p:cTn id="23" dur="500" fill="hold"/>
                                        <p:tgtEl>
                                          <p:spTgt spid="6"/>
                                        </p:tgtEl>
                                        <p:attrNameLst>
                                          <p:attrName>ppt_w</p:attrName>
                                        </p:attrNameLst>
                                      </p:cBhvr>
                                      <p:tavLst>
                                        <p:tav tm="0">
                                          <p:val>
                                            <p:strVal val="#ppt_w"/>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17"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ppt_h/2"/>
                                          </p:val>
                                        </p:tav>
                                        <p:tav tm="100000">
                                          <p:val>
                                            <p:strVal val="#ppt_y"/>
                                          </p:val>
                                        </p:tav>
                                      </p:tavLst>
                                    </p:anim>
                                    <p:anim calcmode="lin" valueType="num">
                                      <p:cBhvr>
                                        <p:cTn id="30" dur="500" fill="hold"/>
                                        <p:tgtEl>
                                          <p:spTgt spid="7"/>
                                        </p:tgtEl>
                                        <p:attrNameLst>
                                          <p:attrName>ppt_w</p:attrName>
                                        </p:attrNameLst>
                                      </p:cBhvr>
                                      <p:tavLst>
                                        <p:tav tm="0">
                                          <p:val>
                                            <p:strVal val="#ppt_w"/>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17" presetClass="entr" presetSubtype="4"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ppt_x</p:attrName>
                                        </p:attrNameLst>
                                      </p:cBhvr>
                                      <p:tavLst>
                                        <p:tav tm="0">
                                          <p:val>
                                            <p:strVal val="#ppt_x"/>
                                          </p:val>
                                        </p:tav>
                                        <p:tav tm="100000">
                                          <p:val>
                                            <p:strVal val="#ppt_x"/>
                                          </p:val>
                                        </p:tav>
                                      </p:tavLst>
                                    </p:anim>
                                    <p:anim calcmode="lin" valueType="num">
                                      <p:cBhvr>
                                        <p:cTn id="36" dur="500" fill="hold"/>
                                        <p:tgtEl>
                                          <p:spTgt spid="8"/>
                                        </p:tgtEl>
                                        <p:attrNameLst>
                                          <p:attrName>ppt_y</p:attrName>
                                        </p:attrNameLst>
                                      </p:cBhvr>
                                      <p:tavLst>
                                        <p:tav tm="0">
                                          <p:val>
                                            <p:strVal val="#ppt_y+#ppt_h/2"/>
                                          </p:val>
                                        </p:tav>
                                        <p:tav tm="100000">
                                          <p:val>
                                            <p:strVal val="#ppt_y"/>
                                          </p:val>
                                        </p:tav>
                                      </p:tavLst>
                                    </p:anim>
                                    <p:anim calcmode="lin" valueType="num">
                                      <p:cBhvr>
                                        <p:cTn id="37" dur="500" fill="hold"/>
                                        <p:tgtEl>
                                          <p:spTgt spid="8"/>
                                        </p:tgtEl>
                                        <p:attrNameLst>
                                          <p:attrName>ppt_w</p:attrName>
                                        </p:attrNameLst>
                                      </p:cBhvr>
                                      <p:tavLst>
                                        <p:tav tm="0">
                                          <p:val>
                                            <p:strVal val="#ppt_w"/>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childTnLst>
                                </p:cTn>
                              </p:par>
                            </p:childTnLst>
                          </p:cTn>
                        </p:par>
                        <p:par>
                          <p:cTn id="39" fill="hold">
                            <p:stCondLst>
                              <p:cond delay="2500"/>
                            </p:stCondLst>
                            <p:childTnLst>
                              <p:par>
                                <p:cTn id="40" presetID="17"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ppt_h/2"/>
                                          </p:val>
                                        </p:tav>
                                        <p:tav tm="100000">
                                          <p:val>
                                            <p:strVal val="#ppt_y"/>
                                          </p:val>
                                        </p:tav>
                                      </p:tavLst>
                                    </p:anim>
                                    <p:anim calcmode="lin" valueType="num">
                                      <p:cBhvr>
                                        <p:cTn id="44" dur="500" fill="hold"/>
                                        <p:tgtEl>
                                          <p:spTgt spid="9"/>
                                        </p:tgtEl>
                                        <p:attrNameLst>
                                          <p:attrName>ppt_w</p:attrName>
                                        </p:attrNameLst>
                                      </p:cBhvr>
                                      <p:tavLst>
                                        <p:tav tm="0">
                                          <p:val>
                                            <p:strVal val="#ppt_w"/>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childTnLst>
                                </p:cTn>
                              </p:par>
                            </p:childTnLst>
                          </p:cTn>
                        </p:par>
                        <p:par>
                          <p:cTn id="46" fill="hold">
                            <p:stCondLst>
                              <p:cond delay="3000"/>
                            </p:stCondLst>
                            <p:childTnLst>
                              <p:par>
                                <p:cTn id="47" presetID="17" presetClass="entr" presetSubtype="4"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ppt_x</p:attrName>
                                        </p:attrNameLst>
                                      </p:cBhvr>
                                      <p:tavLst>
                                        <p:tav tm="0">
                                          <p:val>
                                            <p:strVal val="#ppt_x"/>
                                          </p:val>
                                        </p:tav>
                                        <p:tav tm="100000">
                                          <p:val>
                                            <p:strVal val="#ppt_x"/>
                                          </p:val>
                                        </p:tav>
                                      </p:tavLst>
                                    </p:anim>
                                    <p:anim calcmode="lin" valueType="num">
                                      <p:cBhvr>
                                        <p:cTn id="50" dur="500" fill="hold"/>
                                        <p:tgtEl>
                                          <p:spTgt spid="10"/>
                                        </p:tgtEl>
                                        <p:attrNameLst>
                                          <p:attrName>ppt_y</p:attrName>
                                        </p:attrNameLst>
                                      </p:cBhvr>
                                      <p:tavLst>
                                        <p:tav tm="0">
                                          <p:val>
                                            <p:strVal val="#ppt_y+#ppt_h/2"/>
                                          </p:val>
                                        </p:tav>
                                        <p:tav tm="100000">
                                          <p:val>
                                            <p:strVal val="#ppt_y"/>
                                          </p:val>
                                        </p:tav>
                                      </p:tavLst>
                                    </p:anim>
                                    <p:anim calcmode="lin" valueType="num">
                                      <p:cBhvr>
                                        <p:cTn id="51" dur="500" fill="hold"/>
                                        <p:tgtEl>
                                          <p:spTgt spid="10"/>
                                        </p:tgtEl>
                                        <p:attrNameLst>
                                          <p:attrName>ppt_w</p:attrName>
                                        </p:attrNameLst>
                                      </p:cBhvr>
                                      <p:tavLst>
                                        <p:tav tm="0">
                                          <p:val>
                                            <p:strVal val="#ppt_w"/>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childTnLst>
                                </p:cTn>
                              </p:par>
                            </p:childTnLst>
                          </p:cTn>
                        </p:par>
                        <p:par>
                          <p:cTn id="53" fill="hold">
                            <p:stCondLst>
                              <p:cond delay="3500"/>
                            </p:stCondLst>
                            <p:childTnLst>
                              <p:par>
                                <p:cTn id="54" presetID="17" presetClass="entr" presetSubtype="4"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ppt_x</p:attrName>
                                        </p:attrNameLst>
                                      </p:cBhvr>
                                      <p:tavLst>
                                        <p:tav tm="0">
                                          <p:val>
                                            <p:strVal val="#ppt_x"/>
                                          </p:val>
                                        </p:tav>
                                        <p:tav tm="100000">
                                          <p:val>
                                            <p:strVal val="#ppt_x"/>
                                          </p:val>
                                        </p:tav>
                                      </p:tavLst>
                                    </p:anim>
                                    <p:anim calcmode="lin" valueType="num">
                                      <p:cBhvr>
                                        <p:cTn id="57" dur="500" fill="hold"/>
                                        <p:tgtEl>
                                          <p:spTgt spid="11"/>
                                        </p:tgtEl>
                                        <p:attrNameLst>
                                          <p:attrName>ppt_y</p:attrName>
                                        </p:attrNameLst>
                                      </p:cBhvr>
                                      <p:tavLst>
                                        <p:tav tm="0">
                                          <p:val>
                                            <p:strVal val="#ppt_y+#ppt_h/2"/>
                                          </p:val>
                                        </p:tav>
                                        <p:tav tm="100000">
                                          <p:val>
                                            <p:strVal val="#ppt_y"/>
                                          </p:val>
                                        </p:tav>
                                      </p:tavLst>
                                    </p:anim>
                                    <p:anim calcmode="lin" valueType="num">
                                      <p:cBhvr>
                                        <p:cTn id="58" dur="500" fill="hold"/>
                                        <p:tgtEl>
                                          <p:spTgt spid="11"/>
                                        </p:tgtEl>
                                        <p:attrNameLst>
                                          <p:attrName>ppt_w</p:attrName>
                                        </p:attrNameLst>
                                      </p:cBhvr>
                                      <p:tavLst>
                                        <p:tav tm="0">
                                          <p:val>
                                            <p:strVal val="#ppt_w"/>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childTnLst>
                                </p:cTn>
                              </p:par>
                            </p:childTnLst>
                          </p:cTn>
                        </p:par>
                        <p:par>
                          <p:cTn id="60" fill="hold">
                            <p:stCondLst>
                              <p:cond delay="4000"/>
                            </p:stCondLst>
                            <p:childTnLst>
                              <p:par>
                                <p:cTn id="61" presetID="17" presetClass="entr" presetSubtype="4"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ppt_x</p:attrName>
                                        </p:attrNameLst>
                                      </p:cBhvr>
                                      <p:tavLst>
                                        <p:tav tm="0">
                                          <p:val>
                                            <p:strVal val="#ppt_x"/>
                                          </p:val>
                                        </p:tav>
                                        <p:tav tm="100000">
                                          <p:val>
                                            <p:strVal val="#ppt_x"/>
                                          </p:val>
                                        </p:tav>
                                      </p:tavLst>
                                    </p:anim>
                                    <p:anim calcmode="lin" valueType="num">
                                      <p:cBhvr>
                                        <p:cTn id="64" dur="500" fill="hold"/>
                                        <p:tgtEl>
                                          <p:spTgt spid="12"/>
                                        </p:tgtEl>
                                        <p:attrNameLst>
                                          <p:attrName>ppt_y</p:attrName>
                                        </p:attrNameLst>
                                      </p:cBhvr>
                                      <p:tavLst>
                                        <p:tav tm="0">
                                          <p:val>
                                            <p:strVal val="#ppt_y+#ppt_h/2"/>
                                          </p:val>
                                        </p:tav>
                                        <p:tav tm="100000">
                                          <p:val>
                                            <p:strVal val="#ppt_y"/>
                                          </p:val>
                                        </p:tav>
                                      </p:tavLst>
                                    </p:anim>
                                    <p:anim calcmode="lin" valueType="num">
                                      <p:cBhvr>
                                        <p:cTn id="65" dur="500" fill="hold"/>
                                        <p:tgtEl>
                                          <p:spTgt spid="12"/>
                                        </p:tgtEl>
                                        <p:attrNameLst>
                                          <p:attrName>ppt_w</p:attrName>
                                        </p:attrNameLst>
                                      </p:cBhvr>
                                      <p:tavLst>
                                        <p:tav tm="0">
                                          <p:val>
                                            <p:strVal val="#ppt_w"/>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childTnLst>
                                </p:cTn>
                              </p:par>
                            </p:childTnLst>
                          </p:cTn>
                        </p:par>
                        <p:par>
                          <p:cTn id="67" fill="hold">
                            <p:stCondLst>
                              <p:cond delay="4500"/>
                            </p:stCondLst>
                            <p:childTnLst>
                              <p:par>
                                <p:cTn id="68" presetID="17" presetClass="entr" presetSubtype="4"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ppt_x</p:attrName>
                                        </p:attrNameLst>
                                      </p:cBhvr>
                                      <p:tavLst>
                                        <p:tav tm="0">
                                          <p:val>
                                            <p:strVal val="#ppt_x"/>
                                          </p:val>
                                        </p:tav>
                                        <p:tav tm="100000">
                                          <p:val>
                                            <p:strVal val="#ppt_x"/>
                                          </p:val>
                                        </p:tav>
                                      </p:tavLst>
                                    </p:anim>
                                    <p:anim calcmode="lin" valueType="num">
                                      <p:cBhvr>
                                        <p:cTn id="71" dur="500" fill="hold"/>
                                        <p:tgtEl>
                                          <p:spTgt spid="13"/>
                                        </p:tgtEl>
                                        <p:attrNameLst>
                                          <p:attrName>ppt_y</p:attrName>
                                        </p:attrNameLst>
                                      </p:cBhvr>
                                      <p:tavLst>
                                        <p:tav tm="0">
                                          <p:val>
                                            <p:strVal val="#ppt_y+#ppt_h/2"/>
                                          </p:val>
                                        </p:tav>
                                        <p:tav tm="100000">
                                          <p:val>
                                            <p:strVal val="#ppt_y"/>
                                          </p:val>
                                        </p:tav>
                                      </p:tavLst>
                                    </p:anim>
                                    <p:anim calcmode="lin" valueType="num">
                                      <p:cBhvr>
                                        <p:cTn id="72" dur="500" fill="hold"/>
                                        <p:tgtEl>
                                          <p:spTgt spid="13"/>
                                        </p:tgtEl>
                                        <p:attrNameLst>
                                          <p:attrName>ppt_w</p:attrName>
                                        </p:attrNameLst>
                                      </p:cBhvr>
                                      <p:tavLst>
                                        <p:tav tm="0">
                                          <p:val>
                                            <p:strVal val="#ppt_w"/>
                                          </p:val>
                                        </p:tav>
                                        <p:tav tm="100000">
                                          <p:val>
                                            <p:strVal val="#ppt_w"/>
                                          </p:val>
                                        </p:tav>
                                      </p:tavLst>
                                    </p:anim>
                                    <p:anim calcmode="lin" valueType="num">
                                      <p:cBhvr>
                                        <p:cTn id="73" dur="500" fill="hold"/>
                                        <p:tgtEl>
                                          <p:spTgt spid="13"/>
                                        </p:tgtEl>
                                        <p:attrNameLst>
                                          <p:attrName>ppt_h</p:attrName>
                                        </p:attrNameLst>
                                      </p:cBhvr>
                                      <p:tavLst>
                                        <p:tav tm="0">
                                          <p:val>
                                            <p:fltVal val="0"/>
                                          </p:val>
                                        </p:tav>
                                        <p:tav tm="100000">
                                          <p:val>
                                            <p:strVal val="#ppt_h"/>
                                          </p:val>
                                        </p:tav>
                                      </p:tavLst>
                                    </p:anim>
                                  </p:childTnLst>
                                </p:cTn>
                              </p:par>
                            </p:childTnLst>
                          </p:cTn>
                        </p:par>
                        <p:par>
                          <p:cTn id="74" fill="hold">
                            <p:stCondLst>
                              <p:cond delay="5000"/>
                            </p:stCondLst>
                            <p:childTnLst>
                              <p:par>
                                <p:cTn id="75" presetID="17" presetClass="entr" presetSubtype="4" fill="hold"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ppt_x</p:attrName>
                                        </p:attrNameLst>
                                      </p:cBhvr>
                                      <p:tavLst>
                                        <p:tav tm="0">
                                          <p:val>
                                            <p:strVal val="#ppt_x"/>
                                          </p:val>
                                        </p:tav>
                                        <p:tav tm="100000">
                                          <p:val>
                                            <p:strVal val="#ppt_x"/>
                                          </p:val>
                                        </p:tav>
                                      </p:tavLst>
                                    </p:anim>
                                    <p:anim calcmode="lin" valueType="num">
                                      <p:cBhvr>
                                        <p:cTn id="78" dur="500" fill="hold"/>
                                        <p:tgtEl>
                                          <p:spTgt spid="14"/>
                                        </p:tgtEl>
                                        <p:attrNameLst>
                                          <p:attrName>ppt_y</p:attrName>
                                        </p:attrNameLst>
                                      </p:cBhvr>
                                      <p:tavLst>
                                        <p:tav tm="0">
                                          <p:val>
                                            <p:strVal val="#ppt_y+#ppt_h/2"/>
                                          </p:val>
                                        </p:tav>
                                        <p:tav tm="100000">
                                          <p:val>
                                            <p:strVal val="#ppt_y"/>
                                          </p:val>
                                        </p:tav>
                                      </p:tavLst>
                                    </p:anim>
                                    <p:anim calcmode="lin" valueType="num">
                                      <p:cBhvr>
                                        <p:cTn id="79" dur="500" fill="hold"/>
                                        <p:tgtEl>
                                          <p:spTgt spid="14"/>
                                        </p:tgtEl>
                                        <p:attrNameLst>
                                          <p:attrName>ppt_w</p:attrName>
                                        </p:attrNameLst>
                                      </p:cBhvr>
                                      <p:tavLst>
                                        <p:tav tm="0">
                                          <p:val>
                                            <p:strVal val="#ppt_w"/>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childTnLst>
                                </p:cTn>
                              </p:par>
                            </p:childTnLst>
                          </p:cTn>
                        </p:par>
                        <p:par>
                          <p:cTn id="81" fill="hold">
                            <p:stCondLst>
                              <p:cond delay="5500"/>
                            </p:stCondLst>
                            <p:childTnLst>
                              <p:par>
                                <p:cTn id="82" presetID="2" presetClass="entr" presetSubtype="2" fill="hold" nodeType="afterEffect">
                                  <p:stCondLst>
                                    <p:cond delay="0"/>
                                  </p:stCondLst>
                                  <p:childTnLst>
                                    <p:set>
                                      <p:cBhvr>
                                        <p:cTn id="83" dur="1" fill="hold">
                                          <p:stCondLst>
                                            <p:cond delay="0"/>
                                          </p:stCondLst>
                                        </p:cTn>
                                        <p:tgtEl>
                                          <p:spTgt spid="2"/>
                                        </p:tgtEl>
                                        <p:attrNameLst>
                                          <p:attrName>style.visibility</p:attrName>
                                        </p:attrNameLst>
                                      </p:cBhvr>
                                      <p:to>
                                        <p:strVal val="visible"/>
                                      </p:to>
                                    </p:set>
                                    <p:anim calcmode="lin" valueType="num">
                                      <p:cBhvr additive="base">
                                        <p:cTn id="84" dur="500" fill="hold"/>
                                        <p:tgtEl>
                                          <p:spTgt spid="2"/>
                                        </p:tgtEl>
                                        <p:attrNameLst>
                                          <p:attrName>ppt_x</p:attrName>
                                        </p:attrNameLst>
                                      </p:cBhvr>
                                      <p:tavLst>
                                        <p:tav tm="0">
                                          <p:val>
                                            <p:strVal val="1+#ppt_w/2"/>
                                          </p:val>
                                        </p:tav>
                                        <p:tav tm="100000">
                                          <p:val>
                                            <p:strVal val="#ppt_x"/>
                                          </p:val>
                                        </p:tav>
                                      </p:tavLst>
                                    </p:anim>
                                    <p:anim calcmode="lin" valueType="num">
                                      <p:cBhvr additive="base">
                                        <p:cTn id="85" dur="500" fill="hold"/>
                                        <p:tgtEl>
                                          <p:spTgt spid="2"/>
                                        </p:tgtEl>
                                        <p:attrNameLst>
                                          <p:attrName>ppt_y</p:attrName>
                                        </p:attrNameLst>
                                      </p:cBhvr>
                                      <p:tavLst>
                                        <p:tav tm="0">
                                          <p:val>
                                            <p:strVal val="#ppt_y"/>
                                          </p:val>
                                        </p:tav>
                                        <p:tav tm="100000">
                                          <p:val>
                                            <p:strVal val="#ppt_y"/>
                                          </p:val>
                                        </p:tav>
                                      </p:tavLst>
                                    </p:anim>
                                  </p:childTnLst>
                                </p:cTn>
                              </p:par>
                            </p:childTnLst>
                          </p:cTn>
                        </p:par>
                        <p:par>
                          <p:cTn id="86" fill="hold">
                            <p:stCondLst>
                              <p:cond delay="6000"/>
                            </p:stCondLst>
                            <p:childTnLst>
                              <p:par>
                                <p:cTn id="87" presetID="2" presetClass="entr" presetSubtype="2" fill="hold" nodeType="after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additive="base">
                                        <p:cTn id="89" dur="500" fill="hold"/>
                                        <p:tgtEl>
                                          <p:spTgt spid="36"/>
                                        </p:tgtEl>
                                        <p:attrNameLst>
                                          <p:attrName>ppt_x</p:attrName>
                                        </p:attrNameLst>
                                      </p:cBhvr>
                                      <p:tavLst>
                                        <p:tav tm="0">
                                          <p:val>
                                            <p:strVal val="1+#ppt_w/2"/>
                                          </p:val>
                                        </p:tav>
                                        <p:tav tm="100000">
                                          <p:val>
                                            <p:strVal val="#ppt_x"/>
                                          </p:val>
                                        </p:tav>
                                      </p:tavLst>
                                    </p:anim>
                                    <p:anim calcmode="lin" valueType="num">
                                      <p:cBhvr additive="base">
                                        <p:cTn id="90" dur="500" fill="hold"/>
                                        <p:tgtEl>
                                          <p:spTgt spid="36"/>
                                        </p:tgtEl>
                                        <p:attrNameLst>
                                          <p:attrName>ppt_y</p:attrName>
                                        </p:attrNameLst>
                                      </p:cBhvr>
                                      <p:tavLst>
                                        <p:tav tm="0">
                                          <p:val>
                                            <p:strVal val="#ppt_y"/>
                                          </p:val>
                                        </p:tav>
                                        <p:tav tm="100000">
                                          <p:val>
                                            <p:strVal val="#ppt_y"/>
                                          </p:val>
                                        </p:tav>
                                      </p:tavLst>
                                    </p:anim>
                                  </p:childTnLst>
                                </p:cTn>
                              </p:par>
                            </p:childTnLst>
                          </p:cTn>
                        </p:par>
                        <p:par>
                          <p:cTn id="91" fill="hold">
                            <p:stCondLst>
                              <p:cond delay="6500"/>
                            </p:stCondLst>
                            <p:childTnLst>
                              <p:par>
                                <p:cTn id="92" presetID="2" presetClass="entr" presetSubtype="2" fill="hold" nodeType="afterEffect">
                                  <p:stCondLst>
                                    <p:cond delay="0"/>
                                  </p:stCondLst>
                                  <p:childTnLst>
                                    <p:set>
                                      <p:cBhvr>
                                        <p:cTn id="93" dur="1" fill="hold">
                                          <p:stCondLst>
                                            <p:cond delay="0"/>
                                          </p:stCondLst>
                                        </p:cTn>
                                        <p:tgtEl>
                                          <p:spTgt spid="37"/>
                                        </p:tgtEl>
                                        <p:attrNameLst>
                                          <p:attrName>style.visibility</p:attrName>
                                        </p:attrNameLst>
                                      </p:cBhvr>
                                      <p:to>
                                        <p:strVal val="visible"/>
                                      </p:to>
                                    </p:set>
                                    <p:anim calcmode="lin" valueType="num">
                                      <p:cBhvr additive="base">
                                        <p:cTn id="94" dur="500" fill="hold"/>
                                        <p:tgtEl>
                                          <p:spTgt spid="37"/>
                                        </p:tgtEl>
                                        <p:attrNameLst>
                                          <p:attrName>ppt_x</p:attrName>
                                        </p:attrNameLst>
                                      </p:cBhvr>
                                      <p:tavLst>
                                        <p:tav tm="0">
                                          <p:val>
                                            <p:strVal val="1+#ppt_w/2"/>
                                          </p:val>
                                        </p:tav>
                                        <p:tav tm="100000">
                                          <p:val>
                                            <p:strVal val="#ppt_x"/>
                                          </p:val>
                                        </p:tav>
                                      </p:tavLst>
                                    </p:anim>
                                    <p:anim calcmode="lin" valueType="num">
                                      <p:cBhvr additive="base">
                                        <p:cTn id="9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库_组合 75"/>
          <p:cNvGrpSpPr/>
          <p:nvPr>
            <p:custDataLst>
              <p:tags r:id="rId1"/>
            </p:custDataLst>
          </p:nvPr>
        </p:nvGrpSpPr>
        <p:grpSpPr>
          <a:xfrm>
            <a:off x="3851085" y="1736812"/>
            <a:ext cx="4601682" cy="5124364"/>
            <a:chOff x="3851085" y="1736812"/>
            <a:chExt cx="4601682" cy="5124364"/>
          </a:xfrm>
        </p:grpSpPr>
        <p:sp>
          <p:nvSpPr>
            <p:cNvPr id="15" name="Freeform: Shape 3"/>
            <p:cNvSpPr/>
            <p:nvPr/>
          </p:nvSpPr>
          <p:spPr bwMode="auto">
            <a:xfrm>
              <a:off x="3974332" y="1971425"/>
              <a:ext cx="4478435" cy="4889751"/>
            </a:xfrm>
            <a:custGeom>
              <a:avLst/>
              <a:gdLst>
                <a:gd name="T0" fmla="*/ 1245 w 1274"/>
                <a:gd name="T1" fmla="*/ 763 h 1391"/>
                <a:gd name="T2" fmla="*/ 1247 w 1274"/>
                <a:gd name="T3" fmla="*/ 763 h 1391"/>
                <a:gd name="T4" fmla="*/ 1167 w 1274"/>
                <a:gd name="T5" fmla="*/ 762 h 1391"/>
                <a:gd name="T6" fmla="*/ 987 w 1274"/>
                <a:gd name="T7" fmla="*/ 894 h 1391"/>
                <a:gd name="T8" fmla="*/ 671 w 1274"/>
                <a:gd name="T9" fmla="*/ 1090 h 1391"/>
                <a:gd name="T10" fmla="*/ 609 w 1274"/>
                <a:gd name="T11" fmla="*/ 631 h 1391"/>
                <a:gd name="T12" fmla="*/ 613 w 1274"/>
                <a:gd name="T13" fmla="*/ 591 h 1391"/>
                <a:gd name="T14" fmla="*/ 858 w 1274"/>
                <a:gd name="T15" fmla="*/ 496 h 1391"/>
                <a:gd name="T16" fmla="*/ 866 w 1274"/>
                <a:gd name="T17" fmla="*/ 488 h 1391"/>
                <a:gd name="T18" fmla="*/ 866 w 1274"/>
                <a:gd name="T19" fmla="*/ 488 h 1391"/>
                <a:gd name="T20" fmla="*/ 940 w 1274"/>
                <a:gd name="T21" fmla="*/ 378 h 1391"/>
                <a:gd name="T22" fmla="*/ 1106 w 1274"/>
                <a:gd name="T23" fmla="*/ 244 h 1391"/>
                <a:gd name="T24" fmla="*/ 1191 w 1274"/>
                <a:gd name="T25" fmla="*/ 245 h 1391"/>
                <a:gd name="T26" fmla="*/ 1106 w 1274"/>
                <a:gd name="T27" fmla="*/ 244 h 1391"/>
                <a:gd name="T28" fmla="*/ 1106 w 1274"/>
                <a:gd name="T29" fmla="*/ 244 h 1391"/>
                <a:gd name="T30" fmla="*/ 926 w 1274"/>
                <a:gd name="T31" fmla="*/ 376 h 1391"/>
                <a:gd name="T32" fmla="*/ 616 w 1274"/>
                <a:gd name="T33" fmla="*/ 570 h 1391"/>
                <a:gd name="T34" fmla="*/ 887 w 1274"/>
                <a:gd name="T35" fmla="*/ 0 h 1391"/>
                <a:gd name="T36" fmla="*/ 674 w 1274"/>
                <a:gd name="T37" fmla="*/ 334 h 1391"/>
                <a:gd name="T38" fmla="*/ 670 w 1274"/>
                <a:gd name="T39" fmla="*/ 343 h 1391"/>
                <a:gd name="T40" fmla="*/ 584 w 1274"/>
                <a:gd name="T41" fmla="*/ 700 h 1391"/>
                <a:gd name="T42" fmla="*/ 586 w 1274"/>
                <a:gd name="T43" fmla="*/ 760 h 1391"/>
                <a:gd name="T44" fmla="*/ 304 w 1274"/>
                <a:gd name="T45" fmla="*/ 583 h 1391"/>
                <a:gd name="T46" fmla="*/ 116 w 1274"/>
                <a:gd name="T47" fmla="*/ 332 h 1391"/>
                <a:gd name="T48" fmla="*/ 46 w 1274"/>
                <a:gd name="T49" fmla="*/ 330 h 1391"/>
                <a:gd name="T50" fmla="*/ 115 w 1274"/>
                <a:gd name="T51" fmla="*/ 332 h 1391"/>
                <a:gd name="T52" fmla="*/ 224 w 1274"/>
                <a:gd name="T53" fmla="*/ 450 h 1391"/>
                <a:gd name="T54" fmla="*/ 302 w 1274"/>
                <a:gd name="T55" fmla="*/ 607 h 1391"/>
                <a:gd name="T56" fmla="*/ 0 w 1274"/>
                <a:gd name="T57" fmla="*/ 558 h 1391"/>
                <a:gd name="T58" fmla="*/ 314 w 1274"/>
                <a:gd name="T59" fmla="*/ 621 h 1391"/>
                <a:gd name="T60" fmla="*/ 589 w 1274"/>
                <a:gd name="T61" fmla="*/ 797 h 1391"/>
                <a:gd name="T62" fmla="*/ 605 w 1274"/>
                <a:gd name="T63" fmla="*/ 1055 h 1391"/>
                <a:gd name="T64" fmla="*/ 602 w 1274"/>
                <a:gd name="T65" fmla="*/ 1101 h 1391"/>
                <a:gd name="T66" fmla="*/ 361 w 1274"/>
                <a:gd name="T67" fmla="*/ 995 h 1391"/>
                <a:gd name="T68" fmla="*/ 198 w 1274"/>
                <a:gd name="T69" fmla="*/ 843 h 1391"/>
                <a:gd name="T70" fmla="*/ 144 w 1274"/>
                <a:gd name="T71" fmla="*/ 843 h 1391"/>
                <a:gd name="T72" fmla="*/ 204 w 1274"/>
                <a:gd name="T73" fmla="*/ 845 h 1391"/>
                <a:gd name="T74" fmla="*/ 293 w 1274"/>
                <a:gd name="T75" fmla="*/ 915 h 1391"/>
                <a:gd name="T76" fmla="*/ 601 w 1274"/>
                <a:gd name="T77" fmla="*/ 1122 h 1391"/>
                <a:gd name="T78" fmla="*/ 527 w 1274"/>
                <a:gd name="T79" fmla="*/ 1391 h 1391"/>
                <a:gd name="T80" fmla="*/ 744 w 1274"/>
                <a:gd name="T81" fmla="*/ 1387 h 1391"/>
                <a:gd name="T82" fmla="*/ 675 w 1274"/>
                <a:gd name="T83" fmla="*/ 1109 h 1391"/>
                <a:gd name="T84" fmla="*/ 919 w 1274"/>
                <a:gd name="T85" fmla="*/ 1014 h 1391"/>
                <a:gd name="T86" fmla="*/ 919 w 1274"/>
                <a:gd name="T87" fmla="*/ 1014 h 1391"/>
                <a:gd name="T88" fmla="*/ 927 w 1274"/>
                <a:gd name="T89" fmla="*/ 1006 h 1391"/>
                <a:gd name="T90" fmla="*/ 927 w 1274"/>
                <a:gd name="T91" fmla="*/ 1006 h 1391"/>
                <a:gd name="T92" fmla="*/ 1001 w 1274"/>
                <a:gd name="T93" fmla="*/ 896 h 1391"/>
                <a:gd name="T94" fmla="*/ 1165 w 1274"/>
                <a:gd name="T95" fmla="*/ 762 h 1391"/>
                <a:gd name="T96" fmla="*/ 1248 w 1274"/>
                <a:gd name="T97" fmla="*/ 764 h 1391"/>
                <a:gd name="T98" fmla="*/ 1274 w 1274"/>
                <a:gd name="T99" fmla="*/ 769 h 1391"/>
                <a:gd name="T100" fmla="*/ 1245 w 1274"/>
                <a:gd name="T101" fmla="*/ 763 h 1391"/>
                <a:gd name="T102" fmla="*/ 616 w 1274"/>
                <a:gd name="T103" fmla="*/ 570 h 1391"/>
                <a:gd name="T104" fmla="*/ 613 w 1274"/>
                <a:gd name="T105" fmla="*/ 590 h 1391"/>
                <a:gd name="T106" fmla="*/ 616 w 1274"/>
                <a:gd name="T107" fmla="*/ 570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4" h="1391">
                  <a:moveTo>
                    <a:pt x="1245" y="763"/>
                  </a:moveTo>
                  <a:cubicBezTo>
                    <a:pt x="1246" y="763"/>
                    <a:pt x="1247" y="763"/>
                    <a:pt x="1247" y="763"/>
                  </a:cubicBezTo>
                  <a:cubicBezTo>
                    <a:pt x="1217" y="759"/>
                    <a:pt x="1190" y="759"/>
                    <a:pt x="1167" y="762"/>
                  </a:cubicBezTo>
                  <a:cubicBezTo>
                    <a:pt x="1103" y="770"/>
                    <a:pt x="1029" y="801"/>
                    <a:pt x="987" y="894"/>
                  </a:cubicBezTo>
                  <a:cubicBezTo>
                    <a:pt x="987" y="894"/>
                    <a:pt x="924" y="1058"/>
                    <a:pt x="671" y="1090"/>
                  </a:cubicBezTo>
                  <a:cubicBezTo>
                    <a:pt x="638" y="939"/>
                    <a:pt x="613" y="786"/>
                    <a:pt x="609" y="631"/>
                  </a:cubicBezTo>
                  <a:cubicBezTo>
                    <a:pt x="610" y="617"/>
                    <a:pt x="611" y="604"/>
                    <a:pt x="613" y="591"/>
                  </a:cubicBezTo>
                  <a:cubicBezTo>
                    <a:pt x="614" y="591"/>
                    <a:pt x="750" y="599"/>
                    <a:pt x="858" y="496"/>
                  </a:cubicBezTo>
                  <a:cubicBezTo>
                    <a:pt x="858" y="496"/>
                    <a:pt x="1073" y="464"/>
                    <a:pt x="866" y="488"/>
                  </a:cubicBezTo>
                  <a:cubicBezTo>
                    <a:pt x="866" y="488"/>
                    <a:pt x="866" y="488"/>
                    <a:pt x="866" y="488"/>
                  </a:cubicBezTo>
                  <a:cubicBezTo>
                    <a:pt x="894" y="460"/>
                    <a:pt x="919" y="424"/>
                    <a:pt x="940" y="378"/>
                  </a:cubicBezTo>
                  <a:cubicBezTo>
                    <a:pt x="940" y="378"/>
                    <a:pt x="978" y="263"/>
                    <a:pt x="1106" y="244"/>
                  </a:cubicBezTo>
                  <a:cubicBezTo>
                    <a:pt x="1140" y="239"/>
                    <a:pt x="1170" y="242"/>
                    <a:pt x="1191" y="245"/>
                  </a:cubicBezTo>
                  <a:cubicBezTo>
                    <a:pt x="1159" y="240"/>
                    <a:pt x="1131" y="240"/>
                    <a:pt x="1106" y="244"/>
                  </a:cubicBezTo>
                  <a:cubicBezTo>
                    <a:pt x="1106" y="244"/>
                    <a:pt x="1106" y="244"/>
                    <a:pt x="1106" y="244"/>
                  </a:cubicBezTo>
                  <a:cubicBezTo>
                    <a:pt x="1043" y="251"/>
                    <a:pt x="969" y="283"/>
                    <a:pt x="926" y="376"/>
                  </a:cubicBezTo>
                  <a:cubicBezTo>
                    <a:pt x="926" y="376"/>
                    <a:pt x="870" y="538"/>
                    <a:pt x="616" y="570"/>
                  </a:cubicBezTo>
                  <a:cubicBezTo>
                    <a:pt x="651" y="368"/>
                    <a:pt x="765" y="156"/>
                    <a:pt x="887" y="0"/>
                  </a:cubicBezTo>
                  <a:cubicBezTo>
                    <a:pt x="810" y="98"/>
                    <a:pt x="731" y="213"/>
                    <a:pt x="674" y="334"/>
                  </a:cubicBezTo>
                  <a:cubicBezTo>
                    <a:pt x="612" y="229"/>
                    <a:pt x="670" y="343"/>
                    <a:pt x="670" y="343"/>
                  </a:cubicBezTo>
                  <a:cubicBezTo>
                    <a:pt x="616" y="458"/>
                    <a:pt x="582" y="580"/>
                    <a:pt x="584" y="700"/>
                  </a:cubicBezTo>
                  <a:cubicBezTo>
                    <a:pt x="584" y="720"/>
                    <a:pt x="585" y="740"/>
                    <a:pt x="586" y="760"/>
                  </a:cubicBezTo>
                  <a:cubicBezTo>
                    <a:pt x="586" y="760"/>
                    <a:pt x="462" y="751"/>
                    <a:pt x="304" y="583"/>
                  </a:cubicBezTo>
                  <a:cubicBezTo>
                    <a:pt x="232" y="491"/>
                    <a:pt x="225" y="359"/>
                    <a:pt x="116" y="332"/>
                  </a:cubicBezTo>
                  <a:cubicBezTo>
                    <a:pt x="95" y="326"/>
                    <a:pt x="71" y="325"/>
                    <a:pt x="46" y="330"/>
                  </a:cubicBezTo>
                  <a:cubicBezTo>
                    <a:pt x="73" y="327"/>
                    <a:pt x="96" y="328"/>
                    <a:pt x="115" y="332"/>
                  </a:cubicBezTo>
                  <a:cubicBezTo>
                    <a:pt x="164" y="347"/>
                    <a:pt x="201" y="390"/>
                    <a:pt x="224" y="450"/>
                  </a:cubicBezTo>
                  <a:cubicBezTo>
                    <a:pt x="224" y="450"/>
                    <a:pt x="235" y="523"/>
                    <a:pt x="302" y="607"/>
                  </a:cubicBezTo>
                  <a:cubicBezTo>
                    <a:pt x="282" y="614"/>
                    <a:pt x="132" y="662"/>
                    <a:pt x="0" y="558"/>
                  </a:cubicBezTo>
                  <a:cubicBezTo>
                    <a:pt x="0" y="558"/>
                    <a:pt x="131" y="671"/>
                    <a:pt x="314" y="621"/>
                  </a:cubicBezTo>
                  <a:cubicBezTo>
                    <a:pt x="368" y="684"/>
                    <a:pt x="454" y="751"/>
                    <a:pt x="589" y="797"/>
                  </a:cubicBezTo>
                  <a:cubicBezTo>
                    <a:pt x="597" y="883"/>
                    <a:pt x="609" y="968"/>
                    <a:pt x="605" y="1055"/>
                  </a:cubicBezTo>
                  <a:cubicBezTo>
                    <a:pt x="604" y="1072"/>
                    <a:pt x="603" y="1087"/>
                    <a:pt x="602" y="1101"/>
                  </a:cubicBezTo>
                  <a:cubicBezTo>
                    <a:pt x="587" y="1100"/>
                    <a:pt x="486" y="1088"/>
                    <a:pt x="361" y="995"/>
                  </a:cubicBezTo>
                  <a:cubicBezTo>
                    <a:pt x="299" y="939"/>
                    <a:pt x="294" y="859"/>
                    <a:pt x="198" y="843"/>
                  </a:cubicBezTo>
                  <a:cubicBezTo>
                    <a:pt x="200" y="844"/>
                    <a:pt x="165" y="841"/>
                    <a:pt x="144" y="843"/>
                  </a:cubicBezTo>
                  <a:cubicBezTo>
                    <a:pt x="167" y="842"/>
                    <a:pt x="187" y="843"/>
                    <a:pt x="204" y="845"/>
                  </a:cubicBezTo>
                  <a:cubicBezTo>
                    <a:pt x="244" y="855"/>
                    <a:pt x="274" y="880"/>
                    <a:pt x="293" y="915"/>
                  </a:cubicBezTo>
                  <a:cubicBezTo>
                    <a:pt x="293" y="915"/>
                    <a:pt x="323" y="1054"/>
                    <a:pt x="601" y="1122"/>
                  </a:cubicBezTo>
                  <a:cubicBezTo>
                    <a:pt x="593" y="1229"/>
                    <a:pt x="579" y="1263"/>
                    <a:pt x="527" y="1391"/>
                  </a:cubicBezTo>
                  <a:cubicBezTo>
                    <a:pt x="527" y="1391"/>
                    <a:pt x="555" y="1387"/>
                    <a:pt x="744" y="1387"/>
                  </a:cubicBezTo>
                  <a:cubicBezTo>
                    <a:pt x="720" y="1295"/>
                    <a:pt x="696" y="1202"/>
                    <a:pt x="675" y="1109"/>
                  </a:cubicBezTo>
                  <a:cubicBezTo>
                    <a:pt x="688" y="1109"/>
                    <a:pt x="816" y="1112"/>
                    <a:pt x="919" y="1014"/>
                  </a:cubicBezTo>
                  <a:cubicBezTo>
                    <a:pt x="919" y="1014"/>
                    <a:pt x="919" y="1014"/>
                    <a:pt x="919" y="1014"/>
                  </a:cubicBezTo>
                  <a:cubicBezTo>
                    <a:pt x="919" y="1014"/>
                    <a:pt x="1134" y="982"/>
                    <a:pt x="927" y="1006"/>
                  </a:cubicBezTo>
                  <a:cubicBezTo>
                    <a:pt x="927" y="1006"/>
                    <a:pt x="927" y="1006"/>
                    <a:pt x="927" y="1006"/>
                  </a:cubicBezTo>
                  <a:cubicBezTo>
                    <a:pt x="955" y="978"/>
                    <a:pt x="980" y="942"/>
                    <a:pt x="1001" y="896"/>
                  </a:cubicBezTo>
                  <a:cubicBezTo>
                    <a:pt x="1001" y="896"/>
                    <a:pt x="1039" y="782"/>
                    <a:pt x="1165" y="762"/>
                  </a:cubicBezTo>
                  <a:cubicBezTo>
                    <a:pt x="1198" y="758"/>
                    <a:pt x="1227" y="761"/>
                    <a:pt x="1248" y="764"/>
                  </a:cubicBezTo>
                  <a:cubicBezTo>
                    <a:pt x="1255" y="765"/>
                    <a:pt x="1263" y="766"/>
                    <a:pt x="1274" y="769"/>
                  </a:cubicBezTo>
                  <a:cubicBezTo>
                    <a:pt x="1274" y="769"/>
                    <a:pt x="1263" y="766"/>
                    <a:pt x="1245" y="763"/>
                  </a:cubicBezTo>
                  <a:close/>
                  <a:moveTo>
                    <a:pt x="616" y="570"/>
                  </a:moveTo>
                  <a:cubicBezTo>
                    <a:pt x="613" y="590"/>
                    <a:pt x="613" y="590"/>
                    <a:pt x="613" y="590"/>
                  </a:cubicBezTo>
                  <a:cubicBezTo>
                    <a:pt x="614" y="583"/>
                    <a:pt x="615" y="577"/>
                    <a:pt x="616" y="570"/>
                  </a:cubicBezTo>
                  <a:close/>
                </a:path>
              </a:pathLst>
            </a:custGeom>
            <a:solidFill>
              <a:schemeClr val="tx2">
                <a:lumMod val="40000"/>
                <a:lumOff val="60000"/>
              </a:schemeClr>
            </a:solidFill>
            <a:ln>
              <a:noFill/>
            </a:ln>
          </p:spPr>
          <p:txBody>
            <a:bodyPr anchor="ctr"/>
            <a:lstStyle/>
            <a:p>
              <a:pPr algn="ctr"/>
              <a:endParaRPr>
                <a:cs typeface="+mn-ea"/>
                <a:sym typeface="+mn-lt"/>
              </a:endParaRPr>
            </a:p>
          </p:txBody>
        </p:sp>
        <p:sp>
          <p:nvSpPr>
            <p:cNvPr id="16" name="Oval 4"/>
            <p:cNvSpPr/>
            <p:nvPr/>
          </p:nvSpPr>
          <p:spPr bwMode="auto">
            <a:xfrm>
              <a:off x="6174942" y="4094821"/>
              <a:ext cx="720173" cy="721658"/>
            </a:xfrm>
            <a:prstGeom prst="ellipse">
              <a:avLst/>
            </a:prstGeom>
            <a:solidFill>
              <a:schemeClr val="accent1">
                <a:alpha val="46000"/>
              </a:schemeClr>
            </a:solidFill>
            <a:ln w="9525">
              <a:noFill/>
              <a:round/>
            </a:ln>
          </p:spPr>
          <p:txBody>
            <a:bodyPr anchor="ctr"/>
            <a:lstStyle/>
            <a:p>
              <a:pPr algn="ctr"/>
              <a:endParaRPr>
                <a:cs typeface="+mn-ea"/>
                <a:sym typeface="+mn-lt"/>
              </a:endParaRPr>
            </a:p>
          </p:txBody>
        </p:sp>
        <p:sp>
          <p:nvSpPr>
            <p:cNvPr id="17" name="Oval 5"/>
            <p:cNvSpPr/>
            <p:nvPr/>
          </p:nvSpPr>
          <p:spPr bwMode="auto">
            <a:xfrm>
              <a:off x="6990147" y="2650020"/>
              <a:ext cx="310343" cy="310343"/>
            </a:xfrm>
            <a:prstGeom prst="ellipse">
              <a:avLst/>
            </a:prstGeom>
            <a:solidFill>
              <a:schemeClr val="accent1"/>
            </a:solidFill>
            <a:ln w="9525">
              <a:noFill/>
              <a:round/>
            </a:ln>
          </p:spPr>
          <p:txBody>
            <a:bodyPr anchor="ctr"/>
            <a:lstStyle/>
            <a:p>
              <a:pPr algn="ctr"/>
              <a:endParaRPr>
                <a:cs typeface="+mn-ea"/>
                <a:sym typeface="+mn-lt"/>
              </a:endParaRPr>
            </a:p>
          </p:txBody>
        </p:sp>
        <p:sp>
          <p:nvSpPr>
            <p:cNvPr id="18" name="Oval 6"/>
            <p:cNvSpPr/>
            <p:nvPr/>
          </p:nvSpPr>
          <p:spPr bwMode="auto">
            <a:xfrm>
              <a:off x="4768749" y="4249250"/>
              <a:ext cx="313313" cy="313313"/>
            </a:xfrm>
            <a:prstGeom prst="ellipse">
              <a:avLst/>
            </a:prstGeom>
            <a:solidFill>
              <a:schemeClr val="accent1"/>
            </a:solidFill>
            <a:ln w="9525">
              <a:noFill/>
              <a:round/>
            </a:ln>
          </p:spPr>
          <p:txBody>
            <a:bodyPr anchor="ctr"/>
            <a:lstStyle/>
            <a:p>
              <a:pPr algn="ctr"/>
              <a:endParaRPr>
                <a:cs typeface="+mn-ea"/>
                <a:sym typeface="+mn-lt"/>
              </a:endParaRPr>
            </a:p>
          </p:txBody>
        </p:sp>
        <p:sp>
          <p:nvSpPr>
            <p:cNvPr id="19" name="Oval 7"/>
            <p:cNvSpPr/>
            <p:nvPr/>
          </p:nvSpPr>
          <p:spPr bwMode="auto">
            <a:xfrm>
              <a:off x="7063047" y="4187997"/>
              <a:ext cx="313313" cy="313313"/>
            </a:xfrm>
            <a:prstGeom prst="ellipse">
              <a:avLst/>
            </a:prstGeom>
            <a:solidFill>
              <a:schemeClr val="accent5"/>
            </a:solidFill>
            <a:ln w="9525">
              <a:noFill/>
              <a:round/>
            </a:ln>
          </p:spPr>
          <p:txBody>
            <a:bodyPr anchor="ctr"/>
            <a:lstStyle/>
            <a:p>
              <a:pPr algn="ctr"/>
              <a:endParaRPr>
                <a:cs typeface="+mn-ea"/>
                <a:sym typeface="+mn-lt"/>
              </a:endParaRPr>
            </a:p>
          </p:txBody>
        </p:sp>
        <p:sp>
          <p:nvSpPr>
            <p:cNvPr id="20" name="Oval 8"/>
            <p:cNvSpPr/>
            <p:nvPr/>
          </p:nvSpPr>
          <p:spPr bwMode="auto">
            <a:xfrm>
              <a:off x="5144427" y="4516530"/>
              <a:ext cx="344495" cy="348950"/>
            </a:xfrm>
            <a:prstGeom prst="ellipse">
              <a:avLst/>
            </a:prstGeom>
            <a:solidFill>
              <a:schemeClr val="accent3"/>
            </a:solidFill>
            <a:ln w="9525">
              <a:noFill/>
              <a:round/>
            </a:ln>
          </p:spPr>
          <p:txBody>
            <a:bodyPr anchor="ctr"/>
            <a:lstStyle/>
            <a:p>
              <a:pPr algn="ctr"/>
              <a:endParaRPr>
                <a:cs typeface="+mn-ea"/>
                <a:sym typeface="+mn-lt"/>
              </a:endParaRPr>
            </a:p>
          </p:txBody>
        </p:sp>
        <p:sp>
          <p:nvSpPr>
            <p:cNvPr id="21" name="Oval 9"/>
            <p:cNvSpPr/>
            <p:nvPr/>
          </p:nvSpPr>
          <p:spPr bwMode="auto">
            <a:xfrm>
              <a:off x="3851085" y="3824571"/>
              <a:ext cx="347465" cy="347465"/>
            </a:xfrm>
            <a:prstGeom prst="ellipse">
              <a:avLst/>
            </a:prstGeom>
            <a:solidFill>
              <a:schemeClr val="accent3"/>
            </a:solidFill>
            <a:ln w="9525">
              <a:noFill/>
              <a:round/>
            </a:ln>
          </p:spPr>
          <p:txBody>
            <a:bodyPr anchor="ctr"/>
            <a:lstStyle/>
            <a:p>
              <a:pPr algn="ctr"/>
              <a:endParaRPr>
                <a:cs typeface="+mn-ea"/>
                <a:sym typeface="+mn-lt"/>
              </a:endParaRPr>
            </a:p>
          </p:txBody>
        </p:sp>
        <p:sp>
          <p:nvSpPr>
            <p:cNvPr id="22" name="Oval 10"/>
            <p:cNvSpPr/>
            <p:nvPr/>
          </p:nvSpPr>
          <p:spPr bwMode="auto">
            <a:xfrm>
              <a:off x="6933721" y="4636806"/>
              <a:ext cx="495954" cy="498924"/>
            </a:xfrm>
            <a:prstGeom prst="ellipse">
              <a:avLst/>
            </a:prstGeom>
            <a:solidFill>
              <a:schemeClr val="accent3"/>
            </a:solidFill>
            <a:ln w="9525">
              <a:noFill/>
              <a:round/>
            </a:ln>
          </p:spPr>
          <p:txBody>
            <a:bodyPr anchor="ctr"/>
            <a:lstStyle/>
            <a:p>
              <a:pPr algn="ctr"/>
              <a:endParaRPr>
                <a:cs typeface="+mn-ea"/>
                <a:sym typeface="+mn-lt"/>
              </a:endParaRPr>
            </a:p>
          </p:txBody>
        </p:sp>
        <p:sp>
          <p:nvSpPr>
            <p:cNvPr id="23" name="Oval 11"/>
            <p:cNvSpPr/>
            <p:nvPr/>
          </p:nvSpPr>
          <p:spPr bwMode="auto">
            <a:xfrm>
              <a:off x="4905359" y="3163793"/>
              <a:ext cx="495954" cy="498924"/>
            </a:xfrm>
            <a:prstGeom prst="ellipse">
              <a:avLst/>
            </a:prstGeom>
            <a:solidFill>
              <a:schemeClr val="accent4">
                <a:alpha val="40000"/>
              </a:schemeClr>
            </a:solidFill>
            <a:ln w="9525">
              <a:noFill/>
              <a:round/>
            </a:ln>
          </p:spPr>
          <p:txBody>
            <a:bodyPr anchor="ctr"/>
            <a:lstStyle/>
            <a:p>
              <a:pPr algn="ctr"/>
              <a:endParaRPr>
                <a:cs typeface="+mn-ea"/>
                <a:sym typeface="+mn-lt"/>
              </a:endParaRPr>
            </a:p>
          </p:txBody>
        </p:sp>
        <p:sp>
          <p:nvSpPr>
            <p:cNvPr id="24" name="Oval 12"/>
            <p:cNvSpPr/>
            <p:nvPr/>
          </p:nvSpPr>
          <p:spPr bwMode="auto">
            <a:xfrm>
              <a:off x="4131730" y="4194308"/>
              <a:ext cx="390527" cy="393497"/>
            </a:xfrm>
            <a:prstGeom prst="ellipse">
              <a:avLst/>
            </a:prstGeom>
            <a:solidFill>
              <a:schemeClr val="accent2">
                <a:alpha val="47000"/>
              </a:schemeClr>
            </a:solidFill>
            <a:ln w="9525">
              <a:noFill/>
              <a:round/>
            </a:ln>
          </p:spPr>
          <p:txBody>
            <a:bodyPr anchor="ctr"/>
            <a:lstStyle/>
            <a:p>
              <a:pPr algn="ctr"/>
              <a:endParaRPr>
                <a:cs typeface="+mn-ea"/>
                <a:sym typeface="+mn-lt"/>
              </a:endParaRPr>
            </a:p>
          </p:txBody>
        </p:sp>
        <p:sp>
          <p:nvSpPr>
            <p:cNvPr id="25" name="Oval 13"/>
            <p:cNvSpPr/>
            <p:nvPr/>
          </p:nvSpPr>
          <p:spPr bwMode="auto">
            <a:xfrm>
              <a:off x="4961785" y="2109520"/>
              <a:ext cx="337071" cy="340041"/>
            </a:xfrm>
            <a:prstGeom prst="ellipse">
              <a:avLst/>
            </a:prstGeom>
            <a:solidFill>
              <a:schemeClr val="accent2">
                <a:alpha val="47000"/>
              </a:schemeClr>
            </a:solidFill>
            <a:ln w="9525">
              <a:noFill/>
              <a:round/>
            </a:ln>
          </p:spPr>
          <p:txBody>
            <a:bodyPr anchor="ctr"/>
            <a:lstStyle/>
            <a:p>
              <a:pPr algn="ctr"/>
              <a:endParaRPr>
                <a:cs typeface="+mn-ea"/>
                <a:sym typeface="+mn-lt"/>
              </a:endParaRPr>
            </a:p>
          </p:txBody>
        </p:sp>
        <p:sp>
          <p:nvSpPr>
            <p:cNvPr id="26" name="Oval 14"/>
            <p:cNvSpPr/>
            <p:nvPr/>
          </p:nvSpPr>
          <p:spPr bwMode="auto">
            <a:xfrm>
              <a:off x="4750930" y="2516380"/>
              <a:ext cx="390527" cy="393497"/>
            </a:xfrm>
            <a:prstGeom prst="ellipse">
              <a:avLst/>
            </a:prstGeom>
            <a:solidFill>
              <a:schemeClr val="accent4">
                <a:alpha val="40000"/>
              </a:schemeClr>
            </a:solidFill>
            <a:ln w="9525">
              <a:noFill/>
              <a:round/>
            </a:ln>
          </p:spPr>
          <p:txBody>
            <a:bodyPr anchor="ctr"/>
            <a:lstStyle/>
            <a:p>
              <a:pPr algn="ctr"/>
              <a:endParaRPr>
                <a:cs typeface="+mn-ea"/>
                <a:sym typeface="+mn-lt"/>
              </a:endParaRPr>
            </a:p>
          </p:txBody>
        </p:sp>
        <p:sp>
          <p:nvSpPr>
            <p:cNvPr id="27" name="Oval 15"/>
            <p:cNvSpPr/>
            <p:nvPr/>
          </p:nvSpPr>
          <p:spPr bwMode="auto">
            <a:xfrm>
              <a:off x="5306280" y="4886268"/>
              <a:ext cx="714234" cy="709779"/>
            </a:xfrm>
            <a:prstGeom prst="ellipse">
              <a:avLst/>
            </a:prstGeom>
            <a:solidFill>
              <a:schemeClr val="accent3"/>
            </a:solidFill>
            <a:ln w="9525">
              <a:noFill/>
              <a:round/>
            </a:ln>
          </p:spPr>
          <p:txBody>
            <a:bodyPr anchor="ctr"/>
            <a:lstStyle/>
            <a:p>
              <a:pPr algn="ctr"/>
              <a:endParaRPr>
                <a:cs typeface="+mn-ea"/>
                <a:sym typeface="+mn-lt"/>
              </a:endParaRPr>
            </a:p>
          </p:txBody>
        </p:sp>
        <p:sp>
          <p:nvSpPr>
            <p:cNvPr id="28" name="Oval 16"/>
            <p:cNvSpPr/>
            <p:nvPr/>
          </p:nvSpPr>
          <p:spPr bwMode="auto">
            <a:xfrm>
              <a:off x="5851236" y="3465227"/>
              <a:ext cx="179672" cy="176703"/>
            </a:xfrm>
            <a:prstGeom prst="ellipse">
              <a:avLst/>
            </a:prstGeom>
            <a:solidFill>
              <a:schemeClr val="accent5"/>
            </a:solidFill>
            <a:ln w="9525">
              <a:noFill/>
              <a:round/>
            </a:ln>
          </p:spPr>
          <p:txBody>
            <a:bodyPr anchor="ctr"/>
            <a:lstStyle/>
            <a:p>
              <a:pPr algn="ctr"/>
              <a:endParaRPr>
                <a:cs typeface="+mn-ea"/>
                <a:sym typeface="+mn-lt"/>
              </a:endParaRPr>
            </a:p>
          </p:txBody>
        </p:sp>
        <p:sp>
          <p:nvSpPr>
            <p:cNvPr id="29" name="Freeform: Shape 17"/>
            <p:cNvSpPr/>
            <p:nvPr/>
          </p:nvSpPr>
          <p:spPr bwMode="auto">
            <a:xfrm>
              <a:off x="6367978" y="2865330"/>
              <a:ext cx="791448" cy="789963"/>
            </a:xfrm>
            <a:custGeom>
              <a:avLst/>
              <a:gdLst>
                <a:gd name="T0" fmla="*/ 63 w 225"/>
                <a:gd name="T1" fmla="*/ 27 h 225"/>
                <a:gd name="T2" fmla="*/ 198 w 225"/>
                <a:gd name="T3" fmla="*/ 63 h 225"/>
                <a:gd name="T4" fmla="*/ 162 w 225"/>
                <a:gd name="T5" fmla="*/ 198 h 225"/>
                <a:gd name="T6" fmla="*/ 27 w 225"/>
                <a:gd name="T7" fmla="*/ 162 h 225"/>
                <a:gd name="T8" fmla="*/ 63 w 225"/>
                <a:gd name="T9" fmla="*/ 27 h 225"/>
              </a:gdLst>
              <a:ahLst/>
              <a:cxnLst>
                <a:cxn ang="0">
                  <a:pos x="T0" y="T1"/>
                </a:cxn>
                <a:cxn ang="0">
                  <a:pos x="T2" y="T3"/>
                </a:cxn>
                <a:cxn ang="0">
                  <a:pos x="T4" y="T5"/>
                </a:cxn>
                <a:cxn ang="0">
                  <a:pos x="T6" y="T7"/>
                </a:cxn>
                <a:cxn ang="0">
                  <a:pos x="T8" y="T9"/>
                </a:cxn>
              </a:cxnLst>
              <a:rect l="0" t="0" r="r" b="b"/>
              <a:pathLst>
                <a:path w="225" h="225">
                  <a:moveTo>
                    <a:pt x="63" y="27"/>
                  </a:moveTo>
                  <a:cubicBezTo>
                    <a:pt x="110" y="0"/>
                    <a:pt x="170" y="16"/>
                    <a:pt x="198" y="63"/>
                  </a:cubicBezTo>
                  <a:cubicBezTo>
                    <a:pt x="225" y="110"/>
                    <a:pt x="209" y="170"/>
                    <a:pt x="162" y="198"/>
                  </a:cubicBezTo>
                  <a:cubicBezTo>
                    <a:pt x="115" y="225"/>
                    <a:pt x="55" y="209"/>
                    <a:pt x="27" y="162"/>
                  </a:cubicBezTo>
                  <a:cubicBezTo>
                    <a:pt x="0" y="115"/>
                    <a:pt x="16" y="55"/>
                    <a:pt x="63" y="27"/>
                  </a:cubicBezTo>
                  <a:close/>
                </a:path>
              </a:pathLst>
            </a:custGeom>
            <a:solidFill>
              <a:schemeClr val="accent4">
                <a:alpha val="40000"/>
              </a:schemeClr>
            </a:solidFill>
            <a:ln w="9525">
              <a:noFill/>
              <a:round/>
            </a:ln>
          </p:spPr>
          <p:txBody>
            <a:bodyPr anchor="ctr"/>
            <a:lstStyle/>
            <a:p>
              <a:pPr algn="ctr"/>
              <a:endParaRPr>
                <a:cs typeface="+mn-ea"/>
                <a:sym typeface="+mn-lt"/>
              </a:endParaRPr>
            </a:p>
          </p:txBody>
        </p:sp>
        <p:sp>
          <p:nvSpPr>
            <p:cNvPr id="30" name="Freeform: Shape 18"/>
            <p:cNvSpPr/>
            <p:nvPr/>
          </p:nvSpPr>
          <p:spPr bwMode="auto">
            <a:xfrm>
              <a:off x="5236490" y="3624110"/>
              <a:ext cx="791448" cy="786993"/>
            </a:xfrm>
            <a:custGeom>
              <a:avLst/>
              <a:gdLst>
                <a:gd name="T0" fmla="*/ 64 w 225"/>
                <a:gd name="T1" fmla="*/ 27 h 224"/>
                <a:gd name="T2" fmla="*/ 198 w 225"/>
                <a:gd name="T3" fmla="*/ 63 h 224"/>
                <a:gd name="T4" fmla="*/ 162 w 225"/>
                <a:gd name="T5" fmla="*/ 197 h 224"/>
                <a:gd name="T6" fmla="*/ 28 w 225"/>
                <a:gd name="T7" fmla="*/ 161 h 224"/>
                <a:gd name="T8" fmla="*/ 64 w 225"/>
                <a:gd name="T9" fmla="*/ 27 h 224"/>
              </a:gdLst>
              <a:ahLst/>
              <a:cxnLst>
                <a:cxn ang="0">
                  <a:pos x="T0" y="T1"/>
                </a:cxn>
                <a:cxn ang="0">
                  <a:pos x="T2" y="T3"/>
                </a:cxn>
                <a:cxn ang="0">
                  <a:pos x="T4" y="T5"/>
                </a:cxn>
                <a:cxn ang="0">
                  <a:pos x="T6" y="T7"/>
                </a:cxn>
                <a:cxn ang="0">
                  <a:pos x="T8" y="T9"/>
                </a:cxn>
              </a:cxnLst>
              <a:rect l="0" t="0" r="r" b="b"/>
              <a:pathLst>
                <a:path w="225" h="224">
                  <a:moveTo>
                    <a:pt x="64" y="27"/>
                  </a:moveTo>
                  <a:cubicBezTo>
                    <a:pt x="111" y="0"/>
                    <a:pt x="171" y="16"/>
                    <a:pt x="198" y="63"/>
                  </a:cubicBezTo>
                  <a:cubicBezTo>
                    <a:pt x="225" y="110"/>
                    <a:pt x="209" y="170"/>
                    <a:pt x="162" y="197"/>
                  </a:cubicBezTo>
                  <a:cubicBezTo>
                    <a:pt x="115" y="224"/>
                    <a:pt x="55" y="208"/>
                    <a:pt x="28" y="161"/>
                  </a:cubicBezTo>
                  <a:cubicBezTo>
                    <a:pt x="0" y="114"/>
                    <a:pt x="17" y="54"/>
                    <a:pt x="64" y="27"/>
                  </a:cubicBezTo>
                  <a:close/>
                </a:path>
              </a:pathLst>
            </a:custGeom>
            <a:solidFill>
              <a:schemeClr val="accent2">
                <a:alpha val="47000"/>
              </a:schemeClr>
            </a:solidFill>
            <a:ln w="9525">
              <a:noFill/>
              <a:round/>
            </a:ln>
          </p:spPr>
          <p:txBody>
            <a:bodyPr anchor="ctr"/>
            <a:lstStyle/>
            <a:p>
              <a:pPr algn="ctr"/>
              <a:endParaRPr>
                <a:cs typeface="+mn-ea"/>
                <a:sym typeface="+mn-lt"/>
              </a:endParaRPr>
            </a:p>
          </p:txBody>
        </p:sp>
        <p:sp>
          <p:nvSpPr>
            <p:cNvPr id="31" name="Freeform: Shape 19"/>
            <p:cNvSpPr/>
            <p:nvPr/>
          </p:nvSpPr>
          <p:spPr bwMode="auto">
            <a:xfrm>
              <a:off x="6241762" y="4904087"/>
              <a:ext cx="786993" cy="789963"/>
            </a:xfrm>
            <a:custGeom>
              <a:avLst/>
              <a:gdLst>
                <a:gd name="T0" fmla="*/ 63 w 224"/>
                <a:gd name="T1" fmla="*/ 27 h 225"/>
                <a:gd name="T2" fmla="*/ 197 w 224"/>
                <a:gd name="T3" fmla="*/ 63 h 225"/>
                <a:gd name="T4" fmla="*/ 161 w 224"/>
                <a:gd name="T5" fmla="*/ 198 h 225"/>
                <a:gd name="T6" fmla="*/ 27 w 224"/>
                <a:gd name="T7" fmla="*/ 162 h 225"/>
                <a:gd name="T8" fmla="*/ 63 w 224"/>
                <a:gd name="T9" fmla="*/ 27 h 225"/>
              </a:gdLst>
              <a:ahLst/>
              <a:cxnLst>
                <a:cxn ang="0">
                  <a:pos x="T0" y="T1"/>
                </a:cxn>
                <a:cxn ang="0">
                  <a:pos x="T2" y="T3"/>
                </a:cxn>
                <a:cxn ang="0">
                  <a:pos x="T4" y="T5"/>
                </a:cxn>
                <a:cxn ang="0">
                  <a:pos x="T6" y="T7"/>
                </a:cxn>
                <a:cxn ang="0">
                  <a:pos x="T8" y="T9"/>
                </a:cxn>
              </a:cxnLst>
              <a:rect l="0" t="0" r="r" b="b"/>
              <a:pathLst>
                <a:path w="224" h="225">
                  <a:moveTo>
                    <a:pt x="63" y="27"/>
                  </a:moveTo>
                  <a:cubicBezTo>
                    <a:pt x="110" y="0"/>
                    <a:pt x="170" y="16"/>
                    <a:pt x="197" y="63"/>
                  </a:cubicBezTo>
                  <a:cubicBezTo>
                    <a:pt x="224" y="110"/>
                    <a:pt x="208" y="170"/>
                    <a:pt x="161" y="198"/>
                  </a:cubicBezTo>
                  <a:cubicBezTo>
                    <a:pt x="114" y="225"/>
                    <a:pt x="54" y="209"/>
                    <a:pt x="27" y="162"/>
                  </a:cubicBezTo>
                  <a:cubicBezTo>
                    <a:pt x="0" y="115"/>
                    <a:pt x="16" y="54"/>
                    <a:pt x="63" y="27"/>
                  </a:cubicBezTo>
                  <a:close/>
                </a:path>
              </a:pathLst>
            </a:custGeom>
            <a:solidFill>
              <a:schemeClr val="accent2">
                <a:alpha val="47000"/>
              </a:schemeClr>
            </a:solidFill>
            <a:ln w="9525">
              <a:noFill/>
              <a:round/>
            </a:ln>
          </p:spPr>
          <p:txBody>
            <a:bodyPr anchor="ctr"/>
            <a:lstStyle/>
            <a:p>
              <a:pPr algn="ctr"/>
              <a:endParaRPr>
                <a:cs typeface="+mn-ea"/>
                <a:sym typeface="+mn-lt"/>
              </a:endParaRPr>
            </a:p>
          </p:txBody>
        </p:sp>
        <p:sp>
          <p:nvSpPr>
            <p:cNvPr id="32" name="Freeform: Shape 20"/>
            <p:cNvSpPr/>
            <p:nvPr/>
          </p:nvSpPr>
          <p:spPr bwMode="auto">
            <a:xfrm>
              <a:off x="6213549" y="3578079"/>
              <a:ext cx="242038" cy="243522"/>
            </a:xfrm>
            <a:custGeom>
              <a:avLst/>
              <a:gdLst>
                <a:gd name="T0" fmla="*/ 20 w 69"/>
                <a:gd name="T1" fmla="*/ 8 h 69"/>
                <a:gd name="T2" fmla="*/ 61 w 69"/>
                <a:gd name="T3" fmla="*/ 19 h 69"/>
                <a:gd name="T4" fmla="*/ 50 w 69"/>
                <a:gd name="T5" fmla="*/ 61 h 69"/>
                <a:gd name="T6" fmla="*/ 9 w 69"/>
                <a:gd name="T7" fmla="*/ 50 h 69"/>
                <a:gd name="T8" fmla="*/ 20 w 69"/>
                <a:gd name="T9" fmla="*/ 8 h 69"/>
              </a:gdLst>
              <a:ahLst/>
              <a:cxnLst>
                <a:cxn ang="0">
                  <a:pos x="T0" y="T1"/>
                </a:cxn>
                <a:cxn ang="0">
                  <a:pos x="T2" y="T3"/>
                </a:cxn>
                <a:cxn ang="0">
                  <a:pos x="T4" y="T5"/>
                </a:cxn>
                <a:cxn ang="0">
                  <a:pos x="T6" y="T7"/>
                </a:cxn>
                <a:cxn ang="0">
                  <a:pos x="T8" y="T9"/>
                </a:cxn>
              </a:cxnLst>
              <a:rect l="0" t="0" r="r" b="b"/>
              <a:pathLst>
                <a:path w="69" h="69">
                  <a:moveTo>
                    <a:pt x="20" y="8"/>
                  </a:moveTo>
                  <a:cubicBezTo>
                    <a:pt x="34" y="0"/>
                    <a:pt x="53" y="5"/>
                    <a:pt x="61" y="19"/>
                  </a:cubicBezTo>
                  <a:cubicBezTo>
                    <a:pt x="69" y="34"/>
                    <a:pt x="64" y="52"/>
                    <a:pt x="50" y="61"/>
                  </a:cubicBezTo>
                  <a:cubicBezTo>
                    <a:pt x="35" y="69"/>
                    <a:pt x="17" y="64"/>
                    <a:pt x="9" y="50"/>
                  </a:cubicBezTo>
                  <a:cubicBezTo>
                    <a:pt x="0" y="35"/>
                    <a:pt x="5" y="17"/>
                    <a:pt x="20" y="8"/>
                  </a:cubicBezTo>
                  <a:close/>
                </a:path>
              </a:pathLst>
            </a:custGeom>
            <a:solidFill>
              <a:schemeClr val="accent5"/>
            </a:solidFill>
            <a:ln w="9525">
              <a:noFill/>
              <a:round/>
            </a:ln>
          </p:spPr>
          <p:txBody>
            <a:bodyPr anchor="ctr"/>
            <a:lstStyle/>
            <a:p>
              <a:pPr algn="ctr"/>
              <a:endParaRPr>
                <a:cs typeface="+mn-ea"/>
                <a:sym typeface="+mn-lt"/>
              </a:endParaRPr>
            </a:p>
          </p:txBody>
        </p:sp>
        <p:sp>
          <p:nvSpPr>
            <p:cNvPr id="33" name="Freeform: Shape 21"/>
            <p:cNvSpPr/>
            <p:nvPr/>
          </p:nvSpPr>
          <p:spPr bwMode="auto">
            <a:xfrm>
              <a:off x="6097728" y="1943212"/>
              <a:ext cx="302918" cy="305888"/>
            </a:xfrm>
            <a:custGeom>
              <a:avLst/>
              <a:gdLst>
                <a:gd name="T0" fmla="*/ 24 w 86"/>
                <a:gd name="T1" fmla="*/ 11 h 87"/>
                <a:gd name="T2" fmla="*/ 76 w 86"/>
                <a:gd name="T3" fmla="*/ 25 h 87"/>
                <a:gd name="T4" fmla="*/ 62 w 86"/>
                <a:gd name="T5" fmla="*/ 76 h 87"/>
                <a:gd name="T6" fmla="*/ 10 w 86"/>
                <a:gd name="T7" fmla="*/ 62 h 87"/>
                <a:gd name="T8" fmla="*/ 24 w 86"/>
                <a:gd name="T9" fmla="*/ 11 h 87"/>
              </a:gdLst>
              <a:ahLst/>
              <a:cxnLst>
                <a:cxn ang="0">
                  <a:pos x="T0" y="T1"/>
                </a:cxn>
                <a:cxn ang="0">
                  <a:pos x="T2" y="T3"/>
                </a:cxn>
                <a:cxn ang="0">
                  <a:pos x="T4" y="T5"/>
                </a:cxn>
                <a:cxn ang="0">
                  <a:pos x="T6" y="T7"/>
                </a:cxn>
                <a:cxn ang="0">
                  <a:pos x="T8" y="T9"/>
                </a:cxn>
              </a:cxnLst>
              <a:rect l="0" t="0" r="r" b="b"/>
              <a:pathLst>
                <a:path w="86" h="87">
                  <a:moveTo>
                    <a:pt x="24" y="11"/>
                  </a:moveTo>
                  <a:cubicBezTo>
                    <a:pt x="42" y="0"/>
                    <a:pt x="65" y="7"/>
                    <a:pt x="76" y="25"/>
                  </a:cubicBezTo>
                  <a:cubicBezTo>
                    <a:pt x="86" y="43"/>
                    <a:pt x="80" y="66"/>
                    <a:pt x="62" y="76"/>
                  </a:cubicBezTo>
                  <a:cubicBezTo>
                    <a:pt x="44" y="87"/>
                    <a:pt x="21" y="81"/>
                    <a:pt x="10" y="62"/>
                  </a:cubicBezTo>
                  <a:cubicBezTo>
                    <a:pt x="0" y="44"/>
                    <a:pt x="6" y="21"/>
                    <a:pt x="24" y="11"/>
                  </a:cubicBezTo>
                  <a:close/>
                </a:path>
              </a:pathLst>
            </a:custGeom>
            <a:solidFill>
              <a:schemeClr val="accent5"/>
            </a:solidFill>
            <a:ln w="9525">
              <a:noFill/>
              <a:round/>
            </a:ln>
          </p:spPr>
          <p:txBody>
            <a:bodyPr anchor="ctr"/>
            <a:lstStyle/>
            <a:p>
              <a:pPr algn="ctr"/>
              <a:endParaRPr>
                <a:cs typeface="+mn-ea"/>
                <a:sym typeface="+mn-lt"/>
              </a:endParaRPr>
            </a:p>
          </p:txBody>
        </p:sp>
        <p:grpSp>
          <p:nvGrpSpPr>
            <p:cNvPr id="34" name="Group 22"/>
            <p:cNvGrpSpPr/>
            <p:nvPr/>
          </p:nvGrpSpPr>
          <p:grpSpPr>
            <a:xfrm>
              <a:off x="5218671" y="2179310"/>
              <a:ext cx="1265128" cy="1265128"/>
              <a:chOff x="5008563" y="1855788"/>
              <a:chExt cx="1352550" cy="1352550"/>
            </a:xfrm>
          </p:grpSpPr>
          <p:sp>
            <p:nvSpPr>
              <p:cNvPr id="66" name="Freeform: Shape 23"/>
              <p:cNvSpPr/>
              <p:nvPr/>
            </p:nvSpPr>
            <p:spPr bwMode="auto">
              <a:xfrm>
                <a:off x="5008563" y="1855788"/>
                <a:ext cx="1352550" cy="1352550"/>
              </a:xfrm>
              <a:custGeom>
                <a:avLst/>
                <a:gdLst>
                  <a:gd name="T0" fmla="*/ 101 w 360"/>
                  <a:gd name="T1" fmla="*/ 316 h 360"/>
                  <a:gd name="T2" fmla="*/ 43 w 360"/>
                  <a:gd name="T3" fmla="*/ 101 h 360"/>
                  <a:gd name="T4" fmla="*/ 259 w 360"/>
                  <a:gd name="T5" fmla="*/ 43 h 360"/>
                  <a:gd name="T6" fmla="*/ 316 w 360"/>
                  <a:gd name="T7" fmla="*/ 259 h 360"/>
                  <a:gd name="T8" fmla="*/ 101 w 360"/>
                  <a:gd name="T9" fmla="*/ 316 h 360"/>
                </a:gdLst>
                <a:ahLst/>
                <a:cxnLst>
                  <a:cxn ang="0">
                    <a:pos x="T0" y="T1"/>
                  </a:cxn>
                  <a:cxn ang="0">
                    <a:pos x="T2" y="T3"/>
                  </a:cxn>
                  <a:cxn ang="0">
                    <a:pos x="T4" y="T5"/>
                  </a:cxn>
                  <a:cxn ang="0">
                    <a:pos x="T6" y="T7"/>
                  </a:cxn>
                  <a:cxn ang="0">
                    <a:pos x="T8" y="T9"/>
                  </a:cxn>
                </a:cxnLst>
                <a:rect l="0" t="0" r="r" b="b"/>
                <a:pathLst>
                  <a:path w="360" h="360">
                    <a:moveTo>
                      <a:pt x="101" y="316"/>
                    </a:moveTo>
                    <a:cubicBezTo>
                      <a:pt x="26" y="273"/>
                      <a:pt x="0" y="176"/>
                      <a:pt x="43" y="101"/>
                    </a:cubicBezTo>
                    <a:cubicBezTo>
                      <a:pt x="87" y="26"/>
                      <a:pt x="183" y="0"/>
                      <a:pt x="259" y="43"/>
                    </a:cubicBezTo>
                    <a:cubicBezTo>
                      <a:pt x="334" y="87"/>
                      <a:pt x="360" y="183"/>
                      <a:pt x="316" y="259"/>
                    </a:cubicBezTo>
                    <a:cubicBezTo>
                      <a:pt x="273" y="334"/>
                      <a:pt x="177" y="360"/>
                      <a:pt x="101" y="316"/>
                    </a:cubicBezTo>
                    <a:close/>
                  </a:path>
                </a:pathLst>
              </a:custGeom>
              <a:solidFill>
                <a:schemeClr val="accent1"/>
              </a:solidFill>
              <a:ln w="9525">
                <a:noFill/>
                <a:round/>
              </a:ln>
            </p:spPr>
            <p:txBody>
              <a:bodyPr anchor="ctr"/>
              <a:lstStyle/>
              <a:p>
                <a:pPr algn="ctr"/>
                <a:endParaRPr>
                  <a:cs typeface="+mn-ea"/>
                  <a:sym typeface="+mn-lt"/>
                </a:endParaRPr>
              </a:p>
            </p:txBody>
          </p:sp>
          <p:grpSp>
            <p:nvGrpSpPr>
              <p:cNvPr id="67" name="Group 24"/>
              <p:cNvGrpSpPr/>
              <p:nvPr/>
            </p:nvGrpSpPr>
            <p:grpSpPr>
              <a:xfrm>
                <a:off x="5364526" y="2203087"/>
                <a:ext cx="652142" cy="653257"/>
                <a:chOff x="7275629" y="3973834"/>
                <a:chExt cx="464344" cy="465138"/>
              </a:xfrm>
              <a:solidFill>
                <a:schemeClr val="bg1"/>
              </a:solidFill>
            </p:grpSpPr>
            <p:sp>
              <p:nvSpPr>
                <p:cNvPr id="68" name="Freeform: Shape 25"/>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anchor="ctr"/>
                <a:lstStyle/>
                <a:p>
                  <a:pPr algn="ctr"/>
                  <a:endParaRPr>
                    <a:cs typeface="+mn-ea"/>
                    <a:sym typeface="+mn-lt"/>
                  </a:endParaRPr>
                </a:p>
              </p:txBody>
            </p:sp>
            <p:sp>
              <p:nvSpPr>
                <p:cNvPr id="69" name="Freeform: Shape 26"/>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anchor="ctr"/>
                <a:lstStyle/>
                <a:p>
                  <a:pPr algn="ctr"/>
                  <a:endParaRPr>
                    <a:cs typeface="+mn-ea"/>
                    <a:sym typeface="+mn-lt"/>
                  </a:endParaRPr>
                </a:p>
              </p:txBody>
            </p:sp>
            <p:sp>
              <p:nvSpPr>
                <p:cNvPr id="70" name="Freeform: Shape 27"/>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anchor="ctr"/>
                <a:lstStyle/>
                <a:p>
                  <a:pPr algn="ctr"/>
                  <a:endParaRPr>
                    <a:cs typeface="+mn-ea"/>
                    <a:sym typeface="+mn-lt"/>
                  </a:endParaRPr>
                </a:p>
              </p:txBody>
            </p:sp>
            <p:sp>
              <p:nvSpPr>
                <p:cNvPr id="71" name="Freeform: Shape 28"/>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anchor="ctr"/>
                <a:lstStyle/>
                <a:p>
                  <a:pPr algn="ctr"/>
                  <a:endParaRPr>
                    <a:cs typeface="+mn-ea"/>
                    <a:sym typeface="+mn-lt"/>
                  </a:endParaRPr>
                </a:p>
              </p:txBody>
            </p:sp>
            <p:sp>
              <p:nvSpPr>
                <p:cNvPr id="72" name="Freeform: Shape 29"/>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anchor="ctr"/>
                <a:lstStyle/>
                <a:p>
                  <a:pPr algn="ctr"/>
                  <a:endParaRPr>
                    <a:cs typeface="+mn-ea"/>
                    <a:sym typeface="+mn-lt"/>
                  </a:endParaRPr>
                </a:p>
              </p:txBody>
            </p:sp>
            <p:sp>
              <p:nvSpPr>
                <p:cNvPr id="73" name="Freeform: Shape 30"/>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anchor="ctr"/>
                <a:lstStyle/>
                <a:p>
                  <a:pPr algn="ctr"/>
                  <a:endParaRPr>
                    <a:cs typeface="+mn-ea"/>
                    <a:sym typeface="+mn-lt"/>
                  </a:endParaRPr>
                </a:p>
              </p:txBody>
            </p:sp>
          </p:grpSp>
        </p:grpSp>
        <p:grpSp>
          <p:nvGrpSpPr>
            <p:cNvPr id="35" name="Group 31"/>
            <p:cNvGrpSpPr/>
            <p:nvPr/>
          </p:nvGrpSpPr>
          <p:grpSpPr>
            <a:xfrm>
              <a:off x="7134915" y="3393208"/>
              <a:ext cx="791448" cy="791448"/>
              <a:chOff x="7057221" y="3153568"/>
              <a:chExt cx="846138" cy="846138"/>
            </a:xfrm>
          </p:grpSpPr>
          <p:sp>
            <p:nvSpPr>
              <p:cNvPr id="61" name="Freeform: Shape 32"/>
              <p:cNvSpPr/>
              <p:nvPr/>
            </p:nvSpPr>
            <p:spPr bwMode="auto">
              <a:xfrm>
                <a:off x="7057221" y="3153568"/>
                <a:ext cx="846138" cy="846138"/>
              </a:xfrm>
              <a:custGeom>
                <a:avLst/>
                <a:gdLst>
                  <a:gd name="T0" fmla="*/ 63 w 225"/>
                  <a:gd name="T1" fmla="*/ 27 h 225"/>
                  <a:gd name="T2" fmla="*/ 197 w 225"/>
                  <a:gd name="T3" fmla="*/ 63 h 225"/>
                  <a:gd name="T4" fmla="*/ 161 w 225"/>
                  <a:gd name="T5" fmla="*/ 198 h 225"/>
                  <a:gd name="T6" fmla="*/ 27 w 225"/>
                  <a:gd name="T7" fmla="*/ 162 h 225"/>
                  <a:gd name="T8" fmla="*/ 63 w 225"/>
                  <a:gd name="T9" fmla="*/ 27 h 225"/>
                </a:gdLst>
                <a:ahLst/>
                <a:cxnLst>
                  <a:cxn ang="0">
                    <a:pos x="T0" y="T1"/>
                  </a:cxn>
                  <a:cxn ang="0">
                    <a:pos x="T2" y="T3"/>
                  </a:cxn>
                  <a:cxn ang="0">
                    <a:pos x="T4" y="T5"/>
                  </a:cxn>
                  <a:cxn ang="0">
                    <a:pos x="T6" y="T7"/>
                  </a:cxn>
                  <a:cxn ang="0">
                    <a:pos x="T8" y="T9"/>
                  </a:cxn>
                </a:cxnLst>
                <a:rect l="0" t="0" r="r" b="b"/>
                <a:pathLst>
                  <a:path w="225" h="225">
                    <a:moveTo>
                      <a:pt x="63" y="27"/>
                    </a:moveTo>
                    <a:cubicBezTo>
                      <a:pt x="110" y="0"/>
                      <a:pt x="170" y="16"/>
                      <a:pt x="197" y="63"/>
                    </a:cubicBezTo>
                    <a:cubicBezTo>
                      <a:pt x="225" y="110"/>
                      <a:pt x="208" y="170"/>
                      <a:pt x="161" y="198"/>
                    </a:cubicBezTo>
                    <a:cubicBezTo>
                      <a:pt x="114" y="225"/>
                      <a:pt x="54" y="209"/>
                      <a:pt x="27" y="162"/>
                    </a:cubicBezTo>
                    <a:cubicBezTo>
                      <a:pt x="0" y="115"/>
                      <a:pt x="16" y="55"/>
                      <a:pt x="63" y="27"/>
                    </a:cubicBezTo>
                    <a:close/>
                  </a:path>
                </a:pathLst>
              </a:custGeom>
              <a:solidFill>
                <a:schemeClr val="accent4"/>
              </a:solidFill>
              <a:ln w="9525">
                <a:noFill/>
                <a:round/>
              </a:ln>
            </p:spPr>
            <p:txBody>
              <a:bodyPr anchor="ctr"/>
              <a:lstStyle/>
              <a:p>
                <a:pPr algn="ctr"/>
                <a:endParaRPr>
                  <a:cs typeface="+mn-ea"/>
                  <a:sym typeface="+mn-lt"/>
                </a:endParaRPr>
              </a:p>
            </p:txBody>
          </p:sp>
          <p:grpSp>
            <p:nvGrpSpPr>
              <p:cNvPr id="62" name="Group 33"/>
              <p:cNvGrpSpPr/>
              <p:nvPr/>
            </p:nvGrpSpPr>
            <p:grpSpPr>
              <a:xfrm>
                <a:off x="7294735" y="3418680"/>
                <a:ext cx="413971" cy="361694"/>
                <a:chOff x="6357938" y="3535363"/>
                <a:chExt cx="465138" cy="406400"/>
              </a:xfrm>
              <a:solidFill>
                <a:schemeClr val="bg1"/>
              </a:solidFill>
            </p:grpSpPr>
            <p:sp>
              <p:nvSpPr>
                <p:cNvPr id="63" name="Freeform: Shape 34"/>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anchor="ctr"/>
                <a:lstStyle/>
                <a:p>
                  <a:pPr algn="ctr"/>
                  <a:endParaRPr>
                    <a:cs typeface="+mn-ea"/>
                    <a:sym typeface="+mn-lt"/>
                  </a:endParaRPr>
                </a:p>
              </p:txBody>
            </p:sp>
            <p:sp>
              <p:nvSpPr>
                <p:cNvPr id="64" name="Freeform: Shape 35"/>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anchor="ctr"/>
                <a:lstStyle/>
                <a:p>
                  <a:pPr algn="ctr"/>
                  <a:endParaRPr>
                    <a:cs typeface="+mn-ea"/>
                    <a:sym typeface="+mn-lt"/>
                  </a:endParaRPr>
                </a:p>
              </p:txBody>
            </p:sp>
            <p:sp>
              <p:nvSpPr>
                <p:cNvPr id="65" name="Freeform: Shape 36"/>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anchor="ctr"/>
                <a:lstStyle/>
                <a:p>
                  <a:pPr algn="ctr"/>
                  <a:endParaRPr>
                    <a:cs typeface="+mn-ea"/>
                    <a:sym typeface="+mn-lt"/>
                  </a:endParaRPr>
                </a:p>
              </p:txBody>
            </p:sp>
          </p:grpSp>
        </p:grpSp>
        <p:grpSp>
          <p:nvGrpSpPr>
            <p:cNvPr id="36" name="Group 37"/>
            <p:cNvGrpSpPr/>
            <p:nvPr/>
          </p:nvGrpSpPr>
          <p:grpSpPr>
            <a:xfrm>
              <a:off x="6455586" y="1736812"/>
              <a:ext cx="883511" cy="882026"/>
              <a:chOff x="6330950" y="1382713"/>
              <a:chExt cx="944563" cy="942975"/>
            </a:xfrm>
          </p:grpSpPr>
          <p:sp>
            <p:nvSpPr>
              <p:cNvPr id="57" name="Freeform: Shape 38"/>
              <p:cNvSpPr/>
              <p:nvPr/>
            </p:nvSpPr>
            <p:spPr bwMode="auto">
              <a:xfrm>
                <a:off x="6330950" y="1382713"/>
                <a:ext cx="944563" cy="942975"/>
              </a:xfrm>
              <a:custGeom>
                <a:avLst/>
                <a:gdLst>
                  <a:gd name="T0" fmla="*/ 180 w 251"/>
                  <a:gd name="T1" fmla="*/ 221 h 251"/>
                  <a:gd name="T2" fmla="*/ 30 w 251"/>
                  <a:gd name="T3" fmla="*/ 180 h 251"/>
                  <a:gd name="T4" fmla="*/ 70 w 251"/>
                  <a:gd name="T5" fmla="*/ 30 h 251"/>
                  <a:gd name="T6" fmla="*/ 221 w 251"/>
                  <a:gd name="T7" fmla="*/ 70 h 251"/>
                  <a:gd name="T8" fmla="*/ 180 w 251"/>
                  <a:gd name="T9" fmla="*/ 221 h 251"/>
                </a:gdLst>
                <a:ahLst/>
                <a:cxnLst>
                  <a:cxn ang="0">
                    <a:pos x="T0" y="T1"/>
                  </a:cxn>
                  <a:cxn ang="0">
                    <a:pos x="T2" y="T3"/>
                  </a:cxn>
                  <a:cxn ang="0">
                    <a:pos x="T4" y="T5"/>
                  </a:cxn>
                  <a:cxn ang="0">
                    <a:pos x="T6" y="T7"/>
                  </a:cxn>
                  <a:cxn ang="0">
                    <a:pos x="T8" y="T9"/>
                  </a:cxn>
                </a:cxnLst>
                <a:rect l="0" t="0" r="r" b="b"/>
                <a:pathLst>
                  <a:path w="251" h="251">
                    <a:moveTo>
                      <a:pt x="180" y="221"/>
                    </a:moveTo>
                    <a:cubicBezTo>
                      <a:pt x="128" y="251"/>
                      <a:pt x="60" y="233"/>
                      <a:pt x="30" y="180"/>
                    </a:cubicBezTo>
                    <a:cubicBezTo>
                      <a:pt x="0" y="128"/>
                      <a:pt x="18" y="60"/>
                      <a:pt x="70" y="30"/>
                    </a:cubicBezTo>
                    <a:cubicBezTo>
                      <a:pt x="123" y="0"/>
                      <a:pt x="190" y="18"/>
                      <a:pt x="221" y="70"/>
                    </a:cubicBezTo>
                    <a:cubicBezTo>
                      <a:pt x="251" y="123"/>
                      <a:pt x="233" y="190"/>
                      <a:pt x="180" y="221"/>
                    </a:cubicBezTo>
                    <a:close/>
                  </a:path>
                </a:pathLst>
              </a:custGeom>
              <a:solidFill>
                <a:schemeClr val="accent1"/>
              </a:solidFill>
              <a:ln w="9525">
                <a:noFill/>
                <a:round/>
              </a:ln>
            </p:spPr>
            <p:txBody>
              <a:bodyPr anchor="ctr"/>
              <a:lstStyle/>
              <a:p>
                <a:pPr algn="ctr"/>
                <a:endParaRPr>
                  <a:cs typeface="+mn-ea"/>
                  <a:sym typeface="+mn-lt"/>
                </a:endParaRPr>
              </a:p>
            </p:txBody>
          </p:sp>
          <p:grpSp>
            <p:nvGrpSpPr>
              <p:cNvPr id="58" name="Group 39"/>
              <p:cNvGrpSpPr/>
              <p:nvPr/>
            </p:nvGrpSpPr>
            <p:grpSpPr>
              <a:xfrm>
                <a:off x="6666332" y="1642029"/>
                <a:ext cx="303962" cy="443089"/>
                <a:chOff x="3582988" y="3510757"/>
                <a:chExt cx="319088" cy="465138"/>
              </a:xfrm>
              <a:solidFill>
                <a:schemeClr val="bg1"/>
              </a:solidFill>
            </p:grpSpPr>
            <p:sp>
              <p:nvSpPr>
                <p:cNvPr id="59" name="Freeform: Shape 40"/>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anchor="ctr"/>
                <a:lstStyle/>
                <a:p>
                  <a:pPr algn="ctr"/>
                  <a:endParaRPr>
                    <a:cs typeface="+mn-ea"/>
                    <a:sym typeface="+mn-lt"/>
                  </a:endParaRPr>
                </a:p>
              </p:txBody>
            </p:sp>
            <p:sp>
              <p:nvSpPr>
                <p:cNvPr id="60" name="Freeform: Shape 41"/>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anchor="ctr"/>
                <a:lstStyle/>
                <a:p>
                  <a:pPr algn="ctr"/>
                  <a:endParaRPr>
                    <a:cs typeface="+mn-ea"/>
                    <a:sym typeface="+mn-lt"/>
                  </a:endParaRPr>
                </a:p>
              </p:txBody>
            </p:sp>
          </p:grpSp>
        </p:grpSp>
        <p:grpSp>
          <p:nvGrpSpPr>
            <p:cNvPr id="37" name="Group 42"/>
            <p:cNvGrpSpPr/>
            <p:nvPr/>
          </p:nvGrpSpPr>
          <p:grpSpPr>
            <a:xfrm>
              <a:off x="3949088" y="2770297"/>
              <a:ext cx="871632" cy="871632"/>
              <a:chOff x="3651250" y="2487613"/>
              <a:chExt cx="931863" cy="931863"/>
            </a:xfrm>
          </p:grpSpPr>
          <p:sp>
            <p:nvSpPr>
              <p:cNvPr id="52" name="Oval 43"/>
              <p:cNvSpPr/>
              <p:nvPr/>
            </p:nvSpPr>
            <p:spPr bwMode="auto">
              <a:xfrm>
                <a:off x="3651250" y="2487613"/>
                <a:ext cx="931863" cy="931863"/>
              </a:xfrm>
              <a:prstGeom prst="ellipse">
                <a:avLst/>
              </a:prstGeom>
              <a:solidFill>
                <a:schemeClr val="accent2"/>
              </a:solidFill>
              <a:ln w="9525">
                <a:noFill/>
                <a:round/>
              </a:ln>
            </p:spPr>
            <p:txBody>
              <a:bodyPr anchor="ctr"/>
              <a:lstStyle/>
              <a:p>
                <a:pPr algn="ctr"/>
                <a:endParaRPr>
                  <a:cs typeface="+mn-ea"/>
                  <a:sym typeface="+mn-lt"/>
                </a:endParaRPr>
              </a:p>
            </p:txBody>
          </p:sp>
          <p:grpSp>
            <p:nvGrpSpPr>
              <p:cNvPr id="53" name="Group 44"/>
              <p:cNvGrpSpPr/>
              <p:nvPr/>
            </p:nvGrpSpPr>
            <p:grpSpPr>
              <a:xfrm>
                <a:off x="3873217" y="2721372"/>
                <a:ext cx="464344" cy="464344"/>
                <a:chOff x="4427654" y="3049909"/>
                <a:chExt cx="464344" cy="464344"/>
              </a:xfrm>
              <a:solidFill>
                <a:schemeClr val="bg1"/>
              </a:solidFill>
            </p:grpSpPr>
            <p:sp>
              <p:nvSpPr>
                <p:cNvPr id="54" name="Freeform: Shape 45"/>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anchor="ctr"/>
                <a:lstStyle/>
                <a:p>
                  <a:pPr algn="ctr"/>
                  <a:endParaRPr>
                    <a:cs typeface="+mn-ea"/>
                    <a:sym typeface="+mn-lt"/>
                  </a:endParaRPr>
                </a:p>
              </p:txBody>
            </p:sp>
            <p:sp>
              <p:nvSpPr>
                <p:cNvPr id="55" name="Freeform: Shape 46"/>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anchor="ctr"/>
                <a:lstStyle/>
                <a:p>
                  <a:pPr algn="ctr"/>
                  <a:endParaRPr>
                    <a:cs typeface="+mn-ea"/>
                    <a:sym typeface="+mn-lt"/>
                  </a:endParaRPr>
                </a:p>
              </p:txBody>
            </p:sp>
            <p:sp>
              <p:nvSpPr>
                <p:cNvPr id="56" name="Freeform: Shape 47"/>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anchor="ctr"/>
                <a:lstStyle/>
                <a:p>
                  <a:pPr algn="ctr"/>
                  <a:endParaRPr>
                    <a:cs typeface="+mn-ea"/>
                    <a:sym typeface="+mn-lt"/>
                  </a:endParaRPr>
                </a:p>
              </p:txBody>
            </p:sp>
          </p:grpSp>
        </p:grpSp>
        <p:grpSp>
          <p:nvGrpSpPr>
            <p:cNvPr id="38" name="Group 48"/>
            <p:cNvGrpSpPr/>
            <p:nvPr/>
          </p:nvGrpSpPr>
          <p:grpSpPr>
            <a:xfrm>
              <a:off x="4241612" y="4531379"/>
              <a:ext cx="951816" cy="951816"/>
              <a:chOff x="3963988" y="4370388"/>
              <a:chExt cx="1017588" cy="1017588"/>
            </a:xfrm>
          </p:grpSpPr>
          <p:sp>
            <p:nvSpPr>
              <p:cNvPr id="48" name="Freeform: Shape 49"/>
              <p:cNvSpPr/>
              <p:nvPr/>
            </p:nvSpPr>
            <p:spPr bwMode="auto">
              <a:xfrm>
                <a:off x="3963988" y="4370388"/>
                <a:ext cx="1017588" cy="1017588"/>
              </a:xfrm>
              <a:custGeom>
                <a:avLst/>
                <a:gdLst>
                  <a:gd name="T0" fmla="*/ 76 w 271"/>
                  <a:gd name="T1" fmla="*/ 33 h 271"/>
                  <a:gd name="T2" fmla="*/ 238 w 271"/>
                  <a:gd name="T3" fmla="*/ 76 h 271"/>
                  <a:gd name="T4" fmla="*/ 195 w 271"/>
                  <a:gd name="T5" fmla="*/ 238 h 271"/>
                  <a:gd name="T6" fmla="*/ 33 w 271"/>
                  <a:gd name="T7" fmla="*/ 195 h 271"/>
                  <a:gd name="T8" fmla="*/ 76 w 271"/>
                  <a:gd name="T9" fmla="*/ 33 h 271"/>
                </a:gdLst>
                <a:ahLst/>
                <a:cxnLst>
                  <a:cxn ang="0">
                    <a:pos x="T0" y="T1"/>
                  </a:cxn>
                  <a:cxn ang="0">
                    <a:pos x="T2" y="T3"/>
                  </a:cxn>
                  <a:cxn ang="0">
                    <a:pos x="T4" y="T5"/>
                  </a:cxn>
                  <a:cxn ang="0">
                    <a:pos x="T6" y="T7"/>
                  </a:cxn>
                  <a:cxn ang="0">
                    <a:pos x="T8" y="T9"/>
                  </a:cxn>
                </a:cxnLst>
                <a:rect l="0" t="0" r="r" b="b"/>
                <a:pathLst>
                  <a:path w="271" h="271">
                    <a:moveTo>
                      <a:pt x="76" y="33"/>
                    </a:moveTo>
                    <a:cubicBezTo>
                      <a:pt x="133" y="0"/>
                      <a:pt x="205" y="20"/>
                      <a:pt x="238" y="76"/>
                    </a:cubicBezTo>
                    <a:cubicBezTo>
                      <a:pt x="271" y="133"/>
                      <a:pt x="251" y="206"/>
                      <a:pt x="195" y="238"/>
                    </a:cubicBezTo>
                    <a:cubicBezTo>
                      <a:pt x="138" y="271"/>
                      <a:pt x="66" y="251"/>
                      <a:pt x="33" y="195"/>
                    </a:cubicBezTo>
                    <a:cubicBezTo>
                      <a:pt x="0" y="138"/>
                      <a:pt x="20" y="66"/>
                      <a:pt x="76" y="33"/>
                    </a:cubicBezTo>
                    <a:close/>
                  </a:path>
                </a:pathLst>
              </a:custGeom>
              <a:solidFill>
                <a:schemeClr val="accent4"/>
              </a:solidFill>
              <a:ln w="9525">
                <a:noFill/>
                <a:round/>
              </a:ln>
            </p:spPr>
            <p:txBody>
              <a:bodyPr anchor="ctr"/>
              <a:lstStyle/>
              <a:p>
                <a:pPr algn="ctr"/>
                <a:endParaRPr>
                  <a:cs typeface="+mn-ea"/>
                  <a:sym typeface="+mn-lt"/>
                </a:endParaRPr>
              </a:p>
            </p:txBody>
          </p:sp>
          <p:grpSp>
            <p:nvGrpSpPr>
              <p:cNvPr id="49" name="Group 50"/>
              <p:cNvGrpSpPr/>
              <p:nvPr/>
            </p:nvGrpSpPr>
            <p:grpSpPr>
              <a:xfrm>
                <a:off x="4264026" y="4681537"/>
                <a:ext cx="424259" cy="424259"/>
                <a:chOff x="3498967" y="3049909"/>
                <a:chExt cx="464344" cy="464344"/>
              </a:xfrm>
              <a:solidFill>
                <a:schemeClr val="bg1"/>
              </a:solidFill>
            </p:grpSpPr>
            <p:sp>
              <p:nvSpPr>
                <p:cNvPr id="50" name="Freeform: Shape 51"/>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anchor="ctr"/>
                <a:lstStyle/>
                <a:p>
                  <a:pPr algn="ctr"/>
                  <a:endParaRPr>
                    <a:cs typeface="+mn-ea"/>
                    <a:sym typeface="+mn-lt"/>
                  </a:endParaRPr>
                </a:p>
              </p:txBody>
            </p:sp>
            <p:sp>
              <p:nvSpPr>
                <p:cNvPr id="51" name="Freeform: Shape 52"/>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anchor="ctr"/>
                <a:lstStyle/>
                <a:p>
                  <a:pPr algn="ctr"/>
                  <a:endParaRPr>
                    <a:cs typeface="+mn-ea"/>
                    <a:sym typeface="+mn-lt"/>
                  </a:endParaRPr>
                </a:p>
              </p:txBody>
            </p:sp>
          </p:grpSp>
        </p:grpSp>
        <p:grpSp>
          <p:nvGrpSpPr>
            <p:cNvPr id="39" name="Group 53"/>
            <p:cNvGrpSpPr/>
            <p:nvPr/>
          </p:nvGrpSpPr>
          <p:grpSpPr>
            <a:xfrm>
              <a:off x="7318309" y="2415407"/>
              <a:ext cx="928058" cy="928058"/>
              <a:chOff x="7253288" y="2108200"/>
              <a:chExt cx="992188" cy="992188"/>
            </a:xfrm>
          </p:grpSpPr>
          <p:sp>
            <p:nvSpPr>
              <p:cNvPr id="43" name="Freeform: Shape 54"/>
              <p:cNvSpPr/>
              <p:nvPr/>
            </p:nvSpPr>
            <p:spPr bwMode="auto">
              <a:xfrm>
                <a:off x="7253288" y="2108200"/>
                <a:ext cx="992188" cy="992188"/>
              </a:xfrm>
              <a:custGeom>
                <a:avLst/>
                <a:gdLst>
                  <a:gd name="T0" fmla="*/ 190 w 264"/>
                  <a:gd name="T1" fmla="*/ 32 h 264"/>
                  <a:gd name="T2" fmla="*/ 232 w 264"/>
                  <a:gd name="T3" fmla="*/ 190 h 264"/>
                  <a:gd name="T4" fmla="*/ 74 w 264"/>
                  <a:gd name="T5" fmla="*/ 232 h 264"/>
                  <a:gd name="T6" fmla="*/ 32 w 264"/>
                  <a:gd name="T7" fmla="*/ 74 h 264"/>
                  <a:gd name="T8" fmla="*/ 190 w 264"/>
                  <a:gd name="T9" fmla="*/ 32 h 264"/>
                </a:gdLst>
                <a:ahLst/>
                <a:cxnLst>
                  <a:cxn ang="0">
                    <a:pos x="T0" y="T1"/>
                  </a:cxn>
                  <a:cxn ang="0">
                    <a:pos x="T2" y="T3"/>
                  </a:cxn>
                  <a:cxn ang="0">
                    <a:pos x="T4" y="T5"/>
                  </a:cxn>
                  <a:cxn ang="0">
                    <a:pos x="T6" y="T7"/>
                  </a:cxn>
                  <a:cxn ang="0">
                    <a:pos x="T8" y="T9"/>
                  </a:cxn>
                </a:cxnLst>
                <a:rect l="0" t="0" r="r" b="b"/>
                <a:pathLst>
                  <a:path w="264" h="264">
                    <a:moveTo>
                      <a:pt x="190" y="32"/>
                    </a:moveTo>
                    <a:cubicBezTo>
                      <a:pt x="245" y="64"/>
                      <a:pt x="264" y="134"/>
                      <a:pt x="232" y="190"/>
                    </a:cubicBezTo>
                    <a:cubicBezTo>
                      <a:pt x="200" y="245"/>
                      <a:pt x="129" y="264"/>
                      <a:pt x="74" y="232"/>
                    </a:cubicBezTo>
                    <a:cubicBezTo>
                      <a:pt x="19" y="200"/>
                      <a:pt x="0" y="129"/>
                      <a:pt x="32" y="74"/>
                    </a:cubicBezTo>
                    <a:cubicBezTo>
                      <a:pt x="64" y="19"/>
                      <a:pt x="134" y="0"/>
                      <a:pt x="190" y="32"/>
                    </a:cubicBezTo>
                    <a:close/>
                  </a:path>
                </a:pathLst>
              </a:custGeom>
              <a:solidFill>
                <a:schemeClr val="accent5"/>
              </a:solidFill>
              <a:ln w="9525">
                <a:noFill/>
                <a:round/>
              </a:ln>
            </p:spPr>
            <p:txBody>
              <a:bodyPr anchor="ctr"/>
              <a:lstStyle/>
              <a:p>
                <a:pPr algn="ctr"/>
                <a:endParaRPr>
                  <a:cs typeface="+mn-ea"/>
                  <a:sym typeface="+mn-lt"/>
                </a:endParaRPr>
              </a:p>
            </p:txBody>
          </p:sp>
          <p:grpSp>
            <p:nvGrpSpPr>
              <p:cNvPr id="44" name="Group 55"/>
              <p:cNvGrpSpPr/>
              <p:nvPr/>
            </p:nvGrpSpPr>
            <p:grpSpPr>
              <a:xfrm>
                <a:off x="7545332" y="2372122"/>
                <a:ext cx="464344" cy="464344"/>
                <a:chOff x="4439444" y="1652588"/>
                <a:chExt cx="464344" cy="464344"/>
              </a:xfrm>
              <a:solidFill>
                <a:schemeClr val="bg1"/>
              </a:solidFill>
            </p:grpSpPr>
            <p:sp>
              <p:nvSpPr>
                <p:cNvPr id="45" name="Freeform: Shape 5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anchor="ctr"/>
                <a:lstStyle/>
                <a:p>
                  <a:pPr algn="ctr"/>
                  <a:endParaRPr>
                    <a:cs typeface="+mn-ea"/>
                    <a:sym typeface="+mn-lt"/>
                  </a:endParaRPr>
                </a:p>
              </p:txBody>
            </p:sp>
            <p:sp>
              <p:nvSpPr>
                <p:cNvPr id="46" name="Freeform: Shape 5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anchor="ctr"/>
                <a:lstStyle/>
                <a:p>
                  <a:pPr algn="ctr"/>
                  <a:endParaRPr>
                    <a:cs typeface="+mn-ea"/>
                    <a:sym typeface="+mn-lt"/>
                  </a:endParaRPr>
                </a:p>
              </p:txBody>
            </p:sp>
            <p:sp>
              <p:nvSpPr>
                <p:cNvPr id="47" name="Freeform: Shape 5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anchor="ctr"/>
                <a:lstStyle/>
                <a:p>
                  <a:pPr algn="ctr"/>
                  <a:endParaRPr>
                    <a:cs typeface="+mn-ea"/>
                    <a:sym typeface="+mn-lt"/>
                  </a:endParaRPr>
                </a:p>
              </p:txBody>
            </p:sp>
          </p:grpSp>
        </p:grpSp>
        <p:grpSp>
          <p:nvGrpSpPr>
            <p:cNvPr id="40" name="Group 59"/>
            <p:cNvGrpSpPr/>
            <p:nvPr/>
          </p:nvGrpSpPr>
          <p:grpSpPr>
            <a:xfrm>
              <a:off x="7624197" y="4194308"/>
              <a:ext cx="810751" cy="810751"/>
              <a:chOff x="7580313" y="4010025"/>
              <a:chExt cx="866775" cy="866775"/>
            </a:xfrm>
          </p:grpSpPr>
          <p:sp>
            <p:nvSpPr>
              <p:cNvPr id="41" name="Oval 60"/>
              <p:cNvSpPr/>
              <p:nvPr/>
            </p:nvSpPr>
            <p:spPr bwMode="auto">
              <a:xfrm>
                <a:off x="7580313" y="4010025"/>
                <a:ext cx="866775" cy="866775"/>
              </a:xfrm>
              <a:prstGeom prst="ellipse">
                <a:avLst/>
              </a:prstGeom>
              <a:solidFill>
                <a:schemeClr val="accent3"/>
              </a:solidFill>
              <a:ln w="9525">
                <a:noFill/>
                <a:round/>
              </a:ln>
            </p:spPr>
            <p:txBody>
              <a:bodyPr anchor="ctr"/>
              <a:lstStyle/>
              <a:p>
                <a:pPr algn="ctr"/>
                <a:endParaRPr>
                  <a:cs typeface="+mn-ea"/>
                  <a:sym typeface="+mn-lt"/>
                </a:endParaRPr>
              </a:p>
            </p:txBody>
          </p:sp>
          <p:sp>
            <p:nvSpPr>
              <p:cNvPr id="42" name="Freeform: Shape 61"/>
              <p:cNvSpPr/>
              <p:nvPr/>
            </p:nvSpPr>
            <p:spPr bwMode="auto">
              <a:xfrm>
                <a:off x="7775277" y="4175233"/>
                <a:ext cx="507536" cy="49192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anchor="ctr"/>
              <a:lstStyle/>
              <a:p>
                <a:pPr algn="ctr"/>
                <a:endParaRPr>
                  <a:cs typeface="+mn-ea"/>
                  <a:sym typeface="+mn-lt"/>
                </a:endParaRPr>
              </a:p>
            </p:txBody>
          </p:sp>
        </p:grpSp>
      </p:grpSp>
      <p:grpSp>
        <p:nvGrpSpPr>
          <p:cNvPr id="74" name="PA_库_组合 73"/>
          <p:cNvGrpSpPr/>
          <p:nvPr>
            <p:custDataLst>
              <p:tags r:id="rId2"/>
            </p:custDataLst>
          </p:nvPr>
        </p:nvGrpSpPr>
        <p:grpSpPr>
          <a:xfrm>
            <a:off x="8012113" y="1895839"/>
            <a:ext cx="2897592" cy="881671"/>
            <a:chOff x="8012113" y="1895839"/>
            <a:chExt cx="2897592" cy="881671"/>
          </a:xfrm>
        </p:grpSpPr>
        <p:sp>
          <p:nvSpPr>
            <p:cNvPr id="11" name="TextBox 63"/>
            <p:cNvSpPr txBox="1"/>
            <p:nvPr/>
          </p:nvSpPr>
          <p:spPr>
            <a:xfrm>
              <a:off x="8012113" y="1895839"/>
              <a:ext cx="2897592" cy="276999"/>
            </a:xfrm>
            <a:prstGeom prst="rect">
              <a:avLst/>
            </a:prstGeom>
            <a:noFill/>
          </p:spPr>
          <p:txBody>
            <a:bodyPr wrap="none" lIns="0" tIns="0" rIns="0" bIns="0">
              <a:normAutofit/>
            </a:bodyPr>
            <a:lstStyle/>
            <a:p>
              <a:pPr algn="r"/>
              <a:r>
                <a:rPr lang="zh-CN" altLang="en-US" b="1" dirty="0">
                  <a:solidFill>
                    <a:schemeClr val="accent2"/>
                  </a:solidFill>
                  <a:cs typeface="+mn-ea"/>
                  <a:sym typeface="+mn-lt"/>
                </a:rPr>
                <a:t>输入标题文本</a:t>
              </a:r>
              <a:endParaRPr lang="zh-CN" altLang="en-US" b="1" dirty="0">
                <a:solidFill>
                  <a:schemeClr val="accent2"/>
                </a:solidFill>
                <a:cs typeface="+mn-ea"/>
                <a:sym typeface="+mn-lt"/>
              </a:endParaRPr>
            </a:p>
          </p:txBody>
        </p:sp>
        <p:sp>
          <p:nvSpPr>
            <p:cNvPr id="12" name="Rectangle 64"/>
            <p:cNvSpPr/>
            <p:nvPr/>
          </p:nvSpPr>
          <p:spPr>
            <a:xfrm>
              <a:off x="8012113" y="2172837"/>
              <a:ext cx="2897592" cy="604673"/>
            </a:xfrm>
            <a:prstGeom prst="rect">
              <a:avLst/>
            </a:prstGeom>
          </p:spPr>
          <p:txBody>
            <a:bodyPr wrap="square" lIns="0" tIns="0" rIns="0" bIns="0" anchor="ctr">
              <a:normAutofit/>
            </a:bodyPr>
            <a:lstStyle/>
            <a:p>
              <a:pPr algn="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grpSp>
      <p:grpSp>
        <p:nvGrpSpPr>
          <p:cNvPr id="75" name="PA_库_组合 74"/>
          <p:cNvGrpSpPr/>
          <p:nvPr>
            <p:custDataLst>
              <p:tags r:id="rId3"/>
            </p:custDataLst>
          </p:nvPr>
        </p:nvGrpSpPr>
        <p:grpSpPr>
          <a:xfrm>
            <a:off x="8027970" y="4060841"/>
            <a:ext cx="2915550" cy="881671"/>
            <a:chOff x="8027970" y="4060841"/>
            <a:chExt cx="2915550" cy="881671"/>
          </a:xfrm>
        </p:grpSpPr>
        <p:sp>
          <p:nvSpPr>
            <p:cNvPr id="13" name="TextBox 66"/>
            <p:cNvSpPr txBox="1"/>
            <p:nvPr/>
          </p:nvSpPr>
          <p:spPr>
            <a:xfrm>
              <a:off x="8027970" y="4060841"/>
              <a:ext cx="2915550" cy="276999"/>
            </a:xfrm>
            <a:prstGeom prst="rect">
              <a:avLst/>
            </a:prstGeom>
            <a:noFill/>
          </p:spPr>
          <p:txBody>
            <a:bodyPr wrap="none" lIns="0" tIns="0" rIns="0" bIns="0">
              <a:normAutofit/>
            </a:bodyPr>
            <a:lstStyle/>
            <a:p>
              <a:pPr algn="r"/>
              <a:r>
                <a:rPr lang="zh-CN" altLang="en-US" b="1" dirty="0">
                  <a:solidFill>
                    <a:schemeClr val="accent5"/>
                  </a:solidFill>
                  <a:cs typeface="+mn-ea"/>
                  <a:sym typeface="+mn-lt"/>
                </a:rPr>
                <a:t>输入标题文本</a:t>
              </a:r>
              <a:endParaRPr lang="zh-CN" altLang="en-US" b="1" dirty="0">
                <a:solidFill>
                  <a:schemeClr val="accent5"/>
                </a:solidFill>
                <a:cs typeface="+mn-ea"/>
                <a:sym typeface="+mn-lt"/>
              </a:endParaRPr>
            </a:p>
          </p:txBody>
        </p:sp>
        <p:sp>
          <p:nvSpPr>
            <p:cNvPr id="14" name="Rectangle 67"/>
            <p:cNvSpPr/>
            <p:nvPr/>
          </p:nvSpPr>
          <p:spPr>
            <a:xfrm>
              <a:off x="8027970" y="4337839"/>
              <a:ext cx="2915550" cy="604673"/>
            </a:xfrm>
            <a:prstGeom prst="rect">
              <a:avLst/>
            </a:prstGeom>
          </p:spPr>
          <p:txBody>
            <a:bodyPr wrap="square" lIns="0" tIns="0" rIns="0" bIns="0" anchor="ctr">
              <a:normAutofit/>
            </a:bodyPr>
            <a:lstStyle/>
            <a:p>
              <a:pPr algn="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grpSp>
      <p:grpSp>
        <p:nvGrpSpPr>
          <p:cNvPr id="2" name="PA_库_组合 1"/>
          <p:cNvGrpSpPr/>
          <p:nvPr>
            <p:custDataLst>
              <p:tags r:id="rId4"/>
            </p:custDataLst>
          </p:nvPr>
        </p:nvGrpSpPr>
        <p:grpSpPr>
          <a:xfrm>
            <a:off x="1477497" y="1971425"/>
            <a:ext cx="2902014" cy="881671"/>
            <a:chOff x="1477497" y="1971425"/>
            <a:chExt cx="2902014" cy="881671"/>
          </a:xfrm>
        </p:grpSpPr>
        <p:sp>
          <p:nvSpPr>
            <p:cNvPr id="7" name="TextBox 69"/>
            <p:cNvSpPr txBox="1"/>
            <p:nvPr/>
          </p:nvSpPr>
          <p:spPr>
            <a:xfrm>
              <a:off x="1477497" y="1971425"/>
              <a:ext cx="2902014" cy="276999"/>
            </a:xfrm>
            <a:prstGeom prst="rect">
              <a:avLst/>
            </a:prstGeom>
            <a:noFill/>
          </p:spPr>
          <p:txBody>
            <a:bodyPr wrap="none" lIns="0" tIns="0" rIns="0" bIns="0">
              <a:normAutofit/>
            </a:bodyPr>
            <a:lstStyle/>
            <a:p>
              <a:r>
                <a:rPr lang="zh-CN" altLang="en-US" b="1" dirty="0">
                  <a:solidFill>
                    <a:schemeClr val="accent1"/>
                  </a:solidFill>
                  <a:cs typeface="+mn-ea"/>
                  <a:sym typeface="+mn-lt"/>
                </a:rPr>
                <a:t>输入标题文本</a:t>
              </a:r>
              <a:endParaRPr lang="zh-CN" altLang="en-US" b="1" dirty="0">
                <a:solidFill>
                  <a:schemeClr val="accent1"/>
                </a:solidFill>
                <a:cs typeface="+mn-ea"/>
                <a:sym typeface="+mn-lt"/>
              </a:endParaRPr>
            </a:p>
          </p:txBody>
        </p:sp>
        <p:sp>
          <p:nvSpPr>
            <p:cNvPr id="8" name="Rectangle 70"/>
            <p:cNvSpPr/>
            <p:nvPr/>
          </p:nvSpPr>
          <p:spPr>
            <a:xfrm>
              <a:off x="1477497" y="2248423"/>
              <a:ext cx="2902014" cy="604673"/>
            </a:xfrm>
            <a:prstGeom prst="rect">
              <a:avLst/>
            </a:prstGeom>
          </p:spPr>
          <p:txBody>
            <a:bodyPr wrap="square" lIns="0" tIns="0" rIns="0" bIns="0" anchor="ctr">
              <a:normAutofit/>
            </a:bodyPr>
            <a:lstStyle/>
            <a:p>
              <a:pP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grpSp>
      <p:grpSp>
        <p:nvGrpSpPr>
          <p:cNvPr id="76" name="PA_库_组合 75"/>
          <p:cNvGrpSpPr/>
          <p:nvPr>
            <p:custDataLst>
              <p:tags r:id="rId5"/>
            </p:custDataLst>
          </p:nvPr>
        </p:nvGrpSpPr>
        <p:grpSpPr>
          <a:xfrm>
            <a:off x="1477497" y="4064256"/>
            <a:ext cx="2855562" cy="881671"/>
            <a:chOff x="1477497" y="4064256"/>
            <a:chExt cx="2855562" cy="881671"/>
          </a:xfrm>
        </p:grpSpPr>
        <p:sp>
          <p:nvSpPr>
            <p:cNvPr id="9" name="TextBox 72"/>
            <p:cNvSpPr txBox="1"/>
            <p:nvPr/>
          </p:nvSpPr>
          <p:spPr>
            <a:xfrm>
              <a:off x="1477497" y="4064256"/>
              <a:ext cx="2855562" cy="276999"/>
            </a:xfrm>
            <a:prstGeom prst="rect">
              <a:avLst/>
            </a:prstGeom>
            <a:noFill/>
          </p:spPr>
          <p:txBody>
            <a:bodyPr wrap="none" lIns="0" tIns="0" rIns="0" bIns="0">
              <a:normAutofit/>
            </a:bodyPr>
            <a:lstStyle/>
            <a:p>
              <a:r>
                <a:rPr lang="zh-CN" altLang="en-US" b="1" dirty="0">
                  <a:solidFill>
                    <a:schemeClr val="accent4"/>
                  </a:solidFill>
                  <a:cs typeface="+mn-ea"/>
                  <a:sym typeface="+mn-lt"/>
                </a:rPr>
                <a:t>输入标题文本</a:t>
              </a:r>
              <a:endParaRPr lang="zh-CN" altLang="en-US" b="1" dirty="0">
                <a:solidFill>
                  <a:schemeClr val="accent4"/>
                </a:solidFill>
                <a:cs typeface="+mn-ea"/>
                <a:sym typeface="+mn-lt"/>
              </a:endParaRPr>
            </a:p>
          </p:txBody>
        </p:sp>
        <p:sp>
          <p:nvSpPr>
            <p:cNvPr id="10" name="Rectangle 73"/>
            <p:cNvSpPr/>
            <p:nvPr/>
          </p:nvSpPr>
          <p:spPr>
            <a:xfrm>
              <a:off x="1477497" y="4341254"/>
              <a:ext cx="2855562" cy="604673"/>
            </a:xfrm>
            <a:prstGeom prst="rect">
              <a:avLst/>
            </a:prstGeom>
          </p:spPr>
          <p:txBody>
            <a:bodyPr wrap="square" lIns="0" tIns="0" rIns="0" bIns="0" anchor="ctr">
              <a:normAutofit/>
            </a:bodyPr>
            <a:lstStyle/>
            <a:p>
              <a:pP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p:cTn id="23" dur="500" fill="hold"/>
                                        <p:tgtEl>
                                          <p:spTgt spid="76"/>
                                        </p:tgtEl>
                                        <p:attrNameLst>
                                          <p:attrName>ppt_w</p:attrName>
                                        </p:attrNameLst>
                                      </p:cBhvr>
                                      <p:tavLst>
                                        <p:tav tm="0">
                                          <p:val>
                                            <p:fltVal val="0"/>
                                          </p:val>
                                        </p:tav>
                                        <p:tav tm="100000">
                                          <p:val>
                                            <p:strVal val="#ppt_w"/>
                                          </p:val>
                                        </p:tav>
                                      </p:tavLst>
                                    </p:anim>
                                    <p:anim calcmode="lin" valueType="num">
                                      <p:cBhvr>
                                        <p:cTn id="24" dur="500" fill="hold"/>
                                        <p:tgtEl>
                                          <p:spTgt spid="76"/>
                                        </p:tgtEl>
                                        <p:attrNameLst>
                                          <p:attrName>ppt_h</p:attrName>
                                        </p:attrNameLst>
                                      </p:cBhvr>
                                      <p:tavLst>
                                        <p:tav tm="0">
                                          <p:val>
                                            <p:fltVal val="0"/>
                                          </p:val>
                                        </p:tav>
                                        <p:tav tm="100000">
                                          <p:val>
                                            <p:strVal val="#ppt_h"/>
                                          </p:val>
                                        </p:tav>
                                      </p:tavLst>
                                    </p:anim>
                                    <p:animEffect transition="in" filter="fade">
                                      <p:cBhvr>
                                        <p:cTn id="25" dur="500"/>
                                        <p:tgtEl>
                                          <p:spTgt spid="7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p:cTn id="29" dur="500" fill="hold"/>
                                        <p:tgtEl>
                                          <p:spTgt spid="75"/>
                                        </p:tgtEl>
                                        <p:attrNameLst>
                                          <p:attrName>ppt_w</p:attrName>
                                        </p:attrNameLst>
                                      </p:cBhvr>
                                      <p:tavLst>
                                        <p:tav tm="0">
                                          <p:val>
                                            <p:fltVal val="0"/>
                                          </p:val>
                                        </p:tav>
                                        <p:tav tm="100000">
                                          <p:val>
                                            <p:strVal val="#ppt_w"/>
                                          </p:val>
                                        </p:tav>
                                      </p:tavLst>
                                    </p:anim>
                                    <p:anim calcmode="lin" valueType="num">
                                      <p:cBhvr>
                                        <p:cTn id="30" dur="500" fill="hold"/>
                                        <p:tgtEl>
                                          <p:spTgt spid="75"/>
                                        </p:tgtEl>
                                        <p:attrNameLst>
                                          <p:attrName>ppt_h</p:attrName>
                                        </p:attrNameLst>
                                      </p:cBhvr>
                                      <p:tavLst>
                                        <p:tav tm="0">
                                          <p:val>
                                            <p:fltVal val="0"/>
                                          </p:val>
                                        </p:tav>
                                        <p:tav tm="100000">
                                          <p:val>
                                            <p:strVal val="#ppt_h"/>
                                          </p:val>
                                        </p:tav>
                                      </p:tavLst>
                                    </p:anim>
                                    <p:animEffect transition="in" filter="fade">
                                      <p:cBhvr>
                                        <p:cTn id="3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PA_库_组合 3"/>
          <p:cNvGrpSpPr/>
          <p:nvPr>
            <p:custDataLst>
              <p:tags r:id="rId1"/>
            </p:custDataLst>
          </p:nvPr>
        </p:nvGrpSpPr>
        <p:grpSpPr>
          <a:xfrm>
            <a:off x="1226313" y="1801819"/>
            <a:ext cx="870770" cy="3312173"/>
            <a:chOff x="597877" y="1741488"/>
            <a:chExt cx="776273" cy="2952752"/>
          </a:xfrm>
        </p:grpSpPr>
        <p:sp>
          <p:nvSpPr>
            <p:cNvPr id="68" name="Rectangle: Rounded Corners 4"/>
            <p:cNvSpPr/>
            <p:nvPr/>
          </p:nvSpPr>
          <p:spPr>
            <a:xfrm rot="16200000">
              <a:off x="-86409" y="2713768"/>
              <a:ext cx="2151392" cy="206831"/>
            </a:xfrm>
            <a:prstGeom prst="roundRect">
              <a:avLst>
                <a:gd name="adj" fmla="val 50000"/>
              </a:avLst>
            </a:prstGeom>
            <a:noFill/>
            <a:ln w="19050">
              <a:solidFill>
                <a:schemeClr val="accent1"/>
              </a:solidFill>
              <a:miter lim="400000"/>
            </a:ln>
          </p:spPr>
          <p:txBody>
            <a:bodyPr anchor="ctr"/>
            <a:lstStyle/>
            <a:p>
              <a:pPr algn="ctr"/>
              <a:endParaRPr>
                <a:cs typeface="+mn-ea"/>
                <a:sym typeface="+mn-lt"/>
              </a:endParaRPr>
            </a:p>
          </p:txBody>
        </p:sp>
        <p:sp>
          <p:nvSpPr>
            <p:cNvPr id="69" name="Rectangle: Rounded Corners 5"/>
            <p:cNvSpPr/>
            <p:nvPr/>
          </p:nvSpPr>
          <p:spPr>
            <a:xfrm rot="16200000">
              <a:off x="90859" y="3031196"/>
              <a:ext cx="1803407" cy="206831"/>
            </a:xfrm>
            <a:prstGeom prst="roundRect">
              <a:avLst>
                <a:gd name="adj" fmla="val 50000"/>
              </a:avLst>
            </a:prstGeom>
            <a:solidFill>
              <a:schemeClr val="accent1"/>
            </a:solidFill>
            <a:ln w="19050">
              <a:noFill/>
              <a:miter lim="400000"/>
            </a:ln>
          </p:spPr>
          <p:txBody>
            <a:bodyPr anchor="ctr"/>
            <a:lstStyle/>
            <a:p>
              <a:pPr algn="ctr"/>
              <a:endParaRPr>
                <a:cs typeface="+mn-ea"/>
                <a:sym typeface="+mn-lt"/>
              </a:endParaRPr>
            </a:p>
          </p:txBody>
        </p:sp>
        <p:sp>
          <p:nvSpPr>
            <p:cNvPr id="70" name="Rectangle: Rounded Corners 6"/>
            <p:cNvSpPr/>
            <p:nvPr/>
          </p:nvSpPr>
          <p:spPr>
            <a:xfrm rot="16200000">
              <a:off x="535279" y="4140089"/>
              <a:ext cx="901470" cy="206831"/>
            </a:xfrm>
            <a:prstGeom prst="roundRect">
              <a:avLst>
                <a:gd name="adj" fmla="val 50000"/>
              </a:avLst>
            </a:prstGeom>
            <a:solidFill>
              <a:schemeClr val="accent1"/>
            </a:solidFill>
            <a:ln w="12700">
              <a:noFill/>
              <a:miter lim="400000"/>
            </a:ln>
          </p:spPr>
          <p:txBody>
            <a:bodyPr anchor="ctr"/>
            <a:lstStyle/>
            <a:p>
              <a:pPr algn="ctr"/>
              <a:endParaRPr>
                <a:cs typeface="+mn-ea"/>
                <a:sym typeface="+mn-lt"/>
              </a:endParaRPr>
            </a:p>
          </p:txBody>
        </p:sp>
        <p:sp>
          <p:nvSpPr>
            <p:cNvPr id="71" name="Freeform: Shape 7"/>
            <p:cNvSpPr/>
            <p:nvPr/>
          </p:nvSpPr>
          <p:spPr>
            <a:xfrm rot="16200000">
              <a:off x="597877" y="3144041"/>
              <a:ext cx="776273" cy="77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9050">
              <a:solidFill>
                <a:schemeClr val="bg1"/>
              </a:solidFill>
              <a:miter lim="400000"/>
            </a:ln>
          </p:spPr>
          <p:txBody>
            <a:bodyPr anchor="ctr"/>
            <a:lstStyle/>
            <a:p>
              <a:pPr algn="ctr"/>
              <a:endParaRPr>
                <a:cs typeface="+mn-ea"/>
                <a:sym typeface="+mn-lt"/>
              </a:endParaRPr>
            </a:p>
          </p:txBody>
        </p:sp>
      </p:grpSp>
      <p:grpSp>
        <p:nvGrpSpPr>
          <p:cNvPr id="35" name="PA_库_组合 8"/>
          <p:cNvGrpSpPr/>
          <p:nvPr>
            <p:custDataLst>
              <p:tags r:id="rId2"/>
            </p:custDataLst>
          </p:nvPr>
        </p:nvGrpSpPr>
        <p:grpSpPr>
          <a:xfrm>
            <a:off x="2320695" y="1816749"/>
            <a:ext cx="870767" cy="3297242"/>
            <a:chOff x="1536091" y="1741488"/>
            <a:chExt cx="776273" cy="2939442"/>
          </a:xfrm>
        </p:grpSpPr>
        <p:sp>
          <p:nvSpPr>
            <p:cNvPr id="64" name="Rectangle: Rounded Corners 9"/>
            <p:cNvSpPr/>
            <p:nvPr/>
          </p:nvSpPr>
          <p:spPr>
            <a:xfrm rot="16200000">
              <a:off x="855187" y="2707113"/>
              <a:ext cx="2138082" cy="206831"/>
            </a:xfrm>
            <a:prstGeom prst="roundRect">
              <a:avLst>
                <a:gd name="adj" fmla="val 50000"/>
              </a:avLst>
            </a:prstGeom>
            <a:noFill/>
            <a:ln w="19050">
              <a:solidFill>
                <a:schemeClr val="accent2"/>
              </a:solidFill>
              <a:miter lim="400000"/>
            </a:ln>
          </p:spPr>
          <p:txBody>
            <a:bodyPr anchor="ctr"/>
            <a:lstStyle/>
            <a:p>
              <a:pPr algn="ctr"/>
              <a:endParaRPr>
                <a:cs typeface="+mn-ea"/>
                <a:sym typeface="+mn-lt"/>
              </a:endParaRPr>
            </a:p>
          </p:txBody>
        </p:sp>
        <p:sp>
          <p:nvSpPr>
            <p:cNvPr id="65" name="Rectangle: Rounded Corners 10"/>
            <p:cNvSpPr/>
            <p:nvPr/>
          </p:nvSpPr>
          <p:spPr>
            <a:xfrm rot="16200000">
              <a:off x="1025729" y="3024543"/>
              <a:ext cx="1790095" cy="206831"/>
            </a:xfrm>
            <a:prstGeom prst="roundRect">
              <a:avLst>
                <a:gd name="adj" fmla="val 50000"/>
              </a:avLst>
            </a:prstGeom>
            <a:solidFill>
              <a:schemeClr val="accent2"/>
            </a:solidFill>
            <a:ln w="19050">
              <a:noFill/>
              <a:miter lim="400000"/>
            </a:ln>
          </p:spPr>
          <p:txBody>
            <a:bodyPr anchor="ctr"/>
            <a:lstStyle/>
            <a:p>
              <a:pPr algn="ctr"/>
              <a:endParaRPr>
                <a:cs typeface="+mn-ea"/>
                <a:sym typeface="+mn-lt"/>
              </a:endParaRPr>
            </a:p>
          </p:txBody>
        </p:sp>
        <p:sp>
          <p:nvSpPr>
            <p:cNvPr id="66" name="Rectangle: Rounded Corners 11"/>
            <p:cNvSpPr/>
            <p:nvPr/>
          </p:nvSpPr>
          <p:spPr>
            <a:xfrm rot="16200000">
              <a:off x="1470218" y="4126779"/>
              <a:ext cx="901470" cy="206831"/>
            </a:xfrm>
            <a:prstGeom prst="roundRect">
              <a:avLst>
                <a:gd name="adj" fmla="val 50000"/>
              </a:avLst>
            </a:prstGeom>
            <a:solidFill>
              <a:schemeClr val="accent2"/>
            </a:solidFill>
            <a:ln w="12700">
              <a:solidFill>
                <a:schemeClr val="accent2"/>
              </a:solidFill>
              <a:miter lim="400000"/>
            </a:ln>
          </p:spPr>
          <p:txBody>
            <a:bodyPr anchor="ctr"/>
            <a:lstStyle/>
            <a:p>
              <a:pPr algn="ctr"/>
              <a:endParaRPr>
                <a:cs typeface="+mn-ea"/>
                <a:sym typeface="+mn-lt"/>
              </a:endParaRPr>
            </a:p>
          </p:txBody>
        </p:sp>
        <p:sp>
          <p:nvSpPr>
            <p:cNvPr id="67" name="Freeform: Shape 12"/>
            <p:cNvSpPr/>
            <p:nvPr/>
          </p:nvSpPr>
          <p:spPr>
            <a:xfrm rot="16200000">
              <a:off x="1536091" y="3391323"/>
              <a:ext cx="776273" cy="77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9050">
              <a:solidFill>
                <a:schemeClr val="bg1"/>
              </a:solidFill>
              <a:miter lim="400000"/>
            </a:ln>
          </p:spPr>
          <p:txBody>
            <a:bodyPr anchor="ctr"/>
            <a:lstStyle/>
            <a:p>
              <a:pPr algn="ctr"/>
              <a:endParaRPr>
                <a:cs typeface="+mn-ea"/>
                <a:sym typeface="+mn-lt"/>
              </a:endParaRPr>
            </a:p>
          </p:txBody>
        </p:sp>
      </p:grpSp>
      <p:grpSp>
        <p:nvGrpSpPr>
          <p:cNvPr id="36" name="PA_库_组合 18"/>
          <p:cNvGrpSpPr/>
          <p:nvPr>
            <p:custDataLst>
              <p:tags r:id="rId3"/>
            </p:custDataLst>
          </p:nvPr>
        </p:nvGrpSpPr>
        <p:grpSpPr>
          <a:xfrm>
            <a:off x="4497319" y="1816746"/>
            <a:ext cx="870768" cy="3297245"/>
            <a:chOff x="3499189" y="1741485"/>
            <a:chExt cx="776273" cy="2939444"/>
          </a:xfrm>
        </p:grpSpPr>
        <p:sp>
          <p:nvSpPr>
            <p:cNvPr id="60" name="Rectangle: Rounded Corners 19"/>
            <p:cNvSpPr/>
            <p:nvPr/>
          </p:nvSpPr>
          <p:spPr>
            <a:xfrm rot="16200000">
              <a:off x="2822560" y="2707112"/>
              <a:ext cx="2138085" cy="206831"/>
            </a:xfrm>
            <a:prstGeom prst="roundRect">
              <a:avLst>
                <a:gd name="adj" fmla="val 50000"/>
              </a:avLst>
            </a:prstGeom>
            <a:noFill/>
            <a:ln w="19050">
              <a:solidFill>
                <a:schemeClr val="accent4"/>
              </a:solidFill>
              <a:miter lim="400000"/>
            </a:ln>
          </p:spPr>
          <p:txBody>
            <a:bodyPr anchor="ctr"/>
            <a:lstStyle/>
            <a:p>
              <a:pPr algn="ctr"/>
              <a:endParaRPr>
                <a:cs typeface="+mn-ea"/>
                <a:sym typeface="+mn-lt"/>
              </a:endParaRPr>
            </a:p>
          </p:txBody>
        </p:sp>
        <p:sp>
          <p:nvSpPr>
            <p:cNvPr id="61" name="Rectangle: Rounded Corners 20"/>
            <p:cNvSpPr/>
            <p:nvPr/>
          </p:nvSpPr>
          <p:spPr>
            <a:xfrm rot="16200000">
              <a:off x="2852788" y="2884225"/>
              <a:ext cx="2070729" cy="206831"/>
            </a:xfrm>
            <a:prstGeom prst="roundRect">
              <a:avLst>
                <a:gd name="adj" fmla="val 50000"/>
              </a:avLst>
            </a:prstGeom>
            <a:solidFill>
              <a:schemeClr val="accent4"/>
            </a:solidFill>
            <a:ln w="19050">
              <a:noFill/>
              <a:miter lim="400000"/>
            </a:ln>
          </p:spPr>
          <p:txBody>
            <a:bodyPr anchor="ctr"/>
            <a:lstStyle/>
            <a:p>
              <a:pPr algn="ctr"/>
              <a:endParaRPr>
                <a:cs typeface="+mn-ea"/>
                <a:sym typeface="+mn-lt"/>
              </a:endParaRPr>
            </a:p>
          </p:txBody>
        </p:sp>
        <p:sp>
          <p:nvSpPr>
            <p:cNvPr id="62" name="Rectangle: Rounded Corners 21"/>
            <p:cNvSpPr/>
            <p:nvPr/>
          </p:nvSpPr>
          <p:spPr>
            <a:xfrm rot="16200000">
              <a:off x="3437593" y="4126778"/>
              <a:ext cx="901470" cy="206831"/>
            </a:xfrm>
            <a:prstGeom prst="roundRect">
              <a:avLst>
                <a:gd name="adj" fmla="val 50000"/>
              </a:avLst>
            </a:prstGeom>
            <a:solidFill>
              <a:schemeClr val="accent4"/>
            </a:solidFill>
            <a:ln w="12700">
              <a:solidFill>
                <a:schemeClr val="accent4"/>
              </a:solidFill>
              <a:miter lim="400000"/>
            </a:ln>
          </p:spPr>
          <p:txBody>
            <a:bodyPr anchor="ctr"/>
            <a:lstStyle/>
            <a:p>
              <a:pPr algn="ctr"/>
              <a:endParaRPr>
                <a:cs typeface="+mn-ea"/>
                <a:sym typeface="+mn-lt"/>
              </a:endParaRPr>
            </a:p>
          </p:txBody>
        </p:sp>
        <p:sp>
          <p:nvSpPr>
            <p:cNvPr id="63" name="Freeform: Shape 22"/>
            <p:cNvSpPr/>
            <p:nvPr/>
          </p:nvSpPr>
          <p:spPr>
            <a:xfrm rot="16200000">
              <a:off x="3499189" y="3127415"/>
              <a:ext cx="776273" cy="77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9050">
              <a:solidFill>
                <a:schemeClr val="bg1"/>
              </a:solidFill>
              <a:miter lim="400000"/>
            </a:ln>
          </p:spPr>
          <p:txBody>
            <a:bodyPr anchor="ctr"/>
            <a:lstStyle/>
            <a:p>
              <a:pPr algn="ctr"/>
              <a:endParaRPr>
                <a:cs typeface="+mn-ea"/>
                <a:sym typeface="+mn-lt"/>
              </a:endParaRPr>
            </a:p>
          </p:txBody>
        </p:sp>
      </p:grpSp>
      <p:grpSp>
        <p:nvGrpSpPr>
          <p:cNvPr id="37" name="PA_库_组合 23"/>
          <p:cNvGrpSpPr/>
          <p:nvPr>
            <p:custDataLst>
              <p:tags r:id="rId4"/>
            </p:custDataLst>
          </p:nvPr>
        </p:nvGrpSpPr>
        <p:grpSpPr>
          <a:xfrm>
            <a:off x="3407733" y="1816746"/>
            <a:ext cx="870768" cy="3297245"/>
            <a:chOff x="2467753" y="1741486"/>
            <a:chExt cx="776273" cy="2939444"/>
          </a:xfrm>
        </p:grpSpPr>
        <p:sp>
          <p:nvSpPr>
            <p:cNvPr id="56" name="Rectangle: Rounded Corners 24"/>
            <p:cNvSpPr/>
            <p:nvPr/>
          </p:nvSpPr>
          <p:spPr>
            <a:xfrm rot="16200000">
              <a:off x="1790122" y="2707113"/>
              <a:ext cx="2138085" cy="206831"/>
            </a:xfrm>
            <a:prstGeom prst="roundRect">
              <a:avLst>
                <a:gd name="adj" fmla="val 50000"/>
              </a:avLst>
            </a:prstGeom>
            <a:noFill/>
            <a:ln w="19050">
              <a:solidFill>
                <a:schemeClr val="accent3"/>
              </a:solidFill>
              <a:miter lim="400000"/>
            </a:ln>
          </p:spPr>
          <p:txBody>
            <a:bodyPr anchor="ctr"/>
            <a:lstStyle/>
            <a:p>
              <a:pPr algn="ctr"/>
              <a:endParaRPr>
                <a:cs typeface="+mn-ea"/>
                <a:sym typeface="+mn-lt"/>
              </a:endParaRPr>
            </a:p>
          </p:txBody>
        </p:sp>
        <p:sp>
          <p:nvSpPr>
            <p:cNvPr id="57" name="Rectangle: Rounded Corners 25"/>
            <p:cNvSpPr/>
            <p:nvPr/>
          </p:nvSpPr>
          <p:spPr>
            <a:xfrm rot="16200000">
              <a:off x="2343330" y="3407205"/>
              <a:ext cx="1024769" cy="206831"/>
            </a:xfrm>
            <a:prstGeom prst="roundRect">
              <a:avLst>
                <a:gd name="adj" fmla="val 50000"/>
              </a:avLst>
            </a:prstGeom>
            <a:solidFill>
              <a:schemeClr val="accent3"/>
            </a:solidFill>
            <a:ln w="19050">
              <a:noFill/>
              <a:miter lim="400000"/>
            </a:ln>
          </p:spPr>
          <p:txBody>
            <a:bodyPr anchor="ctr"/>
            <a:lstStyle/>
            <a:p>
              <a:pPr algn="ctr"/>
              <a:endParaRPr>
                <a:cs typeface="+mn-ea"/>
                <a:sym typeface="+mn-lt"/>
              </a:endParaRPr>
            </a:p>
          </p:txBody>
        </p:sp>
        <p:sp>
          <p:nvSpPr>
            <p:cNvPr id="58" name="Rectangle: Rounded Corners 26"/>
            <p:cNvSpPr/>
            <p:nvPr/>
          </p:nvSpPr>
          <p:spPr>
            <a:xfrm rot="16200000">
              <a:off x="2405155" y="4126779"/>
              <a:ext cx="901470" cy="206831"/>
            </a:xfrm>
            <a:prstGeom prst="roundRect">
              <a:avLst>
                <a:gd name="adj" fmla="val 50000"/>
              </a:avLst>
            </a:prstGeom>
            <a:solidFill>
              <a:schemeClr val="accent3"/>
            </a:solidFill>
            <a:ln w="12700">
              <a:solidFill>
                <a:schemeClr val="accent3"/>
              </a:solidFill>
              <a:miter lim="400000"/>
            </a:ln>
          </p:spPr>
          <p:txBody>
            <a:bodyPr anchor="ctr"/>
            <a:lstStyle/>
            <a:p>
              <a:pPr algn="ctr"/>
              <a:endParaRPr>
                <a:cs typeface="+mn-ea"/>
                <a:sym typeface="+mn-lt"/>
              </a:endParaRPr>
            </a:p>
          </p:txBody>
        </p:sp>
        <p:sp>
          <p:nvSpPr>
            <p:cNvPr id="59" name="Freeform: Shape 27"/>
            <p:cNvSpPr/>
            <p:nvPr/>
          </p:nvSpPr>
          <p:spPr>
            <a:xfrm rot="16200000">
              <a:off x="2467753" y="3687223"/>
              <a:ext cx="776273" cy="77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9050">
              <a:solidFill>
                <a:schemeClr val="bg1"/>
              </a:solidFill>
              <a:miter lim="400000"/>
            </a:ln>
          </p:spPr>
          <p:txBody>
            <a:bodyPr anchor="ctr"/>
            <a:lstStyle/>
            <a:p>
              <a:pPr algn="ctr"/>
              <a:endParaRPr>
                <a:cs typeface="+mn-ea"/>
                <a:sym typeface="+mn-lt"/>
              </a:endParaRPr>
            </a:p>
          </p:txBody>
        </p:sp>
      </p:grpSp>
      <p:sp>
        <p:nvSpPr>
          <p:cNvPr id="38" name="PA_库_Freeform: Shape 28"/>
          <p:cNvSpPr/>
          <p:nvPr>
            <p:custDataLst>
              <p:tags r:id="rId5"/>
            </p:custDataLst>
          </p:nvPr>
        </p:nvSpPr>
        <p:spPr bwMode="auto">
          <a:xfrm>
            <a:off x="1384020" y="3567537"/>
            <a:ext cx="576615" cy="505714"/>
          </a:xfrm>
          <a:custGeom>
            <a:avLst/>
            <a:gdLst>
              <a:gd name="T0" fmla="*/ 168 w 336"/>
              <a:gd name="T1" fmla="*/ 0 h 294"/>
              <a:gd name="T2" fmla="*/ 0 w 336"/>
              <a:gd name="T3" fmla="*/ 126 h 294"/>
              <a:gd name="T4" fmla="*/ 74 w 336"/>
              <a:gd name="T5" fmla="*/ 230 h 294"/>
              <a:gd name="T6" fmla="*/ 74 w 336"/>
              <a:gd name="T7" fmla="*/ 231 h 294"/>
              <a:gd name="T8" fmla="*/ 53 w 336"/>
              <a:gd name="T9" fmla="*/ 281 h 294"/>
              <a:gd name="T10" fmla="*/ 53 w 336"/>
              <a:gd name="T11" fmla="*/ 281 h 294"/>
              <a:gd name="T12" fmla="*/ 53 w 336"/>
              <a:gd name="T13" fmla="*/ 284 h 294"/>
              <a:gd name="T14" fmla="*/ 62 w 336"/>
              <a:gd name="T15" fmla="*/ 294 h 294"/>
              <a:gd name="T16" fmla="*/ 65 w 336"/>
              <a:gd name="T17" fmla="*/ 294 h 294"/>
              <a:gd name="T18" fmla="*/ 136 w 336"/>
              <a:gd name="T19" fmla="*/ 250 h 294"/>
              <a:gd name="T20" fmla="*/ 168 w 336"/>
              <a:gd name="T21" fmla="*/ 252 h 294"/>
              <a:gd name="T22" fmla="*/ 336 w 336"/>
              <a:gd name="T23" fmla="*/ 126 h 294"/>
              <a:gd name="T24" fmla="*/ 168 w 336"/>
              <a:gd name="T25" fmla="*/ 0 h 294"/>
              <a:gd name="T26" fmla="*/ 168 w 336"/>
              <a:gd name="T27" fmla="*/ 231 h 294"/>
              <a:gd name="T28" fmla="*/ 139 w 336"/>
              <a:gd name="T29" fmla="*/ 229 h 294"/>
              <a:gd name="T30" fmla="*/ 136 w 336"/>
              <a:gd name="T31" fmla="*/ 229 h 294"/>
              <a:gd name="T32" fmla="*/ 119 w 336"/>
              <a:gd name="T33" fmla="*/ 236 h 294"/>
              <a:gd name="T34" fmla="*/ 87 w 336"/>
              <a:gd name="T35" fmla="*/ 263 h 294"/>
              <a:gd name="T36" fmla="*/ 94 w 336"/>
              <a:gd name="T37" fmla="*/ 232 h 294"/>
              <a:gd name="T38" fmla="*/ 95 w 336"/>
              <a:gd name="T39" fmla="*/ 230 h 294"/>
              <a:gd name="T40" fmla="*/ 83 w 336"/>
              <a:gd name="T41" fmla="*/ 212 h 294"/>
              <a:gd name="T42" fmla="*/ 21 w 336"/>
              <a:gd name="T43" fmla="*/ 126 h 294"/>
              <a:gd name="T44" fmla="*/ 168 w 336"/>
              <a:gd name="T45" fmla="*/ 21 h 294"/>
              <a:gd name="T46" fmla="*/ 315 w 336"/>
              <a:gd name="T47" fmla="*/ 126 h 294"/>
              <a:gd name="T48" fmla="*/ 168 w 336"/>
              <a:gd name="T49" fmla="*/ 23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6" h="294">
                <a:moveTo>
                  <a:pt x="168" y="0"/>
                </a:moveTo>
                <a:cubicBezTo>
                  <a:pt x="75" y="0"/>
                  <a:pt x="0" y="56"/>
                  <a:pt x="0" y="126"/>
                </a:cubicBezTo>
                <a:cubicBezTo>
                  <a:pt x="0" y="169"/>
                  <a:pt x="29" y="208"/>
                  <a:pt x="74" y="230"/>
                </a:cubicBezTo>
                <a:cubicBezTo>
                  <a:pt x="74" y="231"/>
                  <a:pt x="74" y="231"/>
                  <a:pt x="74" y="231"/>
                </a:cubicBezTo>
                <a:cubicBezTo>
                  <a:pt x="74" y="250"/>
                  <a:pt x="59" y="270"/>
                  <a:pt x="53" y="281"/>
                </a:cubicBezTo>
                <a:cubicBezTo>
                  <a:pt x="53" y="281"/>
                  <a:pt x="53" y="281"/>
                  <a:pt x="53" y="281"/>
                </a:cubicBezTo>
                <a:cubicBezTo>
                  <a:pt x="53" y="282"/>
                  <a:pt x="53" y="283"/>
                  <a:pt x="53" y="284"/>
                </a:cubicBezTo>
                <a:cubicBezTo>
                  <a:pt x="53" y="290"/>
                  <a:pt x="57" y="294"/>
                  <a:pt x="62" y="294"/>
                </a:cubicBezTo>
                <a:cubicBezTo>
                  <a:pt x="63" y="294"/>
                  <a:pt x="65" y="294"/>
                  <a:pt x="65" y="294"/>
                </a:cubicBezTo>
                <a:cubicBezTo>
                  <a:pt x="98" y="288"/>
                  <a:pt x="128" y="258"/>
                  <a:pt x="136" y="250"/>
                </a:cubicBezTo>
                <a:cubicBezTo>
                  <a:pt x="146" y="251"/>
                  <a:pt x="157" y="252"/>
                  <a:pt x="168" y="252"/>
                </a:cubicBezTo>
                <a:cubicBezTo>
                  <a:pt x="261" y="252"/>
                  <a:pt x="336" y="196"/>
                  <a:pt x="336" y="126"/>
                </a:cubicBezTo>
                <a:cubicBezTo>
                  <a:pt x="336" y="56"/>
                  <a:pt x="261" y="0"/>
                  <a:pt x="168" y="0"/>
                </a:cubicBezTo>
                <a:close/>
                <a:moveTo>
                  <a:pt x="168" y="231"/>
                </a:moveTo>
                <a:cubicBezTo>
                  <a:pt x="158" y="231"/>
                  <a:pt x="148" y="230"/>
                  <a:pt x="139" y="229"/>
                </a:cubicBezTo>
                <a:cubicBezTo>
                  <a:pt x="138" y="229"/>
                  <a:pt x="137" y="229"/>
                  <a:pt x="136" y="229"/>
                </a:cubicBezTo>
                <a:cubicBezTo>
                  <a:pt x="129" y="229"/>
                  <a:pt x="123" y="231"/>
                  <a:pt x="119" y="236"/>
                </a:cubicBezTo>
                <a:cubicBezTo>
                  <a:pt x="115" y="242"/>
                  <a:pt x="102" y="254"/>
                  <a:pt x="87" y="263"/>
                </a:cubicBezTo>
                <a:cubicBezTo>
                  <a:pt x="91" y="254"/>
                  <a:pt x="94" y="243"/>
                  <a:pt x="94" y="232"/>
                </a:cubicBezTo>
                <a:cubicBezTo>
                  <a:pt x="95" y="231"/>
                  <a:pt x="95" y="231"/>
                  <a:pt x="95" y="230"/>
                </a:cubicBezTo>
                <a:cubicBezTo>
                  <a:pt x="95" y="222"/>
                  <a:pt x="90" y="215"/>
                  <a:pt x="83" y="212"/>
                </a:cubicBezTo>
                <a:cubicBezTo>
                  <a:pt x="44" y="192"/>
                  <a:pt x="21" y="160"/>
                  <a:pt x="21" y="126"/>
                </a:cubicBezTo>
                <a:cubicBezTo>
                  <a:pt x="21" y="68"/>
                  <a:pt x="87" y="21"/>
                  <a:pt x="168" y="21"/>
                </a:cubicBezTo>
                <a:cubicBezTo>
                  <a:pt x="249" y="21"/>
                  <a:pt x="315" y="68"/>
                  <a:pt x="315" y="126"/>
                </a:cubicBezTo>
                <a:cubicBezTo>
                  <a:pt x="315" y="184"/>
                  <a:pt x="249" y="231"/>
                  <a:pt x="168" y="231"/>
                </a:cubicBezTo>
                <a:close/>
              </a:path>
            </a:pathLst>
          </a:custGeom>
          <a:solidFill>
            <a:schemeClr val="bg1"/>
          </a:solidFill>
          <a:ln>
            <a:noFill/>
          </a:ln>
        </p:spPr>
        <p:txBody>
          <a:bodyPr anchor="ctr"/>
          <a:lstStyle/>
          <a:p>
            <a:pPr algn="ctr"/>
            <a:endParaRPr>
              <a:cs typeface="+mn-ea"/>
              <a:sym typeface="+mn-lt"/>
            </a:endParaRPr>
          </a:p>
        </p:txBody>
      </p:sp>
      <p:grpSp>
        <p:nvGrpSpPr>
          <p:cNvPr id="39" name="PA_库_组合 29"/>
          <p:cNvGrpSpPr/>
          <p:nvPr>
            <p:custDataLst>
              <p:tags r:id="rId6"/>
            </p:custDataLst>
          </p:nvPr>
        </p:nvGrpSpPr>
        <p:grpSpPr>
          <a:xfrm>
            <a:off x="2557345" y="3842571"/>
            <a:ext cx="394245" cy="524582"/>
            <a:chOff x="7913688" y="-280988"/>
            <a:chExt cx="1733550" cy="2306638"/>
          </a:xfrm>
          <a:solidFill>
            <a:schemeClr val="bg1"/>
          </a:solidFill>
        </p:grpSpPr>
        <p:sp>
          <p:nvSpPr>
            <p:cNvPr id="48" name="Freeform: Shape 30"/>
            <p:cNvSpPr/>
            <p:nvPr/>
          </p:nvSpPr>
          <p:spPr bwMode="auto">
            <a:xfrm>
              <a:off x="8215313" y="1317625"/>
              <a:ext cx="1155700" cy="71438"/>
            </a:xfrm>
            <a:custGeom>
              <a:avLst/>
              <a:gdLst>
                <a:gd name="T0" fmla="*/ 9 w 306"/>
                <a:gd name="T1" fmla="*/ 0 h 19"/>
                <a:gd name="T2" fmla="*/ 0 w 306"/>
                <a:gd name="T3" fmla="*/ 10 h 19"/>
                <a:gd name="T4" fmla="*/ 9 w 306"/>
                <a:gd name="T5" fmla="*/ 19 h 19"/>
                <a:gd name="T6" fmla="*/ 297 w 306"/>
                <a:gd name="T7" fmla="*/ 19 h 19"/>
                <a:gd name="T8" fmla="*/ 306 w 306"/>
                <a:gd name="T9" fmla="*/ 10 h 19"/>
                <a:gd name="T10" fmla="*/ 297 w 306"/>
                <a:gd name="T11" fmla="*/ 0 h 19"/>
                <a:gd name="T12" fmla="*/ 9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9" y="0"/>
                  </a:moveTo>
                  <a:cubicBezTo>
                    <a:pt x="4" y="0"/>
                    <a:pt x="0" y="5"/>
                    <a:pt x="0" y="10"/>
                  </a:cubicBezTo>
                  <a:cubicBezTo>
                    <a:pt x="0" y="15"/>
                    <a:pt x="4" y="19"/>
                    <a:pt x="9" y="19"/>
                  </a:cubicBezTo>
                  <a:cubicBezTo>
                    <a:pt x="297" y="19"/>
                    <a:pt x="297" y="19"/>
                    <a:pt x="297" y="19"/>
                  </a:cubicBezTo>
                  <a:cubicBezTo>
                    <a:pt x="302" y="19"/>
                    <a:pt x="306" y="15"/>
                    <a:pt x="306" y="10"/>
                  </a:cubicBezTo>
                  <a:cubicBezTo>
                    <a:pt x="306" y="5"/>
                    <a:pt x="302" y="0"/>
                    <a:pt x="297" y="0"/>
                  </a:cubicBez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49" name="Freeform: Shape 31"/>
            <p:cNvSpPr/>
            <p:nvPr/>
          </p:nvSpPr>
          <p:spPr bwMode="auto">
            <a:xfrm>
              <a:off x="8215313" y="1535112"/>
              <a:ext cx="1155700" cy="71438"/>
            </a:xfrm>
            <a:custGeom>
              <a:avLst/>
              <a:gdLst>
                <a:gd name="T0" fmla="*/ 297 w 306"/>
                <a:gd name="T1" fmla="*/ 0 h 19"/>
                <a:gd name="T2" fmla="*/ 9 w 306"/>
                <a:gd name="T3" fmla="*/ 0 h 19"/>
                <a:gd name="T4" fmla="*/ 0 w 306"/>
                <a:gd name="T5" fmla="*/ 9 h 19"/>
                <a:gd name="T6" fmla="*/ 9 w 306"/>
                <a:gd name="T7" fmla="*/ 19 h 19"/>
                <a:gd name="T8" fmla="*/ 297 w 306"/>
                <a:gd name="T9" fmla="*/ 19 h 19"/>
                <a:gd name="T10" fmla="*/ 306 w 306"/>
                <a:gd name="T11" fmla="*/ 9 h 19"/>
                <a:gd name="T12" fmla="*/ 297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297" y="0"/>
                  </a:moveTo>
                  <a:cubicBezTo>
                    <a:pt x="9" y="0"/>
                    <a:pt x="9" y="0"/>
                    <a:pt x="9" y="0"/>
                  </a:cubicBezTo>
                  <a:cubicBezTo>
                    <a:pt x="4" y="0"/>
                    <a:pt x="0" y="4"/>
                    <a:pt x="0" y="9"/>
                  </a:cubicBezTo>
                  <a:cubicBezTo>
                    <a:pt x="0" y="15"/>
                    <a:pt x="4" y="19"/>
                    <a:pt x="9" y="19"/>
                  </a:cubicBezTo>
                  <a:cubicBezTo>
                    <a:pt x="297" y="19"/>
                    <a:pt x="297" y="19"/>
                    <a:pt x="297" y="19"/>
                  </a:cubicBezTo>
                  <a:cubicBezTo>
                    <a:pt x="302" y="19"/>
                    <a:pt x="306" y="15"/>
                    <a:pt x="306" y="9"/>
                  </a:cubicBezTo>
                  <a:cubicBezTo>
                    <a:pt x="306" y="4"/>
                    <a:pt x="302" y="0"/>
                    <a:pt x="2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0" name="Freeform: Shape 32"/>
            <p:cNvSpPr/>
            <p:nvPr/>
          </p:nvSpPr>
          <p:spPr bwMode="auto">
            <a:xfrm>
              <a:off x="7913688" y="-280988"/>
              <a:ext cx="1733550" cy="2306638"/>
            </a:xfrm>
            <a:custGeom>
              <a:avLst/>
              <a:gdLst>
                <a:gd name="T0" fmla="*/ 353 w 459"/>
                <a:gd name="T1" fmla="*/ 12 h 612"/>
                <a:gd name="T2" fmla="*/ 325 w 459"/>
                <a:gd name="T3" fmla="*/ 0 h 612"/>
                <a:gd name="T4" fmla="*/ 57 w 459"/>
                <a:gd name="T5" fmla="*/ 0 h 612"/>
                <a:gd name="T6" fmla="*/ 0 w 459"/>
                <a:gd name="T7" fmla="*/ 57 h 612"/>
                <a:gd name="T8" fmla="*/ 0 w 459"/>
                <a:gd name="T9" fmla="*/ 555 h 612"/>
                <a:gd name="T10" fmla="*/ 57 w 459"/>
                <a:gd name="T11" fmla="*/ 612 h 612"/>
                <a:gd name="T12" fmla="*/ 402 w 459"/>
                <a:gd name="T13" fmla="*/ 612 h 612"/>
                <a:gd name="T14" fmla="*/ 459 w 459"/>
                <a:gd name="T15" fmla="*/ 555 h 612"/>
                <a:gd name="T16" fmla="*/ 459 w 459"/>
                <a:gd name="T17" fmla="*/ 153 h 612"/>
                <a:gd name="T18" fmla="*/ 353 w 459"/>
                <a:gd name="T19" fmla="*/ 12 h 612"/>
                <a:gd name="T20" fmla="*/ 344 w 459"/>
                <a:gd name="T21" fmla="*/ 59 h 612"/>
                <a:gd name="T22" fmla="*/ 409 w 459"/>
                <a:gd name="T23" fmla="*/ 134 h 612"/>
                <a:gd name="T24" fmla="*/ 344 w 459"/>
                <a:gd name="T25" fmla="*/ 134 h 612"/>
                <a:gd name="T26" fmla="*/ 344 w 459"/>
                <a:gd name="T27" fmla="*/ 59 h 612"/>
                <a:gd name="T28" fmla="*/ 421 w 459"/>
                <a:gd name="T29" fmla="*/ 555 h 612"/>
                <a:gd name="T30" fmla="*/ 402 w 459"/>
                <a:gd name="T31" fmla="*/ 574 h 612"/>
                <a:gd name="T32" fmla="*/ 57 w 459"/>
                <a:gd name="T33" fmla="*/ 574 h 612"/>
                <a:gd name="T34" fmla="*/ 38 w 459"/>
                <a:gd name="T35" fmla="*/ 555 h 612"/>
                <a:gd name="T36" fmla="*/ 38 w 459"/>
                <a:gd name="T37" fmla="*/ 57 h 612"/>
                <a:gd name="T38" fmla="*/ 57 w 459"/>
                <a:gd name="T39" fmla="*/ 38 h 612"/>
                <a:gd name="T40" fmla="*/ 306 w 459"/>
                <a:gd name="T41" fmla="*/ 38 h 612"/>
                <a:gd name="T42" fmla="*/ 306 w 459"/>
                <a:gd name="T43" fmla="*/ 172 h 612"/>
                <a:gd name="T44" fmla="*/ 421 w 459"/>
                <a:gd name="T45" fmla="*/ 172 h 612"/>
                <a:gd name="T46" fmla="*/ 421 w 459"/>
                <a:gd name="T47" fmla="*/ 5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9" h="612">
                  <a:moveTo>
                    <a:pt x="353" y="12"/>
                  </a:moveTo>
                  <a:cubicBezTo>
                    <a:pt x="346" y="4"/>
                    <a:pt x="336" y="0"/>
                    <a:pt x="325" y="0"/>
                  </a:cubicBezTo>
                  <a:cubicBezTo>
                    <a:pt x="57" y="0"/>
                    <a:pt x="57" y="0"/>
                    <a:pt x="57" y="0"/>
                  </a:cubicBezTo>
                  <a:cubicBezTo>
                    <a:pt x="26" y="0"/>
                    <a:pt x="0" y="25"/>
                    <a:pt x="0" y="57"/>
                  </a:cubicBezTo>
                  <a:cubicBezTo>
                    <a:pt x="0" y="555"/>
                    <a:pt x="0" y="555"/>
                    <a:pt x="0" y="555"/>
                  </a:cubicBezTo>
                  <a:cubicBezTo>
                    <a:pt x="0" y="587"/>
                    <a:pt x="26" y="612"/>
                    <a:pt x="57" y="612"/>
                  </a:cubicBezTo>
                  <a:cubicBezTo>
                    <a:pt x="402" y="612"/>
                    <a:pt x="402" y="612"/>
                    <a:pt x="402" y="612"/>
                  </a:cubicBezTo>
                  <a:cubicBezTo>
                    <a:pt x="434" y="612"/>
                    <a:pt x="459" y="587"/>
                    <a:pt x="459" y="555"/>
                  </a:cubicBezTo>
                  <a:cubicBezTo>
                    <a:pt x="459" y="153"/>
                    <a:pt x="459" y="153"/>
                    <a:pt x="459" y="153"/>
                  </a:cubicBezTo>
                  <a:cubicBezTo>
                    <a:pt x="459" y="138"/>
                    <a:pt x="459" y="127"/>
                    <a:pt x="353" y="12"/>
                  </a:cubicBezTo>
                  <a:close/>
                  <a:moveTo>
                    <a:pt x="344" y="59"/>
                  </a:moveTo>
                  <a:cubicBezTo>
                    <a:pt x="364" y="80"/>
                    <a:pt x="392" y="113"/>
                    <a:pt x="409" y="134"/>
                  </a:cubicBezTo>
                  <a:cubicBezTo>
                    <a:pt x="344" y="134"/>
                    <a:pt x="344" y="134"/>
                    <a:pt x="344" y="134"/>
                  </a:cubicBezTo>
                  <a:lnTo>
                    <a:pt x="344" y="59"/>
                  </a:lnTo>
                  <a:close/>
                  <a:moveTo>
                    <a:pt x="421" y="555"/>
                  </a:moveTo>
                  <a:cubicBezTo>
                    <a:pt x="421" y="566"/>
                    <a:pt x="412" y="574"/>
                    <a:pt x="402" y="574"/>
                  </a:cubicBezTo>
                  <a:cubicBezTo>
                    <a:pt x="57" y="574"/>
                    <a:pt x="57" y="574"/>
                    <a:pt x="57" y="574"/>
                  </a:cubicBezTo>
                  <a:cubicBezTo>
                    <a:pt x="47" y="574"/>
                    <a:pt x="38" y="566"/>
                    <a:pt x="38" y="555"/>
                  </a:cubicBezTo>
                  <a:cubicBezTo>
                    <a:pt x="38" y="57"/>
                    <a:pt x="38" y="57"/>
                    <a:pt x="38" y="57"/>
                  </a:cubicBezTo>
                  <a:cubicBezTo>
                    <a:pt x="38" y="47"/>
                    <a:pt x="47" y="38"/>
                    <a:pt x="57" y="38"/>
                  </a:cubicBezTo>
                  <a:cubicBezTo>
                    <a:pt x="306" y="38"/>
                    <a:pt x="306" y="38"/>
                    <a:pt x="306" y="38"/>
                  </a:cubicBezTo>
                  <a:cubicBezTo>
                    <a:pt x="306" y="172"/>
                    <a:pt x="306" y="172"/>
                    <a:pt x="306" y="172"/>
                  </a:cubicBezTo>
                  <a:cubicBezTo>
                    <a:pt x="421" y="172"/>
                    <a:pt x="421" y="172"/>
                    <a:pt x="421" y="172"/>
                  </a:cubicBezTo>
                  <a:lnTo>
                    <a:pt x="421" y="5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1" name="Freeform: Shape 33"/>
            <p:cNvSpPr/>
            <p:nvPr/>
          </p:nvSpPr>
          <p:spPr bwMode="auto">
            <a:xfrm>
              <a:off x="8199438" y="77787"/>
              <a:ext cx="725488" cy="146050"/>
            </a:xfrm>
            <a:custGeom>
              <a:avLst/>
              <a:gdLst>
                <a:gd name="T0" fmla="*/ 19 w 192"/>
                <a:gd name="T1" fmla="*/ 39 h 39"/>
                <a:gd name="T2" fmla="*/ 173 w 192"/>
                <a:gd name="T3" fmla="*/ 39 h 39"/>
                <a:gd name="T4" fmla="*/ 192 w 192"/>
                <a:gd name="T5" fmla="*/ 20 h 39"/>
                <a:gd name="T6" fmla="*/ 173 w 192"/>
                <a:gd name="T7" fmla="*/ 0 h 39"/>
                <a:gd name="T8" fmla="*/ 19 w 192"/>
                <a:gd name="T9" fmla="*/ 0 h 39"/>
                <a:gd name="T10" fmla="*/ 0 w 192"/>
                <a:gd name="T11" fmla="*/ 20 h 39"/>
                <a:gd name="T12" fmla="*/ 19 w 19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2" h="39">
                  <a:moveTo>
                    <a:pt x="19" y="39"/>
                  </a:moveTo>
                  <a:cubicBezTo>
                    <a:pt x="173" y="39"/>
                    <a:pt x="173" y="39"/>
                    <a:pt x="173" y="39"/>
                  </a:cubicBezTo>
                  <a:cubicBezTo>
                    <a:pt x="183" y="39"/>
                    <a:pt x="192" y="30"/>
                    <a:pt x="192" y="20"/>
                  </a:cubicBezTo>
                  <a:cubicBezTo>
                    <a:pt x="192" y="9"/>
                    <a:pt x="183" y="0"/>
                    <a:pt x="173" y="0"/>
                  </a:cubicBezTo>
                  <a:cubicBezTo>
                    <a:pt x="19" y="0"/>
                    <a:pt x="19" y="0"/>
                    <a:pt x="19" y="0"/>
                  </a:cubicBezTo>
                  <a:cubicBezTo>
                    <a:pt x="9" y="0"/>
                    <a:pt x="0" y="9"/>
                    <a:pt x="0" y="20"/>
                  </a:cubicBezTo>
                  <a:cubicBezTo>
                    <a:pt x="0" y="30"/>
                    <a:pt x="9" y="39"/>
                    <a:pt x="19"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2" name="Freeform: Shape 34"/>
            <p:cNvSpPr/>
            <p:nvPr/>
          </p:nvSpPr>
          <p:spPr bwMode="auto">
            <a:xfrm>
              <a:off x="8199438" y="438150"/>
              <a:ext cx="725488" cy="73025"/>
            </a:xfrm>
            <a:custGeom>
              <a:avLst/>
              <a:gdLst>
                <a:gd name="T0" fmla="*/ 10 w 192"/>
                <a:gd name="T1" fmla="*/ 19 h 19"/>
                <a:gd name="T2" fmla="*/ 182 w 192"/>
                <a:gd name="T3" fmla="*/ 19 h 19"/>
                <a:gd name="T4" fmla="*/ 192 w 192"/>
                <a:gd name="T5" fmla="*/ 10 h 19"/>
                <a:gd name="T6" fmla="*/ 182 w 192"/>
                <a:gd name="T7" fmla="*/ 0 h 19"/>
                <a:gd name="T8" fmla="*/ 10 w 192"/>
                <a:gd name="T9" fmla="*/ 0 h 19"/>
                <a:gd name="T10" fmla="*/ 0 w 192"/>
                <a:gd name="T11" fmla="*/ 10 h 19"/>
                <a:gd name="T12" fmla="*/ 10 w 19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2" h="19">
                  <a:moveTo>
                    <a:pt x="10" y="19"/>
                  </a:moveTo>
                  <a:cubicBezTo>
                    <a:pt x="182" y="19"/>
                    <a:pt x="182" y="19"/>
                    <a:pt x="182" y="19"/>
                  </a:cubicBezTo>
                  <a:cubicBezTo>
                    <a:pt x="188" y="19"/>
                    <a:pt x="192" y="15"/>
                    <a:pt x="192" y="10"/>
                  </a:cubicBezTo>
                  <a:cubicBezTo>
                    <a:pt x="192" y="4"/>
                    <a:pt x="188" y="0"/>
                    <a:pt x="182"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3" name="Freeform: Shape 35"/>
            <p:cNvSpPr/>
            <p:nvPr/>
          </p:nvSpPr>
          <p:spPr bwMode="auto">
            <a:xfrm>
              <a:off x="8199438" y="657225"/>
              <a:ext cx="1160463" cy="71438"/>
            </a:xfrm>
            <a:custGeom>
              <a:avLst/>
              <a:gdLst>
                <a:gd name="T0" fmla="*/ 0 w 307"/>
                <a:gd name="T1" fmla="*/ 9 h 19"/>
                <a:gd name="T2" fmla="*/ 10 w 307"/>
                <a:gd name="T3" fmla="*/ 19 h 19"/>
                <a:gd name="T4" fmla="*/ 297 w 307"/>
                <a:gd name="T5" fmla="*/ 19 h 19"/>
                <a:gd name="T6" fmla="*/ 307 w 307"/>
                <a:gd name="T7" fmla="*/ 9 h 19"/>
                <a:gd name="T8" fmla="*/ 297 w 307"/>
                <a:gd name="T9" fmla="*/ 0 h 19"/>
                <a:gd name="T10" fmla="*/ 10 w 307"/>
                <a:gd name="T11" fmla="*/ 0 h 19"/>
                <a:gd name="T12" fmla="*/ 0 w 307"/>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307" h="19">
                  <a:moveTo>
                    <a:pt x="0" y="9"/>
                  </a:moveTo>
                  <a:cubicBezTo>
                    <a:pt x="0" y="14"/>
                    <a:pt x="5" y="19"/>
                    <a:pt x="10" y="19"/>
                  </a:cubicBezTo>
                  <a:cubicBezTo>
                    <a:pt x="297" y="19"/>
                    <a:pt x="297" y="19"/>
                    <a:pt x="297" y="19"/>
                  </a:cubicBezTo>
                  <a:cubicBezTo>
                    <a:pt x="302" y="19"/>
                    <a:pt x="307" y="14"/>
                    <a:pt x="307" y="9"/>
                  </a:cubicBezTo>
                  <a:cubicBezTo>
                    <a:pt x="307" y="4"/>
                    <a:pt x="302" y="0"/>
                    <a:pt x="297" y="0"/>
                  </a:cubicBezTo>
                  <a:cubicBezTo>
                    <a:pt x="10" y="0"/>
                    <a:pt x="10" y="0"/>
                    <a:pt x="10" y="0"/>
                  </a:cubicBezTo>
                  <a:cubicBezTo>
                    <a:pt x="5" y="0"/>
                    <a:pt x="0" y="4"/>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4" name="Freeform: Shape 36"/>
            <p:cNvSpPr/>
            <p:nvPr/>
          </p:nvSpPr>
          <p:spPr bwMode="auto">
            <a:xfrm>
              <a:off x="8199438" y="1087437"/>
              <a:ext cx="1160463" cy="74613"/>
            </a:xfrm>
            <a:custGeom>
              <a:avLst/>
              <a:gdLst>
                <a:gd name="T0" fmla="*/ 297 w 307"/>
                <a:gd name="T1" fmla="*/ 20 h 20"/>
                <a:gd name="T2" fmla="*/ 307 w 307"/>
                <a:gd name="T3" fmla="*/ 10 h 20"/>
                <a:gd name="T4" fmla="*/ 297 w 307"/>
                <a:gd name="T5" fmla="*/ 0 h 20"/>
                <a:gd name="T6" fmla="*/ 10 w 307"/>
                <a:gd name="T7" fmla="*/ 0 h 20"/>
                <a:gd name="T8" fmla="*/ 0 w 307"/>
                <a:gd name="T9" fmla="*/ 10 h 20"/>
                <a:gd name="T10" fmla="*/ 10 w 307"/>
                <a:gd name="T11" fmla="*/ 20 h 20"/>
                <a:gd name="T12" fmla="*/ 297 w 30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07" h="20">
                  <a:moveTo>
                    <a:pt x="297" y="20"/>
                  </a:moveTo>
                  <a:cubicBezTo>
                    <a:pt x="302" y="20"/>
                    <a:pt x="307" y="15"/>
                    <a:pt x="307" y="10"/>
                  </a:cubicBezTo>
                  <a:cubicBezTo>
                    <a:pt x="307" y="5"/>
                    <a:pt x="302" y="0"/>
                    <a:pt x="297" y="0"/>
                  </a:cubicBezTo>
                  <a:cubicBezTo>
                    <a:pt x="10" y="0"/>
                    <a:pt x="10" y="0"/>
                    <a:pt x="10" y="0"/>
                  </a:cubicBezTo>
                  <a:cubicBezTo>
                    <a:pt x="5" y="0"/>
                    <a:pt x="0" y="5"/>
                    <a:pt x="0" y="10"/>
                  </a:cubicBezTo>
                  <a:cubicBezTo>
                    <a:pt x="0" y="15"/>
                    <a:pt x="5" y="20"/>
                    <a:pt x="10" y="20"/>
                  </a:cubicBezTo>
                  <a:lnTo>
                    <a:pt x="297"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5" name="Freeform: Shape 37"/>
            <p:cNvSpPr/>
            <p:nvPr/>
          </p:nvSpPr>
          <p:spPr bwMode="auto">
            <a:xfrm>
              <a:off x="8199438" y="871537"/>
              <a:ext cx="1089025" cy="73025"/>
            </a:xfrm>
            <a:custGeom>
              <a:avLst/>
              <a:gdLst>
                <a:gd name="T0" fmla="*/ 10 w 288"/>
                <a:gd name="T1" fmla="*/ 19 h 19"/>
                <a:gd name="T2" fmla="*/ 278 w 288"/>
                <a:gd name="T3" fmla="*/ 19 h 19"/>
                <a:gd name="T4" fmla="*/ 288 w 288"/>
                <a:gd name="T5" fmla="*/ 10 h 19"/>
                <a:gd name="T6" fmla="*/ 278 w 288"/>
                <a:gd name="T7" fmla="*/ 0 h 19"/>
                <a:gd name="T8" fmla="*/ 10 w 288"/>
                <a:gd name="T9" fmla="*/ 0 h 19"/>
                <a:gd name="T10" fmla="*/ 0 w 288"/>
                <a:gd name="T11" fmla="*/ 10 h 19"/>
                <a:gd name="T12" fmla="*/ 10 w 28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88" h="19">
                  <a:moveTo>
                    <a:pt x="10" y="19"/>
                  </a:moveTo>
                  <a:cubicBezTo>
                    <a:pt x="278" y="19"/>
                    <a:pt x="278" y="19"/>
                    <a:pt x="278" y="19"/>
                  </a:cubicBezTo>
                  <a:cubicBezTo>
                    <a:pt x="283" y="19"/>
                    <a:pt x="288" y="15"/>
                    <a:pt x="288" y="10"/>
                  </a:cubicBezTo>
                  <a:cubicBezTo>
                    <a:pt x="288" y="4"/>
                    <a:pt x="283" y="0"/>
                    <a:pt x="278"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40" name="PA_库_组合 38"/>
          <p:cNvGrpSpPr/>
          <p:nvPr>
            <p:custDataLst>
              <p:tags r:id="rId7"/>
            </p:custDataLst>
          </p:nvPr>
        </p:nvGrpSpPr>
        <p:grpSpPr>
          <a:xfrm>
            <a:off x="3710350" y="4206777"/>
            <a:ext cx="258502" cy="531361"/>
            <a:chOff x="5380038" y="2681288"/>
            <a:chExt cx="1714500" cy="3524250"/>
          </a:xfrm>
          <a:solidFill>
            <a:schemeClr val="bg1"/>
          </a:solidFill>
        </p:grpSpPr>
        <p:sp>
          <p:nvSpPr>
            <p:cNvPr id="46" name="Freeform: Shape 39"/>
            <p:cNvSpPr/>
            <p:nvPr/>
          </p:nvSpPr>
          <p:spPr bwMode="auto">
            <a:xfrm>
              <a:off x="5721351" y="2681288"/>
              <a:ext cx="1033463" cy="650875"/>
            </a:xfrm>
            <a:custGeom>
              <a:avLst/>
              <a:gdLst>
                <a:gd name="T0" fmla="*/ 178 w 1302"/>
                <a:gd name="T1" fmla="*/ 0 h 820"/>
                <a:gd name="T2" fmla="*/ 1125 w 1302"/>
                <a:gd name="T3" fmla="*/ 0 h 820"/>
                <a:gd name="T4" fmla="*/ 1163 w 1302"/>
                <a:gd name="T5" fmla="*/ 4 h 820"/>
                <a:gd name="T6" fmla="*/ 1198 w 1302"/>
                <a:gd name="T7" fmla="*/ 15 h 820"/>
                <a:gd name="T8" fmla="*/ 1229 w 1302"/>
                <a:gd name="T9" fmla="*/ 34 h 820"/>
                <a:gd name="T10" fmla="*/ 1256 w 1302"/>
                <a:gd name="T11" fmla="*/ 57 h 820"/>
                <a:gd name="T12" fmla="*/ 1278 w 1302"/>
                <a:gd name="T13" fmla="*/ 85 h 820"/>
                <a:gd name="T14" fmla="*/ 1293 w 1302"/>
                <a:gd name="T15" fmla="*/ 118 h 820"/>
                <a:gd name="T16" fmla="*/ 1301 w 1302"/>
                <a:gd name="T17" fmla="*/ 153 h 820"/>
                <a:gd name="T18" fmla="*/ 1302 w 1302"/>
                <a:gd name="T19" fmla="*/ 192 h 820"/>
                <a:gd name="T20" fmla="*/ 1268 w 1302"/>
                <a:gd name="T21" fmla="*/ 628 h 820"/>
                <a:gd name="T22" fmla="*/ 1262 w 1302"/>
                <a:gd name="T23" fmla="*/ 667 h 820"/>
                <a:gd name="T24" fmla="*/ 1247 w 1302"/>
                <a:gd name="T25" fmla="*/ 702 h 820"/>
                <a:gd name="T26" fmla="*/ 1227 w 1302"/>
                <a:gd name="T27" fmla="*/ 735 h 820"/>
                <a:gd name="T28" fmla="*/ 1201 w 1302"/>
                <a:gd name="T29" fmla="*/ 763 h 820"/>
                <a:gd name="T30" fmla="*/ 1171 w 1302"/>
                <a:gd name="T31" fmla="*/ 787 h 820"/>
                <a:gd name="T32" fmla="*/ 1137 w 1302"/>
                <a:gd name="T33" fmla="*/ 805 h 820"/>
                <a:gd name="T34" fmla="*/ 1099 w 1302"/>
                <a:gd name="T35" fmla="*/ 816 h 820"/>
                <a:gd name="T36" fmla="*/ 1061 w 1302"/>
                <a:gd name="T37" fmla="*/ 820 h 820"/>
                <a:gd name="T38" fmla="*/ 241 w 1302"/>
                <a:gd name="T39" fmla="*/ 820 h 820"/>
                <a:gd name="T40" fmla="*/ 202 w 1302"/>
                <a:gd name="T41" fmla="*/ 816 h 820"/>
                <a:gd name="T42" fmla="*/ 165 w 1302"/>
                <a:gd name="T43" fmla="*/ 805 h 820"/>
                <a:gd name="T44" fmla="*/ 132 w 1302"/>
                <a:gd name="T45" fmla="*/ 787 h 820"/>
                <a:gd name="T46" fmla="*/ 102 w 1302"/>
                <a:gd name="T47" fmla="*/ 763 h 820"/>
                <a:gd name="T48" fmla="*/ 76 w 1302"/>
                <a:gd name="T49" fmla="*/ 735 h 820"/>
                <a:gd name="T50" fmla="*/ 56 w 1302"/>
                <a:gd name="T51" fmla="*/ 702 h 820"/>
                <a:gd name="T52" fmla="*/ 41 w 1302"/>
                <a:gd name="T53" fmla="*/ 667 h 820"/>
                <a:gd name="T54" fmla="*/ 34 w 1302"/>
                <a:gd name="T55" fmla="*/ 628 h 820"/>
                <a:gd name="T56" fmla="*/ 0 w 1302"/>
                <a:gd name="T57" fmla="*/ 192 h 820"/>
                <a:gd name="T58" fmla="*/ 2 w 1302"/>
                <a:gd name="T59" fmla="*/ 153 h 820"/>
                <a:gd name="T60" fmla="*/ 10 w 1302"/>
                <a:gd name="T61" fmla="*/ 118 h 820"/>
                <a:gd name="T62" fmla="*/ 25 w 1302"/>
                <a:gd name="T63" fmla="*/ 85 h 820"/>
                <a:gd name="T64" fmla="*/ 46 w 1302"/>
                <a:gd name="T65" fmla="*/ 57 h 820"/>
                <a:gd name="T66" fmla="*/ 72 w 1302"/>
                <a:gd name="T67" fmla="*/ 34 h 820"/>
                <a:gd name="T68" fmla="*/ 105 w 1302"/>
                <a:gd name="T69" fmla="*/ 15 h 820"/>
                <a:gd name="T70" fmla="*/ 140 w 1302"/>
                <a:gd name="T71" fmla="*/ 4 h 820"/>
                <a:gd name="T72" fmla="*/ 178 w 1302"/>
                <a:gd name="T73"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2" h="820">
                  <a:moveTo>
                    <a:pt x="178" y="0"/>
                  </a:moveTo>
                  <a:lnTo>
                    <a:pt x="1125" y="0"/>
                  </a:lnTo>
                  <a:lnTo>
                    <a:pt x="1163" y="4"/>
                  </a:lnTo>
                  <a:lnTo>
                    <a:pt x="1198" y="15"/>
                  </a:lnTo>
                  <a:lnTo>
                    <a:pt x="1229" y="34"/>
                  </a:lnTo>
                  <a:lnTo>
                    <a:pt x="1256" y="57"/>
                  </a:lnTo>
                  <a:lnTo>
                    <a:pt x="1278" y="85"/>
                  </a:lnTo>
                  <a:lnTo>
                    <a:pt x="1293" y="118"/>
                  </a:lnTo>
                  <a:lnTo>
                    <a:pt x="1301" y="153"/>
                  </a:lnTo>
                  <a:lnTo>
                    <a:pt x="1302" y="192"/>
                  </a:lnTo>
                  <a:lnTo>
                    <a:pt x="1268" y="628"/>
                  </a:lnTo>
                  <a:lnTo>
                    <a:pt x="1262" y="667"/>
                  </a:lnTo>
                  <a:lnTo>
                    <a:pt x="1247" y="702"/>
                  </a:lnTo>
                  <a:lnTo>
                    <a:pt x="1227" y="735"/>
                  </a:lnTo>
                  <a:lnTo>
                    <a:pt x="1201" y="763"/>
                  </a:lnTo>
                  <a:lnTo>
                    <a:pt x="1171" y="787"/>
                  </a:lnTo>
                  <a:lnTo>
                    <a:pt x="1137" y="805"/>
                  </a:lnTo>
                  <a:lnTo>
                    <a:pt x="1099" y="816"/>
                  </a:lnTo>
                  <a:lnTo>
                    <a:pt x="1061" y="820"/>
                  </a:lnTo>
                  <a:lnTo>
                    <a:pt x="241" y="820"/>
                  </a:lnTo>
                  <a:lnTo>
                    <a:pt x="202" y="816"/>
                  </a:lnTo>
                  <a:lnTo>
                    <a:pt x="165" y="805"/>
                  </a:lnTo>
                  <a:lnTo>
                    <a:pt x="132" y="787"/>
                  </a:lnTo>
                  <a:lnTo>
                    <a:pt x="102" y="763"/>
                  </a:lnTo>
                  <a:lnTo>
                    <a:pt x="76" y="735"/>
                  </a:lnTo>
                  <a:lnTo>
                    <a:pt x="56" y="702"/>
                  </a:lnTo>
                  <a:lnTo>
                    <a:pt x="41" y="667"/>
                  </a:lnTo>
                  <a:lnTo>
                    <a:pt x="34" y="628"/>
                  </a:lnTo>
                  <a:lnTo>
                    <a:pt x="0" y="192"/>
                  </a:lnTo>
                  <a:lnTo>
                    <a:pt x="2" y="153"/>
                  </a:lnTo>
                  <a:lnTo>
                    <a:pt x="10" y="118"/>
                  </a:lnTo>
                  <a:lnTo>
                    <a:pt x="25" y="85"/>
                  </a:lnTo>
                  <a:lnTo>
                    <a:pt x="46" y="57"/>
                  </a:lnTo>
                  <a:lnTo>
                    <a:pt x="72" y="34"/>
                  </a:lnTo>
                  <a:lnTo>
                    <a:pt x="105" y="15"/>
                  </a:lnTo>
                  <a:lnTo>
                    <a:pt x="140" y="4"/>
                  </a:lnTo>
                  <a:lnTo>
                    <a:pt x="178" y="0"/>
                  </a:lnTo>
                  <a:close/>
                </a:path>
              </a:pathLst>
            </a:custGeom>
            <a:grpFill/>
            <a:ln w="0">
              <a:noFill/>
              <a:prstDash val="solid"/>
              <a:round/>
            </a:ln>
          </p:spPr>
          <p:txBody>
            <a:bodyPr anchor="ctr"/>
            <a:lstStyle/>
            <a:p>
              <a:pPr algn="ctr"/>
              <a:endParaRPr>
                <a:cs typeface="+mn-ea"/>
                <a:sym typeface="+mn-lt"/>
              </a:endParaRPr>
            </a:p>
          </p:txBody>
        </p:sp>
        <p:sp>
          <p:nvSpPr>
            <p:cNvPr id="47" name="Freeform: Shape 40"/>
            <p:cNvSpPr/>
            <p:nvPr/>
          </p:nvSpPr>
          <p:spPr bwMode="auto">
            <a:xfrm>
              <a:off x="5380038" y="3513138"/>
              <a:ext cx="1714500" cy="2692400"/>
            </a:xfrm>
            <a:custGeom>
              <a:avLst/>
              <a:gdLst>
                <a:gd name="T0" fmla="*/ 1809 w 2160"/>
                <a:gd name="T1" fmla="*/ 2018 h 3393"/>
                <a:gd name="T2" fmla="*/ 531 w 2160"/>
                <a:gd name="T3" fmla="*/ 2637 h 3393"/>
                <a:gd name="T4" fmla="*/ 518 w 2160"/>
                <a:gd name="T5" fmla="*/ 2651 h 3393"/>
                <a:gd name="T6" fmla="*/ 544 w 2160"/>
                <a:gd name="T7" fmla="*/ 2688 h 3393"/>
                <a:gd name="T8" fmla="*/ 606 w 2160"/>
                <a:gd name="T9" fmla="*/ 2746 h 3393"/>
                <a:gd name="T10" fmla="*/ 651 w 2160"/>
                <a:gd name="T11" fmla="*/ 2781 h 3393"/>
                <a:gd name="T12" fmla="*/ 674 w 2160"/>
                <a:gd name="T13" fmla="*/ 2777 h 3393"/>
                <a:gd name="T14" fmla="*/ 1858 w 2160"/>
                <a:gd name="T15" fmla="*/ 2209 h 3393"/>
                <a:gd name="T16" fmla="*/ 1869 w 2160"/>
                <a:gd name="T17" fmla="*/ 2183 h 3393"/>
                <a:gd name="T18" fmla="*/ 1853 w 2160"/>
                <a:gd name="T19" fmla="*/ 2105 h 3393"/>
                <a:gd name="T20" fmla="*/ 1838 w 2160"/>
                <a:gd name="T21" fmla="*/ 2031 h 3393"/>
                <a:gd name="T22" fmla="*/ 1820 w 2160"/>
                <a:gd name="T23" fmla="*/ 2016 h 3393"/>
                <a:gd name="T24" fmla="*/ 1644 w 2160"/>
                <a:gd name="T25" fmla="*/ 1247 h 3393"/>
                <a:gd name="T26" fmla="*/ 363 w 2160"/>
                <a:gd name="T27" fmla="*/ 1866 h 3393"/>
                <a:gd name="T28" fmla="*/ 348 w 2160"/>
                <a:gd name="T29" fmla="*/ 1876 h 3393"/>
                <a:gd name="T30" fmla="*/ 332 w 2160"/>
                <a:gd name="T31" fmla="*/ 1921 h 3393"/>
                <a:gd name="T32" fmla="*/ 313 w 2160"/>
                <a:gd name="T33" fmla="*/ 2008 h 3393"/>
                <a:gd name="T34" fmla="*/ 295 w 2160"/>
                <a:gd name="T35" fmla="*/ 2091 h 3393"/>
                <a:gd name="T36" fmla="*/ 295 w 2160"/>
                <a:gd name="T37" fmla="*/ 2106 h 3393"/>
                <a:gd name="T38" fmla="*/ 300 w 2160"/>
                <a:gd name="T39" fmla="*/ 2110 h 3393"/>
                <a:gd name="T40" fmla="*/ 307 w 2160"/>
                <a:gd name="T41" fmla="*/ 2110 h 3393"/>
                <a:gd name="T42" fmla="*/ 310 w 2160"/>
                <a:gd name="T43" fmla="*/ 2109 h 3393"/>
                <a:gd name="T44" fmla="*/ 1698 w 2160"/>
                <a:gd name="T45" fmla="*/ 1434 h 3393"/>
                <a:gd name="T46" fmla="*/ 1708 w 2160"/>
                <a:gd name="T47" fmla="*/ 1410 h 3393"/>
                <a:gd name="T48" fmla="*/ 1692 w 2160"/>
                <a:gd name="T49" fmla="*/ 1334 h 3393"/>
                <a:gd name="T50" fmla="*/ 1675 w 2160"/>
                <a:gd name="T51" fmla="*/ 1261 h 3393"/>
                <a:gd name="T52" fmla="*/ 1658 w 2160"/>
                <a:gd name="T53" fmla="*/ 1245 h 3393"/>
                <a:gd name="T54" fmla="*/ 552 w 2160"/>
                <a:gd name="T55" fmla="*/ 908 h 3393"/>
                <a:gd name="T56" fmla="*/ 547 w 2160"/>
                <a:gd name="T57" fmla="*/ 913 h 3393"/>
                <a:gd name="T58" fmla="*/ 539 w 2160"/>
                <a:gd name="T59" fmla="*/ 929 h 3393"/>
                <a:gd name="T60" fmla="*/ 517 w 2160"/>
                <a:gd name="T61" fmla="*/ 1031 h 3393"/>
                <a:gd name="T62" fmla="*/ 497 w 2160"/>
                <a:gd name="T63" fmla="*/ 1132 h 3393"/>
                <a:gd name="T64" fmla="*/ 495 w 2160"/>
                <a:gd name="T65" fmla="*/ 1146 h 3393"/>
                <a:gd name="T66" fmla="*/ 499 w 2160"/>
                <a:gd name="T67" fmla="*/ 1150 h 3393"/>
                <a:gd name="T68" fmla="*/ 503 w 2160"/>
                <a:gd name="T69" fmla="*/ 1149 h 3393"/>
                <a:gd name="T70" fmla="*/ 1536 w 2160"/>
                <a:gd name="T71" fmla="*/ 660 h 3393"/>
                <a:gd name="T72" fmla="*/ 1544 w 2160"/>
                <a:gd name="T73" fmla="*/ 653 h 3393"/>
                <a:gd name="T74" fmla="*/ 1543 w 2160"/>
                <a:gd name="T75" fmla="*/ 622 h 3393"/>
                <a:gd name="T76" fmla="*/ 1531 w 2160"/>
                <a:gd name="T77" fmla="*/ 567 h 3393"/>
                <a:gd name="T78" fmla="*/ 1520 w 2160"/>
                <a:gd name="T79" fmla="*/ 517 h 3393"/>
                <a:gd name="T80" fmla="*/ 1510 w 2160"/>
                <a:gd name="T81" fmla="*/ 479 h 3393"/>
                <a:gd name="T82" fmla="*/ 1502 w 2160"/>
                <a:gd name="T83" fmla="*/ 468 h 3393"/>
                <a:gd name="T84" fmla="*/ 1489 w 2160"/>
                <a:gd name="T85" fmla="*/ 0 h 3393"/>
                <a:gd name="T86" fmla="*/ 1604 w 2160"/>
                <a:gd name="T87" fmla="*/ 33 h 3393"/>
                <a:gd name="T88" fmla="*/ 1690 w 2160"/>
                <a:gd name="T89" fmla="*/ 115 h 3393"/>
                <a:gd name="T90" fmla="*/ 2155 w 2160"/>
                <a:gd name="T91" fmla="*/ 2258 h 3393"/>
                <a:gd name="T92" fmla="*/ 2152 w 2160"/>
                <a:gd name="T93" fmla="*/ 2385 h 3393"/>
                <a:gd name="T94" fmla="*/ 2105 w 2160"/>
                <a:gd name="T95" fmla="*/ 2509 h 3393"/>
                <a:gd name="T96" fmla="*/ 1221 w 2160"/>
                <a:gd name="T97" fmla="*/ 3340 h 3393"/>
                <a:gd name="T98" fmla="*/ 1130 w 2160"/>
                <a:gd name="T99" fmla="*/ 3387 h 3393"/>
                <a:gd name="T100" fmla="*/ 1029 w 2160"/>
                <a:gd name="T101" fmla="*/ 3387 h 3393"/>
                <a:gd name="T102" fmla="*/ 938 w 2160"/>
                <a:gd name="T103" fmla="*/ 3340 h 3393"/>
                <a:gd name="T104" fmla="*/ 55 w 2160"/>
                <a:gd name="T105" fmla="*/ 2509 h 3393"/>
                <a:gd name="T106" fmla="*/ 7 w 2160"/>
                <a:gd name="T107" fmla="*/ 2385 h 3393"/>
                <a:gd name="T108" fmla="*/ 5 w 2160"/>
                <a:gd name="T109" fmla="*/ 2258 h 3393"/>
                <a:gd name="T110" fmla="*/ 468 w 2160"/>
                <a:gd name="T111" fmla="*/ 115 h 3393"/>
                <a:gd name="T112" fmla="*/ 556 w 2160"/>
                <a:gd name="T113" fmla="*/ 33 h 3393"/>
                <a:gd name="T114" fmla="*/ 670 w 2160"/>
                <a:gd name="T115" fmla="*/ 0 h 3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 h="3393">
                  <a:moveTo>
                    <a:pt x="1820" y="2016"/>
                  </a:moveTo>
                  <a:lnTo>
                    <a:pt x="1815" y="2017"/>
                  </a:lnTo>
                  <a:lnTo>
                    <a:pt x="1809" y="2018"/>
                  </a:lnTo>
                  <a:lnTo>
                    <a:pt x="1808" y="2020"/>
                  </a:lnTo>
                  <a:lnTo>
                    <a:pt x="532" y="2635"/>
                  </a:lnTo>
                  <a:lnTo>
                    <a:pt x="531" y="2637"/>
                  </a:lnTo>
                  <a:lnTo>
                    <a:pt x="525" y="2639"/>
                  </a:lnTo>
                  <a:lnTo>
                    <a:pt x="521" y="2645"/>
                  </a:lnTo>
                  <a:lnTo>
                    <a:pt x="518" y="2651"/>
                  </a:lnTo>
                  <a:lnTo>
                    <a:pt x="520" y="2660"/>
                  </a:lnTo>
                  <a:lnTo>
                    <a:pt x="526" y="2670"/>
                  </a:lnTo>
                  <a:lnTo>
                    <a:pt x="544" y="2688"/>
                  </a:lnTo>
                  <a:lnTo>
                    <a:pt x="563" y="2707"/>
                  </a:lnTo>
                  <a:lnTo>
                    <a:pt x="585" y="2726"/>
                  </a:lnTo>
                  <a:lnTo>
                    <a:pt x="606" y="2746"/>
                  </a:lnTo>
                  <a:lnTo>
                    <a:pt x="627" y="2764"/>
                  </a:lnTo>
                  <a:lnTo>
                    <a:pt x="643" y="2777"/>
                  </a:lnTo>
                  <a:lnTo>
                    <a:pt x="651" y="2781"/>
                  </a:lnTo>
                  <a:lnTo>
                    <a:pt x="659" y="2781"/>
                  </a:lnTo>
                  <a:lnTo>
                    <a:pt x="667" y="2780"/>
                  </a:lnTo>
                  <a:lnTo>
                    <a:pt x="674" y="2777"/>
                  </a:lnTo>
                  <a:lnTo>
                    <a:pt x="677" y="2776"/>
                  </a:lnTo>
                  <a:lnTo>
                    <a:pt x="1855" y="2210"/>
                  </a:lnTo>
                  <a:lnTo>
                    <a:pt x="1858" y="2209"/>
                  </a:lnTo>
                  <a:lnTo>
                    <a:pt x="1864" y="2204"/>
                  </a:lnTo>
                  <a:lnTo>
                    <a:pt x="1869" y="2194"/>
                  </a:lnTo>
                  <a:lnTo>
                    <a:pt x="1869" y="2183"/>
                  </a:lnTo>
                  <a:lnTo>
                    <a:pt x="1865" y="2162"/>
                  </a:lnTo>
                  <a:lnTo>
                    <a:pt x="1860" y="2135"/>
                  </a:lnTo>
                  <a:lnTo>
                    <a:pt x="1853" y="2105"/>
                  </a:lnTo>
                  <a:lnTo>
                    <a:pt x="1847" y="2077"/>
                  </a:lnTo>
                  <a:lnTo>
                    <a:pt x="1842" y="2051"/>
                  </a:lnTo>
                  <a:lnTo>
                    <a:pt x="1838" y="2031"/>
                  </a:lnTo>
                  <a:lnTo>
                    <a:pt x="1834" y="2021"/>
                  </a:lnTo>
                  <a:lnTo>
                    <a:pt x="1827" y="2017"/>
                  </a:lnTo>
                  <a:lnTo>
                    <a:pt x="1820" y="2016"/>
                  </a:lnTo>
                  <a:close/>
                  <a:moveTo>
                    <a:pt x="1658" y="1245"/>
                  </a:moveTo>
                  <a:lnTo>
                    <a:pt x="1651" y="1245"/>
                  </a:lnTo>
                  <a:lnTo>
                    <a:pt x="1644" y="1247"/>
                  </a:lnTo>
                  <a:lnTo>
                    <a:pt x="1640" y="1249"/>
                  </a:lnTo>
                  <a:lnTo>
                    <a:pt x="1638" y="1250"/>
                  </a:lnTo>
                  <a:lnTo>
                    <a:pt x="363" y="1866"/>
                  </a:lnTo>
                  <a:lnTo>
                    <a:pt x="360" y="1867"/>
                  </a:lnTo>
                  <a:lnTo>
                    <a:pt x="355" y="1870"/>
                  </a:lnTo>
                  <a:lnTo>
                    <a:pt x="348" y="1876"/>
                  </a:lnTo>
                  <a:lnTo>
                    <a:pt x="340" y="1887"/>
                  </a:lnTo>
                  <a:lnTo>
                    <a:pt x="336" y="1899"/>
                  </a:lnTo>
                  <a:lnTo>
                    <a:pt x="332" y="1921"/>
                  </a:lnTo>
                  <a:lnTo>
                    <a:pt x="325" y="1947"/>
                  </a:lnTo>
                  <a:lnTo>
                    <a:pt x="319" y="1976"/>
                  </a:lnTo>
                  <a:lnTo>
                    <a:pt x="313" y="2008"/>
                  </a:lnTo>
                  <a:lnTo>
                    <a:pt x="306" y="2039"/>
                  </a:lnTo>
                  <a:lnTo>
                    <a:pt x="300" y="2067"/>
                  </a:lnTo>
                  <a:lnTo>
                    <a:pt x="295" y="2091"/>
                  </a:lnTo>
                  <a:lnTo>
                    <a:pt x="295" y="2097"/>
                  </a:lnTo>
                  <a:lnTo>
                    <a:pt x="295" y="2102"/>
                  </a:lnTo>
                  <a:lnTo>
                    <a:pt x="295" y="2106"/>
                  </a:lnTo>
                  <a:lnTo>
                    <a:pt x="296" y="2108"/>
                  </a:lnTo>
                  <a:lnTo>
                    <a:pt x="299" y="2110"/>
                  </a:lnTo>
                  <a:lnTo>
                    <a:pt x="300" y="2110"/>
                  </a:lnTo>
                  <a:lnTo>
                    <a:pt x="303" y="2110"/>
                  </a:lnTo>
                  <a:lnTo>
                    <a:pt x="305" y="2110"/>
                  </a:lnTo>
                  <a:lnTo>
                    <a:pt x="307" y="2110"/>
                  </a:lnTo>
                  <a:lnTo>
                    <a:pt x="309" y="2110"/>
                  </a:lnTo>
                  <a:lnTo>
                    <a:pt x="310" y="2109"/>
                  </a:lnTo>
                  <a:lnTo>
                    <a:pt x="310" y="2109"/>
                  </a:lnTo>
                  <a:lnTo>
                    <a:pt x="1692" y="1438"/>
                  </a:lnTo>
                  <a:lnTo>
                    <a:pt x="1694" y="1437"/>
                  </a:lnTo>
                  <a:lnTo>
                    <a:pt x="1698" y="1434"/>
                  </a:lnTo>
                  <a:lnTo>
                    <a:pt x="1704" y="1429"/>
                  </a:lnTo>
                  <a:lnTo>
                    <a:pt x="1707" y="1420"/>
                  </a:lnTo>
                  <a:lnTo>
                    <a:pt x="1708" y="1410"/>
                  </a:lnTo>
                  <a:lnTo>
                    <a:pt x="1704" y="1389"/>
                  </a:lnTo>
                  <a:lnTo>
                    <a:pt x="1698" y="1362"/>
                  </a:lnTo>
                  <a:lnTo>
                    <a:pt x="1692" y="1334"/>
                  </a:lnTo>
                  <a:lnTo>
                    <a:pt x="1686" y="1306"/>
                  </a:lnTo>
                  <a:lnTo>
                    <a:pt x="1681" y="1281"/>
                  </a:lnTo>
                  <a:lnTo>
                    <a:pt x="1675" y="1261"/>
                  </a:lnTo>
                  <a:lnTo>
                    <a:pt x="1671" y="1251"/>
                  </a:lnTo>
                  <a:lnTo>
                    <a:pt x="1666" y="1246"/>
                  </a:lnTo>
                  <a:lnTo>
                    <a:pt x="1658" y="1245"/>
                  </a:lnTo>
                  <a:close/>
                  <a:moveTo>
                    <a:pt x="1495" y="467"/>
                  </a:moveTo>
                  <a:lnTo>
                    <a:pt x="1487" y="470"/>
                  </a:lnTo>
                  <a:lnTo>
                    <a:pt x="552" y="908"/>
                  </a:lnTo>
                  <a:lnTo>
                    <a:pt x="551" y="908"/>
                  </a:lnTo>
                  <a:lnTo>
                    <a:pt x="549" y="911"/>
                  </a:lnTo>
                  <a:lnTo>
                    <a:pt x="547" y="913"/>
                  </a:lnTo>
                  <a:lnTo>
                    <a:pt x="544" y="917"/>
                  </a:lnTo>
                  <a:lnTo>
                    <a:pt x="541" y="923"/>
                  </a:lnTo>
                  <a:lnTo>
                    <a:pt x="539" y="929"/>
                  </a:lnTo>
                  <a:lnTo>
                    <a:pt x="533" y="958"/>
                  </a:lnTo>
                  <a:lnTo>
                    <a:pt x="525" y="993"/>
                  </a:lnTo>
                  <a:lnTo>
                    <a:pt x="517" y="1031"/>
                  </a:lnTo>
                  <a:lnTo>
                    <a:pt x="509" y="1067"/>
                  </a:lnTo>
                  <a:lnTo>
                    <a:pt x="502" y="1103"/>
                  </a:lnTo>
                  <a:lnTo>
                    <a:pt x="497" y="1132"/>
                  </a:lnTo>
                  <a:lnTo>
                    <a:pt x="495" y="1138"/>
                  </a:lnTo>
                  <a:lnTo>
                    <a:pt x="495" y="1143"/>
                  </a:lnTo>
                  <a:lnTo>
                    <a:pt x="495" y="1146"/>
                  </a:lnTo>
                  <a:lnTo>
                    <a:pt x="497" y="1149"/>
                  </a:lnTo>
                  <a:lnTo>
                    <a:pt x="498" y="1150"/>
                  </a:lnTo>
                  <a:lnTo>
                    <a:pt x="499" y="1150"/>
                  </a:lnTo>
                  <a:lnTo>
                    <a:pt x="501" y="1150"/>
                  </a:lnTo>
                  <a:lnTo>
                    <a:pt x="503" y="1150"/>
                  </a:lnTo>
                  <a:lnTo>
                    <a:pt x="503" y="1149"/>
                  </a:lnTo>
                  <a:lnTo>
                    <a:pt x="505" y="1149"/>
                  </a:lnTo>
                  <a:lnTo>
                    <a:pt x="505" y="1149"/>
                  </a:lnTo>
                  <a:lnTo>
                    <a:pt x="1536" y="660"/>
                  </a:lnTo>
                  <a:lnTo>
                    <a:pt x="1537" y="660"/>
                  </a:lnTo>
                  <a:lnTo>
                    <a:pt x="1540" y="658"/>
                  </a:lnTo>
                  <a:lnTo>
                    <a:pt x="1544" y="653"/>
                  </a:lnTo>
                  <a:lnTo>
                    <a:pt x="1546" y="647"/>
                  </a:lnTo>
                  <a:lnTo>
                    <a:pt x="1546" y="636"/>
                  </a:lnTo>
                  <a:lnTo>
                    <a:pt x="1543" y="622"/>
                  </a:lnTo>
                  <a:lnTo>
                    <a:pt x="1539" y="606"/>
                  </a:lnTo>
                  <a:lnTo>
                    <a:pt x="1535" y="587"/>
                  </a:lnTo>
                  <a:lnTo>
                    <a:pt x="1531" y="567"/>
                  </a:lnTo>
                  <a:lnTo>
                    <a:pt x="1527" y="548"/>
                  </a:lnTo>
                  <a:lnTo>
                    <a:pt x="1523" y="530"/>
                  </a:lnTo>
                  <a:lnTo>
                    <a:pt x="1520" y="517"/>
                  </a:lnTo>
                  <a:lnTo>
                    <a:pt x="1518" y="507"/>
                  </a:lnTo>
                  <a:lnTo>
                    <a:pt x="1517" y="503"/>
                  </a:lnTo>
                  <a:lnTo>
                    <a:pt x="1510" y="479"/>
                  </a:lnTo>
                  <a:lnTo>
                    <a:pt x="1509" y="475"/>
                  </a:lnTo>
                  <a:lnTo>
                    <a:pt x="1506" y="471"/>
                  </a:lnTo>
                  <a:lnTo>
                    <a:pt x="1502" y="468"/>
                  </a:lnTo>
                  <a:lnTo>
                    <a:pt x="1495" y="467"/>
                  </a:lnTo>
                  <a:close/>
                  <a:moveTo>
                    <a:pt x="670" y="0"/>
                  </a:moveTo>
                  <a:lnTo>
                    <a:pt x="1489" y="0"/>
                  </a:lnTo>
                  <a:lnTo>
                    <a:pt x="1529" y="4"/>
                  </a:lnTo>
                  <a:lnTo>
                    <a:pt x="1567" y="15"/>
                  </a:lnTo>
                  <a:lnTo>
                    <a:pt x="1604" y="33"/>
                  </a:lnTo>
                  <a:lnTo>
                    <a:pt x="1636" y="56"/>
                  </a:lnTo>
                  <a:lnTo>
                    <a:pt x="1666" y="84"/>
                  </a:lnTo>
                  <a:lnTo>
                    <a:pt x="1690" y="115"/>
                  </a:lnTo>
                  <a:lnTo>
                    <a:pt x="1709" y="150"/>
                  </a:lnTo>
                  <a:lnTo>
                    <a:pt x="1722" y="188"/>
                  </a:lnTo>
                  <a:lnTo>
                    <a:pt x="2155" y="2258"/>
                  </a:lnTo>
                  <a:lnTo>
                    <a:pt x="2160" y="2298"/>
                  </a:lnTo>
                  <a:lnTo>
                    <a:pt x="2159" y="2340"/>
                  </a:lnTo>
                  <a:lnTo>
                    <a:pt x="2152" y="2385"/>
                  </a:lnTo>
                  <a:lnTo>
                    <a:pt x="2141" y="2428"/>
                  </a:lnTo>
                  <a:lnTo>
                    <a:pt x="2125" y="2470"/>
                  </a:lnTo>
                  <a:lnTo>
                    <a:pt x="2105" y="2509"/>
                  </a:lnTo>
                  <a:lnTo>
                    <a:pt x="2080" y="2546"/>
                  </a:lnTo>
                  <a:lnTo>
                    <a:pt x="2052" y="2576"/>
                  </a:lnTo>
                  <a:lnTo>
                    <a:pt x="1221" y="3340"/>
                  </a:lnTo>
                  <a:lnTo>
                    <a:pt x="1194" y="3360"/>
                  </a:lnTo>
                  <a:lnTo>
                    <a:pt x="1163" y="3377"/>
                  </a:lnTo>
                  <a:lnTo>
                    <a:pt x="1130" y="3387"/>
                  </a:lnTo>
                  <a:lnTo>
                    <a:pt x="1096" y="3393"/>
                  </a:lnTo>
                  <a:lnTo>
                    <a:pt x="1062" y="3393"/>
                  </a:lnTo>
                  <a:lnTo>
                    <a:pt x="1029" y="3387"/>
                  </a:lnTo>
                  <a:lnTo>
                    <a:pt x="996" y="3377"/>
                  </a:lnTo>
                  <a:lnTo>
                    <a:pt x="966" y="3360"/>
                  </a:lnTo>
                  <a:lnTo>
                    <a:pt x="938" y="3340"/>
                  </a:lnTo>
                  <a:lnTo>
                    <a:pt x="107" y="2576"/>
                  </a:lnTo>
                  <a:lnTo>
                    <a:pt x="80" y="2546"/>
                  </a:lnTo>
                  <a:lnTo>
                    <a:pt x="55" y="2509"/>
                  </a:lnTo>
                  <a:lnTo>
                    <a:pt x="35" y="2470"/>
                  </a:lnTo>
                  <a:lnTo>
                    <a:pt x="19" y="2428"/>
                  </a:lnTo>
                  <a:lnTo>
                    <a:pt x="7" y="2385"/>
                  </a:lnTo>
                  <a:lnTo>
                    <a:pt x="1" y="2340"/>
                  </a:lnTo>
                  <a:lnTo>
                    <a:pt x="0" y="2298"/>
                  </a:lnTo>
                  <a:lnTo>
                    <a:pt x="5" y="2258"/>
                  </a:lnTo>
                  <a:lnTo>
                    <a:pt x="438" y="188"/>
                  </a:lnTo>
                  <a:lnTo>
                    <a:pt x="451" y="150"/>
                  </a:lnTo>
                  <a:lnTo>
                    <a:pt x="468" y="115"/>
                  </a:lnTo>
                  <a:lnTo>
                    <a:pt x="493" y="84"/>
                  </a:lnTo>
                  <a:lnTo>
                    <a:pt x="522" y="56"/>
                  </a:lnTo>
                  <a:lnTo>
                    <a:pt x="556" y="33"/>
                  </a:lnTo>
                  <a:lnTo>
                    <a:pt x="593" y="15"/>
                  </a:lnTo>
                  <a:lnTo>
                    <a:pt x="631" y="4"/>
                  </a:lnTo>
                  <a:lnTo>
                    <a:pt x="670" y="0"/>
                  </a:lnTo>
                  <a:close/>
                </a:path>
              </a:pathLst>
            </a:custGeom>
            <a:grpFill/>
            <a:ln w="0">
              <a:noFill/>
              <a:prstDash val="solid"/>
              <a:round/>
            </a:ln>
          </p:spPr>
          <p:txBody>
            <a:bodyPr anchor="ctr"/>
            <a:lstStyle/>
            <a:p>
              <a:pPr algn="ctr"/>
              <a:endParaRPr>
                <a:cs typeface="+mn-ea"/>
                <a:sym typeface="+mn-lt"/>
              </a:endParaRPr>
            </a:p>
          </p:txBody>
        </p:sp>
      </p:grpSp>
      <p:grpSp>
        <p:nvGrpSpPr>
          <p:cNvPr id="41" name="PA_库_组合 41"/>
          <p:cNvGrpSpPr/>
          <p:nvPr>
            <p:custDataLst>
              <p:tags r:id="rId8"/>
            </p:custDataLst>
          </p:nvPr>
        </p:nvGrpSpPr>
        <p:grpSpPr>
          <a:xfrm>
            <a:off x="4622187" y="3609203"/>
            <a:ext cx="537109" cy="435563"/>
            <a:chOff x="3175" y="1588"/>
            <a:chExt cx="4962526" cy="4024312"/>
          </a:xfrm>
          <a:solidFill>
            <a:schemeClr val="bg1"/>
          </a:solidFill>
        </p:grpSpPr>
        <p:sp>
          <p:nvSpPr>
            <p:cNvPr id="42" name="Freeform: Shape 42"/>
            <p:cNvSpPr/>
            <p:nvPr/>
          </p:nvSpPr>
          <p:spPr bwMode="auto">
            <a:xfrm>
              <a:off x="1454150" y="2998788"/>
              <a:ext cx="1025525" cy="1027112"/>
            </a:xfrm>
            <a:custGeom>
              <a:avLst/>
              <a:gdLst>
                <a:gd name="T0" fmla="*/ 137 w 273"/>
                <a:gd name="T1" fmla="*/ 273 h 273"/>
                <a:gd name="T2" fmla="*/ 0 w 273"/>
                <a:gd name="T3" fmla="*/ 136 h 273"/>
                <a:gd name="T4" fmla="*/ 137 w 273"/>
                <a:gd name="T5" fmla="*/ 0 h 273"/>
                <a:gd name="T6" fmla="*/ 273 w 273"/>
                <a:gd name="T7" fmla="*/ 136 h 273"/>
                <a:gd name="T8" fmla="*/ 137 w 273"/>
                <a:gd name="T9" fmla="*/ 273 h 273"/>
                <a:gd name="T10" fmla="*/ 137 w 273"/>
                <a:gd name="T11" fmla="*/ 91 h 273"/>
                <a:gd name="T12" fmla="*/ 91 w 273"/>
                <a:gd name="T13" fmla="*/ 136 h 273"/>
                <a:gd name="T14" fmla="*/ 137 w 273"/>
                <a:gd name="T15" fmla="*/ 182 h 273"/>
                <a:gd name="T16" fmla="*/ 182 w 273"/>
                <a:gd name="T17" fmla="*/ 136 h 273"/>
                <a:gd name="T18" fmla="*/ 137 w 273"/>
                <a:gd name="T19" fmla="*/ 9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273"/>
                  </a:moveTo>
                  <a:cubicBezTo>
                    <a:pt x="61" y="273"/>
                    <a:pt x="0" y="212"/>
                    <a:pt x="0" y="136"/>
                  </a:cubicBezTo>
                  <a:cubicBezTo>
                    <a:pt x="0" y="61"/>
                    <a:pt x="61" y="0"/>
                    <a:pt x="137" y="0"/>
                  </a:cubicBezTo>
                  <a:cubicBezTo>
                    <a:pt x="212" y="0"/>
                    <a:pt x="273" y="61"/>
                    <a:pt x="273" y="136"/>
                  </a:cubicBezTo>
                  <a:cubicBezTo>
                    <a:pt x="273" y="212"/>
                    <a:pt x="212" y="273"/>
                    <a:pt x="137" y="273"/>
                  </a:cubicBezTo>
                  <a:close/>
                  <a:moveTo>
                    <a:pt x="137" y="91"/>
                  </a:moveTo>
                  <a:cubicBezTo>
                    <a:pt x="112" y="91"/>
                    <a:pt x="91" y="111"/>
                    <a:pt x="91" y="136"/>
                  </a:cubicBezTo>
                  <a:cubicBezTo>
                    <a:pt x="91" y="161"/>
                    <a:pt x="112" y="182"/>
                    <a:pt x="137" y="182"/>
                  </a:cubicBezTo>
                  <a:cubicBezTo>
                    <a:pt x="162" y="182"/>
                    <a:pt x="182" y="161"/>
                    <a:pt x="182" y="136"/>
                  </a:cubicBezTo>
                  <a:cubicBezTo>
                    <a:pt x="182" y="111"/>
                    <a:pt x="162" y="91"/>
                    <a:pt x="137"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43" name="Freeform: Shape 43"/>
            <p:cNvSpPr/>
            <p:nvPr/>
          </p:nvSpPr>
          <p:spPr bwMode="auto">
            <a:xfrm>
              <a:off x="3163888" y="2998788"/>
              <a:ext cx="1027113" cy="1027112"/>
            </a:xfrm>
            <a:custGeom>
              <a:avLst/>
              <a:gdLst>
                <a:gd name="T0" fmla="*/ 137 w 273"/>
                <a:gd name="T1" fmla="*/ 91 h 273"/>
                <a:gd name="T2" fmla="*/ 182 w 273"/>
                <a:gd name="T3" fmla="*/ 136 h 273"/>
                <a:gd name="T4" fmla="*/ 137 w 273"/>
                <a:gd name="T5" fmla="*/ 182 h 273"/>
                <a:gd name="T6" fmla="*/ 91 w 273"/>
                <a:gd name="T7" fmla="*/ 136 h 273"/>
                <a:gd name="T8" fmla="*/ 137 w 273"/>
                <a:gd name="T9" fmla="*/ 91 h 273"/>
                <a:gd name="T10" fmla="*/ 137 w 273"/>
                <a:gd name="T11" fmla="*/ 0 h 273"/>
                <a:gd name="T12" fmla="*/ 0 w 273"/>
                <a:gd name="T13" fmla="*/ 136 h 273"/>
                <a:gd name="T14" fmla="*/ 137 w 273"/>
                <a:gd name="T15" fmla="*/ 273 h 273"/>
                <a:gd name="T16" fmla="*/ 273 w 273"/>
                <a:gd name="T17" fmla="*/ 136 h 273"/>
                <a:gd name="T18" fmla="*/ 137 w 273"/>
                <a:gd name="T1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91"/>
                  </a:moveTo>
                  <a:cubicBezTo>
                    <a:pt x="162" y="91"/>
                    <a:pt x="182" y="111"/>
                    <a:pt x="182" y="136"/>
                  </a:cubicBezTo>
                  <a:cubicBezTo>
                    <a:pt x="182" y="161"/>
                    <a:pt x="162" y="182"/>
                    <a:pt x="137" y="182"/>
                  </a:cubicBezTo>
                  <a:cubicBezTo>
                    <a:pt x="112" y="182"/>
                    <a:pt x="91" y="161"/>
                    <a:pt x="91" y="136"/>
                  </a:cubicBezTo>
                  <a:cubicBezTo>
                    <a:pt x="91" y="111"/>
                    <a:pt x="112" y="91"/>
                    <a:pt x="137" y="91"/>
                  </a:cubicBezTo>
                  <a:moveTo>
                    <a:pt x="137" y="0"/>
                  </a:moveTo>
                  <a:cubicBezTo>
                    <a:pt x="62" y="0"/>
                    <a:pt x="0" y="61"/>
                    <a:pt x="0" y="136"/>
                  </a:cubicBezTo>
                  <a:cubicBezTo>
                    <a:pt x="0" y="212"/>
                    <a:pt x="62" y="273"/>
                    <a:pt x="137" y="273"/>
                  </a:cubicBezTo>
                  <a:cubicBezTo>
                    <a:pt x="212" y="273"/>
                    <a:pt x="273" y="212"/>
                    <a:pt x="273" y="136"/>
                  </a:cubicBezTo>
                  <a:cubicBezTo>
                    <a:pt x="273" y="61"/>
                    <a:pt x="212" y="0"/>
                    <a:pt x="1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44" name="Freeform: Shape 44"/>
            <p:cNvSpPr/>
            <p:nvPr/>
          </p:nvSpPr>
          <p:spPr bwMode="auto">
            <a:xfrm>
              <a:off x="3175" y="1588"/>
              <a:ext cx="4619625" cy="2738437"/>
            </a:xfrm>
            <a:custGeom>
              <a:avLst/>
              <a:gdLst>
                <a:gd name="T0" fmla="*/ 425 w 1229"/>
                <a:gd name="T1" fmla="*/ 638 h 728"/>
                <a:gd name="T2" fmla="*/ 295 w 1229"/>
                <a:gd name="T3" fmla="*/ 0 h 728"/>
                <a:gd name="T4" fmla="*/ 183 w 1229"/>
                <a:gd name="T5" fmla="*/ 0 h 728"/>
                <a:gd name="T6" fmla="*/ 45 w 1229"/>
                <a:gd name="T7" fmla="*/ 0 h 728"/>
                <a:gd name="T8" fmla="*/ 45 w 1229"/>
                <a:gd name="T9" fmla="*/ 0 h 728"/>
                <a:gd name="T10" fmla="*/ 0 w 1229"/>
                <a:gd name="T11" fmla="*/ 46 h 728"/>
                <a:gd name="T12" fmla="*/ 46 w 1229"/>
                <a:gd name="T13" fmla="*/ 91 h 728"/>
                <a:gd name="T14" fmla="*/ 48 w 1229"/>
                <a:gd name="T15" fmla="*/ 91 h 728"/>
                <a:gd name="T16" fmla="*/ 215 w 1229"/>
                <a:gd name="T17" fmla="*/ 91 h 728"/>
                <a:gd name="T18" fmla="*/ 345 w 1229"/>
                <a:gd name="T19" fmla="*/ 728 h 728"/>
                <a:gd name="T20" fmla="*/ 484 w 1229"/>
                <a:gd name="T21" fmla="*/ 728 h 728"/>
                <a:gd name="T22" fmla="*/ 1183 w 1229"/>
                <a:gd name="T23" fmla="*/ 728 h 728"/>
                <a:gd name="T24" fmla="*/ 1183 w 1229"/>
                <a:gd name="T25" fmla="*/ 728 h 728"/>
                <a:gd name="T26" fmla="*/ 1184 w 1229"/>
                <a:gd name="T27" fmla="*/ 728 h 728"/>
                <a:gd name="T28" fmla="*/ 1185 w 1229"/>
                <a:gd name="T29" fmla="*/ 728 h 728"/>
                <a:gd name="T30" fmla="*/ 1185 w 1229"/>
                <a:gd name="T31" fmla="*/ 728 h 728"/>
                <a:gd name="T32" fmla="*/ 1229 w 1229"/>
                <a:gd name="T33" fmla="*/ 683 h 728"/>
                <a:gd name="T34" fmla="*/ 1183 w 1229"/>
                <a:gd name="T35" fmla="*/ 637 h 728"/>
                <a:gd name="T36" fmla="*/ 425 w 1229"/>
                <a:gd name="T37" fmla="*/ 63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728">
                  <a:moveTo>
                    <a:pt x="425" y="638"/>
                  </a:moveTo>
                  <a:cubicBezTo>
                    <a:pt x="295" y="0"/>
                    <a:pt x="295" y="0"/>
                    <a:pt x="295" y="0"/>
                  </a:cubicBezTo>
                  <a:cubicBezTo>
                    <a:pt x="183" y="0"/>
                    <a:pt x="183" y="0"/>
                    <a:pt x="183" y="0"/>
                  </a:cubicBezTo>
                  <a:cubicBezTo>
                    <a:pt x="45" y="0"/>
                    <a:pt x="45" y="0"/>
                    <a:pt x="45" y="0"/>
                  </a:cubicBezTo>
                  <a:cubicBezTo>
                    <a:pt x="45" y="0"/>
                    <a:pt x="45" y="0"/>
                    <a:pt x="45" y="0"/>
                  </a:cubicBezTo>
                  <a:cubicBezTo>
                    <a:pt x="20" y="0"/>
                    <a:pt x="0" y="21"/>
                    <a:pt x="0" y="46"/>
                  </a:cubicBezTo>
                  <a:cubicBezTo>
                    <a:pt x="0" y="71"/>
                    <a:pt x="20" y="91"/>
                    <a:pt x="46" y="91"/>
                  </a:cubicBezTo>
                  <a:cubicBezTo>
                    <a:pt x="46" y="91"/>
                    <a:pt x="47" y="91"/>
                    <a:pt x="48" y="91"/>
                  </a:cubicBezTo>
                  <a:cubicBezTo>
                    <a:pt x="215" y="91"/>
                    <a:pt x="215" y="91"/>
                    <a:pt x="215" y="91"/>
                  </a:cubicBezTo>
                  <a:cubicBezTo>
                    <a:pt x="345" y="728"/>
                    <a:pt x="345" y="728"/>
                    <a:pt x="345" y="728"/>
                  </a:cubicBezTo>
                  <a:cubicBezTo>
                    <a:pt x="484" y="728"/>
                    <a:pt x="484" y="728"/>
                    <a:pt x="484" y="728"/>
                  </a:cubicBezTo>
                  <a:cubicBezTo>
                    <a:pt x="1183" y="728"/>
                    <a:pt x="1183" y="728"/>
                    <a:pt x="1183" y="728"/>
                  </a:cubicBezTo>
                  <a:cubicBezTo>
                    <a:pt x="1183" y="728"/>
                    <a:pt x="1183" y="728"/>
                    <a:pt x="1183" y="728"/>
                  </a:cubicBezTo>
                  <a:cubicBezTo>
                    <a:pt x="1184" y="728"/>
                    <a:pt x="1184" y="728"/>
                    <a:pt x="1184" y="728"/>
                  </a:cubicBezTo>
                  <a:cubicBezTo>
                    <a:pt x="1185" y="728"/>
                    <a:pt x="1185" y="728"/>
                    <a:pt x="1185" y="728"/>
                  </a:cubicBezTo>
                  <a:cubicBezTo>
                    <a:pt x="1185" y="728"/>
                    <a:pt x="1185" y="728"/>
                    <a:pt x="1185" y="728"/>
                  </a:cubicBezTo>
                  <a:cubicBezTo>
                    <a:pt x="1209" y="727"/>
                    <a:pt x="1229" y="708"/>
                    <a:pt x="1229" y="683"/>
                  </a:cubicBezTo>
                  <a:cubicBezTo>
                    <a:pt x="1229" y="658"/>
                    <a:pt x="1209" y="637"/>
                    <a:pt x="1183" y="637"/>
                  </a:cubicBezTo>
                  <a:lnTo>
                    <a:pt x="425" y="6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45" name="Freeform: Shape 45"/>
            <p:cNvSpPr/>
            <p:nvPr/>
          </p:nvSpPr>
          <p:spPr bwMode="auto">
            <a:xfrm>
              <a:off x="1544638" y="344488"/>
              <a:ext cx="3421063" cy="1709737"/>
            </a:xfrm>
            <a:custGeom>
              <a:avLst/>
              <a:gdLst>
                <a:gd name="T0" fmla="*/ 773 w 910"/>
                <a:gd name="T1" fmla="*/ 364 h 455"/>
                <a:gd name="T2" fmla="*/ 136 w 910"/>
                <a:gd name="T3" fmla="*/ 364 h 455"/>
                <a:gd name="T4" fmla="*/ 91 w 910"/>
                <a:gd name="T5" fmla="*/ 410 h 455"/>
                <a:gd name="T6" fmla="*/ 136 w 910"/>
                <a:gd name="T7" fmla="*/ 455 h 455"/>
                <a:gd name="T8" fmla="*/ 773 w 910"/>
                <a:gd name="T9" fmla="*/ 455 h 455"/>
                <a:gd name="T10" fmla="*/ 819 w 910"/>
                <a:gd name="T11" fmla="*/ 410 h 455"/>
                <a:gd name="T12" fmla="*/ 773 w 910"/>
                <a:gd name="T13" fmla="*/ 364 h 455"/>
                <a:gd name="T14" fmla="*/ 819 w 910"/>
                <a:gd name="T15" fmla="*/ 182 h 455"/>
                <a:gd name="T16" fmla="*/ 91 w 910"/>
                <a:gd name="T17" fmla="*/ 182 h 455"/>
                <a:gd name="T18" fmla="*/ 45 w 910"/>
                <a:gd name="T19" fmla="*/ 228 h 455"/>
                <a:gd name="T20" fmla="*/ 91 w 910"/>
                <a:gd name="T21" fmla="*/ 273 h 455"/>
                <a:gd name="T22" fmla="*/ 819 w 910"/>
                <a:gd name="T23" fmla="*/ 273 h 455"/>
                <a:gd name="T24" fmla="*/ 864 w 910"/>
                <a:gd name="T25" fmla="*/ 228 h 455"/>
                <a:gd name="T26" fmla="*/ 819 w 910"/>
                <a:gd name="T27" fmla="*/ 182 h 455"/>
                <a:gd name="T28" fmla="*/ 864 w 910"/>
                <a:gd name="T29" fmla="*/ 0 h 455"/>
                <a:gd name="T30" fmla="*/ 45 w 910"/>
                <a:gd name="T31" fmla="*/ 0 h 455"/>
                <a:gd name="T32" fmla="*/ 0 w 910"/>
                <a:gd name="T33" fmla="*/ 46 h 455"/>
                <a:gd name="T34" fmla="*/ 45 w 910"/>
                <a:gd name="T35" fmla="*/ 91 h 455"/>
                <a:gd name="T36" fmla="*/ 864 w 910"/>
                <a:gd name="T37" fmla="*/ 91 h 455"/>
                <a:gd name="T38" fmla="*/ 910 w 910"/>
                <a:gd name="T39" fmla="*/ 46 h 455"/>
                <a:gd name="T40" fmla="*/ 864 w 910"/>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0" h="455">
                  <a:moveTo>
                    <a:pt x="773" y="364"/>
                  </a:moveTo>
                  <a:cubicBezTo>
                    <a:pt x="136" y="364"/>
                    <a:pt x="136" y="364"/>
                    <a:pt x="136" y="364"/>
                  </a:cubicBezTo>
                  <a:cubicBezTo>
                    <a:pt x="111" y="364"/>
                    <a:pt x="91" y="385"/>
                    <a:pt x="91" y="410"/>
                  </a:cubicBezTo>
                  <a:cubicBezTo>
                    <a:pt x="91" y="435"/>
                    <a:pt x="111" y="455"/>
                    <a:pt x="136" y="455"/>
                  </a:cubicBezTo>
                  <a:cubicBezTo>
                    <a:pt x="773" y="455"/>
                    <a:pt x="773" y="455"/>
                    <a:pt x="773" y="455"/>
                  </a:cubicBezTo>
                  <a:cubicBezTo>
                    <a:pt x="799" y="455"/>
                    <a:pt x="819" y="435"/>
                    <a:pt x="819" y="410"/>
                  </a:cubicBezTo>
                  <a:cubicBezTo>
                    <a:pt x="819" y="385"/>
                    <a:pt x="799" y="364"/>
                    <a:pt x="773" y="364"/>
                  </a:cubicBezTo>
                  <a:close/>
                  <a:moveTo>
                    <a:pt x="819" y="182"/>
                  </a:moveTo>
                  <a:cubicBezTo>
                    <a:pt x="91" y="182"/>
                    <a:pt x="91" y="182"/>
                    <a:pt x="91" y="182"/>
                  </a:cubicBezTo>
                  <a:cubicBezTo>
                    <a:pt x="66" y="182"/>
                    <a:pt x="45" y="203"/>
                    <a:pt x="45" y="228"/>
                  </a:cubicBezTo>
                  <a:cubicBezTo>
                    <a:pt x="45" y="253"/>
                    <a:pt x="66" y="273"/>
                    <a:pt x="91" y="273"/>
                  </a:cubicBezTo>
                  <a:cubicBezTo>
                    <a:pt x="819" y="273"/>
                    <a:pt x="819" y="273"/>
                    <a:pt x="819" y="273"/>
                  </a:cubicBezTo>
                  <a:cubicBezTo>
                    <a:pt x="844" y="273"/>
                    <a:pt x="864" y="253"/>
                    <a:pt x="864" y="228"/>
                  </a:cubicBezTo>
                  <a:cubicBezTo>
                    <a:pt x="864" y="203"/>
                    <a:pt x="844" y="182"/>
                    <a:pt x="819" y="182"/>
                  </a:cubicBezTo>
                  <a:close/>
                  <a:moveTo>
                    <a:pt x="864" y="0"/>
                  </a:moveTo>
                  <a:cubicBezTo>
                    <a:pt x="45" y="0"/>
                    <a:pt x="45" y="0"/>
                    <a:pt x="45" y="0"/>
                  </a:cubicBezTo>
                  <a:cubicBezTo>
                    <a:pt x="20" y="0"/>
                    <a:pt x="0" y="21"/>
                    <a:pt x="0" y="46"/>
                  </a:cubicBezTo>
                  <a:cubicBezTo>
                    <a:pt x="0" y="71"/>
                    <a:pt x="20" y="91"/>
                    <a:pt x="45" y="91"/>
                  </a:cubicBezTo>
                  <a:cubicBezTo>
                    <a:pt x="864" y="91"/>
                    <a:pt x="864" y="91"/>
                    <a:pt x="864" y="91"/>
                  </a:cubicBezTo>
                  <a:cubicBezTo>
                    <a:pt x="890" y="91"/>
                    <a:pt x="910" y="71"/>
                    <a:pt x="910" y="46"/>
                  </a:cubicBezTo>
                  <a:cubicBezTo>
                    <a:pt x="910" y="21"/>
                    <a:pt x="890" y="0"/>
                    <a:pt x="8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6" name="PA_库_组合 55"/>
          <p:cNvGrpSpPr/>
          <p:nvPr>
            <p:custDataLst>
              <p:tags r:id="rId9"/>
            </p:custDataLst>
          </p:nvPr>
        </p:nvGrpSpPr>
        <p:grpSpPr>
          <a:xfrm>
            <a:off x="6023991" y="1775171"/>
            <a:ext cx="5144232" cy="700515"/>
            <a:chOff x="5403632" y="1998273"/>
            <a:chExt cx="5144231" cy="700515"/>
          </a:xfrm>
        </p:grpSpPr>
        <p:grpSp>
          <p:nvGrpSpPr>
            <p:cNvPr id="28" name="Group 79"/>
            <p:cNvGrpSpPr/>
            <p:nvPr/>
          </p:nvGrpSpPr>
          <p:grpSpPr>
            <a:xfrm>
              <a:off x="5403632" y="2028913"/>
              <a:ext cx="399214" cy="399214"/>
              <a:chOff x="0" y="0"/>
              <a:chExt cx="767929" cy="767929"/>
            </a:xfrm>
          </p:grpSpPr>
          <p:sp>
            <p:nvSpPr>
              <p:cNvPr id="32" name="Freeform: Shape 83"/>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cs typeface="+mn-ea"/>
                  <a:sym typeface="+mn-lt"/>
                </a:endParaRPr>
              </a:p>
            </p:txBody>
          </p:sp>
          <p:sp>
            <p:nvSpPr>
              <p:cNvPr id="33" name="Freeform: Shape 84"/>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29" name="Group 80"/>
            <p:cNvGrpSpPr/>
            <p:nvPr/>
          </p:nvGrpSpPr>
          <p:grpSpPr>
            <a:xfrm>
              <a:off x="5802845" y="1998273"/>
              <a:ext cx="4745018" cy="700515"/>
              <a:chOff x="6729846" y="3935367"/>
              <a:chExt cx="4745018" cy="700515"/>
            </a:xfrm>
          </p:grpSpPr>
          <p:sp>
            <p:nvSpPr>
              <p:cNvPr id="30" name="Rectangle 81"/>
              <p:cNvSpPr/>
              <p:nvPr/>
            </p:nvSpPr>
            <p:spPr>
              <a:xfrm>
                <a:off x="6729846" y="3935367"/>
                <a:ext cx="1368030" cy="215444"/>
              </a:xfrm>
              <a:prstGeom prst="rect">
                <a:avLst/>
              </a:prstGeom>
            </p:spPr>
            <p:txBody>
              <a:bodyPr wrap="none" lIns="144000" tIns="0" rIns="144000" bIns="0" anchor="ctr">
                <a:normAutofit/>
              </a:bodyPr>
              <a:lstStyle/>
              <a:p>
                <a:r>
                  <a:rPr lang="zh-CN" altLang="en-US" sz="1400" b="1" dirty="0">
                    <a:solidFill>
                      <a:schemeClr val="accent1"/>
                    </a:solidFill>
                    <a:cs typeface="+mn-ea"/>
                    <a:sym typeface="+mn-lt"/>
                  </a:rPr>
                  <a:t>输入标题文本</a:t>
                </a:r>
                <a:endParaRPr lang="zh-CN" altLang="en-US" sz="1400" b="1" dirty="0">
                  <a:solidFill>
                    <a:schemeClr val="accent1"/>
                  </a:solidFill>
                  <a:cs typeface="+mn-ea"/>
                  <a:sym typeface="+mn-lt"/>
                </a:endParaRPr>
              </a:p>
            </p:txBody>
          </p:sp>
          <p:sp>
            <p:nvSpPr>
              <p:cNvPr id="31" name="Rectangle 82"/>
              <p:cNvSpPr/>
              <p:nvPr/>
            </p:nvSpPr>
            <p:spPr>
              <a:xfrm>
                <a:off x="6729846" y="4150812"/>
                <a:ext cx="4745018" cy="485070"/>
              </a:xfrm>
              <a:prstGeom prst="rect">
                <a:avLst/>
              </a:prstGeom>
            </p:spPr>
            <p:txBody>
              <a:bodyPr wrap="square" lIns="144000" tIns="0" rIns="144000" bIns="0" anchor="t">
                <a:normAutofit/>
              </a:bodyPr>
              <a:lstStyle/>
              <a:p>
                <a:pPr>
                  <a:lnSpc>
                    <a:spcPct val="120000"/>
                  </a:lnSpc>
                </a:pPr>
                <a:r>
                  <a:rPr lang="zh-CN" altLang="en-US" sz="1050" dirty="0">
                    <a:solidFill>
                      <a:srgbClr val="000000"/>
                    </a:solidFill>
                    <a:cs typeface="+mn-ea"/>
                    <a:sym typeface="+mn-lt"/>
                  </a:rPr>
                  <a:t>请替换文字内容复制你的内容到此（请选择只保留文本）</a:t>
                </a:r>
                <a:endParaRPr lang="zh-CN" altLang="en-US" sz="1050" dirty="0">
                  <a:solidFill>
                    <a:srgbClr val="000000"/>
                  </a:solidFill>
                  <a:cs typeface="+mn-ea"/>
                  <a:sym typeface="+mn-lt"/>
                </a:endParaRPr>
              </a:p>
            </p:txBody>
          </p:sp>
        </p:grpSp>
      </p:grpSp>
      <p:grpSp>
        <p:nvGrpSpPr>
          <p:cNvPr id="7" name="PA_库_组合 58"/>
          <p:cNvGrpSpPr/>
          <p:nvPr>
            <p:custDataLst>
              <p:tags r:id="rId10"/>
            </p:custDataLst>
          </p:nvPr>
        </p:nvGrpSpPr>
        <p:grpSpPr>
          <a:xfrm>
            <a:off x="6023991" y="2663489"/>
            <a:ext cx="5155260" cy="700515"/>
            <a:chOff x="5403632" y="2988092"/>
            <a:chExt cx="5155259" cy="700515"/>
          </a:xfrm>
        </p:grpSpPr>
        <p:grpSp>
          <p:nvGrpSpPr>
            <p:cNvPr id="22" name="Group 73"/>
            <p:cNvGrpSpPr/>
            <p:nvPr/>
          </p:nvGrpSpPr>
          <p:grpSpPr>
            <a:xfrm>
              <a:off x="5403632" y="3066578"/>
              <a:ext cx="399214" cy="399214"/>
              <a:chOff x="0" y="0"/>
              <a:chExt cx="767929" cy="767929"/>
            </a:xfrm>
          </p:grpSpPr>
          <p:sp>
            <p:nvSpPr>
              <p:cNvPr id="26" name="Freeform: Shape 7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cs typeface="+mn-ea"/>
                  <a:sym typeface="+mn-lt"/>
                </a:endParaRPr>
              </a:p>
            </p:txBody>
          </p:sp>
          <p:sp>
            <p:nvSpPr>
              <p:cNvPr id="27" name="Freeform: Shape 7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23" name="Group 74"/>
            <p:cNvGrpSpPr/>
            <p:nvPr/>
          </p:nvGrpSpPr>
          <p:grpSpPr>
            <a:xfrm>
              <a:off x="5813873" y="2988092"/>
              <a:ext cx="4745018" cy="700515"/>
              <a:chOff x="6729846" y="3935367"/>
              <a:chExt cx="4745018" cy="700515"/>
            </a:xfrm>
          </p:grpSpPr>
          <p:sp>
            <p:nvSpPr>
              <p:cNvPr id="24" name="Rectangle 75"/>
              <p:cNvSpPr/>
              <p:nvPr/>
            </p:nvSpPr>
            <p:spPr>
              <a:xfrm>
                <a:off x="6729846" y="3935367"/>
                <a:ext cx="1368030" cy="215444"/>
              </a:xfrm>
              <a:prstGeom prst="rect">
                <a:avLst/>
              </a:prstGeom>
            </p:spPr>
            <p:txBody>
              <a:bodyPr wrap="none" lIns="144000" tIns="0" rIns="144000" bIns="0" anchor="ctr">
                <a:normAutofit/>
              </a:bodyPr>
              <a:lstStyle/>
              <a:p>
                <a:r>
                  <a:rPr lang="zh-CN" altLang="en-US" sz="1400" b="1" dirty="0">
                    <a:solidFill>
                      <a:schemeClr val="accent2"/>
                    </a:solidFill>
                    <a:cs typeface="+mn-ea"/>
                    <a:sym typeface="+mn-lt"/>
                  </a:rPr>
                  <a:t>输入标题文本</a:t>
                </a:r>
                <a:endParaRPr lang="zh-CN" altLang="en-US" sz="1400" b="1" dirty="0">
                  <a:solidFill>
                    <a:schemeClr val="accent2"/>
                  </a:solidFill>
                  <a:cs typeface="+mn-ea"/>
                  <a:sym typeface="+mn-lt"/>
                </a:endParaRPr>
              </a:p>
            </p:txBody>
          </p:sp>
          <p:sp>
            <p:nvSpPr>
              <p:cNvPr id="25" name="Rectangle 76"/>
              <p:cNvSpPr/>
              <p:nvPr/>
            </p:nvSpPr>
            <p:spPr>
              <a:xfrm>
                <a:off x="6729846" y="4150812"/>
                <a:ext cx="4745018" cy="485070"/>
              </a:xfrm>
              <a:prstGeom prst="rect">
                <a:avLst/>
              </a:prstGeom>
            </p:spPr>
            <p:txBody>
              <a:bodyPr wrap="square" lIns="144000" tIns="0" rIns="144000" bIns="0" anchor="t">
                <a:normAutofit/>
              </a:bodyPr>
              <a:lstStyle/>
              <a:p>
                <a:pPr>
                  <a:lnSpc>
                    <a:spcPct val="120000"/>
                  </a:lnSpc>
                </a:pPr>
                <a:r>
                  <a:rPr lang="zh-CN" altLang="en-US" sz="1050" dirty="0">
                    <a:solidFill>
                      <a:srgbClr val="000000"/>
                    </a:solidFill>
                    <a:cs typeface="+mn-ea"/>
                    <a:sym typeface="+mn-lt"/>
                  </a:rPr>
                  <a:t>请替换文字内容复制你的内容到此（请选择只保留文本）</a:t>
                </a:r>
                <a:endParaRPr lang="zh-CN" altLang="en-US" sz="1050" dirty="0">
                  <a:solidFill>
                    <a:srgbClr val="000000"/>
                  </a:solidFill>
                  <a:cs typeface="+mn-ea"/>
                  <a:sym typeface="+mn-lt"/>
                </a:endParaRPr>
              </a:p>
            </p:txBody>
          </p:sp>
        </p:grpSp>
      </p:grpSp>
      <p:grpSp>
        <p:nvGrpSpPr>
          <p:cNvPr id="8" name="PA_库_组合 59"/>
          <p:cNvGrpSpPr/>
          <p:nvPr>
            <p:custDataLst>
              <p:tags r:id="rId11"/>
            </p:custDataLst>
          </p:nvPr>
        </p:nvGrpSpPr>
        <p:grpSpPr>
          <a:xfrm>
            <a:off x="6023991" y="3551808"/>
            <a:ext cx="5144232" cy="700515"/>
            <a:chOff x="5403632" y="4279235"/>
            <a:chExt cx="5144231" cy="700515"/>
          </a:xfrm>
        </p:grpSpPr>
        <p:grpSp>
          <p:nvGrpSpPr>
            <p:cNvPr id="16" name="Group 67"/>
            <p:cNvGrpSpPr/>
            <p:nvPr/>
          </p:nvGrpSpPr>
          <p:grpSpPr>
            <a:xfrm>
              <a:off x="5403632" y="4279235"/>
              <a:ext cx="399214" cy="399214"/>
              <a:chOff x="0" y="0"/>
              <a:chExt cx="767929" cy="767929"/>
            </a:xfrm>
          </p:grpSpPr>
          <p:sp>
            <p:nvSpPr>
              <p:cNvPr id="20" name="Freeform: Shape 71"/>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cs typeface="+mn-ea"/>
                  <a:sym typeface="+mn-lt"/>
                </a:endParaRPr>
              </a:p>
            </p:txBody>
          </p:sp>
          <p:sp>
            <p:nvSpPr>
              <p:cNvPr id="21" name="Freeform: Shape 72"/>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17" name="Group 68"/>
            <p:cNvGrpSpPr/>
            <p:nvPr/>
          </p:nvGrpSpPr>
          <p:grpSpPr>
            <a:xfrm>
              <a:off x="5802845" y="4279235"/>
              <a:ext cx="4745018" cy="700515"/>
              <a:chOff x="6729846" y="3935367"/>
              <a:chExt cx="4745018" cy="700515"/>
            </a:xfrm>
          </p:grpSpPr>
          <p:sp>
            <p:nvSpPr>
              <p:cNvPr id="18" name="Rectangle 69"/>
              <p:cNvSpPr/>
              <p:nvPr/>
            </p:nvSpPr>
            <p:spPr>
              <a:xfrm>
                <a:off x="6729846" y="3935367"/>
                <a:ext cx="1368030" cy="215444"/>
              </a:xfrm>
              <a:prstGeom prst="rect">
                <a:avLst/>
              </a:prstGeom>
            </p:spPr>
            <p:txBody>
              <a:bodyPr wrap="none" lIns="144000" tIns="0" rIns="144000" bIns="0" anchor="ctr">
                <a:normAutofit/>
              </a:bodyPr>
              <a:lstStyle/>
              <a:p>
                <a:r>
                  <a:rPr lang="zh-CN" altLang="en-US" sz="1400" b="1" dirty="0">
                    <a:solidFill>
                      <a:schemeClr val="accent3"/>
                    </a:solidFill>
                    <a:cs typeface="+mn-ea"/>
                    <a:sym typeface="+mn-lt"/>
                  </a:rPr>
                  <a:t>输入标题文本</a:t>
                </a:r>
                <a:endParaRPr lang="zh-CN" altLang="en-US" sz="1400" b="1" dirty="0">
                  <a:solidFill>
                    <a:schemeClr val="accent3"/>
                  </a:solidFill>
                  <a:cs typeface="+mn-ea"/>
                  <a:sym typeface="+mn-lt"/>
                </a:endParaRPr>
              </a:p>
            </p:txBody>
          </p:sp>
          <p:sp>
            <p:nvSpPr>
              <p:cNvPr id="19" name="Rectangle 70"/>
              <p:cNvSpPr/>
              <p:nvPr/>
            </p:nvSpPr>
            <p:spPr>
              <a:xfrm>
                <a:off x="6729846" y="4150812"/>
                <a:ext cx="4745018" cy="485070"/>
              </a:xfrm>
              <a:prstGeom prst="rect">
                <a:avLst/>
              </a:prstGeom>
            </p:spPr>
            <p:txBody>
              <a:bodyPr wrap="square" lIns="144000" tIns="0" rIns="144000" bIns="0" anchor="t">
                <a:normAutofit/>
              </a:bodyPr>
              <a:lstStyle/>
              <a:p>
                <a:pPr>
                  <a:lnSpc>
                    <a:spcPct val="120000"/>
                  </a:lnSpc>
                </a:pPr>
                <a:r>
                  <a:rPr lang="zh-CN" altLang="en-US" sz="1050" dirty="0">
                    <a:solidFill>
                      <a:srgbClr val="000000"/>
                    </a:solidFill>
                    <a:cs typeface="+mn-ea"/>
                    <a:sym typeface="+mn-lt"/>
                  </a:rPr>
                  <a:t>请替换文字内容复制你的内容到此（请选择只保留文本）</a:t>
                </a:r>
                <a:endParaRPr lang="zh-CN" altLang="en-US" sz="1050" dirty="0">
                  <a:solidFill>
                    <a:srgbClr val="000000"/>
                  </a:solidFill>
                  <a:cs typeface="+mn-ea"/>
                  <a:sym typeface="+mn-lt"/>
                </a:endParaRPr>
              </a:p>
            </p:txBody>
          </p:sp>
        </p:grpSp>
      </p:grpSp>
      <p:grpSp>
        <p:nvGrpSpPr>
          <p:cNvPr id="9" name="PA_库_组合 60"/>
          <p:cNvGrpSpPr/>
          <p:nvPr>
            <p:custDataLst>
              <p:tags r:id="rId12"/>
            </p:custDataLst>
          </p:nvPr>
        </p:nvGrpSpPr>
        <p:grpSpPr>
          <a:xfrm>
            <a:off x="6023991" y="4440125"/>
            <a:ext cx="5144232" cy="700515"/>
            <a:chOff x="5403632" y="4279235"/>
            <a:chExt cx="5144231" cy="700515"/>
          </a:xfrm>
        </p:grpSpPr>
        <p:grpSp>
          <p:nvGrpSpPr>
            <p:cNvPr id="10" name="Group 61"/>
            <p:cNvGrpSpPr/>
            <p:nvPr/>
          </p:nvGrpSpPr>
          <p:grpSpPr>
            <a:xfrm>
              <a:off x="5403632" y="4279235"/>
              <a:ext cx="399214" cy="399214"/>
              <a:chOff x="0" y="0"/>
              <a:chExt cx="767929" cy="767929"/>
            </a:xfrm>
          </p:grpSpPr>
          <p:sp>
            <p:nvSpPr>
              <p:cNvPr id="14" name="Freeform: Shape 65"/>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lstStyle/>
              <a:p>
                <a:pPr algn="ctr"/>
                <a:endParaRPr>
                  <a:cs typeface="+mn-ea"/>
                  <a:sym typeface="+mn-lt"/>
                </a:endParaRPr>
              </a:p>
            </p:txBody>
          </p:sp>
          <p:sp>
            <p:nvSpPr>
              <p:cNvPr id="15" name="Freeform: Shape 66"/>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11" name="Group 62"/>
            <p:cNvGrpSpPr/>
            <p:nvPr/>
          </p:nvGrpSpPr>
          <p:grpSpPr>
            <a:xfrm>
              <a:off x="5802845" y="4279235"/>
              <a:ext cx="4745018" cy="700515"/>
              <a:chOff x="6729846" y="3935367"/>
              <a:chExt cx="4745018" cy="700515"/>
            </a:xfrm>
          </p:grpSpPr>
          <p:sp>
            <p:nvSpPr>
              <p:cNvPr id="12" name="Rectangle 63"/>
              <p:cNvSpPr/>
              <p:nvPr/>
            </p:nvSpPr>
            <p:spPr>
              <a:xfrm>
                <a:off x="6729846" y="3935367"/>
                <a:ext cx="1368030" cy="215444"/>
              </a:xfrm>
              <a:prstGeom prst="rect">
                <a:avLst/>
              </a:prstGeom>
            </p:spPr>
            <p:txBody>
              <a:bodyPr wrap="none" lIns="144000" tIns="0" rIns="144000" bIns="0" anchor="ctr">
                <a:normAutofit/>
              </a:bodyPr>
              <a:lstStyle/>
              <a:p>
                <a:r>
                  <a:rPr lang="zh-CN" altLang="en-US" sz="1400" b="1" dirty="0">
                    <a:solidFill>
                      <a:schemeClr val="accent4"/>
                    </a:solidFill>
                    <a:cs typeface="+mn-ea"/>
                    <a:sym typeface="+mn-lt"/>
                  </a:rPr>
                  <a:t>输入标题文本</a:t>
                </a:r>
                <a:endParaRPr lang="zh-CN" altLang="en-US" sz="1400" b="1" dirty="0">
                  <a:solidFill>
                    <a:schemeClr val="accent4"/>
                  </a:solidFill>
                  <a:cs typeface="+mn-ea"/>
                  <a:sym typeface="+mn-lt"/>
                </a:endParaRPr>
              </a:p>
            </p:txBody>
          </p:sp>
          <p:sp>
            <p:nvSpPr>
              <p:cNvPr id="13" name="Rectangle 64"/>
              <p:cNvSpPr/>
              <p:nvPr/>
            </p:nvSpPr>
            <p:spPr>
              <a:xfrm>
                <a:off x="6729846" y="4150812"/>
                <a:ext cx="4745018" cy="485070"/>
              </a:xfrm>
              <a:prstGeom prst="rect">
                <a:avLst/>
              </a:prstGeom>
            </p:spPr>
            <p:txBody>
              <a:bodyPr wrap="square" lIns="144000" tIns="0" rIns="144000" bIns="0" anchor="t">
                <a:normAutofit/>
              </a:bodyPr>
              <a:lstStyle/>
              <a:p>
                <a:pPr>
                  <a:lnSpc>
                    <a:spcPct val="120000"/>
                  </a:lnSpc>
                </a:pPr>
                <a:r>
                  <a:rPr lang="zh-CN" altLang="en-US" sz="1050" dirty="0">
                    <a:solidFill>
                      <a:srgbClr val="000000"/>
                    </a:solidFill>
                    <a:cs typeface="+mn-ea"/>
                    <a:sym typeface="+mn-lt"/>
                  </a:rPr>
                  <a:t>请替换文字内容复制你的内容到此（请选择只保留文本）</a:t>
                </a:r>
                <a:endParaRPr lang="zh-CN" altLang="en-US" sz="1050" dirty="0">
                  <a:solidFill>
                    <a:srgbClr val="000000"/>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100000">
                                          <p:val>
                                            <p:strVal val="#ppt_x"/>
                                          </p:val>
                                        </p:tav>
                                      </p:tavLst>
                                    </p:anim>
                                    <p:anim calcmode="lin" valueType="num">
                                      <p:cBhvr>
                                        <p:cTn id="8" dur="500" fill="hold"/>
                                        <p:tgtEl>
                                          <p:spTgt spid="34"/>
                                        </p:tgtEl>
                                        <p:attrNameLst>
                                          <p:attrName>ppt_y</p:attrName>
                                        </p:attrNameLst>
                                      </p:cBhvr>
                                      <p:tavLst>
                                        <p:tav tm="0">
                                          <p:val>
                                            <p:strVal val="#ppt_y+#ppt_h/2"/>
                                          </p:val>
                                        </p:tav>
                                        <p:tav tm="100000">
                                          <p:val>
                                            <p:strVal val="#ppt_y"/>
                                          </p:val>
                                        </p:tav>
                                      </p:tavLst>
                                    </p:anim>
                                    <p:anim calcmode="lin" valueType="num">
                                      <p:cBhvr>
                                        <p:cTn id="9" dur="500" fill="hold"/>
                                        <p:tgtEl>
                                          <p:spTgt spid="34"/>
                                        </p:tgtEl>
                                        <p:attrNameLst>
                                          <p:attrName>ppt_w</p:attrName>
                                        </p:attrNameLst>
                                      </p:cBhvr>
                                      <p:tavLst>
                                        <p:tav tm="0">
                                          <p:val>
                                            <p:strVal val="#ppt_w"/>
                                          </p:val>
                                        </p:tav>
                                        <p:tav tm="100000">
                                          <p:val>
                                            <p:strVal val="#ppt_w"/>
                                          </p:val>
                                        </p:tav>
                                      </p:tavLst>
                                    </p:anim>
                                    <p:anim calcmode="lin" valueType="num">
                                      <p:cBhvr>
                                        <p:cTn id="10" dur="500" fill="hold"/>
                                        <p:tgtEl>
                                          <p:spTgt spid="34"/>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4"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ppt_x</p:attrName>
                                        </p:attrNameLst>
                                      </p:cBhvr>
                                      <p:tavLst>
                                        <p:tav tm="0">
                                          <p:val>
                                            <p:strVal val="#ppt_x"/>
                                          </p:val>
                                        </p:tav>
                                        <p:tav tm="100000">
                                          <p:val>
                                            <p:strVal val="#ppt_x"/>
                                          </p:val>
                                        </p:tav>
                                      </p:tavLst>
                                    </p:anim>
                                    <p:anim calcmode="lin" valueType="num">
                                      <p:cBhvr>
                                        <p:cTn id="15" dur="500" fill="hold"/>
                                        <p:tgtEl>
                                          <p:spTgt spid="35"/>
                                        </p:tgtEl>
                                        <p:attrNameLst>
                                          <p:attrName>ppt_y</p:attrName>
                                        </p:attrNameLst>
                                      </p:cBhvr>
                                      <p:tavLst>
                                        <p:tav tm="0">
                                          <p:val>
                                            <p:strVal val="#ppt_y+#ppt_h/2"/>
                                          </p:val>
                                        </p:tav>
                                        <p:tav tm="100000">
                                          <p:val>
                                            <p:strVal val="#ppt_y"/>
                                          </p:val>
                                        </p:tav>
                                      </p:tavLst>
                                    </p:anim>
                                    <p:anim calcmode="lin" valueType="num">
                                      <p:cBhvr>
                                        <p:cTn id="16" dur="500" fill="hold"/>
                                        <p:tgtEl>
                                          <p:spTgt spid="35"/>
                                        </p:tgtEl>
                                        <p:attrNameLst>
                                          <p:attrName>ppt_w</p:attrName>
                                        </p:attrNameLst>
                                      </p:cBhvr>
                                      <p:tavLst>
                                        <p:tav tm="0">
                                          <p:val>
                                            <p:strVal val="#ppt_w"/>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7" presetClass="entr" presetSubtype="4"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ppt_x</p:attrName>
                                        </p:attrNameLst>
                                      </p:cBhvr>
                                      <p:tavLst>
                                        <p:tav tm="0">
                                          <p:val>
                                            <p:strVal val="#ppt_x"/>
                                          </p:val>
                                        </p:tav>
                                        <p:tav tm="100000">
                                          <p:val>
                                            <p:strVal val="#ppt_x"/>
                                          </p:val>
                                        </p:tav>
                                      </p:tavLst>
                                    </p:anim>
                                    <p:anim calcmode="lin" valueType="num">
                                      <p:cBhvr>
                                        <p:cTn id="22" dur="500" fill="hold"/>
                                        <p:tgtEl>
                                          <p:spTgt spid="37"/>
                                        </p:tgtEl>
                                        <p:attrNameLst>
                                          <p:attrName>ppt_y</p:attrName>
                                        </p:attrNameLst>
                                      </p:cBhvr>
                                      <p:tavLst>
                                        <p:tav tm="0">
                                          <p:val>
                                            <p:strVal val="#ppt_y+#ppt_h/2"/>
                                          </p:val>
                                        </p:tav>
                                        <p:tav tm="100000">
                                          <p:val>
                                            <p:strVal val="#ppt_y"/>
                                          </p:val>
                                        </p:tav>
                                      </p:tavLst>
                                    </p:anim>
                                    <p:anim calcmode="lin" valueType="num">
                                      <p:cBhvr>
                                        <p:cTn id="23" dur="500" fill="hold"/>
                                        <p:tgtEl>
                                          <p:spTgt spid="37"/>
                                        </p:tgtEl>
                                        <p:attrNameLst>
                                          <p:attrName>ppt_w</p:attrName>
                                        </p:attrNameLst>
                                      </p:cBhvr>
                                      <p:tavLst>
                                        <p:tav tm="0">
                                          <p:val>
                                            <p:strVal val="#ppt_w"/>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17" presetClass="entr" presetSubtype="4"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ppt_x</p:attrName>
                                        </p:attrNameLst>
                                      </p:cBhvr>
                                      <p:tavLst>
                                        <p:tav tm="0">
                                          <p:val>
                                            <p:strVal val="#ppt_x"/>
                                          </p:val>
                                        </p:tav>
                                        <p:tav tm="100000">
                                          <p:val>
                                            <p:strVal val="#ppt_x"/>
                                          </p:val>
                                        </p:tav>
                                      </p:tavLst>
                                    </p:anim>
                                    <p:anim calcmode="lin" valueType="num">
                                      <p:cBhvr>
                                        <p:cTn id="29" dur="500" fill="hold"/>
                                        <p:tgtEl>
                                          <p:spTgt spid="36"/>
                                        </p:tgtEl>
                                        <p:attrNameLst>
                                          <p:attrName>ppt_y</p:attrName>
                                        </p:attrNameLst>
                                      </p:cBhvr>
                                      <p:tavLst>
                                        <p:tav tm="0">
                                          <p:val>
                                            <p:strVal val="#ppt_y+#ppt_h/2"/>
                                          </p:val>
                                        </p:tav>
                                        <p:tav tm="100000">
                                          <p:val>
                                            <p:strVal val="#ppt_y"/>
                                          </p:val>
                                        </p:tav>
                                      </p:tavLst>
                                    </p:anim>
                                    <p:anim calcmode="lin" valueType="num">
                                      <p:cBhvr>
                                        <p:cTn id="30" dur="500" fill="hold"/>
                                        <p:tgtEl>
                                          <p:spTgt spid="36"/>
                                        </p:tgtEl>
                                        <p:attrNameLst>
                                          <p:attrName>ppt_w</p:attrName>
                                        </p:attrNameLst>
                                      </p:cBhvr>
                                      <p:tavLst>
                                        <p:tav tm="0">
                                          <p:val>
                                            <p:strVal val="#ppt_w"/>
                                          </p:val>
                                        </p:tav>
                                        <p:tav tm="100000">
                                          <p:val>
                                            <p:strVal val="#ppt_w"/>
                                          </p:val>
                                        </p:tav>
                                      </p:tavLst>
                                    </p:anim>
                                    <p:anim calcmode="lin" valueType="num">
                                      <p:cBhvr>
                                        <p:cTn id="31" dur="500" fill="hold"/>
                                        <p:tgtEl>
                                          <p:spTgt spid="36"/>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17" presetClass="entr" presetSubtype="4"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ppt_x</p:attrName>
                                        </p:attrNameLst>
                                      </p:cBhvr>
                                      <p:tavLst>
                                        <p:tav tm="0">
                                          <p:val>
                                            <p:strVal val="#ppt_x"/>
                                          </p:val>
                                        </p:tav>
                                        <p:tav tm="100000">
                                          <p:val>
                                            <p:strVal val="#ppt_x"/>
                                          </p:val>
                                        </p:tav>
                                      </p:tavLst>
                                    </p:anim>
                                    <p:anim calcmode="lin" valueType="num">
                                      <p:cBhvr>
                                        <p:cTn id="36" dur="500" fill="hold"/>
                                        <p:tgtEl>
                                          <p:spTgt spid="38"/>
                                        </p:tgtEl>
                                        <p:attrNameLst>
                                          <p:attrName>ppt_y</p:attrName>
                                        </p:attrNameLst>
                                      </p:cBhvr>
                                      <p:tavLst>
                                        <p:tav tm="0">
                                          <p:val>
                                            <p:strVal val="#ppt_y+#ppt_h/2"/>
                                          </p:val>
                                        </p:tav>
                                        <p:tav tm="100000">
                                          <p:val>
                                            <p:strVal val="#ppt_y"/>
                                          </p:val>
                                        </p:tav>
                                      </p:tavLst>
                                    </p:anim>
                                    <p:anim calcmode="lin" valueType="num">
                                      <p:cBhvr>
                                        <p:cTn id="37" dur="500" fill="hold"/>
                                        <p:tgtEl>
                                          <p:spTgt spid="38"/>
                                        </p:tgtEl>
                                        <p:attrNameLst>
                                          <p:attrName>ppt_w</p:attrName>
                                        </p:attrNameLst>
                                      </p:cBhvr>
                                      <p:tavLst>
                                        <p:tav tm="0">
                                          <p:val>
                                            <p:strVal val="#ppt_w"/>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childTnLst>
                                </p:cTn>
                              </p:par>
                            </p:childTnLst>
                          </p:cTn>
                        </p:par>
                        <p:par>
                          <p:cTn id="39" fill="hold">
                            <p:stCondLst>
                              <p:cond delay="2500"/>
                            </p:stCondLst>
                            <p:childTnLst>
                              <p:par>
                                <p:cTn id="40" presetID="17" presetClass="entr" presetSubtype="4"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500" fill="hold"/>
                                        <p:tgtEl>
                                          <p:spTgt spid="39"/>
                                        </p:tgtEl>
                                        <p:attrNameLst>
                                          <p:attrName>ppt_x</p:attrName>
                                        </p:attrNameLst>
                                      </p:cBhvr>
                                      <p:tavLst>
                                        <p:tav tm="0">
                                          <p:val>
                                            <p:strVal val="#ppt_x"/>
                                          </p:val>
                                        </p:tav>
                                        <p:tav tm="100000">
                                          <p:val>
                                            <p:strVal val="#ppt_x"/>
                                          </p:val>
                                        </p:tav>
                                      </p:tavLst>
                                    </p:anim>
                                    <p:anim calcmode="lin" valueType="num">
                                      <p:cBhvr>
                                        <p:cTn id="43" dur="500" fill="hold"/>
                                        <p:tgtEl>
                                          <p:spTgt spid="39"/>
                                        </p:tgtEl>
                                        <p:attrNameLst>
                                          <p:attrName>ppt_y</p:attrName>
                                        </p:attrNameLst>
                                      </p:cBhvr>
                                      <p:tavLst>
                                        <p:tav tm="0">
                                          <p:val>
                                            <p:strVal val="#ppt_y+#ppt_h/2"/>
                                          </p:val>
                                        </p:tav>
                                        <p:tav tm="100000">
                                          <p:val>
                                            <p:strVal val="#ppt_y"/>
                                          </p:val>
                                        </p:tav>
                                      </p:tavLst>
                                    </p:anim>
                                    <p:anim calcmode="lin" valueType="num">
                                      <p:cBhvr>
                                        <p:cTn id="44" dur="500" fill="hold"/>
                                        <p:tgtEl>
                                          <p:spTgt spid="39"/>
                                        </p:tgtEl>
                                        <p:attrNameLst>
                                          <p:attrName>ppt_w</p:attrName>
                                        </p:attrNameLst>
                                      </p:cBhvr>
                                      <p:tavLst>
                                        <p:tav tm="0">
                                          <p:val>
                                            <p:strVal val="#ppt_w"/>
                                          </p:val>
                                        </p:tav>
                                        <p:tav tm="100000">
                                          <p:val>
                                            <p:strVal val="#ppt_w"/>
                                          </p:val>
                                        </p:tav>
                                      </p:tavLst>
                                    </p:anim>
                                    <p:anim calcmode="lin" valueType="num">
                                      <p:cBhvr>
                                        <p:cTn id="45" dur="500" fill="hold"/>
                                        <p:tgtEl>
                                          <p:spTgt spid="39"/>
                                        </p:tgtEl>
                                        <p:attrNameLst>
                                          <p:attrName>ppt_h</p:attrName>
                                        </p:attrNameLst>
                                      </p:cBhvr>
                                      <p:tavLst>
                                        <p:tav tm="0">
                                          <p:val>
                                            <p:fltVal val="0"/>
                                          </p:val>
                                        </p:tav>
                                        <p:tav tm="100000">
                                          <p:val>
                                            <p:strVal val="#ppt_h"/>
                                          </p:val>
                                        </p:tav>
                                      </p:tavLst>
                                    </p:anim>
                                  </p:childTnLst>
                                </p:cTn>
                              </p:par>
                            </p:childTnLst>
                          </p:cTn>
                        </p:par>
                        <p:par>
                          <p:cTn id="46" fill="hold">
                            <p:stCondLst>
                              <p:cond delay="3000"/>
                            </p:stCondLst>
                            <p:childTnLst>
                              <p:par>
                                <p:cTn id="47" presetID="17" presetClass="entr" presetSubtype="4"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ppt_x</p:attrName>
                                        </p:attrNameLst>
                                      </p:cBhvr>
                                      <p:tavLst>
                                        <p:tav tm="0">
                                          <p:val>
                                            <p:strVal val="#ppt_x"/>
                                          </p:val>
                                        </p:tav>
                                        <p:tav tm="100000">
                                          <p:val>
                                            <p:strVal val="#ppt_x"/>
                                          </p:val>
                                        </p:tav>
                                      </p:tavLst>
                                    </p:anim>
                                    <p:anim calcmode="lin" valueType="num">
                                      <p:cBhvr>
                                        <p:cTn id="50" dur="500" fill="hold"/>
                                        <p:tgtEl>
                                          <p:spTgt spid="40"/>
                                        </p:tgtEl>
                                        <p:attrNameLst>
                                          <p:attrName>ppt_y</p:attrName>
                                        </p:attrNameLst>
                                      </p:cBhvr>
                                      <p:tavLst>
                                        <p:tav tm="0">
                                          <p:val>
                                            <p:strVal val="#ppt_y+#ppt_h/2"/>
                                          </p:val>
                                        </p:tav>
                                        <p:tav tm="100000">
                                          <p:val>
                                            <p:strVal val="#ppt_y"/>
                                          </p:val>
                                        </p:tav>
                                      </p:tavLst>
                                    </p:anim>
                                    <p:anim calcmode="lin" valueType="num">
                                      <p:cBhvr>
                                        <p:cTn id="51" dur="500" fill="hold"/>
                                        <p:tgtEl>
                                          <p:spTgt spid="40"/>
                                        </p:tgtEl>
                                        <p:attrNameLst>
                                          <p:attrName>ppt_w</p:attrName>
                                        </p:attrNameLst>
                                      </p:cBhvr>
                                      <p:tavLst>
                                        <p:tav tm="0">
                                          <p:val>
                                            <p:strVal val="#ppt_w"/>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childTnLst>
                                </p:cTn>
                              </p:par>
                            </p:childTnLst>
                          </p:cTn>
                        </p:par>
                        <p:par>
                          <p:cTn id="53" fill="hold">
                            <p:stCondLst>
                              <p:cond delay="3500"/>
                            </p:stCondLst>
                            <p:childTnLst>
                              <p:par>
                                <p:cTn id="54" presetID="17" presetClass="entr" presetSubtype="4" fill="hold" nodeType="after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p:cTn id="56" dur="500" fill="hold"/>
                                        <p:tgtEl>
                                          <p:spTgt spid="41"/>
                                        </p:tgtEl>
                                        <p:attrNameLst>
                                          <p:attrName>ppt_x</p:attrName>
                                        </p:attrNameLst>
                                      </p:cBhvr>
                                      <p:tavLst>
                                        <p:tav tm="0">
                                          <p:val>
                                            <p:strVal val="#ppt_x"/>
                                          </p:val>
                                        </p:tav>
                                        <p:tav tm="100000">
                                          <p:val>
                                            <p:strVal val="#ppt_x"/>
                                          </p:val>
                                        </p:tav>
                                      </p:tavLst>
                                    </p:anim>
                                    <p:anim calcmode="lin" valueType="num">
                                      <p:cBhvr>
                                        <p:cTn id="57" dur="500" fill="hold"/>
                                        <p:tgtEl>
                                          <p:spTgt spid="41"/>
                                        </p:tgtEl>
                                        <p:attrNameLst>
                                          <p:attrName>ppt_y</p:attrName>
                                        </p:attrNameLst>
                                      </p:cBhvr>
                                      <p:tavLst>
                                        <p:tav tm="0">
                                          <p:val>
                                            <p:strVal val="#ppt_y+#ppt_h/2"/>
                                          </p:val>
                                        </p:tav>
                                        <p:tav tm="100000">
                                          <p:val>
                                            <p:strVal val="#ppt_y"/>
                                          </p:val>
                                        </p:tav>
                                      </p:tavLst>
                                    </p:anim>
                                    <p:anim calcmode="lin" valueType="num">
                                      <p:cBhvr>
                                        <p:cTn id="58" dur="500" fill="hold"/>
                                        <p:tgtEl>
                                          <p:spTgt spid="41"/>
                                        </p:tgtEl>
                                        <p:attrNameLst>
                                          <p:attrName>ppt_w</p:attrName>
                                        </p:attrNameLst>
                                      </p:cBhvr>
                                      <p:tavLst>
                                        <p:tav tm="0">
                                          <p:val>
                                            <p:strVal val="#ppt_w"/>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childTnLst>
                                </p:cTn>
                              </p:par>
                            </p:childTnLst>
                          </p:cTn>
                        </p:par>
                        <p:par>
                          <p:cTn id="60" fill="hold">
                            <p:stCondLst>
                              <p:cond delay="4000"/>
                            </p:stCondLst>
                            <p:childTnLst>
                              <p:par>
                                <p:cTn id="61" presetID="2" presetClass="entr" presetSubtype="2"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1+#ppt_w/2"/>
                                          </p:val>
                                        </p:tav>
                                        <p:tav tm="100000">
                                          <p:val>
                                            <p:strVal val="#ppt_x"/>
                                          </p:val>
                                        </p:tav>
                                      </p:tavLst>
                                    </p:anim>
                                    <p:anim calcmode="lin" valueType="num">
                                      <p:cBhvr additive="base">
                                        <p:cTn id="64" dur="500" fill="hold"/>
                                        <p:tgtEl>
                                          <p:spTgt spid="6"/>
                                        </p:tgtEl>
                                        <p:attrNameLst>
                                          <p:attrName>ppt_y</p:attrName>
                                        </p:attrNameLst>
                                      </p:cBhvr>
                                      <p:tavLst>
                                        <p:tav tm="0">
                                          <p:val>
                                            <p:strVal val="#ppt_y"/>
                                          </p:val>
                                        </p:tav>
                                        <p:tav tm="100000">
                                          <p:val>
                                            <p:strVal val="#ppt_y"/>
                                          </p:val>
                                        </p:tav>
                                      </p:tavLst>
                                    </p:anim>
                                  </p:childTnLst>
                                </p:cTn>
                              </p:par>
                            </p:childTnLst>
                          </p:cTn>
                        </p:par>
                        <p:par>
                          <p:cTn id="65" fill="hold">
                            <p:stCondLst>
                              <p:cond delay="4500"/>
                            </p:stCondLst>
                            <p:childTnLst>
                              <p:par>
                                <p:cTn id="66" presetID="2" presetClass="entr" presetSubtype="2" fill="hold"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1+#ppt_w/2"/>
                                          </p:val>
                                        </p:tav>
                                        <p:tav tm="100000">
                                          <p:val>
                                            <p:strVal val="#ppt_x"/>
                                          </p:val>
                                        </p:tav>
                                      </p:tavLst>
                                    </p:anim>
                                    <p:anim calcmode="lin" valueType="num">
                                      <p:cBhvr additive="base">
                                        <p:cTn id="69" dur="500" fill="hold"/>
                                        <p:tgtEl>
                                          <p:spTgt spid="7"/>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2" presetClass="entr" presetSubtype="2" fill="hold" nodeType="after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1+#ppt_w/2"/>
                                          </p:val>
                                        </p:tav>
                                        <p:tav tm="100000">
                                          <p:val>
                                            <p:strVal val="#ppt_x"/>
                                          </p:val>
                                        </p:tav>
                                      </p:tavLst>
                                    </p:anim>
                                    <p:anim calcmode="lin" valueType="num">
                                      <p:cBhvr additive="base">
                                        <p:cTn id="74" dur="500" fill="hold"/>
                                        <p:tgtEl>
                                          <p:spTgt spid="8"/>
                                        </p:tgtEl>
                                        <p:attrNameLst>
                                          <p:attrName>ppt_y</p:attrName>
                                        </p:attrNameLst>
                                      </p:cBhvr>
                                      <p:tavLst>
                                        <p:tav tm="0">
                                          <p:val>
                                            <p:strVal val="#ppt_y"/>
                                          </p:val>
                                        </p:tav>
                                        <p:tav tm="100000">
                                          <p:val>
                                            <p:strVal val="#ppt_y"/>
                                          </p:val>
                                        </p:tav>
                                      </p:tavLst>
                                    </p:anim>
                                  </p:childTnLst>
                                </p:cTn>
                              </p:par>
                            </p:childTnLst>
                          </p:cTn>
                        </p:par>
                        <p:par>
                          <p:cTn id="75" fill="hold">
                            <p:stCondLst>
                              <p:cond delay="5500"/>
                            </p:stCondLst>
                            <p:childTnLst>
                              <p:par>
                                <p:cTn id="76" presetID="2" presetClass="entr" presetSubtype="2" fill="hold" nodeType="after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fill="hold"/>
                                        <p:tgtEl>
                                          <p:spTgt spid="9"/>
                                        </p:tgtEl>
                                        <p:attrNameLst>
                                          <p:attrName>ppt_x</p:attrName>
                                        </p:attrNameLst>
                                      </p:cBhvr>
                                      <p:tavLst>
                                        <p:tav tm="0">
                                          <p:val>
                                            <p:strVal val="1+#ppt_w/2"/>
                                          </p:val>
                                        </p:tav>
                                        <p:tav tm="100000">
                                          <p:val>
                                            <p:strVal val="#ppt_x"/>
                                          </p:val>
                                        </p:tav>
                                      </p:tavLst>
                                    </p:anim>
                                    <p:anim calcmode="lin" valueType="num">
                                      <p:cBhvr additive="base">
                                        <p:cTn id="7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578099" y="3910819"/>
            <a:ext cx="7035800" cy="690767"/>
          </a:xfrm>
          <a:prstGeom prst="rect">
            <a:avLst/>
          </a:prstGeom>
          <a:noFill/>
        </p:spPr>
        <p:txBody>
          <a:bodyPr wrap="square" rtlCol="0" anchor="ctr">
            <a:spAutoFit/>
          </a:bodyPr>
          <a:lstStyle/>
          <a:p>
            <a:pPr algn="ctr">
              <a:lnSpc>
                <a:spcPct val="120000"/>
              </a:lnSpc>
            </a:pPr>
            <a:r>
              <a:rPr lang="zh-CN" altLang="en-US" sz="3600" spc="600" dirty="0">
                <a:solidFill>
                  <a:schemeClr val="accent1"/>
                </a:solidFill>
                <a:cs typeface="+mn-ea"/>
                <a:sym typeface="+mn-lt"/>
              </a:rPr>
              <a:t>明年目标计划</a:t>
            </a:r>
            <a:endParaRPr lang="zh-CN" altLang="en-US" sz="3600" spc="600" dirty="0">
              <a:solidFill>
                <a:schemeClr val="accent1"/>
              </a:solidFill>
              <a:cs typeface="+mn-ea"/>
              <a:sym typeface="+mn-lt"/>
            </a:endParaRPr>
          </a:p>
        </p:txBody>
      </p:sp>
      <p:sp>
        <p:nvSpPr>
          <p:cNvPr id="11" name="矩形 10"/>
          <p:cNvSpPr/>
          <p:nvPr/>
        </p:nvSpPr>
        <p:spPr>
          <a:xfrm>
            <a:off x="2322614" y="4723884"/>
            <a:ext cx="7546770" cy="738664"/>
          </a:xfrm>
          <a:prstGeom prst="rect">
            <a:avLst/>
          </a:prstGeom>
        </p:spPr>
        <p:txBody>
          <a:bodyPr wrap="square">
            <a:spAutoFit/>
          </a:bodyPr>
          <a:lstStyle/>
          <a:p>
            <a:pPr algn="ctr"/>
            <a:r>
              <a:rPr lang="en-US" altLang="zh-CN" sz="1400" dirty="0">
                <a:solidFill>
                  <a:schemeClr val="tx1">
                    <a:lumMod val="50000"/>
                    <a:lumOff val="50000"/>
                  </a:schemeClr>
                </a:solidFill>
                <a:cs typeface="+mn-ea"/>
                <a:sym typeface="+mn-lt"/>
              </a:rPr>
              <a:t>Design format consistent with the PPT, on the one hand can make the project team members to write their own PPT can be effectively integrated, on the one hand can also give customers a good customer experience, show the project team of professional.</a:t>
            </a:r>
            <a:endParaRPr lang="zh-CN" altLang="en-US" sz="1400" dirty="0">
              <a:solidFill>
                <a:schemeClr val="tx1">
                  <a:lumMod val="50000"/>
                  <a:lumOff val="50000"/>
                </a:schemeClr>
              </a:solidFill>
              <a:cs typeface="+mn-ea"/>
              <a:sym typeface="+mn-lt"/>
            </a:endParaRPr>
          </a:p>
        </p:txBody>
      </p:sp>
      <p:sp>
        <p:nvSpPr>
          <p:cNvPr id="12" name="矩形 11"/>
          <p:cNvSpPr/>
          <p:nvPr/>
        </p:nvSpPr>
        <p:spPr>
          <a:xfrm>
            <a:off x="4760686" y="5998406"/>
            <a:ext cx="2670628" cy="870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p:cNvGrpSpPr/>
          <p:nvPr/>
        </p:nvGrpSpPr>
        <p:grpSpPr>
          <a:xfrm>
            <a:off x="5029199" y="1464066"/>
            <a:ext cx="2133600" cy="2133600"/>
            <a:chOff x="5029199" y="1464066"/>
            <a:chExt cx="2133600" cy="2133600"/>
          </a:xfrm>
        </p:grpSpPr>
        <p:sp>
          <p:nvSpPr>
            <p:cNvPr id="14" name="椭圆 13"/>
            <p:cNvSpPr/>
            <p:nvPr/>
          </p:nvSpPr>
          <p:spPr>
            <a:xfrm>
              <a:off x="5029199" y="1464066"/>
              <a:ext cx="2133600" cy="2133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5029199" y="1517445"/>
              <a:ext cx="2133600" cy="2020746"/>
            </a:xfrm>
            <a:prstGeom prst="rect">
              <a:avLst/>
            </a:prstGeom>
            <a:noFill/>
          </p:spPr>
          <p:txBody>
            <a:bodyPr wrap="square" rtlCol="0" anchor="ctr">
              <a:spAutoFit/>
            </a:bodyPr>
            <a:lstStyle/>
            <a:p>
              <a:pPr algn="ctr">
                <a:lnSpc>
                  <a:spcPct val="120000"/>
                </a:lnSpc>
              </a:pPr>
              <a:r>
                <a:rPr lang="en-US" altLang="zh-CN" sz="11500" dirty="0">
                  <a:solidFill>
                    <a:schemeClr val="bg1"/>
                  </a:solidFill>
                  <a:cs typeface="+mn-ea"/>
                  <a:sym typeface="+mn-lt"/>
                </a:rPr>
                <a:t>04</a:t>
              </a:r>
              <a:endParaRPr lang="zh-CN" altLang="en-US" sz="115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42" presetClass="entr" presetSubtype="0" fill="hold" grpId="0" nodeType="afterEffect">
                                  <p:stCondLst>
                                    <p:cond delay="0"/>
                                  </p:stCondLst>
                                  <p:iterate type="wd">
                                    <p:tmPct val="10000"/>
                                  </p:iterate>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31"/>
          <p:cNvSpPr/>
          <p:nvPr/>
        </p:nvSpPr>
        <p:spPr>
          <a:xfrm rot="16200000">
            <a:off x="6790663" y="302921"/>
            <a:ext cx="660400" cy="32067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cs typeface="+mn-ea"/>
              <a:sym typeface="+mn-lt"/>
            </a:endParaRPr>
          </a:p>
        </p:txBody>
      </p:sp>
      <p:sp>
        <p:nvSpPr>
          <p:cNvPr id="14" name="文本框 4"/>
          <p:cNvSpPr txBox="1">
            <a:spLocks noChangeArrowheads="1"/>
          </p:cNvSpPr>
          <p:nvPr/>
        </p:nvSpPr>
        <p:spPr bwMode="auto">
          <a:xfrm>
            <a:off x="5526681" y="1675462"/>
            <a:ext cx="31975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lgn="ctr"/>
            <a:r>
              <a:rPr lang="zh-CN" altLang="en-US" sz="2400" dirty="0">
                <a:solidFill>
                  <a:schemeClr val="bg1"/>
                </a:solidFill>
                <a:cs typeface="+mn-ea"/>
                <a:sym typeface="+mn-lt"/>
              </a:rPr>
              <a:t>壹 年度工作概述</a:t>
            </a:r>
            <a:endParaRPr lang="en-US" altLang="zh-CN" sz="2400" dirty="0">
              <a:solidFill>
                <a:schemeClr val="bg1"/>
              </a:solidFill>
              <a:cs typeface="+mn-ea"/>
              <a:sym typeface="+mn-lt"/>
            </a:endParaRPr>
          </a:p>
        </p:txBody>
      </p:sp>
      <p:sp>
        <p:nvSpPr>
          <p:cNvPr id="15" name="Line 21"/>
          <p:cNvSpPr>
            <a:spLocks noChangeShapeType="1"/>
          </p:cNvSpPr>
          <p:nvPr/>
        </p:nvSpPr>
        <p:spPr bwMode="auto">
          <a:xfrm>
            <a:off x="5090153" y="1366661"/>
            <a:ext cx="0" cy="3150613"/>
          </a:xfrm>
          <a:prstGeom prst="line">
            <a:avLst/>
          </a:prstGeom>
          <a:noFill/>
          <a:ln w="635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chemeClr val="bg2">
                  <a:lumMod val="25000"/>
                </a:schemeClr>
              </a:solidFill>
              <a:cs typeface="+mn-ea"/>
              <a:sym typeface="+mn-lt"/>
            </a:endParaRPr>
          </a:p>
        </p:txBody>
      </p:sp>
      <p:sp>
        <p:nvSpPr>
          <p:cNvPr id="16" name="TextBox 1"/>
          <p:cNvSpPr txBox="1">
            <a:spLocks noChangeArrowheads="1"/>
          </p:cNvSpPr>
          <p:nvPr/>
        </p:nvSpPr>
        <p:spPr bwMode="auto">
          <a:xfrm>
            <a:off x="3471182" y="1897351"/>
            <a:ext cx="1015663" cy="1864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400" dirty="0">
                <a:solidFill>
                  <a:schemeClr val="accent1"/>
                </a:solidFill>
                <a:latin typeface="+mn-lt"/>
                <a:ea typeface="+mn-ea"/>
                <a:cs typeface="+mn-ea"/>
                <a:sym typeface="+mn-lt"/>
              </a:rPr>
              <a:t>目 录</a:t>
            </a:r>
            <a:endParaRPr lang="zh-CN" altLang="en-US" sz="5400" dirty="0">
              <a:solidFill>
                <a:schemeClr val="accent1"/>
              </a:solidFill>
              <a:latin typeface="+mn-lt"/>
              <a:ea typeface="+mn-ea"/>
              <a:cs typeface="+mn-ea"/>
              <a:sym typeface="+mn-lt"/>
            </a:endParaRPr>
          </a:p>
        </p:txBody>
      </p:sp>
      <p:pic>
        <p:nvPicPr>
          <p:cNvPr id="17" name="图片 5"/>
          <p:cNvPicPr>
            <a:picLocks noChangeArrowheads="1"/>
          </p:cNvPicPr>
          <p:nvPr/>
        </p:nvPicPr>
        <p:blipFill>
          <a:blip r:embed="rId1" cstate="screen">
            <a:extLst>
              <a:ext uri="{28A0092B-C50C-407E-A947-70E740481C1C}">
                <a14:useLocalDpi xmlns:a14="http://schemas.microsoft.com/office/drawing/2010/main" val="0"/>
              </a:ext>
            </a:extLst>
          </a:blip>
          <a:srcRect/>
          <a:stretch>
            <a:fillRect/>
          </a:stretch>
        </p:blipFill>
        <p:spPr bwMode="auto">
          <a:xfrm>
            <a:off x="3870718" y="1588091"/>
            <a:ext cx="1011148" cy="757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5"/>
          <p:cNvPicPr>
            <a:picLocks noChangeArrowheads="1"/>
          </p:cNvPicPr>
          <p:nvPr/>
        </p:nvPicPr>
        <p:blipFill>
          <a:blip r:embed="rId1" cstate="screen">
            <a:extLst>
              <a:ext uri="{28A0092B-C50C-407E-A947-70E740481C1C}">
                <a14:useLocalDpi xmlns:a14="http://schemas.microsoft.com/office/drawing/2010/main" val="0"/>
              </a:ext>
            </a:extLst>
          </a:blip>
          <a:srcRect/>
          <a:stretch>
            <a:fillRect/>
          </a:stretch>
        </p:blipFill>
        <p:spPr bwMode="auto">
          <a:xfrm>
            <a:off x="3714980" y="3528622"/>
            <a:ext cx="947839" cy="709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圆角矩形 31"/>
          <p:cNvSpPr/>
          <p:nvPr/>
        </p:nvSpPr>
        <p:spPr>
          <a:xfrm rot="16200000">
            <a:off x="6790663" y="1062688"/>
            <a:ext cx="660400" cy="32067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cs typeface="+mn-ea"/>
              <a:sym typeface="+mn-lt"/>
            </a:endParaRPr>
          </a:p>
        </p:txBody>
      </p:sp>
      <p:sp>
        <p:nvSpPr>
          <p:cNvPr id="20" name="文本框 4"/>
          <p:cNvSpPr txBox="1">
            <a:spLocks noChangeArrowheads="1"/>
          </p:cNvSpPr>
          <p:nvPr/>
        </p:nvSpPr>
        <p:spPr bwMode="auto">
          <a:xfrm>
            <a:off x="5526681" y="2435229"/>
            <a:ext cx="31975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lgn="ctr"/>
            <a:r>
              <a:rPr lang="zh-CN" altLang="en-US" sz="2400" dirty="0">
                <a:solidFill>
                  <a:schemeClr val="bg1"/>
                </a:solidFill>
                <a:cs typeface="+mn-ea"/>
                <a:sym typeface="+mn-lt"/>
              </a:rPr>
              <a:t>贰 工作完成情况</a:t>
            </a:r>
            <a:endParaRPr lang="en-US" altLang="zh-CN" sz="2400" dirty="0">
              <a:solidFill>
                <a:schemeClr val="bg1"/>
              </a:solidFill>
              <a:cs typeface="+mn-ea"/>
              <a:sym typeface="+mn-lt"/>
            </a:endParaRPr>
          </a:p>
        </p:txBody>
      </p:sp>
      <p:sp>
        <p:nvSpPr>
          <p:cNvPr id="21" name="圆角矩形 31"/>
          <p:cNvSpPr/>
          <p:nvPr/>
        </p:nvSpPr>
        <p:spPr>
          <a:xfrm rot="16200000">
            <a:off x="6790663" y="1822455"/>
            <a:ext cx="660400" cy="32067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cs typeface="+mn-ea"/>
              <a:sym typeface="+mn-lt"/>
            </a:endParaRPr>
          </a:p>
        </p:txBody>
      </p:sp>
      <p:sp>
        <p:nvSpPr>
          <p:cNvPr id="22" name="文本框 4"/>
          <p:cNvSpPr txBox="1">
            <a:spLocks noChangeArrowheads="1"/>
          </p:cNvSpPr>
          <p:nvPr/>
        </p:nvSpPr>
        <p:spPr bwMode="auto">
          <a:xfrm>
            <a:off x="5526681" y="3194996"/>
            <a:ext cx="31975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lgn="ctr"/>
            <a:r>
              <a:rPr lang="zh-CN" altLang="en-US" sz="2400" dirty="0">
                <a:solidFill>
                  <a:schemeClr val="bg1"/>
                </a:solidFill>
                <a:cs typeface="+mn-ea"/>
                <a:sym typeface="+mn-lt"/>
              </a:rPr>
              <a:t>叁 工作不足之处</a:t>
            </a:r>
            <a:endParaRPr lang="en-US" altLang="zh-CN" sz="2400" dirty="0">
              <a:solidFill>
                <a:schemeClr val="bg1"/>
              </a:solidFill>
              <a:cs typeface="+mn-ea"/>
              <a:sym typeface="+mn-lt"/>
            </a:endParaRPr>
          </a:p>
        </p:txBody>
      </p:sp>
      <p:sp>
        <p:nvSpPr>
          <p:cNvPr id="23" name="圆角矩形 31"/>
          <p:cNvSpPr/>
          <p:nvPr/>
        </p:nvSpPr>
        <p:spPr>
          <a:xfrm rot="16200000">
            <a:off x="6790663" y="2582222"/>
            <a:ext cx="660400" cy="32067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cs typeface="+mn-ea"/>
              <a:sym typeface="+mn-lt"/>
            </a:endParaRPr>
          </a:p>
        </p:txBody>
      </p:sp>
      <p:sp>
        <p:nvSpPr>
          <p:cNvPr id="24" name="文本框 4"/>
          <p:cNvSpPr txBox="1">
            <a:spLocks noChangeArrowheads="1"/>
          </p:cNvSpPr>
          <p:nvPr/>
        </p:nvSpPr>
        <p:spPr bwMode="auto">
          <a:xfrm>
            <a:off x="5526681" y="3954763"/>
            <a:ext cx="31975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lgn="ctr"/>
            <a:r>
              <a:rPr lang="zh-CN" altLang="en-US" sz="2400" dirty="0">
                <a:solidFill>
                  <a:schemeClr val="bg1"/>
                </a:solidFill>
                <a:cs typeface="+mn-ea"/>
                <a:sym typeface="+mn-lt"/>
              </a:rPr>
              <a:t>肆 明年目标计划</a:t>
            </a:r>
            <a:endParaRPr lang="en-US" altLang="zh-CN"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250" fill="hold"/>
                                        <p:tgtEl>
                                          <p:spTgt spid="13"/>
                                        </p:tgtEl>
                                        <p:attrNameLst>
                                          <p:attrName>ppt_x</p:attrName>
                                        </p:attrNameLst>
                                      </p:cBhvr>
                                      <p:tavLst>
                                        <p:tav tm="0">
                                          <p:val>
                                            <p:strVal val="#ppt_x"/>
                                          </p:val>
                                        </p:tav>
                                        <p:tav tm="100000">
                                          <p:val>
                                            <p:strVal val="#ppt_x"/>
                                          </p:val>
                                        </p:tav>
                                      </p:tavLst>
                                    </p:anim>
                                    <p:anim calcmode="lin" valueType="num">
                                      <p:cBhvr additive="base">
                                        <p:cTn id="25" dur="250" fill="hold"/>
                                        <p:tgtEl>
                                          <p:spTgt spid="13"/>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250" fill="hold"/>
                                        <p:tgtEl>
                                          <p:spTgt spid="14"/>
                                        </p:tgtEl>
                                        <p:attrNameLst>
                                          <p:attrName>ppt_x</p:attrName>
                                        </p:attrNameLst>
                                      </p:cBhvr>
                                      <p:tavLst>
                                        <p:tav tm="0">
                                          <p:val>
                                            <p:strVal val="#ppt_x"/>
                                          </p:val>
                                        </p:tav>
                                        <p:tav tm="100000">
                                          <p:val>
                                            <p:strVal val="#ppt_x"/>
                                          </p:val>
                                        </p:tav>
                                      </p:tavLst>
                                    </p:anim>
                                    <p:anim calcmode="lin" valueType="num">
                                      <p:cBhvr additive="base">
                                        <p:cTn id="30" dur="25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250" fill="hold"/>
                                        <p:tgtEl>
                                          <p:spTgt spid="19"/>
                                        </p:tgtEl>
                                        <p:attrNameLst>
                                          <p:attrName>ppt_x</p:attrName>
                                        </p:attrNameLst>
                                      </p:cBhvr>
                                      <p:tavLst>
                                        <p:tav tm="0">
                                          <p:val>
                                            <p:strVal val="#ppt_x"/>
                                          </p:val>
                                        </p:tav>
                                        <p:tav tm="100000">
                                          <p:val>
                                            <p:strVal val="#ppt_x"/>
                                          </p:val>
                                        </p:tav>
                                      </p:tavLst>
                                    </p:anim>
                                    <p:anim calcmode="lin" valueType="num">
                                      <p:cBhvr additive="base">
                                        <p:cTn id="35" dur="250" fill="hold"/>
                                        <p:tgtEl>
                                          <p:spTgt spid="19"/>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250" fill="hold"/>
                                        <p:tgtEl>
                                          <p:spTgt spid="20"/>
                                        </p:tgtEl>
                                        <p:attrNameLst>
                                          <p:attrName>ppt_x</p:attrName>
                                        </p:attrNameLst>
                                      </p:cBhvr>
                                      <p:tavLst>
                                        <p:tav tm="0">
                                          <p:val>
                                            <p:strVal val="#ppt_x"/>
                                          </p:val>
                                        </p:tav>
                                        <p:tav tm="100000">
                                          <p:val>
                                            <p:strVal val="#ppt_x"/>
                                          </p:val>
                                        </p:tav>
                                      </p:tavLst>
                                    </p:anim>
                                    <p:anim calcmode="lin" valueType="num">
                                      <p:cBhvr additive="base">
                                        <p:cTn id="40" dur="250" fill="hold"/>
                                        <p:tgtEl>
                                          <p:spTgt spid="20"/>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250" fill="hold"/>
                                        <p:tgtEl>
                                          <p:spTgt spid="21"/>
                                        </p:tgtEl>
                                        <p:attrNameLst>
                                          <p:attrName>ppt_x</p:attrName>
                                        </p:attrNameLst>
                                      </p:cBhvr>
                                      <p:tavLst>
                                        <p:tav tm="0">
                                          <p:val>
                                            <p:strVal val="#ppt_x"/>
                                          </p:val>
                                        </p:tav>
                                        <p:tav tm="100000">
                                          <p:val>
                                            <p:strVal val="#ppt_x"/>
                                          </p:val>
                                        </p:tav>
                                      </p:tavLst>
                                    </p:anim>
                                    <p:anim calcmode="lin" valueType="num">
                                      <p:cBhvr additive="base">
                                        <p:cTn id="45" dur="250" fill="hold"/>
                                        <p:tgtEl>
                                          <p:spTgt spid="21"/>
                                        </p:tgtEl>
                                        <p:attrNameLst>
                                          <p:attrName>ppt_y</p:attrName>
                                        </p:attrNameLst>
                                      </p:cBhvr>
                                      <p:tavLst>
                                        <p:tav tm="0">
                                          <p:val>
                                            <p:strVal val="1+#ppt_h/2"/>
                                          </p:val>
                                        </p:tav>
                                        <p:tav tm="100000">
                                          <p:val>
                                            <p:strVal val="#ppt_y"/>
                                          </p:val>
                                        </p:tav>
                                      </p:tavLst>
                                    </p:anim>
                                  </p:childTnLst>
                                </p:cTn>
                              </p:par>
                            </p:childTnLst>
                          </p:cTn>
                        </p:par>
                        <p:par>
                          <p:cTn id="46" fill="hold">
                            <p:stCondLst>
                              <p:cond delay="3500"/>
                            </p:stCondLst>
                            <p:childTnLst>
                              <p:par>
                                <p:cTn id="47" presetID="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250" fill="hold"/>
                                        <p:tgtEl>
                                          <p:spTgt spid="22"/>
                                        </p:tgtEl>
                                        <p:attrNameLst>
                                          <p:attrName>ppt_x</p:attrName>
                                        </p:attrNameLst>
                                      </p:cBhvr>
                                      <p:tavLst>
                                        <p:tav tm="0">
                                          <p:val>
                                            <p:strVal val="#ppt_x"/>
                                          </p:val>
                                        </p:tav>
                                        <p:tav tm="100000">
                                          <p:val>
                                            <p:strVal val="#ppt_x"/>
                                          </p:val>
                                        </p:tav>
                                      </p:tavLst>
                                    </p:anim>
                                    <p:anim calcmode="lin" valueType="num">
                                      <p:cBhvr additive="base">
                                        <p:cTn id="50" dur="250" fill="hold"/>
                                        <p:tgtEl>
                                          <p:spTgt spid="22"/>
                                        </p:tgtEl>
                                        <p:attrNameLst>
                                          <p:attrName>ppt_y</p:attrName>
                                        </p:attrNameLst>
                                      </p:cBhvr>
                                      <p:tavLst>
                                        <p:tav tm="0">
                                          <p:val>
                                            <p:strVal val="1+#ppt_h/2"/>
                                          </p:val>
                                        </p:tav>
                                        <p:tav tm="100000">
                                          <p:val>
                                            <p:strVal val="#ppt_y"/>
                                          </p:val>
                                        </p:tav>
                                      </p:tavLst>
                                    </p:anim>
                                  </p:childTnLst>
                                </p:cTn>
                              </p:par>
                            </p:childTnLst>
                          </p:cTn>
                        </p:par>
                        <p:par>
                          <p:cTn id="51" fill="hold">
                            <p:stCondLst>
                              <p:cond delay="4000"/>
                            </p:stCondLst>
                            <p:childTnLst>
                              <p:par>
                                <p:cTn id="52" presetID="2" presetClass="entr" presetSubtype="4"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250" fill="hold"/>
                                        <p:tgtEl>
                                          <p:spTgt spid="23"/>
                                        </p:tgtEl>
                                        <p:attrNameLst>
                                          <p:attrName>ppt_x</p:attrName>
                                        </p:attrNameLst>
                                      </p:cBhvr>
                                      <p:tavLst>
                                        <p:tav tm="0">
                                          <p:val>
                                            <p:strVal val="#ppt_x"/>
                                          </p:val>
                                        </p:tav>
                                        <p:tav tm="100000">
                                          <p:val>
                                            <p:strVal val="#ppt_x"/>
                                          </p:val>
                                        </p:tav>
                                      </p:tavLst>
                                    </p:anim>
                                    <p:anim calcmode="lin" valueType="num">
                                      <p:cBhvr additive="base">
                                        <p:cTn id="55" dur="250" fill="hold"/>
                                        <p:tgtEl>
                                          <p:spTgt spid="23"/>
                                        </p:tgtEl>
                                        <p:attrNameLst>
                                          <p:attrName>ppt_y</p:attrName>
                                        </p:attrNameLst>
                                      </p:cBhvr>
                                      <p:tavLst>
                                        <p:tav tm="0">
                                          <p:val>
                                            <p:strVal val="1+#ppt_h/2"/>
                                          </p:val>
                                        </p:tav>
                                        <p:tav tm="100000">
                                          <p:val>
                                            <p:strVal val="#ppt_y"/>
                                          </p:val>
                                        </p:tav>
                                      </p:tavLst>
                                    </p:anim>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250" fill="hold"/>
                                        <p:tgtEl>
                                          <p:spTgt spid="24"/>
                                        </p:tgtEl>
                                        <p:attrNameLst>
                                          <p:attrName>ppt_x</p:attrName>
                                        </p:attrNameLst>
                                      </p:cBhvr>
                                      <p:tavLst>
                                        <p:tav tm="0">
                                          <p:val>
                                            <p:strVal val="#ppt_x"/>
                                          </p:val>
                                        </p:tav>
                                        <p:tav tm="100000">
                                          <p:val>
                                            <p:strVal val="#ppt_x"/>
                                          </p:val>
                                        </p:tav>
                                      </p:tavLst>
                                    </p:anim>
                                    <p:anim calcmode="lin" valueType="num">
                                      <p:cBhvr additive="base">
                                        <p:cTn id="60" dur="25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9" grpId="0" animBg="1"/>
      <p:bldP spid="20" grpId="0"/>
      <p:bldP spid="21" grpId="0" animBg="1"/>
      <p:bldP spid="22" grpId="0"/>
      <p:bldP spid="23" grpId="0" animBg="1"/>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库_矩形 2"/>
          <p:cNvSpPr/>
          <p:nvPr>
            <p:custDataLst>
              <p:tags r:id="rId1"/>
            </p:custDataLst>
          </p:nvPr>
        </p:nvSpPr>
        <p:spPr>
          <a:xfrm>
            <a:off x="769257" y="1340768"/>
            <a:ext cx="2801257" cy="425268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PA_库_矩形 4"/>
          <p:cNvSpPr/>
          <p:nvPr>
            <p:custDataLst>
              <p:tags r:id="rId2"/>
            </p:custDataLst>
          </p:nvPr>
        </p:nvSpPr>
        <p:spPr>
          <a:xfrm>
            <a:off x="957407" y="1514939"/>
            <a:ext cx="2809049" cy="4248569"/>
          </a:xfrm>
          <a:prstGeom prst="rect">
            <a:avLst/>
          </a:prstGeom>
          <a:blipFill>
            <a:blip r:embed="rId3"/>
            <a:stretch>
              <a:fillRect l="-398" r="-394"/>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31" name="PA_库_组合 30"/>
          <p:cNvGrpSpPr/>
          <p:nvPr>
            <p:custDataLst>
              <p:tags r:id="rId4"/>
            </p:custDataLst>
          </p:nvPr>
        </p:nvGrpSpPr>
        <p:grpSpPr>
          <a:xfrm>
            <a:off x="4619836" y="3892639"/>
            <a:ext cx="5760641" cy="632391"/>
            <a:chOff x="4619836" y="3892639"/>
            <a:chExt cx="5760641" cy="632391"/>
          </a:xfrm>
        </p:grpSpPr>
        <p:sp>
          <p:nvSpPr>
            <p:cNvPr id="9" name="Oval 7"/>
            <p:cNvSpPr/>
            <p:nvPr/>
          </p:nvSpPr>
          <p:spPr>
            <a:xfrm>
              <a:off x="6023855" y="4045680"/>
              <a:ext cx="251224" cy="251224"/>
            </a:xfrm>
            <a:prstGeom prst="ellipse">
              <a:avLst/>
            </a:prstGeom>
            <a:solidFill>
              <a:schemeClr val="bg2"/>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 name="Arrow: Pentagon 16"/>
            <p:cNvSpPr/>
            <p:nvPr/>
          </p:nvSpPr>
          <p:spPr>
            <a:xfrm>
              <a:off x="4619836" y="3962353"/>
              <a:ext cx="1116173" cy="41787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lvl="0" algn="ctr"/>
              <a:r>
                <a:rPr lang="en-US" altLang="zh-CN" sz="2400" dirty="0">
                  <a:solidFill>
                    <a:schemeClr val="bg1"/>
                  </a:solidFill>
                  <a:cs typeface="+mn-ea"/>
                  <a:sym typeface="+mn-lt"/>
                </a:rPr>
                <a:t>2018</a:t>
              </a:r>
              <a:endParaRPr lang="en-US" altLang="zh-CN" sz="2400" dirty="0">
                <a:solidFill>
                  <a:schemeClr val="bg1"/>
                </a:solidFill>
                <a:cs typeface="+mn-ea"/>
                <a:sym typeface="+mn-lt"/>
              </a:endParaRPr>
            </a:p>
          </p:txBody>
        </p:sp>
        <p:grpSp>
          <p:nvGrpSpPr>
            <p:cNvPr id="17" name="Group 9"/>
            <p:cNvGrpSpPr/>
            <p:nvPr/>
          </p:nvGrpSpPr>
          <p:grpSpPr>
            <a:xfrm>
              <a:off x="6400689" y="3892639"/>
              <a:ext cx="3979788" cy="632391"/>
              <a:chOff x="6677640" y="4067477"/>
              <a:chExt cx="4615543" cy="733413"/>
            </a:xfrm>
          </p:grpSpPr>
          <p:sp>
            <p:nvSpPr>
              <p:cNvPr id="24" name="TextBox 28"/>
              <p:cNvSpPr txBox="1"/>
              <p:nvPr/>
            </p:nvSpPr>
            <p:spPr>
              <a:xfrm>
                <a:off x="6677640" y="4067477"/>
                <a:ext cx="1820407" cy="428331"/>
              </a:xfrm>
              <a:prstGeom prst="rect">
                <a:avLst/>
              </a:prstGeom>
              <a:noFill/>
            </p:spPr>
            <p:txBody>
              <a:bodyPr wrap="none">
                <a:normAutofit/>
              </a:bodyPr>
              <a:lstStyle/>
              <a:p>
                <a:r>
                  <a:rPr lang="zh-CN" altLang="en-US" b="1" dirty="0">
                    <a:solidFill>
                      <a:schemeClr val="accent3"/>
                    </a:solidFill>
                    <a:cs typeface="+mn-ea"/>
                    <a:sym typeface="+mn-lt"/>
                  </a:rPr>
                  <a:t>输入标题文本</a:t>
                </a:r>
                <a:endParaRPr lang="zh-CN" altLang="en-US" b="1" dirty="0">
                  <a:solidFill>
                    <a:schemeClr val="accent3"/>
                  </a:solidFill>
                  <a:cs typeface="+mn-ea"/>
                  <a:sym typeface="+mn-lt"/>
                </a:endParaRPr>
              </a:p>
            </p:txBody>
          </p:sp>
          <p:sp>
            <p:nvSpPr>
              <p:cNvPr id="25" name="Rectangle 29"/>
              <p:cNvSpPr/>
              <p:nvPr/>
            </p:nvSpPr>
            <p:spPr>
              <a:xfrm>
                <a:off x="6677640" y="4436809"/>
                <a:ext cx="4615543" cy="364081"/>
              </a:xfrm>
              <a:prstGeom prst="rect">
                <a:avLst/>
              </a:prstGeom>
            </p:spPr>
            <p:txBody>
              <a:bodyPr wrap="square">
                <a:normAutofit/>
              </a:bodyPr>
              <a:lstStyle/>
              <a:p>
                <a:pPr>
                  <a:lnSpc>
                    <a:spcPct val="120000"/>
                  </a:lnSpc>
                </a:pPr>
                <a:r>
                  <a:rPr lang="zh-CN" altLang="en-US" sz="1200" dirty="0">
                    <a:cs typeface="+mn-ea"/>
                    <a:sym typeface="+mn-lt"/>
                  </a:rPr>
                  <a:t>请替换文字内容复制你的内容到此（请选择只保留文本）</a:t>
                </a:r>
                <a:endParaRPr lang="zh-CN" altLang="en-US" sz="1200" dirty="0">
                  <a:cs typeface="+mn-ea"/>
                  <a:sym typeface="+mn-lt"/>
                </a:endParaRPr>
              </a:p>
            </p:txBody>
          </p:sp>
        </p:grpSp>
      </p:grpSp>
      <p:grpSp>
        <p:nvGrpSpPr>
          <p:cNvPr id="32" name="PA_库_组合 31"/>
          <p:cNvGrpSpPr/>
          <p:nvPr>
            <p:custDataLst>
              <p:tags r:id="rId5"/>
            </p:custDataLst>
          </p:nvPr>
        </p:nvGrpSpPr>
        <p:grpSpPr>
          <a:xfrm>
            <a:off x="4619836" y="4923230"/>
            <a:ext cx="5760641" cy="632391"/>
            <a:chOff x="4619836" y="4923230"/>
            <a:chExt cx="5760641" cy="632391"/>
          </a:xfrm>
        </p:grpSpPr>
        <p:sp>
          <p:nvSpPr>
            <p:cNvPr id="10" name="Oval 8"/>
            <p:cNvSpPr/>
            <p:nvPr/>
          </p:nvSpPr>
          <p:spPr>
            <a:xfrm>
              <a:off x="6023855" y="5076270"/>
              <a:ext cx="251224" cy="251224"/>
            </a:xfrm>
            <a:prstGeom prst="ellipse">
              <a:avLst/>
            </a:prstGeom>
            <a:solidFill>
              <a:schemeClr val="bg2"/>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Arrow: Pentagon 13"/>
            <p:cNvSpPr/>
            <p:nvPr/>
          </p:nvSpPr>
          <p:spPr>
            <a:xfrm>
              <a:off x="4619836" y="4992944"/>
              <a:ext cx="1116173" cy="41787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lvl="0" algn="ctr"/>
              <a:r>
                <a:rPr lang="en-US" altLang="zh-CN" sz="2400" dirty="0">
                  <a:solidFill>
                    <a:schemeClr val="bg1"/>
                  </a:solidFill>
                  <a:cs typeface="+mn-ea"/>
                  <a:sym typeface="+mn-lt"/>
                </a:rPr>
                <a:t>2019</a:t>
              </a:r>
              <a:endParaRPr lang="en-US" altLang="zh-CN" sz="2400" dirty="0">
                <a:solidFill>
                  <a:schemeClr val="bg1"/>
                </a:solidFill>
                <a:cs typeface="+mn-ea"/>
                <a:sym typeface="+mn-lt"/>
              </a:endParaRPr>
            </a:p>
          </p:txBody>
        </p:sp>
        <p:grpSp>
          <p:nvGrpSpPr>
            <p:cNvPr id="18" name="Group 11"/>
            <p:cNvGrpSpPr/>
            <p:nvPr/>
          </p:nvGrpSpPr>
          <p:grpSpPr>
            <a:xfrm>
              <a:off x="6400689" y="4923230"/>
              <a:ext cx="3979788" cy="632391"/>
              <a:chOff x="6677640" y="5258642"/>
              <a:chExt cx="4615543" cy="733413"/>
            </a:xfrm>
          </p:grpSpPr>
          <p:sp>
            <p:nvSpPr>
              <p:cNvPr id="22" name="TextBox 31"/>
              <p:cNvSpPr txBox="1"/>
              <p:nvPr/>
            </p:nvSpPr>
            <p:spPr>
              <a:xfrm>
                <a:off x="6677640" y="5258642"/>
                <a:ext cx="1820407" cy="428331"/>
              </a:xfrm>
              <a:prstGeom prst="rect">
                <a:avLst/>
              </a:prstGeom>
              <a:noFill/>
            </p:spPr>
            <p:txBody>
              <a:bodyPr wrap="none">
                <a:normAutofit/>
              </a:bodyPr>
              <a:lstStyle/>
              <a:p>
                <a:r>
                  <a:rPr lang="zh-CN" altLang="en-US" b="1" dirty="0">
                    <a:solidFill>
                      <a:schemeClr val="accent4"/>
                    </a:solidFill>
                    <a:cs typeface="+mn-ea"/>
                    <a:sym typeface="+mn-lt"/>
                  </a:rPr>
                  <a:t>输入标题文本</a:t>
                </a:r>
                <a:endParaRPr lang="zh-CN" altLang="en-US" b="1" dirty="0">
                  <a:solidFill>
                    <a:schemeClr val="accent4"/>
                  </a:solidFill>
                  <a:cs typeface="+mn-ea"/>
                  <a:sym typeface="+mn-lt"/>
                </a:endParaRPr>
              </a:p>
            </p:txBody>
          </p:sp>
          <p:sp>
            <p:nvSpPr>
              <p:cNvPr id="23" name="Rectangle 32"/>
              <p:cNvSpPr/>
              <p:nvPr/>
            </p:nvSpPr>
            <p:spPr>
              <a:xfrm>
                <a:off x="6677640" y="5627974"/>
                <a:ext cx="4615543" cy="364081"/>
              </a:xfrm>
              <a:prstGeom prst="rect">
                <a:avLst/>
              </a:prstGeom>
            </p:spPr>
            <p:txBody>
              <a:bodyPr wrap="square">
                <a:normAutofit/>
              </a:bodyPr>
              <a:lstStyle/>
              <a:p>
                <a:pPr>
                  <a:lnSpc>
                    <a:spcPct val="120000"/>
                  </a:lnSpc>
                </a:pPr>
                <a:r>
                  <a:rPr lang="zh-CN" altLang="en-US" sz="1200" dirty="0">
                    <a:cs typeface="+mn-ea"/>
                    <a:sym typeface="+mn-lt"/>
                  </a:rPr>
                  <a:t>请替换文字内容复制你的内容到此（请选择只保留文本）</a:t>
                </a:r>
                <a:endParaRPr lang="zh-CN" altLang="en-US" sz="1200" dirty="0">
                  <a:cs typeface="+mn-ea"/>
                  <a:sym typeface="+mn-lt"/>
                </a:endParaRPr>
              </a:p>
            </p:txBody>
          </p:sp>
        </p:grpSp>
      </p:grpSp>
      <p:grpSp>
        <p:nvGrpSpPr>
          <p:cNvPr id="33" name="PA_库_组合 32"/>
          <p:cNvGrpSpPr/>
          <p:nvPr>
            <p:custDataLst>
              <p:tags r:id="rId6"/>
            </p:custDataLst>
          </p:nvPr>
        </p:nvGrpSpPr>
        <p:grpSpPr>
          <a:xfrm>
            <a:off x="4619836" y="1844824"/>
            <a:ext cx="5760641" cy="1170265"/>
            <a:chOff x="4619836" y="1844824"/>
            <a:chExt cx="5760641" cy="1170265"/>
          </a:xfrm>
        </p:grpSpPr>
        <p:grpSp>
          <p:nvGrpSpPr>
            <p:cNvPr id="2" name="组合 1"/>
            <p:cNvGrpSpPr/>
            <p:nvPr/>
          </p:nvGrpSpPr>
          <p:grpSpPr>
            <a:xfrm>
              <a:off x="4619836" y="1844824"/>
              <a:ext cx="5760641" cy="632391"/>
              <a:chOff x="4619836" y="1844824"/>
              <a:chExt cx="5760641" cy="632391"/>
            </a:xfrm>
          </p:grpSpPr>
          <p:sp>
            <p:nvSpPr>
              <p:cNvPr id="7" name="Oval 5"/>
              <p:cNvSpPr/>
              <p:nvPr/>
            </p:nvSpPr>
            <p:spPr>
              <a:xfrm>
                <a:off x="6023855" y="1984498"/>
                <a:ext cx="251224" cy="251224"/>
              </a:xfrm>
              <a:prstGeom prst="ellipse">
                <a:avLst/>
              </a:prstGeom>
              <a:solidFill>
                <a:schemeClr val="bg2"/>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 name="Arrow: Pentagon 10"/>
              <p:cNvSpPr/>
              <p:nvPr/>
            </p:nvSpPr>
            <p:spPr>
              <a:xfrm>
                <a:off x="4619836" y="1901171"/>
                <a:ext cx="1116173" cy="417878"/>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lvl="0" algn="ctr"/>
                <a:r>
                  <a:rPr lang="en-US" altLang="zh-CN" sz="2400" dirty="0">
                    <a:solidFill>
                      <a:schemeClr val="bg1"/>
                    </a:solidFill>
                    <a:cs typeface="+mn-ea"/>
                    <a:sym typeface="+mn-lt"/>
                  </a:rPr>
                  <a:t>2016</a:t>
                </a:r>
                <a:endParaRPr lang="en-US" altLang="zh-CN" sz="2400" dirty="0">
                  <a:solidFill>
                    <a:schemeClr val="bg1"/>
                  </a:solidFill>
                  <a:cs typeface="+mn-ea"/>
                  <a:sym typeface="+mn-lt"/>
                </a:endParaRPr>
              </a:p>
            </p:txBody>
          </p:sp>
          <p:grpSp>
            <p:nvGrpSpPr>
              <p:cNvPr id="15" name="Group 1"/>
              <p:cNvGrpSpPr/>
              <p:nvPr/>
            </p:nvGrpSpPr>
            <p:grpSpPr>
              <a:xfrm>
                <a:off x="6400689" y="1844824"/>
                <a:ext cx="3979788" cy="632391"/>
                <a:chOff x="6677640" y="1679207"/>
                <a:chExt cx="4615543" cy="733413"/>
              </a:xfrm>
            </p:grpSpPr>
            <p:sp>
              <p:nvSpPr>
                <p:cNvPr id="28" name="TextBox 22"/>
                <p:cNvSpPr txBox="1"/>
                <p:nvPr/>
              </p:nvSpPr>
              <p:spPr>
                <a:xfrm>
                  <a:off x="6677640" y="1679207"/>
                  <a:ext cx="1820407" cy="428331"/>
                </a:xfrm>
                <a:prstGeom prst="rect">
                  <a:avLst/>
                </a:prstGeom>
                <a:noFill/>
              </p:spPr>
              <p:txBody>
                <a:bodyPr wrap="none">
                  <a:normAutofit/>
                </a:bodyPr>
                <a:lstStyle/>
                <a:p>
                  <a:r>
                    <a:rPr lang="zh-CN" altLang="en-US" b="1" dirty="0">
                      <a:solidFill>
                        <a:schemeClr val="accent1"/>
                      </a:solidFill>
                      <a:cs typeface="+mn-ea"/>
                      <a:sym typeface="+mn-lt"/>
                    </a:rPr>
                    <a:t>输入标题文本</a:t>
                  </a:r>
                  <a:endParaRPr lang="zh-CN" altLang="en-US" b="1" dirty="0">
                    <a:solidFill>
                      <a:schemeClr val="accent1"/>
                    </a:solidFill>
                    <a:cs typeface="+mn-ea"/>
                    <a:sym typeface="+mn-lt"/>
                  </a:endParaRPr>
                </a:p>
              </p:txBody>
            </p:sp>
            <p:sp>
              <p:nvSpPr>
                <p:cNvPr id="29" name="Rectangle 23"/>
                <p:cNvSpPr/>
                <p:nvPr/>
              </p:nvSpPr>
              <p:spPr>
                <a:xfrm>
                  <a:off x="6677640" y="2048539"/>
                  <a:ext cx="4615543" cy="364081"/>
                </a:xfrm>
                <a:prstGeom prst="rect">
                  <a:avLst/>
                </a:prstGeom>
              </p:spPr>
              <p:txBody>
                <a:bodyPr wrap="square">
                  <a:normAutofit/>
                </a:bodyPr>
                <a:lstStyle/>
                <a:p>
                  <a:pPr>
                    <a:lnSpc>
                      <a:spcPct val="120000"/>
                    </a:lnSpc>
                  </a:pPr>
                  <a:r>
                    <a:rPr lang="zh-CN" altLang="en-US" sz="1200" dirty="0">
                      <a:cs typeface="+mn-ea"/>
                      <a:sym typeface="+mn-lt"/>
                    </a:rPr>
                    <a:t>请替换文字内容复制你的内容到此（请选择只保留文本）</a:t>
                  </a:r>
                  <a:endParaRPr lang="zh-CN" altLang="en-US" sz="1200" dirty="0">
                    <a:cs typeface="+mn-ea"/>
                    <a:sym typeface="+mn-lt"/>
                  </a:endParaRPr>
                </a:p>
              </p:txBody>
            </p:sp>
          </p:grpSp>
        </p:grpSp>
        <p:cxnSp>
          <p:nvCxnSpPr>
            <p:cNvPr id="19" name="Straight Connector 33"/>
            <p:cNvCxnSpPr>
              <a:stCxn id="7" idx="4"/>
              <a:endCxn id="8" idx="0"/>
            </p:cNvCxnSpPr>
            <p:nvPr/>
          </p:nvCxnSpPr>
          <p:spPr>
            <a:xfrm>
              <a:off x="6149467" y="2235722"/>
              <a:ext cx="0" cy="779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0" name="PA_库_组合 29"/>
          <p:cNvGrpSpPr/>
          <p:nvPr>
            <p:custDataLst>
              <p:tags r:id="rId7"/>
            </p:custDataLst>
          </p:nvPr>
        </p:nvGrpSpPr>
        <p:grpSpPr>
          <a:xfrm>
            <a:off x="4619836" y="2862048"/>
            <a:ext cx="5760641" cy="1183632"/>
            <a:chOff x="4619836" y="2862048"/>
            <a:chExt cx="5760641" cy="1183632"/>
          </a:xfrm>
        </p:grpSpPr>
        <p:sp>
          <p:nvSpPr>
            <p:cNvPr id="8" name="Oval 6"/>
            <p:cNvSpPr/>
            <p:nvPr/>
          </p:nvSpPr>
          <p:spPr>
            <a:xfrm>
              <a:off x="6023855" y="3015089"/>
              <a:ext cx="251224" cy="251224"/>
            </a:xfrm>
            <a:prstGeom prst="ellipse">
              <a:avLst/>
            </a:prstGeom>
            <a:solidFill>
              <a:schemeClr val="bg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 name="Arrow: Pentagon 19"/>
            <p:cNvSpPr/>
            <p:nvPr/>
          </p:nvSpPr>
          <p:spPr>
            <a:xfrm>
              <a:off x="4619836" y="2931762"/>
              <a:ext cx="1116173" cy="41787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lvl="0" algn="ctr"/>
              <a:r>
                <a:rPr lang="en-US" altLang="zh-CN" sz="2400" dirty="0">
                  <a:solidFill>
                    <a:schemeClr val="bg1"/>
                  </a:solidFill>
                  <a:cs typeface="+mn-ea"/>
                  <a:sym typeface="+mn-lt"/>
                </a:rPr>
                <a:t>2017</a:t>
              </a:r>
              <a:endParaRPr lang="en-US" altLang="zh-CN" sz="2400" dirty="0">
                <a:solidFill>
                  <a:schemeClr val="bg1"/>
                </a:solidFill>
                <a:cs typeface="+mn-ea"/>
                <a:sym typeface="+mn-lt"/>
              </a:endParaRPr>
            </a:p>
          </p:txBody>
        </p:sp>
        <p:grpSp>
          <p:nvGrpSpPr>
            <p:cNvPr id="16" name="Group 3"/>
            <p:cNvGrpSpPr/>
            <p:nvPr/>
          </p:nvGrpSpPr>
          <p:grpSpPr>
            <a:xfrm>
              <a:off x="6400689" y="2862048"/>
              <a:ext cx="3979788" cy="632391"/>
              <a:chOff x="6677640" y="2873342"/>
              <a:chExt cx="4615543" cy="733413"/>
            </a:xfrm>
          </p:grpSpPr>
          <p:sp>
            <p:nvSpPr>
              <p:cNvPr id="26" name="TextBox 25"/>
              <p:cNvSpPr txBox="1"/>
              <p:nvPr/>
            </p:nvSpPr>
            <p:spPr>
              <a:xfrm>
                <a:off x="6677640" y="2873342"/>
                <a:ext cx="1820407" cy="428331"/>
              </a:xfrm>
              <a:prstGeom prst="rect">
                <a:avLst/>
              </a:prstGeom>
              <a:noFill/>
            </p:spPr>
            <p:txBody>
              <a:bodyPr wrap="none">
                <a:normAutofit/>
              </a:bodyPr>
              <a:lstStyle/>
              <a:p>
                <a:r>
                  <a:rPr lang="zh-CN" altLang="en-US" b="1" dirty="0">
                    <a:solidFill>
                      <a:schemeClr val="accent2"/>
                    </a:solidFill>
                    <a:cs typeface="+mn-ea"/>
                    <a:sym typeface="+mn-lt"/>
                  </a:rPr>
                  <a:t>输入标题文本</a:t>
                </a:r>
                <a:endParaRPr lang="zh-CN" altLang="en-US" b="1" dirty="0">
                  <a:solidFill>
                    <a:schemeClr val="accent2"/>
                  </a:solidFill>
                  <a:cs typeface="+mn-ea"/>
                  <a:sym typeface="+mn-lt"/>
                </a:endParaRPr>
              </a:p>
            </p:txBody>
          </p:sp>
          <p:sp>
            <p:nvSpPr>
              <p:cNvPr id="27" name="Rectangle 26"/>
              <p:cNvSpPr/>
              <p:nvPr/>
            </p:nvSpPr>
            <p:spPr>
              <a:xfrm>
                <a:off x="6677640" y="3242674"/>
                <a:ext cx="4615543" cy="364081"/>
              </a:xfrm>
              <a:prstGeom prst="rect">
                <a:avLst/>
              </a:prstGeom>
            </p:spPr>
            <p:txBody>
              <a:bodyPr wrap="square">
                <a:normAutofit/>
              </a:bodyPr>
              <a:lstStyle/>
              <a:p>
                <a:pPr>
                  <a:lnSpc>
                    <a:spcPct val="120000"/>
                  </a:lnSpc>
                </a:pPr>
                <a:r>
                  <a:rPr lang="zh-CN" altLang="en-US" sz="1200" dirty="0">
                    <a:cs typeface="+mn-ea"/>
                    <a:sym typeface="+mn-lt"/>
                  </a:rPr>
                  <a:t>请替换文字内容复制你的内容到此（请选择只保留文本）</a:t>
                </a:r>
                <a:endParaRPr lang="zh-CN" altLang="en-US" sz="1200" dirty="0">
                  <a:cs typeface="+mn-ea"/>
                  <a:sym typeface="+mn-lt"/>
                </a:endParaRPr>
              </a:p>
            </p:txBody>
          </p:sp>
        </p:grpSp>
        <p:cxnSp>
          <p:nvCxnSpPr>
            <p:cNvPr id="20" name="Straight Connector 34"/>
            <p:cNvCxnSpPr>
              <a:stCxn id="8" idx="4"/>
              <a:endCxn id="9" idx="0"/>
            </p:cNvCxnSpPr>
            <p:nvPr/>
          </p:nvCxnSpPr>
          <p:spPr>
            <a:xfrm>
              <a:off x="6149467" y="3266313"/>
              <a:ext cx="0" cy="779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35"/>
          <p:cNvCxnSpPr>
            <a:stCxn id="9" idx="4"/>
            <a:endCxn id="10" idx="0"/>
          </p:cNvCxnSpPr>
          <p:nvPr/>
        </p:nvCxnSpPr>
        <p:spPr>
          <a:xfrm>
            <a:off x="6149467" y="4296903"/>
            <a:ext cx="0" cy="779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x-#ppt_w/2"/>
                                          </p:val>
                                        </p:tav>
                                        <p:tav tm="100000">
                                          <p:val>
                                            <p:strVal val="#ppt_x"/>
                                          </p:val>
                                        </p:tav>
                                      </p:tavLst>
                                    </p:anim>
                                    <p:anim calcmode="lin" valueType="num">
                                      <p:cBhvr>
                                        <p:cTn id="8" dur="500" fill="hold"/>
                                        <p:tgtEl>
                                          <p:spTgt spid="4"/>
                                        </p:tgtEl>
                                        <p:attrNameLst>
                                          <p:attrName>ppt_h</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ppt_x-#ppt_w/2"/>
                                          </p:val>
                                        </p:tav>
                                        <p:tav tm="100000">
                                          <p:val>
                                            <p:strVal val="#ppt_x"/>
                                          </p:val>
                                        </p:tav>
                                      </p:tavLst>
                                    </p:anim>
                                    <p:anim calcmode="lin" valueType="num">
                                      <p:cBhvr>
                                        <p:cTn id="13" dur="500" fill="hold"/>
                                        <p:tgtEl>
                                          <p:spTgt spid="5"/>
                                        </p:tgtEl>
                                        <p:attrNameLst>
                                          <p:attrName>ppt_h</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7"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ppt_x</p:attrName>
                                        </p:attrNameLst>
                                      </p:cBhvr>
                                      <p:tavLst>
                                        <p:tav tm="0">
                                          <p:val>
                                            <p:strVal val="#ppt_x-#ppt_w/2"/>
                                          </p:val>
                                        </p:tav>
                                        <p:tav tm="100000">
                                          <p:val>
                                            <p:strVal val="#ppt_x"/>
                                          </p:val>
                                        </p:tav>
                                      </p:tavLst>
                                    </p:anim>
                                    <p:anim calcmode="lin" valueType="num">
                                      <p:cBhvr>
                                        <p:cTn id="18" dur="500" fill="hold"/>
                                        <p:tgtEl>
                                          <p:spTgt spid="33"/>
                                        </p:tgtEl>
                                        <p:attrNameLst>
                                          <p:attrName>ppt_y</p:attrName>
                                        </p:attrNameLst>
                                      </p:cBhvr>
                                      <p:tavLst>
                                        <p:tav tm="0">
                                          <p:val>
                                            <p:strVal val="#ppt_y"/>
                                          </p:val>
                                        </p:tav>
                                        <p:tav tm="100000">
                                          <p:val>
                                            <p:strVal val="#ppt_y"/>
                                          </p:val>
                                        </p:tav>
                                      </p:tavLst>
                                    </p:anim>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17" presetClass="entr" presetSubtype="8"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ppt_w/2"/>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strVal val="#ppt_h"/>
                                          </p:val>
                                        </p:tav>
                                        <p:tav tm="100000">
                                          <p:val>
                                            <p:strVal val="#ppt_h"/>
                                          </p:val>
                                        </p:tav>
                                      </p:tavLst>
                                    </p:anim>
                                  </p:childTnLst>
                                </p:cTn>
                              </p:par>
                            </p:childTnLst>
                          </p:cTn>
                        </p:par>
                        <p:par>
                          <p:cTn id="28" fill="hold">
                            <p:stCondLst>
                              <p:cond delay="2000"/>
                            </p:stCondLst>
                            <p:childTnLst>
                              <p:par>
                                <p:cTn id="29" presetID="17" presetClass="entr" presetSubtype="8"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ppt_x</p:attrName>
                                        </p:attrNameLst>
                                      </p:cBhvr>
                                      <p:tavLst>
                                        <p:tav tm="0">
                                          <p:val>
                                            <p:strVal val="#ppt_x-#ppt_w/2"/>
                                          </p:val>
                                        </p:tav>
                                        <p:tav tm="100000">
                                          <p:val>
                                            <p:strVal val="#ppt_x"/>
                                          </p:val>
                                        </p:tav>
                                      </p:tavLst>
                                    </p:anim>
                                    <p:anim calcmode="lin" valueType="num">
                                      <p:cBhvr>
                                        <p:cTn id="32" dur="500" fill="hold"/>
                                        <p:tgtEl>
                                          <p:spTgt spid="31"/>
                                        </p:tgtEl>
                                        <p:attrNameLst>
                                          <p:attrName>ppt_y</p:attrName>
                                        </p:attrNameLst>
                                      </p:cBhvr>
                                      <p:tavLst>
                                        <p:tav tm="0">
                                          <p:val>
                                            <p:strVal val="#ppt_y"/>
                                          </p:val>
                                        </p:tav>
                                        <p:tav tm="100000">
                                          <p:val>
                                            <p:strVal val="#ppt_y"/>
                                          </p:val>
                                        </p:tav>
                                      </p:tavLst>
                                    </p:anim>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strVal val="#ppt_h"/>
                                          </p:val>
                                        </p:tav>
                                        <p:tav tm="100000">
                                          <p:val>
                                            <p:strVal val="#ppt_h"/>
                                          </p:val>
                                        </p:tav>
                                      </p:tavLst>
                                    </p:anim>
                                  </p:childTnLst>
                                </p:cTn>
                              </p:par>
                            </p:childTnLst>
                          </p:cTn>
                        </p:par>
                        <p:par>
                          <p:cTn id="35" fill="hold">
                            <p:stCondLst>
                              <p:cond delay="2500"/>
                            </p:stCondLst>
                            <p:childTnLst>
                              <p:par>
                                <p:cTn id="36" presetID="17" presetClass="entr" presetSubtype="8"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ppt_x</p:attrName>
                                        </p:attrNameLst>
                                      </p:cBhvr>
                                      <p:tavLst>
                                        <p:tav tm="0">
                                          <p:val>
                                            <p:strVal val="#ppt_x-#ppt_w/2"/>
                                          </p:val>
                                        </p:tav>
                                        <p:tav tm="100000">
                                          <p:val>
                                            <p:strVal val="#ppt_x"/>
                                          </p:val>
                                        </p:tav>
                                      </p:tavLst>
                                    </p:anim>
                                    <p:anim calcmode="lin" valueType="num">
                                      <p:cBhvr>
                                        <p:cTn id="39" dur="500" fill="hold"/>
                                        <p:tgtEl>
                                          <p:spTgt spid="32"/>
                                        </p:tgtEl>
                                        <p:attrNameLst>
                                          <p:attrName>ppt_y</p:attrName>
                                        </p:attrNameLst>
                                      </p:cBhvr>
                                      <p:tavLst>
                                        <p:tav tm="0">
                                          <p:val>
                                            <p:strVal val="#ppt_y"/>
                                          </p:val>
                                        </p:tav>
                                        <p:tav tm="100000">
                                          <p:val>
                                            <p:strVal val="#ppt_y"/>
                                          </p:val>
                                        </p:tav>
                                      </p:tavLst>
                                    </p:anim>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PA_库_组合 27"/>
          <p:cNvGrpSpPr/>
          <p:nvPr>
            <p:custDataLst>
              <p:tags r:id="rId1"/>
            </p:custDataLst>
          </p:nvPr>
        </p:nvGrpSpPr>
        <p:grpSpPr>
          <a:xfrm>
            <a:off x="4279189" y="2116598"/>
            <a:ext cx="3308509" cy="3308510"/>
            <a:chOff x="4279189" y="2116598"/>
            <a:chExt cx="3308509" cy="3308510"/>
          </a:xfrm>
        </p:grpSpPr>
        <p:grpSp>
          <p:nvGrpSpPr>
            <p:cNvPr id="4" name="Group 1"/>
            <p:cNvGrpSpPr/>
            <p:nvPr/>
          </p:nvGrpSpPr>
          <p:grpSpPr>
            <a:xfrm>
              <a:off x="4279189" y="2116598"/>
              <a:ext cx="3308509" cy="3308510"/>
              <a:chOff x="2915816" y="2564904"/>
              <a:chExt cx="3312368" cy="3312368"/>
            </a:xfrm>
          </p:grpSpPr>
          <p:sp>
            <p:nvSpPr>
              <p:cNvPr id="22" name="Oval 2"/>
              <p:cNvSpPr/>
              <p:nvPr/>
            </p:nvSpPr>
            <p:spPr>
              <a:xfrm>
                <a:off x="3838470" y="2564904"/>
                <a:ext cx="1467060" cy="3312368"/>
              </a:xfrm>
              <a:prstGeom prst="ellipse">
                <a:avLst/>
              </a:prstGeom>
              <a:solidFill>
                <a:srgbClr val="92A4A4">
                  <a:alpha val="10000"/>
                </a:srgbClr>
              </a:solid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Oval 3"/>
              <p:cNvSpPr/>
              <p:nvPr/>
            </p:nvSpPr>
            <p:spPr>
              <a:xfrm rot="18000000" flipH="1">
                <a:off x="3838470" y="2564904"/>
                <a:ext cx="1467060" cy="3312368"/>
              </a:xfrm>
              <a:prstGeom prst="ellipse">
                <a:avLst/>
              </a:prstGeom>
              <a:solidFill>
                <a:srgbClr val="92A4A4">
                  <a:alpha val="10000"/>
                </a:srgbClr>
              </a:solidFill>
              <a:ln w="127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4" name="Oval 4"/>
              <p:cNvSpPr/>
              <p:nvPr/>
            </p:nvSpPr>
            <p:spPr>
              <a:xfrm rot="3600000">
                <a:off x="3838470" y="2564904"/>
                <a:ext cx="1467060" cy="3312368"/>
              </a:xfrm>
              <a:prstGeom prst="ellipse">
                <a:avLst/>
              </a:prstGeom>
              <a:solidFill>
                <a:srgbClr val="92A4A4">
                  <a:alpha val="10000"/>
                </a:srgbClr>
              </a:solidFill>
              <a:ln w="127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9" name="TextBox 21"/>
            <p:cNvSpPr txBox="1"/>
            <p:nvPr/>
          </p:nvSpPr>
          <p:spPr bwMode="auto">
            <a:xfrm>
              <a:off x="5111104" y="3566465"/>
              <a:ext cx="1644681" cy="295402"/>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a:buClr>
                  <a:prstClr val="white"/>
                </a:buClr>
                <a:defRPr/>
              </a:pPr>
              <a:r>
                <a:rPr lang="zh-CN" altLang="en-US" sz="2135" b="1" dirty="0">
                  <a:solidFill>
                    <a:schemeClr val="tx1">
                      <a:lumMod val="75000"/>
                      <a:lumOff val="25000"/>
                    </a:schemeClr>
                  </a:solidFill>
                  <a:cs typeface="+mn-ea"/>
                  <a:sym typeface="+mn-lt"/>
                </a:rPr>
                <a:t>输入标题文本</a:t>
              </a:r>
              <a:endParaRPr lang="zh-CN" altLang="en-US" sz="2135" b="1" dirty="0">
                <a:solidFill>
                  <a:schemeClr val="tx1">
                    <a:lumMod val="75000"/>
                    <a:lumOff val="25000"/>
                  </a:schemeClr>
                </a:solidFill>
                <a:cs typeface="+mn-ea"/>
                <a:sym typeface="+mn-lt"/>
              </a:endParaRPr>
            </a:p>
          </p:txBody>
        </p:sp>
      </p:grpSp>
      <p:grpSp>
        <p:nvGrpSpPr>
          <p:cNvPr id="2" name="PA_库_组合 1"/>
          <p:cNvGrpSpPr/>
          <p:nvPr>
            <p:custDataLst>
              <p:tags r:id="rId2"/>
            </p:custDataLst>
          </p:nvPr>
        </p:nvGrpSpPr>
        <p:grpSpPr>
          <a:xfrm>
            <a:off x="1091024" y="2483817"/>
            <a:ext cx="3759251" cy="887466"/>
            <a:chOff x="1091024" y="2483817"/>
            <a:chExt cx="3759251" cy="887466"/>
          </a:xfrm>
        </p:grpSpPr>
        <p:sp>
          <p:nvSpPr>
            <p:cNvPr id="5" name="Oval 13"/>
            <p:cNvSpPr/>
            <p:nvPr/>
          </p:nvSpPr>
          <p:spPr>
            <a:xfrm>
              <a:off x="4002913" y="2523921"/>
              <a:ext cx="847362" cy="8473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buClr>
                  <a:prstClr val="white"/>
                </a:buClr>
                <a:defRPr/>
              </a:pPr>
              <a:r>
                <a:rPr lang="en-US" altLang="ko-KR" sz="3600" b="1">
                  <a:solidFill>
                    <a:schemeClr val="bg1"/>
                  </a:solidFill>
                  <a:cs typeface="+mn-ea"/>
                  <a:sym typeface="+mn-lt"/>
                </a:rPr>
                <a:t>01</a:t>
              </a:r>
              <a:endParaRPr lang="en-US" altLang="ko-KR" sz="3600" b="1">
                <a:solidFill>
                  <a:schemeClr val="bg1"/>
                </a:solidFill>
                <a:cs typeface="+mn-ea"/>
                <a:sym typeface="+mn-lt"/>
              </a:endParaRPr>
            </a:p>
          </p:txBody>
        </p:sp>
        <p:grpSp>
          <p:nvGrpSpPr>
            <p:cNvPr id="10" name="Group 23"/>
            <p:cNvGrpSpPr/>
            <p:nvPr/>
          </p:nvGrpSpPr>
          <p:grpSpPr>
            <a:xfrm>
              <a:off x="1091024" y="2483817"/>
              <a:ext cx="2911889" cy="763287"/>
              <a:chOff x="1073412" y="1808822"/>
              <a:chExt cx="2911889" cy="763287"/>
            </a:xfrm>
          </p:grpSpPr>
          <p:sp>
            <p:nvSpPr>
              <p:cNvPr id="20" name="TextBox 28"/>
              <p:cNvSpPr txBox="1"/>
              <p:nvPr/>
            </p:nvSpPr>
            <p:spPr bwMode="auto">
              <a:xfrm>
                <a:off x="1073412" y="1808822"/>
                <a:ext cx="2911889" cy="246222"/>
              </a:xfrm>
              <a:prstGeom prst="rect">
                <a:avLst/>
              </a:prstGeom>
            </p:spPr>
            <p:txBody>
              <a:bodyPr wrap="none" lIns="0" tIns="0" rIns="360000" bIns="0" anchor="ctr">
                <a:normAutofit/>
              </a:bodyPr>
              <a:lstStyle/>
              <a:p>
                <a:pPr marL="0" indent="0" algn="r">
                  <a:defRPr/>
                </a:pPr>
                <a:r>
                  <a:rPr lang="zh-CN" altLang="en-US" sz="1600" b="1" dirty="0">
                    <a:solidFill>
                      <a:schemeClr val="accent1"/>
                    </a:solidFill>
                    <a:cs typeface="+mn-ea"/>
                    <a:sym typeface="+mn-lt"/>
                  </a:rPr>
                  <a:t>输入标题文本</a:t>
                </a:r>
                <a:endParaRPr lang="zh-CN" altLang="en-US" sz="1600" b="1" dirty="0">
                  <a:solidFill>
                    <a:schemeClr val="accent1"/>
                  </a:solidFill>
                  <a:cs typeface="+mn-ea"/>
                  <a:sym typeface="+mn-lt"/>
                </a:endParaRPr>
              </a:p>
            </p:txBody>
          </p:sp>
          <p:sp>
            <p:nvSpPr>
              <p:cNvPr id="21" name="TextBox 29"/>
              <p:cNvSpPr txBox="1"/>
              <p:nvPr/>
            </p:nvSpPr>
            <p:spPr bwMode="auto">
              <a:xfrm>
                <a:off x="1073412" y="2055044"/>
                <a:ext cx="2911889" cy="517065"/>
              </a:xfrm>
              <a:prstGeom prst="rect">
                <a:avLst/>
              </a:prstGeom>
            </p:spPr>
            <p:txBody>
              <a:bodyPr wrap="square" lIns="0" tIns="0" rIns="360000" bIns="0" anchor="t" anchorCtr="0">
                <a:normAutofit/>
              </a:bodyPr>
              <a:lstStyle/>
              <a:p>
                <a:pPr marL="0" indent="0" algn="r">
                  <a:lnSpc>
                    <a:spcPct val="120000"/>
                  </a:lnSpc>
                  <a:spcBef>
                    <a:spcPct val="0"/>
                  </a:spcBef>
                  <a:defRPr/>
                </a:pPr>
                <a:r>
                  <a:rPr lang="zh-CN" altLang="en-US" sz="1050" dirty="0">
                    <a:solidFill>
                      <a:schemeClr val="dk1">
                        <a:lumMod val="100000"/>
                      </a:schemeClr>
                    </a:solidFill>
                    <a:cs typeface="+mn-ea"/>
                    <a:sym typeface="+mn-lt"/>
                  </a:rPr>
                  <a:t>请替换文字内容复制你的内容到此 </a:t>
                </a:r>
                <a:br>
                  <a:rPr lang="zh-CN" altLang="en-US" sz="1050" dirty="0">
                    <a:solidFill>
                      <a:schemeClr val="dk1">
                        <a:lumMod val="100000"/>
                      </a:schemeClr>
                    </a:solidFill>
                    <a:cs typeface="+mn-ea"/>
                    <a:sym typeface="+mn-lt"/>
                  </a:rPr>
                </a:br>
                <a:r>
                  <a:rPr lang="zh-CN" altLang="en-US" sz="1050" dirty="0">
                    <a:solidFill>
                      <a:schemeClr val="dk1">
                        <a:lumMod val="100000"/>
                      </a:schemeClr>
                    </a:solidFill>
                    <a:cs typeface="+mn-ea"/>
                    <a:sym typeface="+mn-lt"/>
                  </a:rPr>
                  <a:t>（请选择只保留文本）</a:t>
                </a:r>
                <a:endParaRPr lang="zh-CN" altLang="en-US" sz="1050" dirty="0">
                  <a:solidFill>
                    <a:schemeClr val="dk1">
                      <a:lumMod val="100000"/>
                    </a:schemeClr>
                  </a:solidFill>
                  <a:cs typeface="+mn-ea"/>
                  <a:sym typeface="+mn-lt"/>
                </a:endParaRPr>
              </a:p>
            </p:txBody>
          </p:sp>
        </p:grpSp>
      </p:grpSp>
      <p:grpSp>
        <p:nvGrpSpPr>
          <p:cNvPr id="25" name="PA_库_组合 24"/>
          <p:cNvGrpSpPr/>
          <p:nvPr>
            <p:custDataLst>
              <p:tags r:id="rId3"/>
            </p:custDataLst>
          </p:nvPr>
        </p:nvGrpSpPr>
        <p:grpSpPr>
          <a:xfrm>
            <a:off x="7012835" y="2483820"/>
            <a:ext cx="3759251" cy="887463"/>
            <a:chOff x="7012835" y="2483820"/>
            <a:chExt cx="3759251" cy="887463"/>
          </a:xfrm>
        </p:grpSpPr>
        <p:sp>
          <p:nvSpPr>
            <p:cNvPr id="7" name="Oval 15"/>
            <p:cNvSpPr/>
            <p:nvPr/>
          </p:nvSpPr>
          <p:spPr>
            <a:xfrm>
              <a:off x="7012835" y="2523921"/>
              <a:ext cx="847362" cy="8473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buClr>
                  <a:prstClr val="white"/>
                </a:buClr>
                <a:defRPr/>
              </a:pPr>
              <a:r>
                <a:rPr lang="en-US" altLang="ko-KR" sz="3600" b="1">
                  <a:solidFill>
                    <a:schemeClr val="bg1"/>
                  </a:solidFill>
                  <a:cs typeface="+mn-ea"/>
                  <a:sym typeface="+mn-lt"/>
                </a:rPr>
                <a:t>02</a:t>
              </a:r>
              <a:endParaRPr lang="en-US" altLang="ko-KR" sz="3600" b="1">
                <a:solidFill>
                  <a:schemeClr val="bg1"/>
                </a:solidFill>
                <a:cs typeface="+mn-ea"/>
                <a:sym typeface="+mn-lt"/>
              </a:endParaRPr>
            </a:p>
          </p:txBody>
        </p:sp>
        <p:grpSp>
          <p:nvGrpSpPr>
            <p:cNvPr id="11" name="Group 30"/>
            <p:cNvGrpSpPr/>
            <p:nvPr/>
          </p:nvGrpSpPr>
          <p:grpSpPr>
            <a:xfrm>
              <a:off x="7860197" y="2483820"/>
              <a:ext cx="2911889" cy="763287"/>
              <a:chOff x="8323877" y="1808825"/>
              <a:chExt cx="2911889" cy="763287"/>
            </a:xfrm>
          </p:grpSpPr>
          <p:sp>
            <p:nvSpPr>
              <p:cNvPr id="18" name="TextBox 31"/>
              <p:cNvSpPr txBox="1"/>
              <p:nvPr/>
            </p:nvSpPr>
            <p:spPr bwMode="auto">
              <a:xfrm>
                <a:off x="8323877" y="2055047"/>
                <a:ext cx="2911889" cy="517065"/>
              </a:xfrm>
              <a:prstGeom prst="rect">
                <a:avLst/>
              </a:prstGeom>
            </p:spPr>
            <p:txBody>
              <a:bodyPr wrap="square" lIns="360000" tIns="0" rIns="0" bIns="0" anchor="ctr" anchorCtr="0">
                <a:normAutofit/>
              </a:bodyPr>
              <a:lstStyle/>
              <a:p>
                <a:pPr marL="0" indent="0">
                  <a:lnSpc>
                    <a:spcPct val="120000"/>
                  </a:lnSpc>
                  <a:spcBef>
                    <a:spcPct val="0"/>
                  </a:spcBef>
                  <a:defRPr/>
                </a:pPr>
                <a:r>
                  <a:rPr lang="zh-CN" altLang="en-US" sz="1050" dirty="0">
                    <a:solidFill>
                      <a:schemeClr val="dk1">
                        <a:lumMod val="100000"/>
                      </a:schemeClr>
                    </a:solidFill>
                    <a:cs typeface="+mn-ea"/>
                    <a:sym typeface="+mn-lt"/>
                  </a:rPr>
                  <a:t>请替换文字内容复制你的内容到此 </a:t>
                </a:r>
                <a:br>
                  <a:rPr lang="zh-CN" altLang="en-US" sz="1050" dirty="0">
                    <a:solidFill>
                      <a:schemeClr val="dk1">
                        <a:lumMod val="100000"/>
                      </a:schemeClr>
                    </a:solidFill>
                    <a:cs typeface="+mn-ea"/>
                    <a:sym typeface="+mn-lt"/>
                  </a:rPr>
                </a:br>
                <a:r>
                  <a:rPr lang="zh-CN" altLang="en-US" sz="1050" dirty="0">
                    <a:solidFill>
                      <a:schemeClr val="dk1">
                        <a:lumMod val="100000"/>
                      </a:schemeClr>
                    </a:solidFill>
                    <a:cs typeface="+mn-ea"/>
                    <a:sym typeface="+mn-lt"/>
                  </a:rPr>
                  <a:t>（请选择只保留文本）</a:t>
                </a:r>
                <a:endParaRPr lang="zh-CN" altLang="en-US" sz="1050" dirty="0">
                  <a:solidFill>
                    <a:schemeClr val="dk1">
                      <a:lumMod val="100000"/>
                    </a:schemeClr>
                  </a:solidFill>
                  <a:cs typeface="+mn-ea"/>
                  <a:sym typeface="+mn-lt"/>
                </a:endParaRPr>
              </a:p>
            </p:txBody>
          </p:sp>
          <p:sp>
            <p:nvSpPr>
              <p:cNvPr id="19" name="TextBox 32"/>
              <p:cNvSpPr txBox="1"/>
              <p:nvPr/>
            </p:nvSpPr>
            <p:spPr bwMode="auto">
              <a:xfrm>
                <a:off x="8323877" y="1808825"/>
                <a:ext cx="1594622" cy="246221"/>
              </a:xfrm>
              <a:prstGeom prst="rect">
                <a:avLst/>
              </a:prstGeom>
            </p:spPr>
            <p:txBody>
              <a:bodyPr wrap="none" lIns="360000" tIns="0" rIns="0" bIns="0" anchor="ctr" anchorCtr="0">
                <a:normAutofit/>
              </a:bodyPr>
              <a:lstStyle/>
              <a:p>
                <a:pPr marL="0" indent="0">
                  <a:defRPr/>
                </a:pPr>
                <a:r>
                  <a:rPr lang="zh-CN" altLang="en-US" sz="1600" b="1" dirty="0">
                    <a:solidFill>
                      <a:schemeClr val="accent2"/>
                    </a:solidFill>
                    <a:cs typeface="+mn-ea"/>
                    <a:sym typeface="+mn-lt"/>
                  </a:rPr>
                  <a:t>输入标题文本</a:t>
                </a:r>
                <a:endParaRPr lang="zh-CN" altLang="en-US" sz="1600" b="1" dirty="0">
                  <a:solidFill>
                    <a:schemeClr val="accent2"/>
                  </a:solidFill>
                  <a:cs typeface="+mn-ea"/>
                  <a:sym typeface="+mn-lt"/>
                </a:endParaRPr>
              </a:p>
            </p:txBody>
          </p:sp>
        </p:grpSp>
      </p:grpSp>
      <p:grpSp>
        <p:nvGrpSpPr>
          <p:cNvPr id="26" name="PA_库_组合 25"/>
          <p:cNvGrpSpPr/>
          <p:nvPr>
            <p:custDataLst>
              <p:tags r:id="rId4"/>
            </p:custDataLst>
          </p:nvPr>
        </p:nvGrpSpPr>
        <p:grpSpPr>
          <a:xfrm>
            <a:off x="7012835" y="4191746"/>
            <a:ext cx="3759251" cy="854433"/>
            <a:chOff x="7012835" y="4191746"/>
            <a:chExt cx="3759251" cy="854433"/>
          </a:xfrm>
        </p:grpSpPr>
        <p:sp>
          <p:nvSpPr>
            <p:cNvPr id="8" name="Oval 16"/>
            <p:cNvSpPr/>
            <p:nvPr/>
          </p:nvSpPr>
          <p:spPr>
            <a:xfrm>
              <a:off x="7012835" y="4191746"/>
              <a:ext cx="847362" cy="8473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buClr>
                  <a:prstClr val="white"/>
                </a:buClr>
                <a:defRPr/>
              </a:pPr>
              <a:r>
                <a:rPr lang="en-US" altLang="ko-KR" sz="3600" b="1">
                  <a:solidFill>
                    <a:schemeClr val="bg1"/>
                  </a:solidFill>
                  <a:cs typeface="+mn-ea"/>
                  <a:sym typeface="+mn-lt"/>
                </a:rPr>
                <a:t>03</a:t>
              </a:r>
              <a:endParaRPr lang="en-US" altLang="ko-KR" sz="3600" b="1">
                <a:solidFill>
                  <a:schemeClr val="bg1"/>
                </a:solidFill>
                <a:cs typeface="+mn-ea"/>
                <a:sym typeface="+mn-lt"/>
              </a:endParaRPr>
            </a:p>
          </p:txBody>
        </p:sp>
        <p:grpSp>
          <p:nvGrpSpPr>
            <p:cNvPr id="12" name="Group 33"/>
            <p:cNvGrpSpPr/>
            <p:nvPr/>
          </p:nvGrpSpPr>
          <p:grpSpPr>
            <a:xfrm>
              <a:off x="7860197" y="4282892"/>
              <a:ext cx="2911889" cy="763287"/>
              <a:chOff x="8323877" y="1808825"/>
              <a:chExt cx="2911889" cy="763287"/>
            </a:xfrm>
          </p:grpSpPr>
          <p:sp>
            <p:nvSpPr>
              <p:cNvPr id="16" name="TextBox 34"/>
              <p:cNvSpPr txBox="1"/>
              <p:nvPr/>
            </p:nvSpPr>
            <p:spPr bwMode="auto">
              <a:xfrm>
                <a:off x="8323877" y="2055047"/>
                <a:ext cx="2911889" cy="517065"/>
              </a:xfrm>
              <a:prstGeom prst="rect">
                <a:avLst/>
              </a:prstGeom>
            </p:spPr>
            <p:txBody>
              <a:bodyPr wrap="square" lIns="360000" tIns="0" rIns="0" bIns="0" anchor="ctr" anchorCtr="0">
                <a:normAutofit/>
              </a:bodyPr>
              <a:lstStyle/>
              <a:p>
                <a:pPr marL="0" indent="0">
                  <a:lnSpc>
                    <a:spcPct val="120000"/>
                  </a:lnSpc>
                  <a:spcBef>
                    <a:spcPct val="0"/>
                  </a:spcBef>
                  <a:defRPr/>
                </a:pPr>
                <a:r>
                  <a:rPr lang="zh-CN" altLang="en-US" sz="1050" dirty="0">
                    <a:solidFill>
                      <a:schemeClr val="dk1">
                        <a:lumMod val="100000"/>
                      </a:schemeClr>
                    </a:solidFill>
                    <a:cs typeface="+mn-ea"/>
                    <a:sym typeface="+mn-lt"/>
                  </a:rPr>
                  <a:t>请替换文字内容复制你的内容到此 </a:t>
                </a:r>
                <a:br>
                  <a:rPr lang="zh-CN" altLang="en-US" sz="1050" dirty="0">
                    <a:solidFill>
                      <a:schemeClr val="dk1">
                        <a:lumMod val="100000"/>
                      </a:schemeClr>
                    </a:solidFill>
                    <a:cs typeface="+mn-ea"/>
                    <a:sym typeface="+mn-lt"/>
                  </a:rPr>
                </a:br>
                <a:r>
                  <a:rPr lang="zh-CN" altLang="en-US" sz="1050" dirty="0">
                    <a:solidFill>
                      <a:schemeClr val="dk1">
                        <a:lumMod val="100000"/>
                      </a:schemeClr>
                    </a:solidFill>
                    <a:cs typeface="+mn-ea"/>
                    <a:sym typeface="+mn-lt"/>
                  </a:rPr>
                  <a:t>（请选择只保留文本）</a:t>
                </a:r>
                <a:endParaRPr lang="zh-CN" altLang="en-US" sz="1050" dirty="0">
                  <a:solidFill>
                    <a:schemeClr val="dk1">
                      <a:lumMod val="100000"/>
                    </a:schemeClr>
                  </a:solidFill>
                  <a:cs typeface="+mn-ea"/>
                  <a:sym typeface="+mn-lt"/>
                </a:endParaRPr>
              </a:p>
            </p:txBody>
          </p:sp>
          <p:sp>
            <p:nvSpPr>
              <p:cNvPr id="17" name="TextBox 35"/>
              <p:cNvSpPr txBox="1"/>
              <p:nvPr/>
            </p:nvSpPr>
            <p:spPr bwMode="auto">
              <a:xfrm>
                <a:off x="8323877" y="1808825"/>
                <a:ext cx="1594622" cy="246221"/>
              </a:xfrm>
              <a:prstGeom prst="rect">
                <a:avLst/>
              </a:prstGeom>
            </p:spPr>
            <p:txBody>
              <a:bodyPr wrap="none" lIns="360000" tIns="0" rIns="0" bIns="0" anchor="ctr" anchorCtr="0">
                <a:normAutofit/>
              </a:bodyPr>
              <a:lstStyle/>
              <a:p>
                <a:pPr marL="0" indent="0">
                  <a:defRPr/>
                </a:pPr>
                <a:r>
                  <a:rPr lang="zh-CN" altLang="en-US" sz="1600" b="1" dirty="0">
                    <a:solidFill>
                      <a:schemeClr val="accent3">
                        <a:lumMod val="100000"/>
                      </a:schemeClr>
                    </a:solidFill>
                    <a:cs typeface="+mn-ea"/>
                    <a:sym typeface="+mn-lt"/>
                  </a:rPr>
                  <a:t>输入标题文本</a:t>
                </a:r>
                <a:endParaRPr lang="zh-CN" altLang="en-US" sz="1600" b="1" dirty="0">
                  <a:solidFill>
                    <a:schemeClr val="accent3">
                      <a:lumMod val="100000"/>
                    </a:schemeClr>
                  </a:solidFill>
                  <a:cs typeface="+mn-ea"/>
                  <a:sym typeface="+mn-lt"/>
                </a:endParaRPr>
              </a:p>
            </p:txBody>
          </p:sp>
        </p:grpSp>
      </p:grpSp>
      <p:grpSp>
        <p:nvGrpSpPr>
          <p:cNvPr id="27" name="PA_库_组合 26"/>
          <p:cNvGrpSpPr/>
          <p:nvPr>
            <p:custDataLst>
              <p:tags r:id="rId5"/>
            </p:custDataLst>
          </p:nvPr>
        </p:nvGrpSpPr>
        <p:grpSpPr>
          <a:xfrm>
            <a:off x="1091024" y="4191746"/>
            <a:ext cx="3759251" cy="956367"/>
            <a:chOff x="1091024" y="4191746"/>
            <a:chExt cx="3759251" cy="956367"/>
          </a:xfrm>
        </p:grpSpPr>
        <p:sp>
          <p:nvSpPr>
            <p:cNvPr id="6" name="Oval 14"/>
            <p:cNvSpPr/>
            <p:nvPr/>
          </p:nvSpPr>
          <p:spPr>
            <a:xfrm>
              <a:off x="4002913" y="4191746"/>
              <a:ext cx="847362" cy="8473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buClr>
                  <a:prstClr val="white"/>
                </a:buClr>
                <a:defRPr/>
              </a:pPr>
              <a:r>
                <a:rPr lang="en-US" altLang="ko-KR" sz="3600" b="1">
                  <a:solidFill>
                    <a:schemeClr val="bg1"/>
                  </a:solidFill>
                  <a:cs typeface="+mn-ea"/>
                  <a:sym typeface="+mn-lt"/>
                </a:rPr>
                <a:t>04</a:t>
              </a:r>
              <a:endParaRPr lang="en-US" altLang="ko-KR" sz="3600" b="1">
                <a:solidFill>
                  <a:schemeClr val="bg1"/>
                </a:solidFill>
                <a:cs typeface="+mn-ea"/>
                <a:sym typeface="+mn-lt"/>
              </a:endParaRPr>
            </a:p>
          </p:txBody>
        </p:sp>
        <p:grpSp>
          <p:nvGrpSpPr>
            <p:cNvPr id="13" name="Group 36"/>
            <p:cNvGrpSpPr/>
            <p:nvPr/>
          </p:nvGrpSpPr>
          <p:grpSpPr>
            <a:xfrm>
              <a:off x="1091024" y="4384826"/>
              <a:ext cx="2911889" cy="763287"/>
              <a:chOff x="1073412" y="1808822"/>
              <a:chExt cx="2911889" cy="763287"/>
            </a:xfrm>
          </p:grpSpPr>
          <p:sp>
            <p:nvSpPr>
              <p:cNvPr id="14" name="TextBox 37"/>
              <p:cNvSpPr txBox="1"/>
              <p:nvPr/>
            </p:nvSpPr>
            <p:spPr bwMode="auto">
              <a:xfrm>
                <a:off x="1073412" y="1808822"/>
                <a:ext cx="2911889" cy="246222"/>
              </a:xfrm>
              <a:prstGeom prst="rect">
                <a:avLst/>
              </a:prstGeom>
            </p:spPr>
            <p:txBody>
              <a:bodyPr wrap="none" lIns="0" tIns="0" rIns="360000" bIns="0" anchor="ctr">
                <a:normAutofit/>
              </a:bodyPr>
              <a:lstStyle/>
              <a:p>
                <a:pPr marL="0" indent="0" algn="r">
                  <a:defRPr/>
                </a:pPr>
                <a:r>
                  <a:rPr lang="zh-CN" altLang="en-US" sz="1600" b="1" dirty="0">
                    <a:solidFill>
                      <a:schemeClr val="accent4">
                        <a:lumMod val="100000"/>
                      </a:schemeClr>
                    </a:solidFill>
                    <a:cs typeface="+mn-ea"/>
                    <a:sym typeface="+mn-lt"/>
                  </a:rPr>
                  <a:t>输入标题文本</a:t>
                </a:r>
                <a:endParaRPr lang="zh-CN" altLang="en-US" sz="1600" b="1" dirty="0">
                  <a:solidFill>
                    <a:schemeClr val="accent4">
                      <a:lumMod val="100000"/>
                    </a:schemeClr>
                  </a:solidFill>
                  <a:cs typeface="+mn-ea"/>
                  <a:sym typeface="+mn-lt"/>
                </a:endParaRPr>
              </a:p>
            </p:txBody>
          </p:sp>
          <p:sp>
            <p:nvSpPr>
              <p:cNvPr id="15" name="TextBox 38"/>
              <p:cNvSpPr txBox="1"/>
              <p:nvPr/>
            </p:nvSpPr>
            <p:spPr bwMode="auto">
              <a:xfrm>
                <a:off x="1073412" y="2055044"/>
                <a:ext cx="2911889" cy="517065"/>
              </a:xfrm>
              <a:prstGeom prst="rect">
                <a:avLst/>
              </a:prstGeom>
            </p:spPr>
            <p:txBody>
              <a:bodyPr wrap="square" lIns="0" tIns="0" rIns="360000" bIns="0" anchor="t" anchorCtr="0">
                <a:normAutofit/>
              </a:bodyPr>
              <a:lstStyle/>
              <a:p>
                <a:pPr marL="0" indent="0" algn="r">
                  <a:lnSpc>
                    <a:spcPct val="120000"/>
                  </a:lnSpc>
                  <a:spcBef>
                    <a:spcPct val="0"/>
                  </a:spcBef>
                  <a:defRPr/>
                </a:pPr>
                <a:r>
                  <a:rPr lang="zh-CN" altLang="en-US" sz="1050" dirty="0">
                    <a:solidFill>
                      <a:schemeClr val="dk1">
                        <a:lumMod val="100000"/>
                      </a:schemeClr>
                    </a:solidFill>
                    <a:cs typeface="+mn-ea"/>
                    <a:sym typeface="+mn-lt"/>
                  </a:rPr>
                  <a:t>请替换文字内容复制你的内容到此 </a:t>
                </a:r>
                <a:br>
                  <a:rPr lang="zh-CN" altLang="en-US" sz="1050" dirty="0">
                    <a:solidFill>
                      <a:schemeClr val="dk1">
                        <a:lumMod val="100000"/>
                      </a:schemeClr>
                    </a:solidFill>
                    <a:cs typeface="+mn-ea"/>
                    <a:sym typeface="+mn-lt"/>
                  </a:rPr>
                </a:br>
                <a:r>
                  <a:rPr lang="zh-CN" altLang="en-US" sz="1050" dirty="0">
                    <a:solidFill>
                      <a:schemeClr val="dk1">
                        <a:lumMod val="100000"/>
                      </a:schemeClr>
                    </a:solidFill>
                    <a:cs typeface="+mn-ea"/>
                    <a:sym typeface="+mn-lt"/>
                  </a:rPr>
                  <a:t>（请选择只保留文本）</a:t>
                </a:r>
                <a:endParaRPr lang="zh-CN" altLang="en-US" sz="1050" dirty="0">
                  <a:solidFill>
                    <a:schemeClr val="dk1">
                      <a:lumMod val="10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 calcmode="lin" valueType="num">
                                      <p:cBhvr>
                                        <p:cTn id="9" dur="500" fill="hold"/>
                                        <p:tgtEl>
                                          <p:spTgt spid="28"/>
                                        </p:tgtEl>
                                      </p:cBhvr>
                                      <p:tavLst>
                                        <p:tav tm="0">
                                          <p:val>
                                            <p:fltVal val="360"/>
                                          </p:val>
                                        </p:tav>
                                        <p:tav tm="100000">
                                          <p:val>
                                            <p:fltVal val="0"/>
                                          </p:val>
                                        </p:tav>
                                      </p:tavLst>
                                    </p:anim>
                                    <p:animEffect transition="in" filter="fade">
                                      <p:cBhvr>
                                        <p:cTn id="10" dur="500"/>
                                        <p:tgtEl>
                                          <p:spTgt spid="28"/>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2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childTnLst>
                                </p:cTn>
                              </p:par>
                            </p:childTnLst>
                          </p:cTn>
                        </p:par>
                        <p:par>
                          <p:cTn id="21" fill="hold">
                            <p:stCondLst>
                              <p:cond delay="1500"/>
                            </p:stCondLst>
                            <p:childTnLst>
                              <p:par>
                                <p:cTn id="22" presetID="23" presetClass="entr" presetSubtype="16"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23" presetClass="entr" presetSubtype="16"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库_组合 25"/>
          <p:cNvGrpSpPr/>
          <p:nvPr>
            <p:custDataLst>
              <p:tags r:id="rId1"/>
            </p:custDataLst>
          </p:nvPr>
        </p:nvGrpSpPr>
        <p:grpSpPr>
          <a:xfrm>
            <a:off x="1217757" y="2168859"/>
            <a:ext cx="9756491" cy="2202805"/>
            <a:chOff x="899517" y="1615678"/>
            <a:chExt cx="7344371" cy="1658201"/>
          </a:xfrm>
        </p:grpSpPr>
        <p:sp>
          <p:nvSpPr>
            <p:cNvPr id="8" name="Freeform: Shape 1"/>
            <p:cNvSpPr/>
            <p:nvPr/>
          </p:nvSpPr>
          <p:spPr bwMode="auto">
            <a:xfrm flipH="1">
              <a:off x="899518" y="1615678"/>
              <a:ext cx="1482328" cy="586383"/>
            </a:xfrm>
            <a:custGeom>
              <a:avLst/>
              <a:gdLst>
                <a:gd name="T0" fmla="*/ 1976438 w 21600"/>
                <a:gd name="T1" fmla="*/ 781844 h 21600"/>
                <a:gd name="T2" fmla="*/ 1976438 w 21600"/>
                <a:gd name="T3" fmla="*/ 781844 h 21600"/>
                <a:gd name="T4" fmla="*/ 1976438 w 21600"/>
                <a:gd name="T5" fmla="*/ 781844 h 21600"/>
                <a:gd name="T6" fmla="*/ 1976438 w 21600"/>
                <a:gd name="T7" fmla="*/ 781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8188"/>
                  </a:lnTo>
                  <a:lnTo>
                    <a:pt x="21599" y="21600"/>
                  </a:lnTo>
                  <a:lnTo>
                    <a:pt x="0" y="21600"/>
                  </a:lnTo>
                  <a:lnTo>
                    <a:pt x="0" y="0"/>
                  </a:lnTo>
                  <a:close/>
                </a:path>
              </a:pathLst>
            </a:custGeom>
            <a:solidFill>
              <a:schemeClr val="accent1"/>
            </a:solidFill>
            <a:ln>
              <a:noFill/>
            </a:ln>
            <a:effectLst/>
          </p:spPr>
          <p:txBody>
            <a:bodyPr anchor="ctr"/>
            <a:lstStyle/>
            <a:p>
              <a:pPr algn="ctr"/>
              <a:endParaRPr>
                <a:cs typeface="+mn-ea"/>
                <a:sym typeface="+mn-lt"/>
              </a:endParaRPr>
            </a:p>
          </p:txBody>
        </p:sp>
        <p:sp>
          <p:nvSpPr>
            <p:cNvPr id="9" name="Freeform: Shape 2"/>
            <p:cNvSpPr/>
            <p:nvPr/>
          </p:nvSpPr>
          <p:spPr bwMode="auto">
            <a:xfrm>
              <a:off x="1860947" y="1615678"/>
              <a:ext cx="520899" cy="586383"/>
            </a:xfrm>
            <a:custGeom>
              <a:avLst/>
              <a:gdLst>
                <a:gd name="T0" fmla="*/ 694532 w 21600"/>
                <a:gd name="T1" fmla="*/ 781844 h 21600"/>
                <a:gd name="T2" fmla="*/ 694532 w 21600"/>
                <a:gd name="T3" fmla="*/ 781844 h 21600"/>
                <a:gd name="T4" fmla="*/ 694532 w 21600"/>
                <a:gd name="T5" fmla="*/ 781844 h 21600"/>
                <a:gd name="T6" fmla="*/ 694532 w 21600"/>
                <a:gd name="T7" fmla="*/ 781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0"/>
                  </a:moveTo>
                  <a:lnTo>
                    <a:pt x="0" y="2877"/>
                  </a:lnTo>
                  <a:lnTo>
                    <a:pt x="0" y="21600"/>
                  </a:lnTo>
                  <a:lnTo>
                    <a:pt x="21600" y="21600"/>
                  </a:lnTo>
                  <a:lnTo>
                    <a:pt x="21600" y="0"/>
                  </a:lnTo>
                  <a:close/>
                </a:path>
              </a:pathLst>
            </a:custGeom>
            <a:solidFill>
              <a:schemeClr val="accent1">
                <a:lumMod val="75000"/>
              </a:schemeClr>
            </a:solidFill>
            <a:ln>
              <a:noFill/>
            </a:ln>
            <a:effectLst/>
          </p:spPr>
          <p:txBody>
            <a:bodyPr anchor="ctr"/>
            <a:lstStyle/>
            <a:p>
              <a:pPr algn="ctr"/>
              <a:endParaRPr>
                <a:cs typeface="+mn-ea"/>
                <a:sym typeface="+mn-lt"/>
              </a:endParaRPr>
            </a:p>
          </p:txBody>
        </p:sp>
        <p:sp>
          <p:nvSpPr>
            <p:cNvPr id="10" name="Freeform: Shape 3"/>
            <p:cNvSpPr/>
            <p:nvPr/>
          </p:nvSpPr>
          <p:spPr bwMode="auto">
            <a:xfrm>
              <a:off x="899517" y="2332435"/>
              <a:ext cx="1423392" cy="941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nchor="t" anchorCtr="0">
              <a:normAutofit/>
            </a:bodyPr>
            <a:lstStyle/>
            <a:p>
              <a:pPr defTabSz="309245">
                <a:lnSpc>
                  <a:spcPct val="120000"/>
                </a:lnSpc>
                <a:defRPr/>
              </a:pPr>
              <a:r>
                <a:rPr lang="zh-CN" altLang="en-US" sz="900" dirty="0">
                  <a:solidFill>
                    <a:srgbClr val="4D4E4C"/>
                  </a:solidFill>
                  <a:cs typeface="+mn-ea"/>
                  <a:sym typeface="+mn-lt"/>
                </a:rPr>
                <a:t>请替换文字内容复制你的内容到此（请选择只保留文本）</a:t>
              </a:r>
              <a:br>
                <a:rPr lang="zh-CN" altLang="en-US" sz="900" dirty="0">
                  <a:solidFill>
                    <a:srgbClr val="4D4E4C"/>
                  </a:solidFill>
                  <a:cs typeface="+mn-ea"/>
                  <a:sym typeface="+mn-lt"/>
                </a:rPr>
              </a:br>
              <a:r>
                <a:rPr lang="zh-CN" altLang="en-US" sz="900" dirty="0">
                  <a:solidFill>
                    <a:srgbClr val="4D4E4C"/>
                  </a:solidFill>
                  <a:cs typeface="+mn-ea"/>
                  <a:sym typeface="+mn-lt"/>
                </a:rPr>
                <a:t>如需更改请在（设置形状格式）菜单下（文本选项）中调整。</a:t>
              </a:r>
              <a:endParaRPr lang="zh-CN" altLang="en-US" sz="900" dirty="0">
                <a:solidFill>
                  <a:srgbClr val="4D4E4C"/>
                </a:solidFill>
                <a:cs typeface="+mn-ea"/>
                <a:sym typeface="+mn-lt"/>
              </a:endParaRPr>
            </a:p>
          </p:txBody>
        </p:sp>
        <p:sp>
          <p:nvSpPr>
            <p:cNvPr id="11" name="Freeform: Shape 4"/>
            <p:cNvSpPr/>
            <p:nvPr/>
          </p:nvSpPr>
          <p:spPr bwMode="auto">
            <a:xfrm>
              <a:off x="1022747" y="1909167"/>
              <a:ext cx="759024" cy="200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p:spPr>
          <p:txBody>
            <a:bodyPr wrap="none" lIns="0" tIns="0" rIns="0" bIns="0" anchor="ctr">
              <a:normAutofit/>
            </a:bodyPr>
            <a:lstStyle/>
            <a:p>
              <a:pPr algn="l">
                <a:defRPr/>
              </a:pPr>
              <a:r>
                <a:rPr lang="zh-CN" altLang="en-US" sz="1200" b="1" dirty="0">
                  <a:solidFill>
                    <a:srgbClr val="FFFFFF"/>
                  </a:solidFill>
                  <a:cs typeface="+mn-ea"/>
                  <a:sym typeface="+mn-lt"/>
                </a:rPr>
                <a:t>输入标题文本</a:t>
              </a:r>
              <a:endParaRPr lang="zh-CN" altLang="en-US" sz="1200" b="1" dirty="0">
                <a:solidFill>
                  <a:srgbClr val="FFFFFF"/>
                </a:solidFill>
                <a:cs typeface="+mn-ea"/>
                <a:sym typeface="+mn-lt"/>
              </a:endParaRPr>
            </a:p>
          </p:txBody>
        </p:sp>
        <p:sp>
          <p:nvSpPr>
            <p:cNvPr id="12" name="Freeform: Shape 5"/>
            <p:cNvSpPr/>
            <p:nvPr/>
          </p:nvSpPr>
          <p:spPr bwMode="auto">
            <a:xfrm flipH="1">
              <a:off x="2855119" y="1615678"/>
              <a:ext cx="1482328" cy="586383"/>
            </a:xfrm>
            <a:custGeom>
              <a:avLst/>
              <a:gdLst>
                <a:gd name="T0" fmla="*/ 1976438 w 21600"/>
                <a:gd name="T1" fmla="*/ 781844 h 21600"/>
                <a:gd name="T2" fmla="*/ 1976438 w 21600"/>
                <a:gd name="T3" fmla="*/ 781844 h 21600"/>
                <a:gd name="T4" fmla="*/ 1976438 w 21600"/>
                <a:gd name="T5" fmla="*/ 781844 h 21600"/>
                <a:gd name="T6" fmla="*/ 1976438 w 21600"/>
                <a:gd name="T7" fmla="*/ 781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8188"/>
                  </a:lnTo>
                  <a:lnTo>
                    <a:pt x="21599" y="21600"/>
                  </a:lnTo>
                  <a:lnTo>
                    <a:pt x="0" y="21600"/>
                  </a:lnTo>
                  <a:lnTo>
                    <a:pt x="0" y="0"/>
                  </a:lnTo>
                  <a:close/>
                </a:path>
              </a:pathLst>
            </a:custGeom>
            <a:solidFill>
              <a:schemeClr val="accent2"/>
            </a:solidFill>
            <a:ln>
              <a:noFill/>
            </a:ln>
            <a:effectLst/>
          </p:spPr>
          <p:txBody>
            <a:bodyPr anchor="ctr"/>
            <a:lstStyle/>
            <a:p>
              <a:pPr algn="ctr"/>
              <a:endParaRPr>
                <a:cs typeface="+mn-ea"/>
                <a:sym typeface="+mn-lt"/>
              </a:endParaRPr>
            </a:p>
          </p:txBody>
        </p:sp>
        <p:sp>
          <p:nvSpPr>
            <p:cNvPr id="13" name="Freeform: Shape 6"/>
            <p:cNvSpPr/>
            <p:nvPr/>
          </p:nvSpPr>
          <p:spPr bwMode="auto">
            <a:xfrm>
              <a:off x="3816549" y="1615678"/>
              <a:ext cx="520898" cy="586383"/>
            </a:xfrm>
            <a:custGeom>
              <a:avLst/>
              <a:gdLst>
                <a:gd name="T0" fmla="*/ 694531 w 21600"/>
                <a:gd name="T1" fmla="*/ 781844 h 21600"/>
                <a:gd name="T2" fmla="*/ 694531 w 21600"/>
                <a:gd name="T3" fmla="*/ 781844 h 21600"/>
                <a:gd name="T4" fmla="*/ 694531 w 21600"/>
                <a:gd name="T5" fmla="*/ 781844 h 21600"/>
                <a:gd name="T6" fmla="*/ 694531 w 21600"/>
                <a:gd name="T7" fmla="*/ 781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0"/>
                  </a:moveTo>
                  <a:lnTo>
                    <a:pt x="0" y="2877"/>
                  </a:lnTo>
                  <a:lnTo>
                    <a:pt x="0" y="21600"/>
                  </a:lnTo>
                  <a:lnTo>
                    <a:pt x="21600" y="21600"/>
                  </a:lnTo>
                  <a:lnTo>
                    <a:pt x="21600" y="0"/>
                  </a:lnTo>
                  <a:close/>
                </a:path>
              </a:pathLst>
            </a:custGeom>
            <a:solidFill>
              <a:schemeClr val="accent2">
                <a:lumMod val="75000"/>
              </a:schemeClr>
            </a:solidFill>
            <a:ln>
              <a:noFill/>
            </a:ln>
            <a:effectLst/>
          </p:spPr>
          <p:txBody>
            <a:bodyPr anchor="ctr"/>
            <a:lstStyle/>
            <a:p>
              <a:pPr algn="ctr"/>
              <a:endParaRPr>
                <a:cs typeface="+mn-ea"/>
                <a:sym typeface="+mn-lt"/>
              </a:endParaRPr>
            </a:p>
          </p:txBody>
        </p:sp>
        <p:sp>
          <p:nvSpPr>
            <p:cNvPr id="14" name="Freeform: Shape 7"/>
            <p:cNvSpPr/>
            <p:nvPr/>
          </p:nvSpPr>
          <p:spPr bwMode="auto">
            <a:xfrm>
              <a:off x="2978349" y="1909167"/>
              <a:ext cx="759023" cy="200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p:spPr>
          <p:txBody>
            <a:bodyPr wrap="none" lIns="0" tIns="0" rIns="0" bIns="0" anchor="ctr">
              <a:normAutofit/>
            </a:bodyPr>
            <a:lstStyle/>
            <a:p>
              <a:pPr algn="l">
                <a:defRPr/>
              </a:pPr>
              <a:r>
                <a:rPr lang="zh-CN" altLang="en-US" sz="1200" b="1" dirty="0">
                  <a:solidFill>
                    <a:srgbClr val="FFFFFF"/>
                  </a:solidFill>
                  <a:cs typeface="+mn-ea"/>
                  <a:sym typeface="+mn-lt"/>
                </a:rPr>
                <a:t>输入标题文本</a:t>
              </a:r>
              <a:endParaRPr lang="zh-CN" altLang="en-US" sz="1200" b="1" dirty="0">
                <a:solidFill>
                  <a:srgbClr val="FFFFFF"/>
                </a:solidFill>
                <a:cs typeface="+mn-ea"/>
                <a:sym typeface="+mn-lt"/>
              </a:endParaRPr>
            </a:p>
          </p:txBody>
        </p:sp>
        <p:sp>
          <p:nvSpPr>
            <p:cNvPr id="15" name="Freeform: Shape 8"/>
            <p:cNvSpPr/>
            <p:nvPr/>
          </p:nvSpPr>
          <p:spPr bwMode="auto">
            <a:xfrm flipH="1">
              <a:off x="4810721" y="1615678"/>
              <a:ext cx="1482328" cy="586383"/>
            </a:xfrm>
            <a:custGeom>
              <a:avLst/>
              <a:gdLst>
                <a:gd name="T0" fmla="*/ 1976438 w 21600"/>
                <a:gd name="T1" fmla="*/ 781844 h 21600"/>
                <a:gd name="T2" fmla="*/ 1976438 w 21600"/>
                <a:gd name="T3" fmla="*/ 781844 h 21600"/>
                <a:gd name="T4" fmla="*/ 1976438 w 21600"/>
                <a:gd name="T5" fmla="*/ 781844 h 21600"/>
                <a:gd name="T6" fmla="*/ 1976438 w 21600"/>
                <a:gd name="T7" fmla="*/ 781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8188"/>
                  </a:lnTo>
                  <a:lnTo>
                    <a:pt x="21599" y="21600"/>
                  </a:lnTo>
                  <a:lnTo>
                    <a:pt x="0" y="21600"/>
                  </a:lnTo>
                  <a:lnTo>
                    <a:pt x="0" y="0"/>
                  </a:lnTo>
                  <a:close/>
                </a:path>
              </a:pathLst>
            </a:custGeom>
            <a:solidFill>
              <a:schemeClr val="accent3"/>
            </a:solidFill>
            <a:ln>
              <a:noFill/>
            </a:ln>
            <a:effectLst/>
          </p:spPr>
          <p:txBody>
            <a:bodyPr anchor="ctr"/>
            <a:lstStyle/>
            <a:p>
              <a:pPr algn="ctr"/>
              <a:endParaRPr>
                <a:cs typeface="+mn-ea"/>
                <a:sym typeface="+mn-lt"/>
              </a:endParaRPr>
            </a:p>
          </p:txBody>
        </p:sp>
        <p:sp>
          <p:nvSpPr>
            <p:cNvPr id="16" name="Freeform: Shape 9"/>
            <p:cNvSpPr/>
            <p:nvPr/>
          </p:nvSpPr>
          <p:spPr bwMode="auto">
            <a:xfrm>
              <a:off x="5772150" y="1615678"/>
              <a:ext cx="520899" cy="586383"/>
            </a:xfrm>
            <a:custGeom>
              <a:avLst/>
              <a:gdLst>
                <a:gd name="T0" fmla="*/ 694532 w 21600"/>
                <a:gd name="T1" fmla="*/ 781844 h 21600"/>
                <a:gd name="T2" fmla="*/ 694532 w 21600"/>
                <a:gd name="T3" fmla="*/ 781844 h 21600"/>
                <a:gd name="T4" fmla="*/ 694532 w 21600"/>
                <a:gd name="T5" fmla="*/ 781844 h 21600"/>
                <a:gd name="T6" fmla="*/ 694532 w 21600"/>
                <a:gd name="T7" fmla="*/ 781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0"/>
                  </a:moveTo>
                  <a:lnTo>
                    <a:pt x="0" y="2877"/>
                  </a:lnTo>
                  <a:lnTo>
                    <a:pt x="0" y="21600"/>
                  </a:lnTo>
                  <a:lnTo>
                    <a:pt x="21600" y="21600"/>
                  </a:lnTo>
                  <a:lnTo>
                    <a:pt x="21600" y="0"/>
                  </a:lnTo>
                  <a:close/>
                </a:path>
              </a:pathLst>
            </a:custGeom>
            <a:solidFill>
              <a:schemeClr val="accent3">
                <a:lumMod val="75000"/>
              </a:schemeClr>
            </a:solidFill>
            <a:ln>
              <a:noFill/>
            </a:ln>
            <a:effectLst/>
          </p:spPr>
          <p:txBody>
            <a:bodyPr anchor="ctr"/>
            <a:lstStyle/>
            <a:p>
              <a:pPr algn="ctr"/>
              <a:endParaRPr>
                <a:cs typeface="+mn-ea"/>
                <a:sym typeface="+mn-lt"/>
              </a:endParaRPr>
            </a:p>
          </p:txBody>
        </p:sp>
        <p:sp>
          <p:nvSpPr>
            <p:cNvPr id="17" name="Freeform: Shape 10"/>
            <p:cNvSpPr/>
            <p:nvPr/>
          </p:nvSpPr>
          <p:spPr bwMode="auto">
            <a:xfrm>
              <a:off x="4933950" y="1909167"/>
              <a:ext cx="759024" cy="200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p:spPr>
          <p:txBody>
            <a:bodyPr wrap="none" lIns="0" tIns="0" rIns="0" bIns="0" anchor="ctr">
              <a:normAutofit/>
            </a:bodyPr>
            <a:lstStyle/>
            <a:p>
              <a:pPr algn="l">
                <a:defRPr/>
              </a:pPr>
              <a:r>
                <a:rPr lang="zh-CN" altLang="en-US" sz="1200" b="1" dirty="0">
                  <a:solidFill>
                    <a:srgbClr val="FFFFFF"/>
                  </a:solidFill>
                  <a:cs typeface="+mn-ea"/>
                  <a:sym typeface="+mn-lt"/>
                </a:rPr>
                <a:t>输入标题文本</a:t>
              </a:r>
              <a:endParaRPr lang="zh-CN" altLang="en-US" sz="1200" b="1" dirty="0">
                <a:solidFill>
                  <a:srgbClr val="FFFFFF"/>
                </a:solidFill>
                <a:cs typeface="+mn-ea"/>
                <a:sym typeface="+mn-lt"/>
              </a:endParaRPr>
            </a:p>
          </p:txBody>
        </p:sp>
        <p:sp>
          <p:nvSpPr>
            <p:cNvPr id="18" name="Freeform: Shape 11"/>
            <p:cNvSpPr/>
            <p:nvPr/>
          </p:nvSpPr>
          <p:spPr bwMode="auto">
            <a:xfrm flipH="1">
              <a:off x="6761560" y="1615678"/>
              <a:ext cx="1482328" cy="586383"/>
            </a:xfrm>
            <a:custGeom>
              <a:avLst/>
              <a:gdLst>
                <a:gd name="T0" fmla="*/ 1976438 w 21600"/>
                <a:gd name="T1" fmla="*/ 781844 h 21600"/>
                <a:gd name="T2" fmla="*/ 1976438 w 21600"/>
                <a:gd name="T3" fmla="*/ 781844 h 21600"/>
                <a:gd name="T4" fmla="*/ 1976438 w 21600"/>
                <a:gd name="T5" fmla="*/ 781844 h 21600"/>
                <a:gd name="T6" fmla="*/ 1976438 w 21600"/>
                <a:gd name="T7" fmla="*/ 781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8188"/>
                  </a:lnTo>
                  <a:lnTo>
                    <a:pt x="21599" y="21600"/>
                  </a:lnTo>
                  <a:lnTo>
                    <a:pt x="0" y="21600"/>
                  </a:lnTo>
                  <a:lnTo>
                    <a:pt x="0" y="0"/>
                  </a:lnTo>
                  <a:close/>
                </a:path>
              </a:pathLst>
            </a:custGeom>
            <a:solidFill>
              <a:schemeClr val="accent4"/>
            </a:solidFill>
            <a:ln>
              <a:noFill/>
            </a:ln>
            <a:effectLst/>
          </p:spPr>
          <p:txBody>
            <a:bodyPr anchor="ctr"/>
            <a:lstStyle/>
            <a:p>
              <a:pPr algn="ctr"/>
              <a:endParaRPr>
                <a:cs typeface="+mn-ea"/>
                <a:sym typeface="+mn-lt"/>
              </a:endParaRPr>
            </a:p>
          </p:txBody>
        </p:sp>
        <p:sp>
          <p:nvSpPr>
            <p:cNvPr id="19" name="Freeform: Shape 12"/>
            <p:cNvSpPr/>
            <p:nvPr/>
          </p:nvSpPr>
          <p:spPr bwMode="auto">
            <a:xfrm>
              <a:off x="7722989" y="1615678"/>
              <a:ext cx="520898" cy="586383"/>
            </a:xfrm>
            <a:custGeom>
              <a:avLst/>
              <a:gdLst>
                <a:gd name="T0" fmla="*/ 694531 w 21600"/>
                <a:gd name="T1" fmla="*/ 781844 h 21600"/>
                <a:gd name="T2" fmla="*/ 694531 w 21600"/>
                <a:gd name="T3" fmla="*/ 781844 h 21600"/>
                <a:gd name="T4" fmla="*/ 694531 w 21600"/>
                <a:gd name="T5" fmla="*/ 781844 h 21600"/>
                <a:gd name="T6" fmla="*/ 694531 w 21600"/>
                <a:gd name="T7" fmla="*/ 781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0"/>
                  </a:moveTo>
                  <a:lnTo>
                    <a:pt x="0" y="2877"/>
                  </a:lnTo>
                  <a:lnTo>
                    <a:pt x="0" y="21600"/>
                  </a:lnTo>
                  <a:lnTo>
                    <a:pt x="21600" y="21600"/>
                  </a:lnTo>
                  <a:lnTo>
                    <a:pt x="21600" y="0"/>
                  </a:lnTo>
                  <a:close/>
                </a:path>
              </a:pathLst>
            </a:custGeom>
            <a:solidFill>
              <a:schemeClr val="accent4">
                <a:lumMod val="75000"/>
              </a:schemeClr>
            </a:solidFill>
            <a:ln>
              <a:noFill/>
            </a:ln>
            <a:effectLst/>
          </p:spPr>
          <p:txBody>
            <a:bodyPr anchor="ctr"/>
            <a:lstStyle/>
            <a:p>
              <a:pPr algn="ctr"/>
              <a:endParaRPr>
                <a:cs typeface="+mn-ea"/>
                <a:sym typeface="+mn-lt"/>
              </a:endParaRPr>
            </a:p>
          </p:txBody>
        </p:sp>
        <p:sp>
          <p:nvSpPr>
            <p:cNvPr id="20" name="Freeform: Shape 13"/>
            <p:cNvSpPr/>
            <p:nvPr/>
          </p:nvSpPr>
          <p:spPr bwMode="auto">
            <a:xfrm>
              <a:off x="6884789" y="1909167"/>
              <a:ext cx="759023" cy="200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p:spPr>
          <p:txBody>
            <a:bodyPr wrap="none" lIns="0" tIns="0" rIns="0" bIns="0" anchor="ctr">
              <a:normAutofit/>
            </a:bodyPr>
            <a:lstStyle/>
            <a:p>
              <a:pPr algn="l">
                <a:defRPr/>
              </a:pPr>
              <a:r>
                <a:rPr lang="zh-CN" altLang="en-US" sz="1200" b="1" dirty="0">
                  <a:solidFill>
                    <a:srgbClr val="FFFFFF"/>
                  </a:solidFill>
                  <a:cs typeface="+mn-ea"/>
                  <a:sym typeface="+mn-lt"/>
                </a:rPr>
                <a:t>输入标题文本</a:t>
              </a:r>
              <a:endParaRPr lang="zh-CN" altLang="en-US" sz="1200" b="1" dirty="0">
                <a:solidFill>
                  <a:srgbClr val="FFFFFF"/>
                </a:solidFill>
                <a:cs typeface="+mn-ea"/>
                <a:sym typeface="+mn-lt"/>
              </a:endParaRPr>
            </a:p>
          </p:txBody>
        </p:sp>
        <p:sp>
          <p:nvSpPr>
            <p:cNvPr id="21" name="Freeform: Shape 14"/>
            <p:cNvSpPr/>
            <p:nvPr/>
          </p:nvSpPr>
          <p:spPr bwMode="auto">
            <a:xfrm>
              <a:off x="899517" y="3073002"/>
              <a:ext cx="1482328" cy="200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p:spPr>
          <p:txBody>
            <a:bodyPr wrap="none" lIns="0" tIns="0" rIns="0" bIns="0" anchor="ctr">
              <a:normAutofit/>
            </a:bodyPr>
            <a:lstStyle/>
            <a:p>
              <a:pPr algn="l">
                <a:defRPr/>
              </a:pPr>
              <a:r>
                <a:rPr lang="en-US" sz="1600" b="1">
                  <a:cs typeface="+mn-ea"/>
                  <a:sym typeface="+mn-lt"/>
                </a:rPr>
                <a:t>+ 230.500</a:t>
              </a:r>
              <a:endParaRPr lang="en-US" sz="1600" b="1">
                <a:cs typeface="+mn-ea"/>
                <a:sym typeface="+mn-lt"/>
              </a:endParaRPr>
            </a:p>
          </p:txBody>
        </p:sp>
        <p:sp>
          <p:nvSpPr>
            <p:cNvPr id="22" name="Freeform: Shape 15"/>
            <p:cNvSpPr/>
            <p:nvPr/>
          </p:nvSpPr>
          <p:spPr bwMode="auto">
            <a:xfrm>
              <a:off x="2855119" y="3073002"/>
              <a:ext cx="1482328" cy="200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p:spPr>
          <p:txBody>
            <a:bodyPr wrap="none" lIns="0" tIns="0" rIns="0" bIns="0" anchor="ctr">
              <a:normAutofit/>
            </a:bodyPr>
            <a:lstStyle/>
            <a:p>
              <a:pPr algn="l">
                <a:defRPr/>
              </a:pPr>
              <a:r>
                <a:rPr lang="en-US" sz="1600" b="1">
                  <a:cs typeface="+mn-ea"/>
                  <a:sym typeface="+mn-lt"/>
                </a:rPr>
                <a:t>+ 56.370</a:t>
              </a:r>
              <a:endParaRPr lang="en-US" sz="1600" b="1">
                <a:cs typeface="+mn-ea"/>
                <a:sym typeface="+mn-lt"/>
              </a:endParaRPr>
            </a:p>
          </p:txBody>
        </p:sp>
        <p:sp>
          <p:nvSpPr>
            <p:cNvPr id="23" name="Freeform: Shape 16"/>
            <p:cNvSpPr/>
            <p:nvPr/>
          </p:nvSpPr>
          <p:spPr bwMode="auto">
            <a:xfrm>
              <a:off x="4810721" y="3073002"/>
              <a:ext cx="1482328" cy="200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p:spPr>
          <p:txBody>
            <a:bodyPr lIns="0" tIns="0" rIns="0" bIns="0" anchor="ctr">
              <a:normAutofit/>
            </a:bodyPr>
            <a:lstStyle/>
            <a:p>
              <a:pPr algn="l">
                <a:defRPr/>
              </a:pPr>
              <a:r>
                <a:rPr lang="en-US" sz="1600" b="1">
                  <a:cs typeface="+mn-ea"/>
                  <a:sym typeface="+mn-lt"/>
                </a:rPr>
                <a:t>+ 11.980.500</a:t>
              </a:r>
              <a:endParaRPr lang="en-US" sz="1600" b="1">
                <a:cs typeface="+mn-ea"/>
                <a:sym typeface="+mn-lt"/>
              </a:endParaRPr>
            </a:p>
          </p:txBody>
        </p:sp>
        <p:sp>
          <p:nvSpPr>
            <p:cNvPr id="24" name="Freeform: Shape 17"/>
            <p:cNvSpPr/>
            <p:nvPr/>
          </p:nvSpPr>
          <p:spPr bwMode="auto">
            <a:xfrm>
              <a:off x="6761558" y="3073002"/>
              <a:ext cx="1482328" cy="200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p:spPr>
          <p:txBody>
            <a:bodyPr wrap="none" lIns="0" tIns="0" rIns="0" bIns="0" anchor="ctr">
              <a:normAutofit/>
            </a:bodyPr>
            <a:lstStyle/>
            <a:p>
              <a:pPr algn="l">
                <a:defRPr/>
              </a:pPr>
              <a:r>
                <a:rPr lang="en-US" sz="1600" b="1">
                  <a:cs typeface="+mn-ea"/>
                  <a:sym typeface="+mn-lt"/>
                </a:rPr>
                <a:t>+ 84.230</a:t>
              </a:r>
              <a:endParaRPr lang="en-US" sz="1600" b="1">
                <a:cs typeface="+mn-ea"/>
                <a:sym typeface="+mn-lt"/>
              </a:endParaRPr>
            </a:p>
          </p:txBody>
        </p:sp>
        <p:sp>
          <p:nvSpPr>
            <p:cNvPr id="25" name="Freeform: Shape 18"/>
            <p:cNvSpPr/>
            <p:nvPr/>
          </p:nvSpPr>
          <p:spPr bwMode="auto">
            <a:xfrm>
              <a:off x="2021086" y="1846660"/>
              <a:ext cx="200620" cy="198834"/>
            </a:xfrm>
            <a:custGeom>
              <a:avLst/>
              <a:gdLst>
                <a:gd name="T0" fmla="*/ 267494 w 21600"/>
                <a:gd name="T1" fmla="*/ 265113 h 21600"/>
                <a:gd name="T2" fmla="*/ 267494 w 21600"/>
                <a:gd name="T3" fmla="*/ 265113 h 21600"/>
                <a:gd name="T4" fmla="*/ 267494 w 21600"/>
                <a:gd name="T5" fmla="*/ 265113 h 21600"/>
                <a:gd name="T6" fmla="*/ 267494 w 21600"/>
                <a:gd name="T7" fmla="*/ 265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821" y="21405"/>
                  </a:moveTo>
                  <a:cubicBezTo>
                    <a:pt x="9821" y="16015"/>
                    <a:pt x="5524" y="11401"/>
                    <a:pt x="153" y="11401"/>
                  </a:cubicBezTo>
                  <a:lnTo>
                    <a:pt x="153" y="7717"/>
                  </a:lnTo>
                  <a:cubicBezTo>
                    <a:pt x="7251" y="7717"/>
                    <a:pt x="13658" y="12796"/>
                    <a:pt x="13658" y="21405"/>
                  </a:cubicBezTo>
                  <a:cubicBezTo>
                    <a:pt x="13658" y="21405"/>
                    <a:pt x="9821" y="21405"/>
                    <a:pt x="9821" y="21405"/>
                  </a:cubicBezTo>
                  <a:close/>
                  <a:moveTo>
                    <a:pt x="17417" y="21405"/>
                  </a:moveTo>
                  <a:cubicBezTo>
                    <a:pt x="17417" y="12098"/>
                    <a:pt x="9399" y="3994"/>
                    <a:pt x="153" y="3994"/>
                  </a:cubicBezTo>
                  <a:lnTo>
                    <a:pt x="153" y="0"/>
                  </a:lnTo>
                  <a:cubicBezTo>
                    <a:pt x="11509" y="0"/>
                    <a:pt x="21600" y="8725"/>
                    <a:pt x="21600" y="21405"/>
                  </a:cubicBezTo>
                  <a:cubicBezTo>
                    <a:pt x="21600" y="21405"/>
                    <a:pt x="17417" y="21405"/>
                    <a:pt x="17417" y="21405"/>
                  </a:cubicBezTo>
                  <a:close/>
                  <a:moveTo>
                    <a:pt x="2801" y="21599"/>
                  </a:moveTo>
                  <a:cubicBezTo>
                    <a:pt x="1266" y="21599"/>
                    <a:pt x="0" y="20359"/>
                    <a:pt x="0" y="18769"/>
                  </a:cubicBezTo>
                  <a:cubicBezTo>
                    <a:pt x="0" y="17217"/>
                    <a:pt x="1266" y="15937"/>
                    <a:pt x="2801" y="15937"/>
                  </a:cubicBezTo>
                  <a:cubicBezTo>
                    <a:pt x="4335" y="15937"/>
                    <a:pt x="5640" y="17217"/>
                    <a:pt x="5640" y="18769"/>
                  </a:cubicBezTo>
                  <a:cubicBezTo>
                    <a:pt x="5640" y="20359"/>
                    <a:pt x="4335" y="21599"/>
                    <a:pt x="2801" y="21599"/>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cs typeface="+mn-ea"/>
                <a:sym typeface="+mn-lt"/>
              </a:endParaRPr>
            </a:p>
          </p:txBody>
        </p:sp>
        <p:sp>
          <p:nvSpPr>
            <p:cNvPr id="26" name="Freeform: Shape 19"/>
            <p:cNvSpPr/>
            <p:nvPr/>
          </p:nvSpPr>
          <p:spPr bwMode="auto">
            <a:xfrm>
              <a:off x="3980259" y="1840111"/>
              <a:ext cx="193477" cy="211931"/>
            </a:xfrm>
            <a:custGeom>
              <a:avLst/>
              <a:gdLst>
                <a:gd name="T0" fmla="*/ 257969 w 21600"/>
                <a:gd name="T1" fmla="*/ 282575 h 21600"/>
                <a:gd name="T2" fmla="*/ 257969 w 21600"/>
                <a:gd name="T3" fmla="*/ 282575 h 21600"/>
                <a:gd name="T4" fmla="*/ 257969 w 21600"/>
                <a:gd name="T5" fmla="*/ 282575 h 21600"/>
                <a:gd name="T6" fmla="*/ 257969 w 21600"/>
                <a:gd name="T7" fmla="*/ 2825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599"/>
                  </a:moveTo>
                  <a:lnTo>
                    <a:pt x="15882" y="21599"/>
                  </a:lnTo>
                  <a:lnTo>
                    <a:pt x="15882" y="0"/>
                  </a:lnTo>
                  <a:lnTo>
                    <a:pt x="21600" y="0"/>
                  </a:lnTo>
                  <a:cubicBezTo>
                    <a:pt x="21600" y="0"/>
                    <a:pt x="21600" y="21599"/>
                    <a:pt x="21600" y="21599"/>
                  </a:cubicBezTo>
                  <a:close/>
                  <a:moveTo>
                    <a:pt x="13658" y="21599"/>
                  </a:moveTo>
                  <a:lnTo>
                    <a:pt x="7941" y="21599"/>
                  </a:lnTo>
                  <a:lnTo>
                    <a:pt x="7941" y="9983"/>
                  </a:lnTo>
                  <a:lnTo>
                    <a:pt x="13658" y="9983"/>
                  </a:lnTo>
                  <a:cubicBezTo>
                    <a:pt x="13658" y="9983"/>
                    <a:pt x="13658" y="21599"/>
                    <a:pt x="13658" y="21599"/>
                  </a:cubicBezTo>
                  <a:close/>
                  <a:moveTo>
                    <a:pt x="5717" y="21599"/>
                  </a:moveTo>
                  <a:lnTo>
                    <a:pt x="0" y="21599"/>
                  </a:lnTo>
                  <a:lnTo>
                    <a:pt x="0" y="5989"/>
                  </a:lnTo>
                  <a:lnTo>
                    <a:pt x="5717" y="5989"/>
                  </a:lnTo>
                  <a:cubicBezTo>
                    <a:pt x="5717" y="5989"/>
                    <a:pt x="5717" y="21599"/>
                    <a:pt x="5717" y="21599"/>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cs typeface="+mn-ea"/>
                <a:sym typeface="+mn-lt"/>
              </a:endParaRPr>
            </a:p>
          </p:txBody>
        </p:sp>
        <p:sp>
          <p:nvSpPr>
            <p:cNvPr id="27" name="Freeform: Shape 20"/>
            <p:cNvSpPr/>
            <p:nvPr/>
          </p:nvSpPr>
          <p:spPr bwMode="auto">
            <a:xfrm>
              <a:off x="5932289" y="1846659"/>
              <a:ext cx="218480" cy="219075"/>
            </a:xfrm>
            <a:custGeom>
              <a:avLst/>
              <a:gdLst>
                <a:gd name="T0" fmla="*/ 291306 w 21600"/>
                <a:gd name="T1" fmla="*/ 292100 h 21600"/>
                <a:gd name="T2" fmla="*/ 291306 w 21600"/>
                <a:gd name="T3" fmla="*/ 292100 h 21600"/>
                <a:gd name="T4" fmla="*/ 291306 w 21600"/>
                <a:gd name="T5" fmla="*/ 292100 h 21600"/>
                <a:gd name="T6" fmla="*/ 291306 w 21600"/>
                <a:gd name="T7" fmla="*/ 2921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277" y="9427"/>
                  </a:moveTo>
                  <a:lnTo>
                    <a:pt x="12277" y="0"/>
                  </a:lnTo>
                  <a:cubicBezTo>
                    <a:pt x="17448" y="0"/>
                    <a:pt x="21599" y="4151"/>
                    <a:pt x="21599" y="9322"/>
                  </a:cubicBezTo>
                  <a:cubicBezTo>
                    <a:pt x="21599" y="9357"/>
                    <a:pt x="21599" y="9392"/>
                    <a:pt x="21599" y="9427"/>
                  </a:cubicBezTo>
                  <a:cubicBezTo>
                    <a:pt x="21599" y="9427"/>
                    <a:pt x="12277" y="9427"/>
                    <a:pt x="12277" y="9427"/>
                  </a:cubicBezTo>
                  <a:close/>
                  <a:moveTo>
                    <a:pt x="18680" y="12382"/>
                  </a:moveTo>
                  <a:cubicBezTo>
                    <a:pt x="18680" y="12312"/>
                    <a:pt x="18680" y="12276"/>
                    <a:pt x="18680" y="12276"/>
                  </a:cubicBezTo>
                  <a:cubicBezTo>
                    <a:pt x="18680" y="17448"/>
                    <a:pt x="14493" y="21599"/>
                    <a:pt x="9322" y="21599"/>
                  </a:cubicBezTo>
                  <a:cubicBezTo>
                    <a:pt x="4151" y="21599"/>
                    <a:pt x="0" y="17448"/>
                    <a:pt x="0" y="12276"/>
                  </a:cubicBezTo>
                  <a:cubicBezTo>
                    <a:pt x="0" y="7105"/>
                    <a:pt x="4151" y="2919"/>
                    <a:pt x="9322" y="2919"/>
                  </a:cubicBezTo>
                  <a:lnTo>
                    <a:pt x="9322" y="12382"/>
                  </a:lnTo>
                  <a:cubicBezTo>
                    <a:pt x="9322" y="12382"/>
                    <a:pt x="18680" y="12382"/>
                    <a:pt x="18680" y="12382"/>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cs typeface="+mn-ea"/>
                <a:sym typeface="+mn-lt"/>
              </a:endParaRPr>
            </a:p>
          </p:txBody>
        </p:sp>
        <p:sp>
          <p:nvSpPr>
            <p:cNvPr id="28" name="Freeform: Shape 21"/>
            <p:cNvSpPr/>
            <p:nvPr/>
          </p:nvSpPr>
          <p:spPr bwMode="auto">
            <a:xfrm>
              <a:off x="7890868" y="1849041"/>
              <a:ext cx="203001" cy="216694"/>
            </a:xfrm>
            <a:custGeom>
              <a:avLst/>
              <a:gdLst>
                <a:gd name="T0" fmla="*/ 270669 w 21600"/>
                <a:gd name="T1" fmla="*/ 288925 h 21600"/>
                <a:gd name="T2" fmla="*/ 270669 w 21600"/>
                <a:gd name="T3" fmla="*/ 288925 h 21600"/>
                <a:gd name="T4" fmla="*/ 270669 w 21600"/>
                <a:gd name="T5" fmla="*/ 288925 h 21600"/>
                <a:gd name="T6" fmla="*/ 270669 w 21600"/>
                <a:gd name="T7" fmla="*/ 2889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072" y="16413"/>
                  </a:moveTo>
                  <a:cubicBezTo>
                    <a:pt x="9072" y="16199"/>
                    <a:pt x="10249" y="16164"/>
                    <a:pt x="10781" y="16164"/>
                  </a:cubicBezTo>
                  <a:cubicBezTo>
                    <a:pt x="12109" y="16164"/>
                    <a:pt x="12489" y="16271"/>
                    <a:pt x="12489" y="16413"/>
                  </a:cubicBezTo>
                  <a:cubicBezTo>
                    <a:pt x="12489" y="17408"/>
                    <a:pt x="11730" y="18189"/>
                    <a:pt x="10781" y="18189"/>
                  </a:cubicBezTo>
                  <a:cubicBezTo>
                    <a:pt x="9831" y="18189"/>
                    <a:pt x="9072" y="17408"/>
                    <a:pt x="9072" y="16413"/>
                  </a:cubicBezTo>
                  <a:close/>
                  <a:moveTo>
                    <a:pt x="19360" y="17265"/>
                  </a:moveTo>
                  <a:cubicBezTo>
                    <a:pt x="17804" y="15525"/>
                    <a:pt x="13779" y="15170"/>
                    <a:pt x="10781" y="15170"/>
                  </a:cubicBezTo>
                  <a:cubicBezTo>
                    <a:pt x="7820" y="15170"/>
                    <a:pt x="3757" y="15525"/>
                    <a:pt x="2201" y="17265"/>
                  </a:cubicBezTo>
                  <a:cubicBezTo>
                    <a:pt x="3757" y="19006"/>
                    <a:pt x="7820" y="19433"/>
                    <a:pt x="10781" y="19397"/>
                  </a:cubicBezTo>
                  <a:cubicBezTo>
                    <a:pt x="13779" y="19397"/>
                    <a:pt x="17804" y="19042"/>
                    <a:pt x="19360" y="17265"/>
                  </a:cubicBezTo>
                  <a:close/>
                  <a:moveTo>
                    <a:pt x="21599" y="17976"/>
                  </a:moveTo>
                  <a:cubicBezTo>
                    <a:pt x="21599" y="20463"/>
                    <a:pt x="14805" y="21600"/>
                    <a:pt x="10781" y="21600"/>
                  </a:cubicBezTo>
                  <a:cubicBezTo>
                    <a:pt x="6756" y="21600"/>
                    <a:pt x="0" y="20463"/>
                    <a:pt x="0" y="17976"/>
                  </a:cubicBezTo>
                  <a:cubicBezTo>
                    <a:pt x="0" y="17585"/>
                    <a:pt x="151" y="17230"/>
                    <a:pt x="455" y="16910"/>
                  </a:cubicBezTo>
                  <a:cubicBezTo>
                    <a:pt x="4138" y="9841"/>
                    <a:pt x="3188" y="6536"/>
                    <a:pt x="5200" y="3908"/>
                  </a:cubicBezTo>
                  <a:cubicBezTo>
                    <a:pt x="6111" y="2735"/>
                    <a:pt x="7175" y="1989"/>
                    <a:pt x="8882" y="1634"/>
                  </a:cubicBezTo>
                  <a:cubicBezTo>
                    <a:pt x="8959" y="710"/>
                    <a:pt x="9756" y="0"/>
                    <a:pt x="10781" y="0"/>
                  </a:cubicBezTo>
                  <a:cubicBezTo>
                    <a:pt x="11768" y="0"/>
                    <a:pt x="12603" y="710"/>
                    <a:pt x="12679" y="1634"/>
                  </a:cubicBezTo>
                  <a:cubicBezTo>
                    <a:pt x="14387" y="1989"/>
                    <a:pt x="15450" y="2735"/>
                    <a:pt x="16361" y="3908"/>
                  </a:cubicBezTo>
                  <a:cubicBezTo>
                    <a:pt x="18372" y="6536"/>
                    <a:pt x="17424" y="9841"/>
                    <a:pt x="21106" y="16910"/>
                  </a:cubicBezTo>
                  <a:cubicBezTo>
                    <a:pt x="21409" y="17230"/>
                    <a:pt x="21599" y="17585"/>
                    <a:pt x="21599" y="17976"/>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cs typeface="+mn-ea"/>
                <a:sym typeface="+mn-lt"/>
              </a:endParaRPr>
            </a:p>
          </p:txBody>
        </p:sp>
        <p:sp>
          <p:nvSpPr>
            <p:cNvPr id="29" name="Freeform: Shape 22"/>
            <p:cNvSpPr/>
            <p:nvPr/>
          </p:nvSpPr>
          <p:spPr bwMode="auto">
            <a:xfrm>
              <a:off x="2855119" y="2332435"/>
              <a:ext cx="1423392" cy="941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nchor="t" anchorCtr="0">
              <a:normAutofit/>
            </a:bodyPr>
            <a:lstStyle/>
            <a:p>
              <a:pPr defTabSz="309245">
                <a:lnSpc>
                  <a:spcPct val="120000"/>
                </a:lnSpc>
                <a:defRPr/>
              </a:pPr>
              <a:r>
                <a:rPr lang="zh-CN" altLang="en-US" sz="900" dirty="0">
                  <a:solidFill>
                    <a:srgbClr val="4D4E4C"/>
                  </a:solidFill>
                  <a:cs typeface="+mn-ea"/>
                  <a:sym typeface="+mn-lt"/>
                </a:rPr>
                <a:t>请替换文字内容复制你的内容到此（请选择只保留文本）</a:t>
              </a:r>
              <a:br>
                <a:rPr lang="zh-CN" altLang="en-US" sz="900" dirty="0">
                  <a:solidFill>
                    <a:srgbClr val="4D4E4C"/>
                  </a:solidFill>
                  <a:cs typeface="+mn-ea"/>
                  <a:sym typeface="+mn-lt"/>
                </a:rPr>
              </a:br>
              <a:r>
                <a:rPr lang="zh-CN" altLang="en-US" sz="900" dirty="0">
                  <a:solidFill>
                    <a:srgbClr val="4D4E4C"/>
                  </a:solidFill>
                  <a:cs typeface="+mn-ea"/>
                  <a:sym typeface="+mn-lt"/>
                </a:rPr>
                <a:t>如需更改请在（设置形状格式）菜单下（文本选项）中调整。</a:t>
              </a:r>
              <a:endParaRPr lang="zh-CN" altLang="en-US" sz="900" dirty="0">
                <a:solidFill>
                  <a:srgbClr val="4D4E4C"/>
                </a:solidFill>
                <a:cs typeface="+mn-ea"/>
                <a:sym typeface="+mn-lt"/>
              </a:endParaRPr>
            </a:p>
          </p:txBody>
        </p:sp>
        <p:sp>
          <p:nvSpPr>
            <p:cNvPr id="30" name="Freeform: Shape 23"/>
            <p:cNvSpPr/>
            <p:nvPr/>
          </p:nvSpPr>
          <p:spPr bwMode="auto">
            <a:xfrm>
              <a:off x="4810721" y="2332435"/>
              <a:ext cx="1423392" cy="941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nchor="t" anchorCtr="0">
              <a:normAutofit/>
            </a:bodyPr>
            <a:lstStyle/>
            <a:p>
              <a:pPr defTabSz="309245">
                <a:lnSpc>
                  <a:spcPct val="120000"/>
                </a:lnSpc>
                <a:defRPr/>
              </a:pPr>
              <a:r>
                <a:rPr lang="zh-CN" altLang="en-US" sz="900" dirty="0">
                  <a:solidFill>
                    <a:srgbClr val="4D4E4C"/>
                  </a:solidFill>
                  <a:cs typeface="+mn-ea"/>
                  <a:sym typeface="+mn-lt"/>
                </a:rPr>
                <a:t>请替换文字内容复制你的内容到此（请选择只保留文本）</a:t>
              </a:r>
              <a:br>
                <a:rPr lang="zh-CN" altLang="en-US" sz="900" dirty="0">
                  <a:solidFill>
                    <a:srgbClr val="4D4E4C"/>
                  </a:solidFill>
                  <a:cs typeface="+mn-ea"/>
                  <a:sym typeface="+mn-lt"/>
                </a:rPr>
              </a:br>
              <a:r>
                <a:rPr lang="zh-CN" altLang="en-US" sz="900" dirty="0">
                  <a:solidFill>
                    <a:srgbClr val="4D4E4C"/>
                  </a:solidFill>
                  <a:cs typeface="+mn-ea"/>
                  <a:sym typeface="+mn-lt"/>
                </a:rPr>
                <a:t>如需更改请在（设置形状格式）菜单下（文本选项）中调整。</a:t>
              </a:r>
              <a:endParaRPr lang="zh-CN" altLang="en-US" sz="900" dirty="0">
                <a:solidFill>
                  <a:srgbClr val="4D4E4C"/>
                </a:solidFill>
                <a:cs typeface="+mn-ea"/>
                <a:sym typeface="+mn-lt"/>
              </a:endParaRPr>
            </a:p>
          </p:txBody>
        </p:sp>
        <p:sp>
          <p:nvSpPr>
            <p:cNvPr id="31" name="Freeform: Shape 24"/>
            <p:cNvSpPr/>
            <p:nvPr/>
          </p:nvSpPr>
          <p:spPr bwMode="auto">
            <a:xfrm>
              <a:off x="6766322" y="2332435"/>
              <a:ext cx="1423392" cy="941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nchor="t" anchorCtr="0">
              <a:normAutofit/>
            </a:bodyPr>
            <a:lstStyle/>
            <a:p>
              <a:pPr defTabSz="309245">
                <a:lnSpc>
                  <a:spcPct val="120000"/>
                </a:lnSpc>
                <a:defRPr/>
              </a:pPr>
              <a:r>
                <a:rPr lang="zh-CN" altLang="en-US" sz="900" dirty="0">
                  <a:solidFill>
                    <a:srgbClr val="4D4E4C"/>
                  </a:solidFill>
                  <a:cs typeface="+mn-ea"/>
                  <a:sym typeface="+mn-lt"/>
                </a:rPr>
                <a:t>请替换文字内容复制你的内容到此（请选择只保留文本）</a:t>
              </a:r>
              <a:br>
                <a:rPr lang="zh-CN" altLang="en-US" sz="900" dirty="0">
                  <a:solidFill>
                    <a:srgbClr val="4D4E4C"/>
                  </a:solidFill>
                  <a:cs typeface="+mn-ea"/>
                  <a:sym typeface="+mn-lt"/>
                </a:rPr>
              </a:br>
              <a:r>
                <a:rPr lang="zh-CN" altLang="en-US" sz="900" dirty="0">
                  <a:solidFill>
                    <a:srgbClr val="4D4E4C"/>
                  </a:solidFill>
                  <a:cs typeface="+mn-ea"/>
                  <a:sym typeface="+mn-lt"/>
                </a:rPr>
                <a:t>如需更改请在（设置形状格式）菜单下（文本选项）中调整。</a:t>
              </a:r>
              <a:endParaRPr lang="zh-CN" altLang="en-US" sz="900" dirty="0">
                <a:solidFill>
                  <a:srgbClr val="4D4E4C"/>
                </a:solidFill>
                <a:cs typeface="+mn-ea"/>
                <a:sym typeface="+mn-lt"/>
              </a:endParaRPr>
            </a:p>
          </p:txBody>
        </p:sp>
      </p:grpSp>
      <p:cxnSp>
        <p:nvCxnSpPr>
          <p:cNvPr id="5" name="PA_库_直接连接符 27"/>
          <p:cNvCxnSpPr/>
          <p:nvPr>
            <p:custDataLst>
              <p:tags r:id="rId2"/>
            </p:custDataLst>
          </p:nvPr>
        </p:nvCxnSpPr>
        <p:spPr>
          <a:xfrm>
            <a:off x="3467710" y="3032956"/>
            <a:ext cx="0" cy="2016224"/>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 name="PA_库_直接连接符 28"/>
          <p:cNvCxnSpPr/>
          <p:nvPr>
            <p:custDataLst>
              <p:tags r:id="rId3"/>
            </p:custDataLst>
          </p:nvPr>
        </p:nvCxnSpPr>
        <p:spPr>
          <a:xfrm>
            <a:off x="6096003" y="3032956"/>
            <a:ext cx="0" cy="2016224"/>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PA_库_直接连接符 29"/>
          <p:cNvCxnSpPr/>
          <p:nvPr>
            <p:custDataLst>
              <p:tags r:id="rId4"/>
            </p:custDataLst>
          </p:nvPr>
        </p:nvCxnSpPr>
        <p:spPr>
          <a:xfrm>
            <a:off x="8724295" y="3032956"/>
            <a:ext cx="0" cy="2016224"/>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anim calcmode="lin" valueType="num">
                                      <p:cBhvr>
                                        <p:cTn id="18" dur="500" fill="hold"/>
                                        <p:tgtEl>
                                          <p:spTgt spid="5"/>
                                        </p:tgtEl>
                                        <p:attrNameLst>
                                          <p:attrName>ppt_x</p:attrName>
                                        </p:attrNameLst>
                                      </p:cBhvr>
                                      <p:tavLst>
                                        <p:tav tm="0">
                                          <p:val>
                                            <p:fltVal val="0.5"/>
                                          </p:val>
                                        </p:tav>
                                        <p:tav tm="100000">
                                          <p:val>
                                            <p:strVal val="#ppt_x"/>
                                          </p:val>
                                        </p:tav>
                                      </p:tavLst>
                                    </p:anim>
                                    <p:anim calcmode="lin" valueType="num">
                                      <p:cBhvr>
                                        <p:cTn id="19" dur="500" fill="hold"/>
                                        <p:tgtEl>
                                          <p:spTgt spid="5"/>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anim calcmode="lin" valueType="num">
                                      <p:cBhvr>
                                        <p:cTn id="26" dur="500" fill="hold"/>
                                        <p:tgtEl>
                                          <p:spTgt spid="6"/>
                                        </p:tgtEl>
                                        <p:attrNameLst>
                                          <p:attrName>ppt_x</p:attrName>
                                        </p:attrNameLst>
                                      </p:cBhvr>
                                      <p:tavLst>
                                        <p:tav tm="0">
                                          <p:val>
                                            <p:fltVal val="0.5"/>
                                          </p:val>
                                        </p:tav>
                                        <p:tav tm="100000">
                                          <p:val>
                                            <p:strVal val="#ppt_x"/>
                                          </p:val>
                                        </p:tav>
                                      </p:tavLst>
                                    </p:anim>
                                    <p:anim calcmode="lin" valueType="num">
                                      <p:cBhvr>
                                        <p:cTn id="27" dur="500" fill="hold"/>
                                        <p:tgtEl>
                                          <p:spTgt spid="6"/>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anim calcmode="lin" valueType="num">
                                      <p:cBhvr>
                                        <p:cTn id="34" dur="500" fill="hold"/>
                                        <p:tgtEl>
                                          <p:spTgt spid="7"/>
                                        </p:tgtEl>
                                        <p:attrNameLst>
                                          <p:attrName>ppt_x</p:attrName>
                                        </p:attrNameLst>
                                      </p:cBhvr>
                                      <p:tavLst>
                                        <p:tav tm="0">
                                          <p:val>
                                            <p:fltVal val="0.5"/>
                                          </p:val>
                                        </p:tav>
                                        <p:tav tm="100000">
                                          <p:val>
                                            <p:strVal val="#ppt_x"/>
                                          </p:val>
                                        </p:tav>
                                      </p:tavLst>
                                    </p:anim>
                                    <p:anim calcmode="lin" valueType="num">
                                      <p:cBhvr>
                                        <p:cTn id="35" dur="500" fill="hold"/>
                                        <p:tgtEl>
                                          <p:spTgt spid="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库_组合 1"/>
          <p:cNvGrpSpPr/>
          <p:nvPr>
            <p:custDataLst>
              <p:tags r:id="rId1"/>
            </p:custDataLst>
          </p:nvPr>
        </p:nvGrpSpPr>
        <p:grpSpPr>
          <a:xfrm>
            <a:off x="1301441" y="1694716"/>
            <a:ext cx="2194340" cy="3468568"/>
            <a:chOff x="1401982" y="1976656"/>
            <a:chExt cx="2194340" cy="3468568"/>
          </a:xfrm>
        </p:grpSpPr>
        <p:sp>
          <p:nvSpPr>
            <p:cNvPr id="26" name="Rectangle: Rounded Corners 60"/>
            <p:cNvSpPr/>
            <p:nvPr/>
          </p:nvSpPr>
          <p:spPr>
            <a:xfrm>
              <a:off x="1401982" y="1976656"/>
              <a:ext cx="2194340" cy="3468568"/>
            </a:xfrm>
            <a:prstGeom prst="roundRect">
              <a:avLst>
                <a:gd name="adj" fmla="val 57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7" name="Rectangle: Rounded Corners 63"/>
            <p:cNvSpPr/>
            <p:nvPr/>
          </p:nvSpPr>
          <p:spPr>
            <a:xfrm>
              <a:off x="1851452" y="4585335"/>
              <a:ext cx="1295400" cy="304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TextBox 143"/>
            <p:cNvSpPr txBox="1"/>
            <p:nvPr/>
          </p:nvSpPr>
          <p:spPr bwMode="auto">
            <a:xfrm>
              <a:off x="1869664" y="3293777"/>
              <a:ext cx="1258976" cy="309958"/>
            </a:xfrm>
            <a:prstGeom prst="rect">
              <a:avLst/>
            </a:prstGeom>
            <a:noFill/>
          </p:spPr>
          <p:txBody>
            <a:bodyPr wrap="none" lIns="90000" tIns="46800" rIns="90000" bIns="46800">
              <a:normAutofit/>
            </a:bodyPr>
            <a:lstStyle/>
            <a:p>
              <a:pPr latinLnBrk="0"/>
              <a:r>
                <a:rPr lang="zh-CN" altLang="en-US" sz="1400" b="1" dirty="0">
                  <a:solidFill>
                    <a:schemeClr val="bg1"/>
                  </a:solidFill>
                  <a:effectLst/>
                  <a:cs typeface="+mn-ea"/>
                  <a:sym typeface="+mn-lt"/>
                </a:rPr>
                <a:t>输入标题文本</a:t>
              </a:r>
              <a:endParaRPr lang="zh-CN" altLang="en-US" sz="1400" b="1" dirty="0">
                <a:solidFill>
                  <a:schemeClr val="bg1"/>
                </a:solidFill>
                <a:effectLst/>
                <a:cs typeface="+mn-ea"/>
                <a:sym typeface="+mn-lt"/>
              </a:endParaRPr>
            </a:p>
          </p:txBody>
        </p:sp>
        <p:sp>
          <p:nvSpPr>
            <p:cNvPr id="29" name="Rectangle 144"/>
            <p:cNvSpPr/>
            <p:nvPr/>
          </p:nvSpPr>
          <p:spPr>
            <a:xfrm>
              <a:off x="1401982" y="3603735"/>
              <a:ext cx="2194340" cy="483337"/>
            </a:xfrm>
            <a:prstGeom prst="rect">
              <a:avLst/>
            </a:prstGeom>
          </p:spPr>
          <p:txBody>
            <a:bodyPr wrap="square" lIns="0" tIns="0" rIns="0" bIns="0">
              <a:normAutofit/>
            </a:bodyPr>
            <a:lstStyle/>
            <a:p>
              <a:pPr algn="ctr">
                <a:lnSpc>
                  <a:spcPct val="120000"/>
                </a:lnSpc>
                <a:defRPr/>
              </a:pPr>
              <a:r>
                <a:rPr lang="zh-CN" altLang="en-US" sz="1000" dirty="0">
                  <a:solidFill>
                    <a:schemeClr val="bg1"/>
                  </a:solidFill>
                  <a:cs typeface="+mn-ea"/>
                  <a:sym typeface="+mn-lt"/>
                </a:rPr>
                <a:t>请替换文字内容复制你的内容到此</a:t>
              </a:r>
              <a:br>
                <a:rPr lang="zh-CN" altLang="en-US" sz="1000" dirty="0">
                  <a:solidFill>
                    <a:schemeClr val="bg1"/>
                  </a:solidFill>
                  <a:cs typeface="+mn-ea"/>
                  <a:sym typeface="+mn-lt"/>
                </a:rPr>
              </a:br>
              <a:r>
                <a:rPr lang="zh-CN" altLang="en-US" sz="1000" dirty="0">
                  <a:solidFill>
                    <a:schemeClr val="bg1"/>
                  </a:solidFill>
                  <a:cs typeface="+mn-ea"/>
                  <a:sym typeface="+mn-lt"/>
                </a:rPr>
                <a:t>（请选择只保留文本）</a:t>
              </a:r>
              <a:endParaRPr lang="zh-CN" altLang="en-US" sz="1000" dirty="0">
                <a:solidFill>
                  <a:schemeClr val="bg1"/>
                </a:solidFill>
                <a:cs typeface="+mn-ea"/>
                <a:sym typeface="+mn-lt"/>
              </a:endParaRPr>
            </a:p>
          </p:txBody>
        </p:sp>
        <p:sp>
          <p:nvSpPr>
            <p:cNvPr id="30" name="Freeform: Shape 145"/>
            <p:cNvSpPr/>
            <p:nvPr/>
          </p:nvSpPr>
          <p:spPr bwMode="auto">
            <a:xfrm>
              <a:off x="2235420" y="2564673"/>
              <a:ext cx="527464" cy="527464"/>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p>
              <a:pPr algn="ctr"/>
              <a:endParaRPr>
                <a:cs typeface="+mn-ea"/>
                <a:sym typeface="+mn-lt"/>
              </a:endParaRPr>
            </a:p>
          </p:txBody>
        </p:sp>
        <p:sp>
          <p:nvSpPr>
            <p:cNvPr id="31" name="TextBox 146"/>
            <p:cNvSpPr txBox="1"/>
            <p:nvPr/>
          </p:nvSpPr>
          <p:spPr bwMode="auto">
            <a:xfrm>
              <a:off x="1946609" y="4582756"/>
              <a:ext cx="1105088" cy="279180"/>
            </a:xfrm>
            <a:prstGeom prst="rect">
              <a:avLst/>
            </a:prstGeom>
            <a:noFill/>
          </p:spPr>
          <p:txBody>
            <a:bodyPr wrap="none" lIns="90000" tIns="46800" rIns="90000" bIns="46800">
              <a:normAutofit/>
            </a:bodyPr>
            <a:lstStyle/>
            <a:p>
              <a:pPr latinLnBrk="0"/>
              <a:r>
                <a:rPr lang="zh-CN" altLang="en-US" sz="1200" dirty="0">
                  <a:solidFill>
                    <a:schemeClr val="accent1"/>
                  </a:solidFill>
                  <a:effectLst/>
                  <a:cs typeface="+mn-ea"/>
                  <a:sym typeface="+mn-lt"/>
                </a:rPr>
                <a:t>输入标题文本</a:t>
              </a:r>
              <a:endParaRPr lang="zh-CN" altLang="en-US" sz="1200" dirty="0">
                <a:solidFill>
                  <a:schemeClr val="accent1"/>
                </a:solidFill>
                <a:effectLst/>
                <a:cs typeface="+mn-ea"/>
                <a:sym typeface="+mn-lt"/>
              </a:endParaRPr>
            </a:p>
          </p:txBody>
        </p:sp>
      </p:grpSp>
      <p:grpSp>
        <p:nvGrpSpPr>
          <p:cNvPr id="5" name="PA_库_组合 8"/>
          <p:cNvGrpSpPr/>
          <p:nvPr>
            <p:custDataLst>
              <p:tags r:id="rId2"/>
            </p:custDataLst>
          </p:nvPr>
        </p:nvGrpSpPr>
        <p:grpSpPr>
          <a:xfrm>
            <a:off x="6231293" y="1694716"/>
            <a:ext cx="2194340" cy="3468568"/>
            <a:chOff x="6327633" y="1976656"/>
            <a:chExt cx="2194340" cy="3468568"/>
          </a:xfrm>
        </p:grpSpPr>
        <p:sp>
          <p:nvSpPr>
            <p:cNvPr id="20" name="Rectangle: Rounded Corners 116"/>
            <p:cNvSpPr/>
            <p:nvPr/>
          </p:nvSpPr>
          <p:spPr>
            <a:xfrm>
              <a:off x="6327633" y="1976656"/>
              <a:ext cx="2194340" cy="3468568"/>
            </a:xfrm>
            <a:prstGeom prst="roundRect">
              <a:avLst>
                <a:gd name="adj" fmla="val 575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1" name="Rectangle: Rounded Corners 119"/>
            <p:cNvSpPr/>
            <p:nvPr/>
          </p:nvSpPr>
          <p:spPr>
            <a:xfrm>
              <a:off x="6777103" y="4585335"/>
              <a:ext cx="1295400" cy="304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2" name="TextBox 148"/>
            <p:cNvSpPr txBox="1"/>
            <p:nvPr/>
          </p:nvSpPr>
          <p:spPr bwMode="auto">
            <a:xfrm>
              <a:off x="6872260" y="4582756"/>
              <a:ext cx="1105088" cy="279180"/>
            </a:xfrm>
            <a:prstGeom prst="rect">
              <a:avLst/>
            </a:prstGeom>
            <a:noFill/>
          </p:spPr>
          <p:txBody>
            <a:bodyPr wrap="none" lIns="90000" tIns="46800" rIns="90000" bIns="46800">
              <a:normAutofit/>
            </a:bodyPr>
            <a:lstStyle/>
            <a:p>
              <a:pPr latinLnBrk="0"/>
              <a:r>
                <a:rPr lang="zh-CN" altLang="en-US" sz="1200" dirty="0">
                  <a:solidFill>
                    <a:schemeClr val="accent3"/>
                  </a:solidFill>
                  <a:effectLst/>
                  <a:cs typeface="+mn-ea"/>
                  <a:sym typeface="+mn-lt"/>
                </a:rPr>
                <a:t>输入标题文本</a:t>
              </a:r>
              <a:endParaRPr lang="zh-CN" altLang="en-US" sz="1200" dirty="0">
                <a:solidFill>
                  <a:schemeClr val="accent3"/>
                </a:solidFill>
                <a:effectLst/>
                <a:cs typeface="+mn-ea"/>
                <a:sym typeface="+mn-lt"/>
              </a:endParaRPr>
            </a:p>
          </p:txBody>
        </p:sp>
        <p:sp>
          <p:nvSpPr>
            <p:cNvPr id="23" name="TextBox 153"/>
            <p:cNvSpPr txBox="1"/>
            <p:nvPr/>
          </p:nvSpPr>
          <p:spPr bwMode="auto">
            <a:xfrm>
              <a:off x="6795315" y="3293777"/>
              <a:ext cx="1258976" cy="309958"/>
            </a:xfrm>
            <a:prstGeom prst="rect">
              <a:avLst/>
            </a:prstGeom>
            <a:noFill/>
          </p:spPr>
          <p:txBody>
            <a:bodyPr wrap="none" lIns="90000" tIns="46800" rIns="90000" bIns="46800">
              <a:normAutofit/>
            </a:bodyPr>
            <a:lstStyle/>
            <a:p>
              <a:pPr latinLnBrk="0"/>
              <a:r>
                <a:rPr lang="zh-CN" altLang="en-US" sz="1400" b="1" dirty="0">
                  <a:solidFill>
                    <a:schemeClr val="bg1"/>
                  </a:solidFill>
                  <a:effectLst/>
                  <a:cs typeface="+mn-ea"/>
                  <a:sym typeface="+mn-lt"/>
                </a:rPr>
                <a:t>输入标题文本</a:t>
              </a:r>
              <a:endParaRPr lang="zh-CN" altLang="en-US" sz="1400" b="1" dirty="0">
                <a:solidFill>
                  <a:schemeClr val="bg1"/>
                </a:solidFill>
                <a:effectLst/>
                <a:cs typeface="+mn-ea"/>
                <a:sym typeface="+mn-lt"/>
              </a:endParaRPr>
            </a:p>
          </p:txBody>
        </p:sp>
        <p:sp>
          <p:nvSpPr>
            <p:cNvPr id="24" name="Rectangle 154"/>
            <p:cNvSpPr/>
            <p:nvPr/>
          </p:nvSpPr>
          <p:spPr>
            <a:xfrm>
              <a:off x="6327633" y="3603735"/>
              <a:ext cx="2194340" cy="483337"/>
            </a:xfrm>
            <a:prstGeom prst="rect">
              <a:avLst/>
            </a:prstGeom>
          </p:spPr>
          <p:txBody>
            <a:bodyPr wrap="square" lIns="0" tIns="0" rIns="0" bIns="0">
              <a:normAutofit/>
            </a:bodyPr>
            <a:lstStyle/>
            <a:p>
              <a:pPr algn="ctr">
                <a:lnSpc>
                  <a:spcPct val="120000"/>
                </a:lnSpc>
                <a:defRPr/>
              </a:pPr>
              <a:r>
                <a:rPr lang="zh-CN" altLang="en-US" sz="1000" dirty="0">
                  <a:solidFill>
                    <a:schemeClr val="bg1"/>
                  </a:solidFill>
                  <a:cs typeface="+mn-ea"/>
                  <a:sym typeface="+mn-lt"/>
                </a:rPr>
                <a:t>请替换文字内容复制你的内容到此</a:t>
              </a:r>
              <a:br>
                <a:rPr lang="zh-CN" altLang="en-US" sz="1000" dirty="0">
                  <a:solidFill>
                    <a:schemeClr val="bg1"/>
                  </a:solidFill>
                  <a:cs typeface="+mn-ea"/>
                  <a:sym typeface="+mn-lt"/>
                </a:rPr>
              </a:br>
              <a:r>
                <a:rPr lang="zh-CN" altLang="en-US" sz="1000" dirty="0">
                  <a:solidFill>
                    <a:schemeClr val="bg1"/>
                  </a:solidFill>
                  <a:cs typeface="+mn-ea"/>
                  <a:sym typeface="+mn-lt"/>
                </a:rPr>
                <a:t>（请选择只保留文本）</a:t>
              </a:r>
              <a:endParaRPr lang="zh-CN" altLang="en-US" sz="1000" dirty="0">
                <a:solidFill>
                  <a:schemeClr val="bg1"/>
                </a:solidFill>
                <a:cs typeface="+mn-ea"/>
                <a:sym typeface="+mn-lt"/>
              </a:endParaRPr>
            </a:p>
          </p:txBody>
        </p:sp>
        <p:sp>
          <p:nvSpPr>
            <p:cNvPr id="25" name="Freeform: Shape 159"/>
            <p:cNvSpPr/>
            <p:nvPr/>
          </p:nvSpPr>
          <p:spPr bwMode="auto">
            <a:xfrm>
              <a:off x="7156027" y="2554584"/>
              <a:ext cx="537553" cy="537553"/>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cs typeface="+mn-ea"/>
                <a:sym typeface="+mn-lt"/>
              </a:endParaRPr>
            </a:p>
          </p:txBody>
        </p:sp>
      </p:grpSp>
      <p:grpSp>
        <p:nvGrpSpPr>
          <p:cNvPr id="6" name="PA_库_组合 2"/>
          <p:cNvGrpSpPr/>
          <p:nvPr>
            <p:custDataLst>
              <p:tags r:id="rId3"/>
            </p:custDataLst>
          </p:nvPr>
        </p:nvGrpSpPr>
        <p:grpSpPr>
          <a:xfrm>
            <a:off x="3766367" y="1694716"/>
            <a:ext cx="2194340" cy="3468568"/>
            <a:chOff x="3858506" y="1976656"/>
            <a:chExt cx="2194340" cy="3468568"/>
          </a:xfrm>
        </p:grpSpPr>
        <p:sp>
          <p:nvSpPr>
            <p:cNvPr id="14" name="Rectangle: Rounded Corners 104"/>
            <p:cNvSpPr/>
            <p:nvPr/>
          </p:nvSpPr>
          <p:spPr>
            <a:xfrm>
              <a:off x="3858506" y="1976656"/>
              <a:ext cx="2194340" cy="3468568"/>
            </a:xfrm>
            <a:prstGeom prst="roundRect">
              <a:avLst>
                <a:gd name="adj" fmla="val 575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5" name="Rectangle: Rounded Corners 107"/>
            <p:cNvSpPr/>
            <p:nvPr/>
          </p:nvSpPr>
          <p:spPr>
            <a:xfrm>
              <a:off x="4307976" y="4585335"/>
              <a:ext cx="1295400" cy="304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6" name="TextBox 147"/>
            <p:cNvSpPr txBox="1"/>
            <p:nvPr/>
          </p:nvSpPr>
          <p:spPr bwMode="auto">
            <a:xfrm>
              <a:off x="4403133" y="4582756"/>
              <a:ext cx="1105088" cy="279180"/>
            </a:xfrm>
            <a:prstGeom prst="rect">
              <a:avLst/>
            </a:prstGeom>
            <a:noFill/>
          </p:spPr>
          <p:txBody>
            <a:bodyPr wrap="none" lIns="90000" tIns="46800" rIns="90000" bIns="46800">
              <a:normAutofit/>
            </a:bodyPr>
            <a:lstStyle/>
            <a:p>
              <a:pPr latinLnBrk="0"/>
              <a:r>
                <a:rPr lang="zh-CN" altLang="en-US" sz="1200" dirty="0">
                  <a:solidFill>
                    <a:schemeClr val="accent2"/>
                  </a:solidFill>
                  <a:effectLst/>
                  <a:cs typeface="+mn-ea"/>
                  <a:sym typeface="+mn-lt"/>
                </a:rPr>
                <a:t>输入标题文本</a:t>
              </a:r>
              <a:endParaRPr lang="zh-CN" altLang="en-US" sz="1200" dirty="0">
                <a:solidFill>
                  <a:schemeClr val="accent2"/>
                </a:solidFill>
                <a:effectLst/>
                <a:cs typeface="+mn-ea"/>
                <a:sym typeface="+mn-lt"/>
              </a:endParaRPr>
            </a:p>
          </p:txBody>
        </p:sp>
        <p:sp>
          <p:nvSpPr>
            <p:cNvPr id="17" name="TextBox 150"/>
            <p:cNvSpPr txBox="1"/>
            <p:nvPr/>
          </p:nvSpPr>
          <p:spPr bwMode="auto">
            <a:xfrm>
              <a:off x="4326188" y="3293777"/>
              <a:ext cx="1258976" cy="309958"/>
            </a:xfrm>
            <a:prstGeom prst="rect">
              <a:avLst/>
            </a:prstGeom>
            <a:noFill/>
          </p:spPr>
          <p:txBody>
            <a:bodyPr wrap="none" lIns="90000" tIns="46800" rIns="90000" bIns="46800">
              <a:normAutofit/>
            </a:bodyPr>
            <a:lstStyle/>
            <a:p>
              <a:pPr latinLnBrk="0"/>
              <a:r>
                <a:rPr lang="zh-CN" altLang="en-US" sz="1400" b="1" dirty="0">
                  <a:solidFill>
                    <a:schemeClr val="bg1"/>
                  </a:solidFill>
                  <a:effectLst/>
                  <a:cs typeface="+mn-ea"/>
                  <a:sym typeface="+mn-lt"/>
                </a:rPr>
                <a:t>输入标题文本</a:t>
              </a:r>
              <a:endParaRPr lang="zh-CN" altLang="en-US" sz="1400" b="1" dirty="0">
                <a:solidFill>
                  <a:schemeClr val="bg1"/>
                </a:solidFill>
                <a:effectLst/>
                <a:cs typeface="+mn-ea"/>
                <a:sym typeface="+mn-lt"/>
              </a:endParaRPr>
            </a:p>
          </p:txBody>
        </p:sp>
        <p:sp>
          <p:nvSpPr>
            <p:cNvPr id="18" name="Rectangle 151"/>
            <p:cNvSpPr/>
            <p:nvPr/>
          </p:nvSpPr>
          <p:spPr>
            <a:xfrm>
              <a:off x="3858506" y="3603735"/>
              <a:ext cx="2194340" cy="483337"/>
            </a:xfrm>
            <a:prstGeom prst="rect">
              <a:avLst/>
            </a:prstGeom>
          </p:spPr>
          <p:txBody>
            <a:bodyPr wrap="square" lIns="0" tIns="0" rIns="0" bIns="0">
              <a:normAutofit/>
            </a:bodyPr>
            <a:lstStyle/>
            <a:p>
              <a:pPr algn="ctr">
                <a:lnSpc>
                  <a:spcPct val="120000"/>
                </a:lnSpc>
                <a:defRPr/>
              </a:pPr>
              <a:r>
                <a:rPr lang="zh-CN" altLang="en-US" sz="1000" dirty="0">
                  <a:solidFill>
                    <a:schemeClr val="bg1"/>
                  </a:solidFill>
                  <a:cs typeface="+mn-ea"/>
                  <a:sym typeface="+mn-lt"/>
                </a:rPr>
                <a:t>请替换文字内容复制你的内容到此</a:t>
              </a:r>
              <a:br>
                <a:rPr lang="zh-CN" altLang="en-US" sz="1000" dirty="0">
                  <a:solidFill>
                    <a:schemeClr val="bg1"/>
                  </a:solidFill>
                  <a:cs typeface="+mn-ea"/>
                  <a:sym typeface="+mn-lt"/>
                </a:rPr>
              </a:br>
              <a:r>
                <a:rPr lang="zh-CN" altLang="en-US" sz="1000" dirty="0">
                  <a:solidFill>
                    <a:schemeClr val="bg1"/>
                  </a:solidFill>
                  <a:cs typeface="+mn-ea"/>
                  <a:sym typeface="+mn-lt"/>
                </a:rPr>
                <a:t>（请选择只保留文本）</a:t>
              </a:r>
              <a:endParaRPr lang="zh-CN" altLang="en-US" sz="1000" dirty="0">
                <a:solidFill>
                  <a:schemeClr val="bg1"/>
                </a:solidFill>
                <a:cs typeface="+mn-ea"/>
                <a:sym typeface="+mn-lt"/>
              </a:endParaRPr>
            </a:p>
          </p:txBody>
        </p:sp>
        <p:sp>
          <p:nvSpPr>
            <p:cNvPr id="19" name="Freeform: Shape 160"/>
            <p:cNvSpPr/>
            <p:nvPr/>
          </p:nvSpPr>
          <p:spPr bwMode="auto">
            <a:xfrm>
              <a:off x="4686929" y="2554642"/>
              <a:ext cx="537495" cy="53749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a:cs typeface="+mn-ea"/>
                <a:sym typeface="+mn-lt"/>
              </a:endParaRPr>
            </a:p>
          </p:txBody>
        </p:sp>
      </p:grpSp>
      <p:grpSp>
        <p:nvGrpSpPr>
          <p:cNvPr id="7" name="PA_库_组合 9"/>
          <p:cNvGrpSpPr/>
          <p:nvPr>
            <p:custDataLst>
              <p:tags r:id="rId4"/>
            </p:custDataLst>
          </p:nvPr>
        </p:nvGrpSpPr>
        <p:grpSpPr>
          <a:xfrm>
            <a:off x="8696220" y="1694716"/>
            <a:ext cx="2194340" cy="3468568"/>
            <a:chOff x="8796761" y="1976656"/>
            <a:chExt cx="2194340" cy="3468568"/>
          </a:xfrm>
        </p:grpSpPr>
        <p:sp>
          <p:nvSpPr>
            <p:cNvPr id="8" name="Rectangle: Rounded Corners 128"/>
            <p:cNvSpPr/>
            <p:nvPr/>
          </p:nvSpPr>
          <p:spPr>
            <a:xfrm>
              <a:off x="8796761" y="1976656"/>
              <a:ext cx="2194340" cy="3468568"/>
            </a:xfrm>
            <a:prstGeom prst="roundRect">
              <a:avLst>
                <a:gd name="adj" fmla="val 57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9" name="Rectangle: Rounded Corners 131"/>
            <p:cNvSpPr/>
            <p:nvPr/>
          </p:nvSpPr>
          <p:spPr>
            <a:xfrm>
              <a:off x="9246231" y="4585335"/>
              <a:ext cx="1295400" cy="304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TextBox 149"/>
            <p:cNvSpPr txBox="1"/>
            <p:nvPr/>
          </p:nvSpPr>
          <p:spPr bwMode="auto">
            <a:xfrm>
              <a:off x="9341388" y="4582756"/>
              <a:ext cx="1105088" cy="279180"/>
            </a:xfrm>
            <a:prstGeom prst="rect">
              <a:avLst/>
            </a:prstGeom>
            <a:noFill/>
          </p:spPr>
          <p:txBody>
            <a:bodyPr wrap="none" lIns="90000" tIns="46800" rIns="90000" bIns="46800">
              <a:normAutofit/>
            </a:bodyPr>
            <a:lstStyle/>
            <a:p>
              <a:pPr latinLnBrk="0"/>
              <a:r>
                <a:rPr lang="zh-CN" altLang="en-US" sz="1200" dirty="0">
                  <a:solidFill>
                    <a:schemeClr val="accent4"/>
                  </a:solidFill>
                  <a:effectLst/>
                  <a:cs typeface="+mn-ea"/>
                  <a:sym typeface="+mn-lt"/>
                </a:rPr>
                <a:t>输入标题文本</a:t>
              </a:r>
              <a:endParaRPr lang="zh-CN" altLang="en-US" sz="1200" dirty="0">
                <a:solidFill>
                  <a:schemeClr val="accent4"/>
                </a:solidFill>
                <a:effectLst/>
                <a:cs typeface="+mn-ea"/>
                <a:sym typeface="+mn-lt"/>
              </a:endParaRPr>
            </a:p>
          </p:txBody>
        </p:sp>
        <p:sp>
          <p:nvSpPr>
            <p:cNvPr id="11" name="TextBox 156"/>
            <p:cNvSpPr txBox="1"/>
            <p:nvPr/>
          </p:nvSpPr>
          <p:spPr bwMode="auto">
            <a:xfrm>
              <a:off x="9264443" y="3293777"/>
              <a:ext cx="1258976" cy="309958"/>
            </a:xfrm>
            <a:prstGeom prst="rect">
              <a:avLst/>
            </a:prstGeom>
            <a:noFill/>
          </p:spPr>
          <p:txBody>
            <a:bodyPr wrap="none" lIns="90000" tIns="46800" rIns="90000" bIns="46800">
              <a:normAutofit/>
            </a:bodyPr>
            <a:lstStyle/>
            <a:p>
              <a:pPr latinLnBrk="0"/>
              <a:r>
                <a:rPr lang="zh-CN" altLang="en-US" sz="1400" b="1" dirty="0">
                  <a:solidFill>
                    <a:schemeClr val="bg1"/>
                  </a:solidFill>
                  <a:effectLst/>
                  <a:cs typeface="+mn-ea"/>
                  <a:sym typeface="+mn-lt"/>
                </a:rPr>
                <a:t>输入标题文本</a:t>
              </a:r>
              <a:endParaRPr lang="zh-CN" altLang="en-US" sz="1400" b="1" dirty="0">
                <a:solidFill>
                  <a:schemeClr val="bg1"/>
                </a:solidFill>
                <a:effectLst/>
                <a:cs typeface="+mn-ea"/>
                <a:sym typeface="+mn-lt"/>
              </a:endParaRPr>
            </a:p>
          </p:txBody>
        </p:sp>
        <p:sp>
          <p:nvSpPr>
            <p:cNvPr id="12" name="Rectangle 157"/>
            <p:cNvSpPr/>
            <p:nvPr/>
          </p:nvSpPr>
          <p:spPr>
            <a:xfrm>
              <a:off x="8796761" y="3603735"/>
              <a:ext cx="2194340" cy="483337"/>
            </a:xfrm>
            <a:prstGeom prst="rect">
              <a:avLst/>
            </a:prstGeom>
          </p:spPr>
          <p:txBody>
            <a:bodyPr wrap="square" lIns="0" tIns="0" rIns="0" bIns="0">
              <a:normAutofit/>
            </a:bodyPr>
            <a:lstStyle/>
            <a:p>
              <a:pPr algn="ctr">
                <a:lnSpc>
                  <a:spcPct val="120000"/>
                </a:lnSpc>
                <a:defRPr/>
              </a:pPr>
              <a:r>
                <a:rPr lang="zh-CN" altLang="en-US" sz="1000" dirty="0">
                  <a:solidFill>
                    <a:schemeClr val="bg1"/>
                  </a:solidFill>
                  <a:cs typeface="+mn-ea"/>
                  <a:sym typeface="+mn-lt"/>
                </a:rPr>
                <a:t>请替换文字内容复制你的内容到此</a:t>
              </a:r>
              <a:br>
                <a:rPr lang="zh-CN" altLang="en-US" sz="1000" dirty="0">
                  <a:solidFill>
                    <a:schemeClr val="bg1"/>
                  </a:solidFill>
                  <a:cs typeface="+mn-ea"/>
                  <a:sym typeface="+mn-lt"/>
                </a:rPr>
              </a:br>
              <a:r>
                <a:rPr lang="zh-CN" altLang="en-US" sz="1000" dirty="0">
                  <a:solidFill>
                    <a:schemeClr val="bg1"/>
                  </a:solidFill>
                  <a:cs typeface="+mn-ea"/>
                  <a:sym typeface="+mn-lt"/>
                </a:rPr>
                <a:t>（请选择只保留文本）</a:t>
              </a:r>
              <a:endParaRPr lang="zh-CN" altLang="en-US" sz="1000" dirty="0">
                <a:solidFill>
                  <a:schemeClr val="bg1"/>
                </a:solidFill>
                <a:cs typeface="+mn-ea"/>
                <a:sym typeface="+mn-lt"/>
              </a:endParaRPr>
            </a:p>
          </p:txBody>
        </p:sp>
        <p:sp>
          <p:nvSpPr>
            <p:cNvPr id="13" name="Freeform: Shape 161"/>
            <p:cNvSpPr/>
            <p:nvPr/>
          </p:nvSpPr>
          <p:spPr bwMode="auto">
            <a:xfrm>
              <a:off x="9624689" y="2578127"/>
              <a:ext cx="538485" cy="538485"/>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lstStyle/>
            <a:p>
              <a:pPr algn="ctr"/>
              <a:endParaRPr>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900" decel="100000" fill="hold"/>
                                        <p:tgtEl>
                                          <p:spTgt spid="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900" decel="100000" fill="hold"/>
                                        <p:tgtEl>
                                          <p:spTgt spid="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descr="Picture"/>
          <p:cNvPicPr>
            <a:picLocks noChangeAspect="1"/>
          </p:cNvPicPr>
          <p:nvPr/>
        </p:nvPicPr>
        <p:blipFill>
          <a:blip r:embed="rId1" cstate="print"/>
          <a:stretch>
            <a:fillRect/>
          </a:stretch>
        </p:blipFill>
        <p:spPr>
          <a:xfrm rot="21586581">
            <a:off x="5983526" y="3680974"/>
            <a:ext cx="511061" cy="858983"/>
          </a:xfrm>
          <a:prstGeom prst="rect">
            <a:avLst/>
          </a:prstGeom>
        </p:spPr>
      </p:pic>
      <p:pic>
        <p:nvPicPr>
          <p:cNvPr id="19" name="Picture" descr="Picture"/>
          <p:cNvPicPr>
            <a:picLocks noChangeAspect="1"/>
          </p:cNvPicPr>
          <p:nvPr/>
        </p:nvPicPr>
        <p:blipFill>
          <a:blip r:embed="rId2" cstate="print"/>
          <a:stretch>
            <a:fillRect/>
          </a:stretch>
        </p:blipFill>
        <p:spPr>
          <a:xfrm rot="21600000">
            <a:off x="6087272" y="3931336"/>
            <a:ext cx="340756" cy="574899"/>
          </a:xfrm>
          <a:prstGeom prst="rect">
            <a:avLst/>
          </a:prstGeom>
        </p:spPr>
      </p:pic>
      <p:pic>
        <p:nvPicPr>
          <p:cNvPr id="20" name="Picture" descr="Picture"/>
          <p:cNvPicPr>
            <a:picLocks noChangeAspect="1"/>
          </p:cNvPicPr>
          <p:nvPr/>
        </p:nvPicPr>
        <p:blipFill>
          <a:blip r:embed="rId3" cstate="print"/>
          <a:stretch>
            <a:fillRect/>
          </a:stretch>
        </p:blipFill>
        <p:spPr>
          <a:xfrm rot="5400000">
            <a:off x="4456337" y="3359373"/>
            <a:ext cx="2195823" cy="6753"/>
          </a:xfrm>
          <a:prstGeom prst="rect">
            <a:avLst/>
          </a:prstGeom>
        </p:spPr>
      </p:pic>
      <p:pic>
        <p:nvPicPr>
          <p:cNvPr id="21" name="Picture" descr="Picture"/>
          <p:cNvPicPr>
            <a:picLocks noChangeAspect="1"/>
          </p:cNvPicPr>
          <p:nvPr/>
        </p:nvPicPr>
        <p:blipFill>
          <a:blip r:embed="rId4" cstate="print"/>
          <a:stretch>
            <a:fillRect/>
          </a:stretch>
        </p:blipFill>
        <p:spPr>
          <a:xfrm rot="5400000">
            <a:off x="4123795" y="3351385"/>
            <a:ext cx="2179847" cy="6753"/>
          </a:xfrm>
          <a:prstGeom prst="rect">
            <a:avLst/>
          </a:prstGeom>
        </p:spPr>
      </p:pic>
      <p:pic>
        <p:nvPicPr>
          <p:cNvPr id="22" name="Picture" descr="Picture"/>
          <p:cNvPicPr>
            <a:picLocks noChangeAspect="1"/>
          </p:cNvPicPr>
          <p:nvPr/>
        </p:nvPicPr>
        <p:blipFill>
          <a:blip r:embed="rId5" cstate="print"/>
          <a:stretch>
            <a:fillRect/>
          </a:stretch>
        </p:blipFill>
        <p:spPr>
          <a:xfrm rot="5400000">
            <a:off x="3775324" y="3359377"/>
            <a:ext cx="2195728" cy="6647"/>
          </a:xfrm>
          <a:prstGeom prst="rect">
            <a:avLst/>
          </a:prstGeom>
        </p:spPr>
      </p:pic>
      <p:pic>
        <p:nvPicPr>
          <p:cNvPr id="23" name="Picture" descr="Picture"/>
          <p:cNvPicPr>
            <a:picLocks noChangeAspect="1"/>
          </p:cNvPicPr>
          <p:nvPr/>
        </p:nvPicPr>
        <p:blipFill>
          <a:blip r:embed="rId6" cstate="print"/>
          <a:stretch>
            <a:fillRect/>
          </a:stretch>
        </p:blipFill>
        <p:spPr>
          <a:xfrm rot="5400000">
            <a:off x="3446659" y="3347464"/>
            <a:ext cx="2172006" cy="6753"/>
          </a:xfrm>
          <a:prstGeom prst="rect">
            <a:avLst/>
          </a:prstGeom>
        </p:spPr>
      </p:pic>
      <p:pic>
        <p:nvPicPr>
          <p:cNvPr id="24" name="Picture" descr="Picture"/>
          <p:cNvPicPr>
            <a:picLocks noChangeAspect="1"/>
          </p:cNvPicPr>
          <p:nvPr/>
        </p:nvPicPr>
        <p:blipFill>
          <a:blip r:embed="rId7" cstate="print"/>
          <a:stretch>
            <a:fillRect/>
          </a:stretch>
        </p:blipFill>
        <p:spPr>
          <a:xfrm rot="5400000">
            <a:off x="3474496" y="2979098"/>
            <a:ext cx="1435276" cy="6753"/>
          </a:xfrm>
          <a:prstGeom prst="rect">
            <a:avLst/>
          </a:prstGeom>
        </p:spPr>
      </p:pic>
      <p:pic>
        <p:nvPicPr>
          <p:cNvPr id="25" name="Picture" descr="Picture"/>
          <p:cNvPicPr>
            <a:picLocks noChangeAspect="1"/>
          </p:cNvPicPr>
          <p:nvPr/>
        </p:nvPicPr>
        <p:blipFill>
          <a:blip r:embed="rId8" cstate="print"/>
          <a:stretch>
            <a:fillRect/>
          </a:stretch>
        </p:blipFill>
        <p:spPr>
          <a:xfrm flipH="1">
            <a:off x="9101901" y="3354762"/>
            <a:ext cx="1682548" cy="864024"/>
          </a:xfrm>
          <a:prstGeom prst="rect">
            <a:avLst/>
          </a:prstGeom>
        </p:spPr>
      </p:pic>
      <p:pic>
        <p:nvPicPr>
          <p:cNvPr id="26" name="Picture" descr="Picture"/>
          <p:cNvPicPr>
            <a:picLocks noChangeAspect="1"/>
          </p:cNvPicPr>
          <p:nvPr/>
        </p:nvPicPr>
        <p:blipFill>
          <a:blip r:embed="rId9" cstate="print"/>
          <a:stretch>
            <a:fillRect/>
          </a:stretch>
        </p:blipFill>
        <p:spPr>
          <a:xfrm>
            <a:off x="7803080" y="5936462"/>
            <a:ext cx="1020634" cy="574550"/>
          </a:xfrm>
          <a:prstGeom prst="rect">
            <a:avLst/>
          </a:prstGeom>
        </p:spPr>
      </p:pic>
      <p:sp>
        <p:nvSpPr>
          <p:cNvPr id="27" name="文本框 26"/>
          <p:cNvSpPr txBox="1"/>
          <p:nvPr/>
        </p:nvSpPr>
        <p:spPr>
          <a:xfrm>
            <a:off x="7196955" y="646750"/>
            <a:ext cx="923330" cy="2613273"/>
          </a:xfrm>
          <a:prstGeom prst="rect">
            <a:avLst/>
          </a:prstGeom>
          <a:noFill/>
        </p:spPr>
        <p:txBody>
          <a:bodyPr vert="eaVert" wrap="square" rtlCol="0">
            <a:spAutoFit/>
          </a:bodyPr>
          <a:lstStyle/>
          <a:p>
            <a:r>
              <a:rPr lang="zh-CN" altLang="en-US" sz="4800" dirty="0">
                <a:cs typeface="+mn-ea"/>
                <a:sym typeface="+mn-lt"/>
              </a:rPr>
              <a:t>水调歌头 </a:t>
            </a:r>
            <a:endParaRPr lang="zh-CN" altLang="en-US" sz="4800" dirty="0">
              <a:cs typeface="+mn-ea"/>
              <a:sym typeface="+mn-lt"/>
            </a:endParaRPr>
          </a:p>
        </p:txBody>
      </p:sp>
      <p:sp>
        <p:nvSpPr>
          <p:cNvPr id="28" name="文本框 27"/>
          <p:cNvSpPr txBox="1"/>
          <p:nvPr/>
        </p:nvSpPr>
        <p:spPr>
          <a:xfrm>
            <a:off x="6523117" y="1953387"/>
            <a:ext cx="615553" cy="2613273"/>
          </a:xfrm>
          <a:prstGeom prst="rect">
            <a:avLst/>
          </a:prstGeom>
          <a:noFill/>
        </p:spPr>
        <p:txBody>
          <a:bodyPr vert="eaVert" wrap="square" rtlCol="0">
            <a:spAutoFit/>
          </a:bodyPr>
          <a:lstStyle/>
          <a:p>
            <a:r>
              <a:rPr lang="zh-CN" altLang="en-US" sz="2800" dirty="0">
                <a:cs typeface="+mn-ea"/>
                <a:sym typeface="+mn-lt"/>
              </a:rPr>
              <a:t>明月几时有</a:t>
            </a:r>
            <a:endParaRPr lang="zh-CN" altLang="en-US" sz="2800" dirty="0">
              <a:cs typeface="+mn-ea"/>
              <a:sym typeface="+mn-lt"/>
            </a:endParaRPr>
          </a:p>
        </p:txBody>
      </p:sp>
      <p:sp>
        <p:nvSpPr>
          <p:cNvPr id="29" name="文本框 28"/>
          <p:cNvSpPr txBox="1"/>
          <p:nvPr/>
        </p:nvSpPr>
        <p:spPr>
          <a:xfrm>
            <a:off x="5163839" y="2264836"/>
            <a:ext cx="492443" cy="2613273"/>
          </a:xfrm>
          <a:prstGeom prst="rect">
            <a:avLst/>
          </a:prstGeom>
          <a:noFill/>
        </p:spPr>
        <p:txBody>
          <a:bodyPr vert="eaVert" wrap="square" rtlCol="0">
            <a:spAutoFit/>
          </a:bodyPr>
          <a:lstStyle/>
          <a:p>
            <a:r>
              <a:rPr lang="zh-CN" altLang="en-US" sz="2000" dirty="0">
                <a:cs typeface="+mn-ea"/>
                <a:sym typeface="+mn-lt"/>
              </a:rPr>
              <a:t>明月几时有</a:t>
            </a:r>
            <a:endParaRPr lang="zh-CN" altLang="en-US" sz="2000" dirty="0">
              <a:cs typeface="+mn-ea"/>
              <a:sym typeface="+mn-lt"/>
            </a:endParaRPr>
          </a:p>
        </p:txBody>
      </p:sp>
      <p:sp>
        <p:nvSpPr>
          <p:cNvPr id="30" name="文本框 29"/>
          <p:cNvSpPr txBox="1"/>
          <p:nvPr/>
        </p:nvSpPr>
        <p:spPr>
          <a:xfrm>
            <a:off x="4795492" y="2280134"/>
            <a:ext cx="492443" cy="2779440"/>
          </a:xfrm>
          <a:prstGeom prst="rect">
            <a:avLst/>
          </a:prstGeom>
          <a:noFill/>
        </p:spPr>
        <p:txBody>
          <a:bodyPr vert="eaVert" wrap="square" rtlCol="0">
            <a:spAutoFit/>
          </a:bodyPr>
          <a:lstStyle/>
          <a:p>
            <a:r>
              <a:rPr lang="zh-CN" altLang="en-US" sz="2000" dirty="0">
                <a:cs typeface="+mn-ea"/>
                <a:sym typeface="+mn-lt"/>
              </a:rPr>
              <a:t>把酒问青天</a:t>
            </a:r>
            <a:endParaRPr lang="zh-CN" altLang="en-US" sz="2000" dirty="0">
              <a:cs typeface="+mn-ea"/>
              <a:sym typeface="+mn-lt"/>
            </a:endParaRPr>
          </a:p>
        </p:txBody>
      </p:sp>
      <p:sp>
        <p:nvSpPr>
          <p:cNvPr id="31" name="文本框 30"/>
          <p:cNvSpPr txBox="1"/>
          <p:nvPr/>
        </p:nvSpPr>
        <p:spPr>
          <a:xfrm>
            <a:off x="4465434" y="2280135"/>
            <a:ext cx="492443" cy="2613273"/>
          </a:xfrm>
          <a:prstGeom prst="rect">
            <a:avLst/>
          </a:prstGeom>
          <a:noFill/>
        </p:spPr>
        <p:txBody>
          <a:bodyPr vert="eaVert" wrap="square" rtlCol="0">
            <a:spAutoFit/>
          </a:bodyPr>
          <a:lstStyle/>
          <a:p>
            <a:r>
              <a:rPr lang="zh-CN" altLang="en-US" sz="2000" dirty="0">
                <a:cs typeface="+mn-ea"/>
                <a:sym typeface="+mn-lt"/>
              </a:rPr>
              <a:t>不知天上宫阙</a:t>
            </a:r>
            <a:endParaRPr lang="zh-CN" altLang="en-US" sz="2000" dirty="0">
              <a:cs typeface="+mn-ea"/>
              <a:sym typeface="+mn-lt"/>
            </a:endParaRPr>
          </a:p>
        </p:txBody>
      </p:sp>
      <p:sp>
        <p:nvSpPr>
          <p:cNvPr id="32" name="文本框 31"/>
          <p:cNvSpPr txBox="1"/>
          <p:nvPr/>
        </p:nvSpPr>
        <p:spPr>
          <a:xfrm>
            <a:off x="4097087" y="2280134"/>
            <a:ext cx="492443" cy="2613273"/>
          </a:xfrm>
          <a:prstGeom prst="rect">
            <a:avLst/>
          </a:prstGeom>
          <a:noFill/>
        </p:spPr>
        <p:txBody>
          <a:bodyPr vert="eaVert" wrap="square" rtlCol="0">
            <a:spAutoFit/>
          </a:bodyPr>
          <a:lstStyle/>
          <a:p>
            <a:r>
              <a:rPr lang="zh-CN" altLang="en-US" sz="2000" dirty="0">
                <a:cs typeface="+mn-ea"/>
                <a:sym typeface="+mn-lt"/>
              </a:rPr>
              <a:t>今夕是何年</a:t>
            </a:r>
            <a:endParaRPr lang="zh-CN" altLang="en-US" sz="2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578099" y="3910819"/>
            <a:ext cx="7035800" cy="690767"/>
          </a:xfrm>
          <a:prstGeom prst="rect">
            <a:avLst/>
          </a:prstGeom>
          <a:noFill/>
        </p:spPr>
        <p:txBody>
          <a:bodyPr wrap="square" rtlCol="0" anchor="ctr">
            <a:spAutoFit/>
          </a:bodyPr>
          <a:lstStyle/>
          <a:p>
            <a:pPr algn="ctr">
              <a:lnSpc>
                <a:spcPct val="120000"/>
              </a:lnSpc>
            </a:pPr>
            <a:r>
              <a:rPr lang="zh-CN" altLang="en-US" sz="3600" spc="600" dirty="0">
                <a:solidFill>
                  <a:schemeClr val="accent1"/>
                </a:solidFill>
                <a:cs typeface="+mn-ea"/>
                <a:sym typeface="+mn-lt"/>
              </a:rPr>
              <a:t>年度工作概述</a:t>
            </a:r>
            <a:endParaRPr lang="zh-CN" altLang="en-US" sz="3600" spc="600" dirty="0">
              <a:solidFill>
                <a:schemeClr val="accent1"/>
              </a:solidFill>
              <a:cs typeface="+mn-ea"/>
              <a:sym typeface="+mn-lt"/>
            </a:endParaRPr>
          </a:p>
        </p:txBody>
      </p:sp>
      <p:sp>
        <p:nvSpPr>
          <p:cNvPr id="11" name="矩形 10"/>
          <p:cNvSpPr/>
          <p:nvPr/>
        </p:nvSpPr>
        <p:spPr>
          <a:xfrm>
            <a:off x="2322614" y="4723884"/>
            <a:ext cx="7546770" cy="738664"/>
          </a:xfrm>
          <a:prstGeom prst="rect">
            <a:avLst/>
          </a:prstGeom>
        </p:spPr>
        <p:txBody>
          <a:bodyPr wrap="square">
            <a:spAutoFit/>
          </a:bodyPr>
          <a:lstStyle/>
          <a:p>
            <a:pPr algn="ctr"/>
            <a:r>
              <a:rPr lang="en-US" altLang="zh-CN" sz="1400" dirty="0">
                <a:solidFill>
                  <a:schemeClr val="tx1">
                    <a:lumMod val="50000"/>
                    <a:lumOff val="50000"/>
                  </a:schemeClr>
                </a:solidFill>
                <a:cs typeface="+mn-ea"/>
                <a:sym typeface="+mn-lt"/>
              </a:rPr>
              <a:t>Design format consistent with the PPT, on the one hand can make the project team members to write their own PPT can be effectively integrated, on the one hand can also give customers a good customer experience, show the project team of professional.</a:t>
            </a:r>
            <a:endParaRPr lang="zh-CN" altLang="en-US" sz="1400" dirty="0">
              <a:solidFill>
                <a:schemeClr val="tx1">
                  <a:lumMod val="50000"/>
                  <a:lumOff val="50000"/>
                </a:schemeClr>
              </a:solidFill>
              <a:cs typeface="+mn-ea"/>
              <a:sym typeface="+mn-lt"/>
            </a:endParaRPr>
          </a:p>
        </p:txBody>
      </p:sp>
      <p:sp>
        <p:nvSpPr>
          <p:cNvPr id="12" name="矩形 11"/>
          <p:cNvSpPr/>
          <p:nvPr/>
        </p:nvSpPr>
        <p:spPr>
          <a:xfrm>
            <a:off x="4760686" y="5998406"/>
            <a:ext cx="2670628" cy="870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p:cNvGrpSpPr/>
          <p:nvPr/>
        </p:nvGrpSpPr>
        <p:grpSpPr>
          <a:xfrm>
            <a:off x="5029199" y="1464066"/>
            <a:ext cx="2133600" cy="2133600"/>
            <a:chOff x="5029199" y="1464066"/>
            <a:chExt cx="2133600" cy="2133600"/>
          </a:xfrm>
        </p:grpSpPr>
        <p:sp>
          <p:nvSpPr>
            <p:cNvPr id="14" name="椭圆 13"/>
            <p:cNvSpPr/>
            <p:nvPr/>
          </p:nvSpPr>
          <p:spPr>
            <a:xfrm>
              <a:off x="5029199" y="1464066"/>
              <a:ext cx="2133600" cy="2133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5029199" y="1517445"/>
              <a:ext cx="2133600" cy="2020746"/>
            </a:xfrm>
            <a:prstGeom prst="rect">
              <a:avLst/>
            </a:prstGeom>
            <a:noFill/>
          </p:spPr>
          <p:txBody>
            <a:bodyPr wrap="square" rtlCol="0" anchor="ctr">
              <a:spAutoFit/>
            </a:bodyPr>
            <a:lstStyle/>
            <a:p>
              <a:pPr algn="ctr">
                <a:lnSpc>
                  <a:spcPct val="120000"/>
                </a:lnSpc>
              </a:pPr>
              <a:r>
                <a:rPr lang="en-US" altLang="zh-CN" sz="11500" dirty="0">
                  <a:solidFill>
                    <a:schemeClr val="bg1"/>
                  </a:solidFill>
                  <a:cs typeface="+mn-ea"/>
                  <a:sym typeface="+mn-lt"/>
                </a:rPr>
                <a:t>01</a:t>
              </a:r>
              <a:endParaRPr lang="zh-CN" altLang="en-US" sz="115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42" presetClass="entr" presetSubtype="0" fill="hold" grpId="0" nodeType="afterEffect">
                                  <p:stCondLst>
                                    <p:cond delay="0"/>
                                  </p:stCondLst>
                                  <p:iterate type="wd">
                                    <p:tmPct val="10000"/>
                                  </p:iterate>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库_矩形 2"/>
          <p:cNvSpPr/>
          <p:nvPr>
            <p:custDataLst>
              <p:tags r:id="rId1"/>
            </p:custDataLst>
          </p:nvPr>
        </p:nvSpPr>
        <p:spPr>
          <a:xfrm>
            <a:off x="0" y="857250"/>
            <a:ext cx="12192000" cy="3248980"/>
          </a:xfrm>
          <a:prstGeom prst="rect">
            <a:avLst/>
          </a:prstGeom>
          <a:blipFill>
            <a:blip r:embed="rId2"/>
            <a:stretch>
              <a:fillRect t="-232457" b="-230647"/>
            </a:stretch>
          </a:blipFill>
          <a:ln w="12700" cap="flat" cmpd="sng" algn="ctr">
            <a:noFill/>
            <a:prstDash val="solid"/>
            <a:miter lim="800000"/>
          </a:ln>
          <a:effectLst/>
          <a:extLst>
            <a:ext uri="{91240B29-F687-4F45-9708-019B960494DF}">
              <a14:hiddenLine xmlns:a14="http://schemas.microsoft.com/office/drawing/2010/main" w="12700">
                <a:solidFill>
                  <a:srgbClr val="D1DADD"/>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2" name="PA_库_组合 1"/>
          <p:cNvGrpSpPr/>
          <p:nvPr>
            <p:custDataLst>
              <p:tags r:id="rId3"/>
            </p:custDataLst>
          </p:nvPr>
        </p:nvGrpSpPr>
        <p:grpSpPr>
          <a:xfrm>
            <a:off x="947428" y="3368610"/>
            <a:ext cx="2481976" cy="2653963"/>
            <a:chOff x="947428" y="2511360"/>
            <a:chExt cx="2481976" cy="2653963"/>
          </a:xfrm>
        </p:grpSpPr>
        <p:sp>
          <p:nvSpPr>
            <p:cNvPr id="5" name="Rectangle: Rounded Corners 120"/>
            <p:cNvSpPr/>
            <p:nvPr/>
          </p:nvSpPr>
          <p:spPr bwMode="auto">
            <a:xfrm rot="2700000">
              <a:off x="1468800" y="2511360"/>
              <a:ext cx="1439232" cy="1439232"/>
            </a:xfrm>
            <a:prstGeom prst="roundRect">
              <a:avLst>
                <a:gd name="adj" fmla="val 4945"/>
              </a:avLst>
            </a:prstGeom>
            <a:solidFill>
              <a:schemeClr val="accent1">
                <a:lumMod val="100000"/>
              </a:schemeClr>
            </a:solidFill>
            <a:ln w="19050">
              <a:solidFill>
                <a:schemeClr val="bg1"/>
              </a:solidFill>
              <a:round/>
            </a:ln>
          </p:spPr>
          <p:txBody>
            <a:bodyPr anchor="ctr"/>
            <a:lstStyle/>
            <a:p>
              <a:pPr algn="ctr"/>
              <a:endParaRPr>
                <a:cs typeface="+mn-ea"/>
                <a:sym typeface="+mn-lt"/>
              </a:endParaRPr>
            </a:p>
          </p:txBody>
        </p:sp>
        <p:sp>
          <p:nvSpPr>
            <p:cNvPr id="9" name="Freeform: Shape 125"/>
            <p:cNvSpPr/>
            <p:nvPr/>
          </p:nvSpPr>
          <p:spPr bwMode="auto">
            <a:xfrm>
              <a:off x="1882067" y="2939434"/>
              <a:ext cx="612698" cy="583084"/>
            </a:xfrm>
            <a:custGeom>
              <a:avLst/>
              <a:gdLst/>
              <a:ahLst/>
              <a:cxnLst/>
              <a:rect l="0" t="0" r="r" b="b"/>
              <a:pathLst>
                <a:path w="4629150" h="4629150">
                  <a:moveTo>
                    <a:pt x="2317164" y="3859790"/>
                  </a:moveTo>
                  <a:cubicBezTo>
                    <a:pt x="2297115" y="3859790"/>
                    <a:pt x="2280107" y="3866979"/>
                    <a:pt x="2266139" y="3881358"/>
                  </a:cubicBezTo>
                  <a:cubicBezTo>
                    <a:pt x="2252171" y="3895737"/>
                    <a:pt x="2245187" y="3914594"/>
                    <a:pt x="2245187" y="3937929"/>
                  </a:cubicBezTo>
                  <a:cubicBezTo>
                    <a:pt x="2245187" y="3953212"/>
                    <a:pt x="2248432" y="3967838"/>
                    <a:pt x="2254923" y="3981806"/>
                  </a:cubicBezTo>
                  <a:cubicBezTo>
                    <a:pt x="2261414" y="3995774"/>
                    <a:pt x="2270494" y="4006414"/>
                    <a:pt x="2282161" y="4013727"/>
                  </a:cubicBezTo>
                  <a:cubicBezTo>
                    <a:pt x="2293829" y="4021040"/>
                    <a:pt x="2306071" y="4024696"/>
                    <a:pt x="2318889" y="4024696"/>
                  </a:cubicBezTo>
                  <a:cubicBezTo>
                    <a:pt x="2337623" y="4024696"/>
                    <a:pt x="2353727" y="4017137"/>
                    <a:pt x="2367203" y="4002018"/>
                  </a:cubicBezTo>
                  <a:cubicBezTo>
                    <a:pt x="2380678" y="3986900"/>
                    <a:pt x="2387415" y="3966359"/>
                    <a:pt x="2387415" y="3940394"/>
                  </a:cubicBezTo>
                  <a:cubicBezTo>
                    <a:pt x="2387415" y="3915416"/>
                    <a:pt x="2380760" y="3895737"/>
                    <a:pt x="2367449" y="3881358"/>
                  </a:cubicBezTo>
                  <a:cubicBezTo>
                    <a:pt x="2354138" y="3866979"/>
                    <a:pt x="2337376" y="3859790"/>
                    <a:pt x="2317164" y="3859790"/>
                  </a:cubicBezTo>
                  <a:close/>
                  <a:moveTo>
                    <a:pt x="2323819" y="3692172"/>
                  </a:moveTo>
                  <a:cubicBezTo>
                    <a:pt x="2352248" y="3692172"/>
                    <a:pt x="2375542" y="3700142"/>
                    <a:pt x="2393701" y="3716082"/>
                  </a:cubicBezTo>
                  <a:cubicBezTo>
                    <a:pt x="2411860" y="3732023"/>
                    <a:pt x="2422746" y="3754043"/>
                    <a:pt x="2426362" y="3782144"/>
                  </a:cubicBezTo>
                  <a:lnTo>
                    <a:pt x="2382239" y="3785594"/>
                  </a:lnTo>
                  <a:cubicBezTo>
                    <a:pt x="2378295" y="3768175"/>
                    <a:pt x="2372708" y="3755522"/>
                    <a:pt x="2365477" y="3747634"/>
                  </a:cubicBezTo>
                  <a:cubicBezTo>
                    <a:pt x="2353481" y="3734980"/>
                    <a:pt x="2338691" y="3728654"/>
                    <a:pt x="2321108" y="3728654"/>
                  </a:cubicBezTo>
                  <a:cubicBezTo>
                    <a:pt x="2306975" y="3728654"/>
                    <a:pt x="2294568" y="3732598"/>
                    <a:pt x="2283887" y="3740486"/>
                  </a:cubicBezTo>
                  <a:cubicBezTo>
                    <a:pt x="2269919" y="3750674"/>
                    <a:pt x="2258908" y="3765546"/>
                    <a:pt x="2250856" y="3785101"/>
                  </a:cubicBezTo>
                  <a:cubicBezTo>
                    <a:pt x="2242804" y="3804657"/>
                    <a:pt x="2238614" y="3832511"/>
                    <a:pt x="2238285" y="3868664"/>
                  </a:cubicBezTo>
                  <a:cubicBezTo>
                    <a:pt x="2248966" y="3852395"/>
                    <a:pt x="2262031" y="3840317"/>
                    <a:pt x="2277478" y="3832429"/>
                  </a:cubicBezTo>
                  <a:cubicBezTo>
                    <a:pt x="2292925" y="3824541"/>
                    <a:pt x="2309112" y="3820597"/>
                    <a:pt x="2326038" y="3820597"/>
                  </a:cubicBezTo>
                  <a:cubicBezTo>
                    <a:pt x="2355617" y="3820597"/>
                    <a:pt x="2380801" y="3831484"/>
                    <a:pt x="2401589" y="3853258"/>
                  </a:cubicBezTo>
                  <a:cubicBezTo>
                    <a:pt x="2422377" y="3875032"/>
                    <a:pt x="2432771" y="3903173"/>
                    <a:pt x="2432771" y="3937683"/>
                  </a:cubicBezTo>
                  <a:cubicBezTo>
                    <a:pt x="2432771" y="3960361"/>
                    <a:pt x="2427882" y="3981436"/>
                    <a:pt x="2418104" y="4000909"/>
                  </a:cubicBezTo>
                  <a:cubicBezTo>
                    <a:pt x="2408326" y="4020382"/>
                    <a:pt x="2394892" y="4035296"/>
                    <a:pt x="2377802" y="4045648"/>
                  </a:cubicBezTo>
                  <a:cubicBezTo>
                    <a:pt x="2360712" y="4056001"/>
                    <a:pt x="2341320" y="4061178"/>
                    <a:pt x="2319629" y="4061178"/>
                  </a:cubicBezTo>
                  <a:cubicBezTo>
                    <a:pt x="2282654" y="4061178"/>
                    <a:pt x="2252500" y="4047579"/>
                    <a:pt x="2229164" y="4020382"/>
                  </a:cubicBezTo>
                  <a:cubicBezTo>
                    <a:pt x="2205829" y="3993186"/>
                    <a:pt x="2194162" y="3948364"/>
                    <a:pt x="2194162" y="3885919"/>
                  </a:cubicBezTo>
                  <a:cubicBezTo>
                    <a:pt x="2194162" y="3816078"/>
                    <a:pt x="2207062" y="3765300"/>
                    <a:pt x="2232862" y="3733584"/>
                  </a:cubicBezTo>
                  <a:cubicBezTo>
                    <a:pt x="2255375" y="3705976"/>
                    <a:pt x="2285694" y="3692172"/>
                    <a:pt x="2323819" y="3692172"/>
                  </a:cubicBezTo>
                  <a:close/>
                  <a:moveTo>
                    <a:pt x="3020074" y="3489300"/>
                  </a:moveTo>
                  <a:lnTo>
                    <a:pt x="3199770" y="3489300"/>
                  </a:lnTo>
                  <a:lnTo>
                    <a:pt x="3199770" y="3531698"/>
                  </a:lnTo>
                  <a:lnTo>
                    <a:pt x="3055570" y="3531698"/>
                  </a:lnTo>
                  <a:lnTo>
                    <a:pt x="3036097" y="3628817"/>
                  </a:lnTo>
                  <a:cubicBezTo>
                    <a:pt x="3057788" y="3613699"/>
                    <a:pt x="3080548" y="3606140"/>
                    <a:pt x="3104376" y="3606140"/>
                  </a:cubicBezTo>
                  <a:cubicBezTo>
                    <a:pt x="3135928" y="3606140"/>
                    <a:pt x="3162549" y="3617068"/>
                    <a:pt x="3184241" y="3638924"/>
                  </a:cubicBezTo>
                  <a:cubicBezTo>
                    <a:pt x="3205933" y="3660780"/>
                    <a:pt x="3216779" y="3688880"/>
                    <a:pt x="3216779" y="3723225"/>
                  </a:cubicBezTo>
                  <a:cubicBezTo>
                    <a:pt x="3216779" y="3755927"/>
                    <a:pt x="3207247" y="3784192"/>
                    <a:pt x="3188185" y="3808020"/>
                  </a:cubicBezTo>
                  <a:cubicBezTo>
                    <a:pt x="3165014" y="3837271"/>
                    <a:pt x="3133381" y="3851897"/>
                    <a:pt x="3093284" y="3851897"/>
                  </a:cubicBezTo>
                  <a:cubicBezTo>
                    <a:pt x="3060418" y="3851897"/>
                    <a:pt x="3033591" y="3842694"/>
                    <a:pt x="3012803" y="3824289"/>
                  </a:cubicBezTo>
                  <a:cubicBezTo>
                    <a:pt x="2992015" y="3805884"/>
                    <a:pt x="2980142" y="3781481"/>
                    <a:pt x="2977184" y="3751080"/>
                  </a:cubicBezTo>
                  <a:lnTo>
                    <a:pt x="3023772" y="3747136"/>
                  </a:lnTo>
                  <a:cubicBezTo>
                    <a:pt x="3027223" y="3769813"/>
                    <a:pt x="3035234" y="3786863"/>
                    <a:pt x="3047805" y="3798284"/>
                  </a:cubicBezTo>
                  <a:cubicBezTo>
                    <a:pt x="3060377" y="3809705"/>
                    <a:pt x="3075536" y="3815415"/>
                    <a:pt x="3093284" y="3815415"/>
                  </a:cubicBezTo>
                  <a:cubicBezTo>
                    <a:pt x="3114647" y="3815415"/>
                    <a:pt x="3132723" y="3807363"/>
                    <a:pt x="3147513" y="3791258"/>
                  </a:cubicBezTo>
                  <a:cubicBezTo>
                    <a:pt x="3162303" y="3775154"/>
                    <a:pt x="3169698" y="3753791"/>
                    <a:pt x="3169698" y="3727169"/>
                  </a:cubicBezTo>
                  <a:cubicBezTo>
                    <a:pt x="3169698" y="3701862"/>
                    <a:pt x="3162590" y="3681896"/>
                    <a:pt x="3148376" y="3667271"/>
                  </a:cubicBezTo>
                  <a:cubicBezTo>
                    <a:pt x="3134161" y="3652645"/>
                    <a:pt x="3115551" y="3645333"/>
                    <a:pt x="3092544" y="3645333"/>
                  </a:cubicBezTo>
                  <a:cubicBezTo>
                    <a:pt x="3078248" y="3645333"/>
                    <a:pt x="3065348" y="3648578"/>
                    <a:pt x="3053844" y="3655069"/>
                  </a:cubicBezTo>
                  <a:cubicBezTo>
                    <a:pt x="3042341" y="3661560"/>
                    <a:pt x="3033303" y="3669982"/>
                    <a:pt x="3026730" y="3680335"/>
                  </a:cubicBezTo>
                  <a:lnTo>
                    <a:pt x="2985072" y="3674912"/>
                  </a:lnTo>
                  <a:lnTo>
                    <a:pt x="3020074" y="3489300"/>
                  </a:lnTo>
                  <a:close/>
                  <a:moveTo>
                    <a:pt x="1418041" y="3489054"/>
                  </a:moveTo>
                  <a:lnTo>
                    <a:pt x="1651967" y="3489054"/>
                  </a:lnTo>
                  <a:lnTo>
                    <a:pt x="1651967" y="3523563"/>
                  </a:lnTo>
                  <a:cubicBezTo>
                    <a:pt x="1628960" y="3548049"/>
                    <a:pt x="1606159" y="3580586"/>
                    <a:pt x="1583564" y="3621176"/>
                  </a:cubicBezTo>
                  <a:cubicBezTo>
                    <a:pt x="1560968" y="3661766"/>
                    <a:pt x="1543508" y="3703506"/>
                    <a:pt x="1531183" y="3746396"/>
                  </a:cubicBezTo>
                  <a:cubicBezTo>
                    <a:pt x="1522309" y="3776633"/>
                    <a:pt x="1516640" y="3809746"/>
                    <a:pt x="1514175" y="3845734"/>
                  </a:cubicBezTo>
                  <a:lnTo>
                    <a:pt x="1468573" y="3845734"/>
                  </a:lnTo>
                  <a:cubicBezTo>
                    <a:pt x="1469066" y="3817305"/>
                    <a:pt x="1474653" y="3782960"/>
                    <a:pt x="1485335" y="3742699"/>
                  </a:cubicBezTo>
                  <a:cubicBezTo>
                    <a:pt x="1496017" y="3702438"/>
                    <a:pt x="1511340" y="3663614"/>
                    <a:pt x="1531307" y="3626229"/>
                  </a:cubicBezTo>
                  <a:cubicBezTo>
                    <a:pt x="1551273" y="3588844"/>
                    <a:pt x="1572513" y="3557333"/>
                    <a:pt x="1595026" y="3531698"/>
                  </a:cubicBezTo>
                  <a:lnTo>
                    <a:pt x="1418041" y="3531698"/>
                  </a:lnTo>
                  <a:lnTo>
                    <a:pt x="1418041" y="3489054"/>
                  </a:lnTo>
                  <a:close/>
                  <a:moveTo>
                    <a:pt x="960894" y="3097227"/>
                  </a:moveTo>
                  <a:cubicBezTo>
                    <a:pt x="940024" y="3097227"/>
                    <a:pt x="922728" y="3104129"/>
                    <a:pt x="909007" y="3117933"/>
                  </a:cubicBezTo>
                  <a:cubicBezTo>
                    <a:pt x="895285" y="3131737"/>
                    <a:pt x="888424" y="3148991"/>
                    <a:pt x="888424" y="3169697"/>
                  </a:cubicBezTo>
                  <a:cubicBezTo>
                    <a:pt x="888424" y="3182351"/>
                    <a:pt x="891423" y="3194593"/>
                    <a:pt x="897421" y="3206425"/>
                  </a:cubicBezTo>
                  <a:cubicBezTo>
                    <a:pt x="903420" y="3218257"/>
                    <a:pt x="912335" y="3227418"/>
                    <a:pt x="924166" y="3233910"/>
                  </a:cubicBezTo>
                  <a:cubicBezTo>
                    <a:pt x="935998" y="3240401"/>
                    <a:pt x="948734" y="3243646"/>
                    <a:pt x="962373" y="3243646"/>
                  </a:cubicBezTo>
                  <a:cubicBezTo>
                    <a:pt x="983572" y="3243646"/>
                    <a:pt x="1001073" y="3236826"/>
                    <a:pt x="1014877" y="3223187"/>
                  </a:cubicBezTo>
                  <a:cubicBezTo>
                    <a:pt x="1028681" y="3209547"/>
                    <a:pt x="1035583" y="3192211"/>
                    <a:pt x="1035583" y="3171176"/>
                  </a:cubicBezTo>
                  <a:cubicBezTo>
                    <a:pt x="1035583" y="3149813"/>
                    <a:pt x="1028476" y="3132148"/>
                    <a:pt x="1014261" y="3118179"/>
                  </a:cubicBezTo>
                  <a:cubicBezTo>
                    <a:pt x="1000046" y="3104211"/>
                    <a:pt x="982257" y="3097227"/>
                    <a:pt x="960894" y="3097227"/>
                  </a:cubicBezTo>
                  <a:close/>
                  <a:moveTo>
                    <a:pt x="3691180" y="2983839"/>
                  </a:moveTo>
                  <a:lnTo>
                    <a:pt x="3578039" y="3146773"/>
                  </a:lnTo>
                  <a:lnTo>
                    <a:pt x="3691180" y="3146773"/>
                  </a:lnTo>
                  <a:lnTo>
                    <a:pt x="3691180" y="2983839"/>
                  </a:lnTo>
                  <a:close/>
                  <a:moveTo>
                    <a:pt x="961634" y="2947604"/>
                  </a:moveTo>
                  <a:cubicBezTo>
                    <a:pt x="944708" y="2947604"/>
                    <a:pt x="930657" y="2953027"/>
                    <a:pt x="919483" y="2963872"/>
                  </a:cubicBezTo>
                  <a:cubicBezTo>
                    <a:pt x="908308" y="2974718"/>
                    <a:pt x="902721" y="2987700"/>
                    <a:pt x="902721" y="3002819"/>
                  </a:cubicBezTo>
                  <a:cubicBezTo>
                    <a:pt x="902721" y="3019909"/>
                    <a:pt x="908226" y="3033877"/>
                    <a:pt x="919236" y="3044723"/>
                  </a:cubicBezTo>
                  <a:cubicBezTo>
                    <a:pt x="930247" y="3055569"/>
                    <a:pt x="944543" y="3060992"/>
                    <a:pt x="962127" y="3060992"/>
                  </a:cubicBezTo>
                  <a:cubicBezTo>
                    <a:pt x="979217" y="3060992"/>
                    <a:pt x="993226" y="3055610"/>
                    <a:pt x="1004155" y="3044847"/>
                  </a:cubicBezTo>
                  <a:cubicBezTo>
                    <a:pt x="1015083" y="3034083"/>
                    <a:pt x="1020547" y="3020895"/>
                    <a:pt x="1020547" y="3005284"/>
                  </a:cubicBezTo>
                  <a:cubicBezTo>
                    <a:pt x="1020547" y="2989015"/>
                    <a:pt x="1014918" y="2975335"/>
                    <a:pt x="1003662" y="2964242"/>
                  </a:cubicBezTo>
                  <a:cubicBezTo>
                    <a:pt x="992405" y="2953150"/>
                    <a:pt x="978396" y="2947604"/>
                    <a:pt x="961634" y="2947604"/>
                  </a:cubicBezTo>
                  <a:close/>
                  <a:moveTo>
                    <a:pt x="3699315" y="2912601"/>
                  </a:moveTo>
                  <a:lnTo>
                    <a:pt x="3735550" y="2912601"/>
                  </a:lnTo>
                  <a:lnTo>
                    <a:pt x="3735550" y="3146773"/>
                  </a:lnTo>
                  <a:lnTo>
                    <a:pt x="3784356" y="3146773"/>
                  </a:lnTo>
                  <a:lnTo>
                    <a:pt x="3784356" y="3187445"/>
                  </a:lnTo>
                  <a:lnTo>
                    <a:pt x="3735550" y="3187445"/>
                  </a:lnTo>
                  <a:lnTo>
                    <a:pt x="3735550" y="3273965"/>
                  </a:lnTo>
                  <a:lnTo>
                    <a:pt x="3691180" y="3273965"/>
                  </a:lnTo>
                  <a:lnTo>
                    <a:pt x="3691180" y="3187445"/>
                  </a:lnTo>
                  <a:lnTo>
                    <a:pt x="3534409" y="3187445"/>
                  </a:lnTo>
                  <a:lnTo>
                    <a:pt x="3534409" y="3146773"/>
                  </a:lnTo>
                  <a:lnTo>
                    <a:pt x="3699315" y="2912601"/>
                  </a:lnTo>
                  <a:close/>
                  <a:moveTo>
                    <a:pt x="961141" y="2911122"/>
                  </a:moveTo>
                  <a:cubicBezTo>
                    <a:pt x="992692" y="2911122"/>
                    <a:pt x="1018082" y="2920284"/>
                    <a:pt x="1037308" y="2938607"/>
                  </a:cubicBezTo>
                  <a:cubicBezTo>
                    <a:pt x="1056535" y="2956929"/>
                    <a:pt x="1066148" y="2979237"/>
                    <a:pt x="1066148" y="3005530"/>
                  </a:cubicBezTo>
                  <a:cubicBezTo>
                    <a:pt x="1066148" y="3022292"/>
                    <a:pt x="1061753" y="3036877"/>
                    <a:pt x="1052961" y="3049284"/>
                  </a:cubicBezTo>
                  <a:cubicBezTo>
                    <a:pt x="1044169" y="3061690"/>
                    <a:pt x="1030817" y="3071263"/>
                    <a:pt x="1012905" y="3078000"/>
                  </a:cubicBezTo>
                  <a:cubicBezTo>
                    <a:pt x="1035090" y="3085231"/>
                    <a:pt x="1051975" y="3096899"/>
                    <a:pt x="1063560" y="3113003"/>
                  </a:cubicBezTo>
                  <a:cubicBezTo>
                    <a:pt x="1075146" y="3129107"/>
                    <a:pt x="1080938" y="3148334"/>
                    <a:pt x="1080938" y="3170683"/>
                  </a:cubicBezTo>
                  <a:cubicBezTo>
                    <a:pt x="1080938" y="3201577"/>
                    <a:pt x="1070010" y="3227542"/>
                    <a:pt x="1048154" y="3248576"/>
                  </a:cubicBezTo>
                  <a:cubicBezTo>
                    <a:pt x="1026298" y="3269610"/>
                    <a:pt x="997540" y="3280128"/>
                    <a:pt x="961880" y="3280128"/>
                  </a:cubicBezTo>
                  <a:cubicBezTo>
                    <a:pt x="926221" y="3280128"/>
                    <a:pt x="897463" y="3269569"/>
                    <a:pt x="875607" y="3248453"/>
                  </a:cubicBezTo>
                  <a:cubicBezTo>
                    <a:pt x="853751" y="3227336"/>
                    <a:pt x="842822" y="3201002"/>
                    <a:pt x="842822" y="3169451"/>
                  </a:cubicBezTo>
                  <a:cubicBezTo>
                    <a:pt x="842822" y="3145951"/>
                    <a:pt x="848779" y="3126273"/>
                    <a:pt x="860693" y="3110415"/>
                  </a:cubicBezTo>
                  <a:cubicBezTo>
                    <a:pt x="872607" y="3094557"/>
                    <a:pt x="889575" y="3083752"/>
                    <a:pt x="911595" y="3078000"/>
                  </a:cubicBezTo>
                  <a:cubicBezTo>
                    <a:pt x="893190" y="3071263"/>
                    <a:pt x="879550" y="3061649"/>
                    <a:pt x="870677" y="3049160"/>
                  </a:cubicBezTo>
                  <a:cubicBezTo>
                    <a:pt x="861803" y="3036671"/>
                    <a:pt x="857366" y="3021717"/>
                    <a:pt x="857366" y="3004298"/>
                  </a:cubicBezTo>
                  <a:cubicBezTo>
                    <a:pt x="857366" y="2978005"/>
                    <a:pt x="866815" y="2955902"/>
                    <a:pt x="885713" y="2937990"/>
                  </a:cubicBezTo>
                  <a:cubicBezTo>
                    <a:pt x="904611" y="2920078"/>
                    <a:pt x="929754" y="2911122"/>
                    <a:pt x="961141" y="2911122"/>
                  </a:cubicBezTo>
                  <a:close/>
                  <a:moveTo>
                    <a:pt x="753091" y="2166800"/>
                  </a:moveTo>
                  <a:cubicBezTo>
                    <a:pt x="733372" y="2166800"/>
                    <a:pt x="716199" y="2174852"/>
                    <a:pt x="701574" y="2190957"/>
                  </a:cubicBezTo>
                  <a:cubicBezTo>
                    <a:pt x="686948" y="2207061"/>
                    <a:pt x="679635" y="2227931"/>
                    <a:pt x="679635" y="2253567"/>
                  </a:cubicBezTo>
                  <a:cubicBezTo>
                    <a:pt x="679635" y="2276573"/>
                    <a:pt x="686578" y="2295266"/>
                    <a:pt x="700464" y="2309645"/>
                  </a:cubicBezTo>
                  <a:cubicBezTo>
                    <a:pt x="714350" y="2324024"/>
                    <a:pt x="731482" y="2331213"/>
                    <a:pt x="751859" y="2331213"/>
                  </a:cubicBezTo>
                  <a:cubicBezTo>
                    <a:pt x="772400" y="2331213"/>
                    <a:pt x="789285" y="2324024"/>
                    <a:pt x="802514" y="2309645"/>
                  </a:cubicBezTo>
                  <a:cubicBezTo>
                    <a:pt x="815743" y="2295266"/>
                    <a:pt x="822357" y="2275341"/>
                    <a:pt x="822357" y="2249870"/>
                  </a:cubicBezTo>
                  <a:cubicBezTo>
                    <a:pt x="822357" y="2224398"/>
                    <a:pt x="815578" y="2204185"/>
                    <a:pt x="802021" y="2189231"/>
                  </a:cubicBezTo>
                  <a:cubicBezTo>
                    <a:pt x="788464" y="2174277"/>
                    <a:pt x="772154" y="2166800"/>
                    <a:pt x="753091" y="2166800"/>
                  </a:cubicBezTo>
                  <a:close/>
                  <a:moveTo>
                    <a:pt x="3871622" y="2130072"/>
                  </a:moveTo>
                  <a:cubicBezTo>
                    <a:pt x="3891342" y="2130072"/>
                    <a:pt x="3909501" y="2134304"/>
                    <a:pt x="3926098" y="2142767"/>
                  </a:cubicBezTo>
                  <a:cubicBezTo>
                    <a:pt x="3942696" y="2151230"/>
                    <a:pt x="3955390" y="2162774"/>
                    <a:pt x="3964182" y="2177400"/>
                  </a:cubicBezTo>
                  <a:cubicBezTo>
                    <a:pt x="3972974" y="2192025"/>
                    <a:pt x="3977369" y="2207554"/>
                    <a:pt x="3977369" y="2223987"/>
                  </a:cubicBezTo>
                  <a:cubicBezTo>
                    <a:pt x="3977369" y="2239599"/>
                    <a:pt x="3973179" y="2253813"/>
                    <a:pt x="3964798" y="2266631"/>
                  </a:cubicBezTo>
                  <a:cubicBezTo>
                    <a:pt x="3956417" y="2279449"/>
                    <a:pt x="3944010" y="2289638"/>
                    <a:pt x="3927577" y="2297197"/>
                  </a:cubicBezTo>
                  <a:cubicBezTo>
                    <a:pt x="3948940" y="2302127"/>
                    <a:pt x="3965538" y="2312356"/>
                    <a:pt x="3977369" y="2327886"/>
                  </a:cubicBezTo>
                  <a:cubicBezTo>
                    <a:pt x="3989201" y="2343415"/>
                    <a:pt x="3995117" y="2362847"/>
                    <a:pt x="3995117" y="2386182"/>
                  </a:cubicBezTo>
                  <a:cubicBezTo>
                    <a:pt x="3995117" y="2417734"/>
                    <a:pt x="3983614" y="2444479"/>
                    <a:pt x="3960608" y="2466417"/>
                  </a:cubicBezTo>
                  <a:cubicBezTo>
                    <a:pt x="3937601" y="2488355"/>
                    <a:pt x="3908515" y="2499324"/>
                    <a:pt x="3873348" y="2499324"/>
                  </a:cubicBezTo>
                  <a:cubicBezTo>
                    <a:pt x="3841632" y="2499324"/>
                    <a:pt x="3815298" y="2489875"/>
                    <a:pt x="3794346" y="2470977"/>
                  </a:cubicBezTo>
                  <a:cubicBezTo>
                    <a:pt x="3773393" y="2452079"/>
                    <a:pt x="3761438" y="2427594"/>
                    <a:pt x="3758480" y="2397521"/>
                  </a:cubicBezTo>
                  <a:lnTo>
                    <a:pt x="3802850" y="2391605"/>
                  </a:lnTo>
                  <a:cubicBezTo>
                    <a:pt x="3807944" y="2416748"/>
                    <a:pt x="3816613" y="2434865"/>
                    <a:pt x="3828855" y="2445958"/>
                  </a:cubicBezTo>
                  <a:cubicBezTo>
                    <a:pt x="3841098" y="2457050"/>
                    <a:pt x="3856011" y="2462596"/>
                    <a:pt x="3873594" y="2462596"/>
                  </a:cubicBezTo>
                  <a:cubicBezTo>
                    <a:pt x="3894464" y="2462596"/>
                    <a:pt x="3912089" y="2455366"/>
                    <a:pt x="3926468" y="2440904"/>
                  </a:cubicBezTo>
                  <a:cubicBezTo>
                    <a:pt x="3940847" y="2426443"/>
                    <a:pt x="3948036" y="2408531"/>
                    <a:pt x="3948036" y="2387168"/>
                  </a:cubicBezTo>
                  <a:cubicBezTo>
                    <a:pt x="3948036" y="2366791"/>
                    <a:pt x="3941381" y="2349988"/>
                    <a:pt x="3928070" y="2336760"/>
                  </a:cubicBezTo>
                  <a:cubicBezTo>
                    <a:pt x="3914759" y="2323531"/>
                    <a:pt x="3897833" y="2316917"/>
                    <a:pt x="3877292" y="2316917"/>
                  </a:cubicBezTo>
                  <a:cubicBezTo>
                    <a:pt x="3868911" y="2316917"/>
                    <a:pt x="3858476" y="2318560"/>
                    <a:pt x="3845987" y="2321847"/>
                  </a:cubicBezTo>
                  <a:lnTo>
                    <a:pt x="3850917" y="2282900"/>
                  </a:lnTo>
                  <a:cubicBezTo>
                    <a:pt x="3853875" y="2283229"/>
                    <a:pt x="3856257" y="2283393"/>
                    <a:pt x="3858065" y="2283393"/>
                  </a:cubicBezTo>
                  <a:cubicBezTo>
                    <a:pt x="3876963" y="2283393"/>
                    <a:pt x="3893971" y="2278463"/>
                    <a:pt x="3909090" y="2268603"/>
                  </a:cubicBezTo>
                  <a:cubicBezTo>
                    <a:pt x="3924208" y="2258743"/>
                    <a:pt x="3931768" y="2243543"/>
                    <a:pt x="3931768" y="2223001"/>
                  </a:cubicBezTo>
                  <a:cubicBezTo>
                    <a:pt x="3931768" y="2206733"/>
                    <a:pt x="3926262" y="2193257"/>
                    <a:pt x="3915252" y="2182576"/>
                  </a:cubicBezTo>
                  <a:cubicBezTo>
                    <a:pt x="3904242" y="2171894"/>
                    <a:pt x="3890027" y="2166554"/>
                    <a:pt x="3872608" y="2166554"/>
                  </a:cubicBezTo>
                  <a:cubicBezTo>
                    <a:pt x="3855354" y="2166554"/>
                    <a:pt x="3840975" y="2171977"/>
                    <a:pt x="3829471" y="2182822"/>
                  </a:cubicBezTo>
                  <a:cubicBezTo>
                    <a:pt x="3817968" y="2193668"/>
                    <a:pt x="3810573" y="2209937"/>
                    <a:pt x="3807287" y="2231629"/>
                  </a:cubicBezTo>
                  <a:lnTo>
                    <a:pt x="3762917" y="2223741"/>
                  </a:lnTo>
                  <a:cubicBezTo>
                    <a:pt x="3768340" y="2193997"/>
                    <a:pt x="3780665" y="2170950"/>
                    <a:pt x="3799892" y="2154599"/>
                  </a:cubicBezTo>
                  <a:cubicBezTo>
                    <a:pt x="3819119" y="2138248"/>
                    <a:pt x="3843029" y="2130072"/>
                    <a:pt x="3871622" y="2130072"/>
                  </a:cubicBezTo>
                  <a:close/>
                  <a:moveTo>
                    <a:pt x="747668" y="2130072"/>
                  </a:moveTo>
                  <a:cubicBezTo>
                    <a:pt x="771168" y="2130072"/>
                    <a:pt x="792654" y="2136399"/>
                    <a:pt x="812127" y="2149052"/>
                  </a:cubicBezTo>
                  <a:cubicBezTo>
                    <a:pt x="831600" y="2161706"/>
                    <a:pt x="846390" y="2179741"/>
                    <a:pt x="856497" y="2203158"/>
                  </a:cubicBezTo>
                  <a:cubicBezTo>
                    <a:pt x="866603" y="2226576"/>
                    <a:pt x="871656" y="2260469"/>
                    <a:pt x="871656" y="2304838"/>
                  </a:cubicBezTo>
                  <a:cubicBezTo>
                    <a:pt x="871656" y="2351015"/>
                    <a:pt x="866644" y="2387784"/>
                    <a:pt x="856620" y="2415145"/>
                  </a:cubicBezTo>
                  <a:cubicBezTo>
                    <a:pt x="846596" y="2442507"/>
                    <a:pt x="831683" y="2463336"/>
                    <a:pt x="811881" y="2477632"/>
                  </a:cubicBezTo>
                  <a:cubicBezTo>
                    <a:pt x="792079" y="2491929"/>
                    <a:pt x="768867" y="2499078"/>
                    <a:pt x="742245" y="2499078"/>
                  </a:cubicBezTo>
                  <a:cubicBezTo>
                    <a:pt x="713981" y="2499078"/>
                    <a:pt x="690892" y="2491231"/>
                    <a:pt x="672980" y="2475537"/>
                  </a:cubicBezTo>
                  <a:cubicBezTo>
                    <a:pt x="655068" y="2459844"/>
                    <a:pt x="644304" y="2437782"/>
                    <a:pt x="640689" y="2409353"/>
                  </a:cubicBezTo>
                  <a:lnTo>
                    <a:pt x="683333" y="2405409"/>
                  </a:lnTo>
                  <a:cubicBezTo>
                    <a:pt x="686948" y="2425457"/>
                    <a:pt x="693850" y="2440001"/>
                    <a:pt x="704039" y="2449039"/>
                  </a:cubicBezTo>
                  <a:cubicBezTo>
                    <a:pt x="714227" y="2458077"/>
                    <a:pt x="727291" y="2462596"/>
                    <a:pt x="743231" y="2462596"/>
                  </a:cubicBezTo>
                  <a:cubicBezTo>
                    <a:pt x="756871" y="2462596"/>
                    <a:pt x="768826" y="2459474"/>
                    <a:pt x="779097" y="2453229"/>
                  </a:cubicBezTo>
                  <a:cubicBezTo>
                    <a:pt x="789367" y="2446985"/>
                    <a:pt x="797789" y="2438645"/>
                    <a:pt x="804363" y="2428210"/>
                  </a:cubicBezTo>
                  <a:cubicBezTo>
                    <a:pt x="810936" y="2417775"/>
                    <a:pt x="816441" y="2403683"/>
                    <a:pt x="820878" y="2385936"/>
                  </a:cubicBezTo>
                  <a:cubicBezTo>
                    <a:pt x="825315" y="2368188"/>
                    <a:pt x="827533" y="2350111"/>
                    <a:pt x="827533" y="2331706"/>
                  </a:cubicBezTo>
                  <a:cubicBezTo>
                    <a:pt x="827533" y="2329734"/>
                    <a:pt x="827451" y="2326776"/>
                    <a:pt x="827287" y="2322832"/>
                  </a:cubicBezTo>
                  <a:cubicBezTo>
                    <a:pt x="818413" y="2336965"/>
                    <a:pt x="806293" y="2348427"/>
                    <a:pt x="790929" y="2357219"/>
                  </a:cubicBezTo>
                  <a:cubicBezTo>
                    <a:pt x="775564" y="2366010"/>
                    <a:pt x="758925" y="2370406"/>
                    <a:pt x="741013" y="2370406"/>
                  </a:cubicBezTo>
                  <a:cubicBezTo>
                    <a:pt x="711105" y="2370406"/>
                    <a:pt x="685798" y="2359560"/>
                    <a:pt x="665092" y="2337869"/>
                  </a:cubicBezTo>
                  <a:cubicBezTo>
                    <a:pt x="644386" y="2316177"/>
                    <a:pt x="634033" y="2287583"/>
                    <a:pt x="634033" y="2252088"/>
                  </a:cubicBezTo>
                  <a:cubicBezTo>
                    <a:pt x="634033" y="2215442"/>
                    <a:pt x="644838" y="2185945"/>
                    <a:pt x="666448" y="2163596"/>
                  </a:cubicBezTo>
                  <a:cubicBezTo>
                    <a:pt x="688057" y="2141247"/>
                    <a:pt x="715131" y="2130072"/>
                    <a:pt x="747668" y="2130072"/>
                  </a:cubicBezTo>
                  <a:close/>
                  <a:moveTo>
                    <a:pt x="1552575" y="1936750"/>
                  </a:moveTo>
                  <a:lnTo>
                    <a:pt x="1562100" y="1939925"/>
                  </a:lnTo>
                  <a:lnTo>
                    <a:pt x="2228850" y="2241550"/>
                  </a:lnTo>
                  <a:lnTo>
                    <a:pt x="2247900" y="2225675"/>
                  </a:lnTo>
                  <a:lnTo>
                    <a:pt x="2266950" y="2212975"/>
                  </a:lnTo>
                  <a:lnTo>
                    <a:pt x="2289175" y="2206625"/>
                  </a:lnTo>
                  <a:lnTo>
                    <a:pt x="2314575" y="2203450"/>
                  </a:lnTo>
                  <a:lnTo>
                    <a:pt x="2336800" y="2206625"/>
                  </a:lnTo>
                  <a:lnTo>
                    <a:pt x="2359025" y="2212975"/>
                  </a:lnTo>
                  <a:lnTo>
                    <a:pt x="2378075" y="2222500"/>
                  </a:lnTo>
                  <a:lnTo>
                    <a:pt x="2393950" y="2235200"/>
                  </a:lnTo>
                  <a:lnTo>
                    <a:pt x="2406650" y="2251075"/>
                  </a:lnTo>
                  <a:lnTo>
                    <a:pt x="2419350" y="2270125"/>
                  </a:lnTo>
                  <a:lnTo>
                    <a:pt x="2425700" y="2292350"/>
                  </a:lnTo>
                  <a:lnTo>
                    <a:pt x="2425700" y="2314575"/>
                  </a:lnTo>
                  <a:lnTo>
                    <a:pt x="2425700" y="2336800"/>
                  </a:lnTo>
                  <a:lnTo>
                    <a:pt x="2419350" y="2359025"/>
                  </a:lnTo>
                  <a:lnTo>
                    <a:pt x="2406650" y="2378075"/>
                  </a:lnTo>
                  <a:lnTo>
                    <a:pt x="2393950" y="2393950"/>
                  </a:lnTo>
                  <a:lnTo>
                    <a:pt x="2378075" y="2406650"/>
                  </a:lnTo>
                  <a:lnTo>
                    <a:pt x="2359025" y="2419350"/>
                  </a:lnTo>
                  <a:lnTo>
                    <a:pt x="2336800" y="2425700"/>
                  </a:lnTo>
                  <a:lnTo>
                    <a:pt x="2330450" y="2425700"/>
                  </a:lnTo>
                  <a:lnTo>
                    <a:pt x="2330450" y="3467100"/>
                  </a:lnTo>
                  <a:lnTo>
                    <a:pt x="2327275" y="3470275"/>
                  </a:lnTo>
                  <a:lnTo>
                    <a:pt x="2324100" y="3473450"/>
                  </a:lnTo>
                  <a:lnTo>
                    <a:pt x="2320925" y="3476625"/>
                  </a:lnTo>
                  <a:lnTo>
                    <a:pt x="2314575" y="3476625"/>
                  </a:lnTo>
                  <a:lnTo>
                    <a:pt x="2308225" y="3476625"/>
                  </a:lnTo>
                  <a:lnTo>
                    <a:pt x="2305050" y="3473450"/>
                  </a:lnTo>
                  <a:lnTo>
                    <a:pt x="2301875" y="3470275"/>
                  </a:lnTo>
                  <a:lnTo>
                    <a:pt x="2301875" y="3467100"/>
                  </a:lnTo>
                  <a:lnTo>
                    <a:pt x="2301875" y="2425700"/>
                  </a:lnTo>
                  <a:lnTo>
                    <a:pt x="2292350" y="2425700"/>
                  </a:lnTo>
                  <a:lnTo>
                    <a:pt x="2270125" y="2416175"/>
                  </a:lnTo>
                  <a:lnTo>
                    <a:pt x="2251075" y="2406650"/>
                  </a:lnTo>
                  <a:lnTo>
                    <a:pt x="2232025" y="2390775"/>
                  </a:lnTo>
                  <a:lnTo>
                    <a:pt x="1098550" y="2882900"/>
                  </a:lnTo>
                  <a:lnTo>
                    <a:pt x="1089025" y="2886075"/>
                  </a:lnTo>
                  <a:lnTo>
                    <a:pt x="1076325" y="2882900"/>
                  </a:lnTo>
                  <a:lnTo>
                    <a:pt x="1066800" y="2873375"/>
                  </a:lnTo>
                  <a:lnTo>
                    <a:pt x="1060450" y="2863850"/>
                  </a:lnTo>
                  <a:lnTo>
                    <a:pt x="1057275" y="2851150"/>
                  </a:lnTo>
                  <a:lnTo>
                    <a:pt x="1057275" y="2838450"/>
                  </a:lnTo>
                  <a:lnTo>
                    <a:pt x="1063625" y="2828925"/>
                  </a:lnTo>
                  <a:lnTo>
                    <a:pt x="1069975" y="2819400"/>
                  </a:lnTo>
                  <a:lnTo>
                    <a:pt x="2203450" y="2330450"/>
                  </a:lnTo>
                  <a:lnTo>
                    <a:pt x="2203450" y="2314575"/>
                  </a:lnTo>
                  <a:lnTo>
                    <a:pt x="2203450" y="2305050"/>
                  </a:lnTo>
                  <a:lnTo>
                    <a:pt x="1533525" y="2003425"/>
                  </a:lnTo>
                  <a:lnTo>
                    <a:pt x="1527175" y="1993900"/>
                  </a:lnTo>
                  <a:lnTo>
                    <a:pt x="1520825" y="1984375"/>
                  </a:lnTo>
                  <a:lnTo>
                    <a:pt x="1520825" y="1971675"/>
                  </a:lnTo>
                  <a:lnTo>
                    <a:pt x="1524000" y="1958975"/>
                  </a:lnTo>
                  <a:lnTo>
                    <a:pt x="1530350" y="1949450"/>
                  </a:lnTo>
                  <a:lnTo>
                    <a:pt x="1539875" y="1939925"/>
                  </a:lnTo>
                  <a:lnTo>
                    <a:pt x="1552575" y="1936750"/>
                  </a:lnTo>
                  <a:close/>
                  <a:moveTo>
                    <a:pt x="1093997" y="1385750"/>
                  </a:moveTo>
                  <a:cubicBezTo>
                    <a:pt x="1073620" y="1385750"/>
                    <a:pt x="1057352" y="1394378"/>
                    <a:pt x="1045191" y="1411632"/>
                  </a:cubicBezTo>
                  <a:cubicBezTo>
                    <a:pt x="1029908" y="1433653"/>
                    <a:pt x="1022267" y="1474325"/>
                    <a:pt x="1022267" y="1533648"/>
                  </a:cubicBezTo>
                  <a:cubicBezTo>
                    <a:pt x="1022267" y="1592972"/>
                    <a:pt x="1029210" y="1632452"/>
                    <a:pt x="1043096" y="1652090"/>
                  </a:cubicBezTo>
                  <a:cubicBezTo>
                    <a:pt x="1056982" y="1671727"/>
                    <a:pt x="1074113" y="1681546"/>
                    <a:pt x="1094490" y="1681546"/>
                  </a:cubicBezTo>
                  <a:cubicBezTo>
                    <a:pt x="1114867" y="1681546"/>
                    <a:pt x="1131999" y="1671686"/>
                    <a:pt x="1145885" y="1651966"/>
                  </a:cubicBezTo>
                  <a:cubicBezTo>
                    <a:pt x="1159771" y="1632247"/>
                    <a:pt x="1166714" y="1592807"/>
                    <a:pt x="1166714" y="1533648"/>
                  </a:cubicBezTo>
                  <a:cubicBezTo>
                    <a:pt x="1166714" y="1474160"/>
                    <a:pt x="1159771" y="1434639"/>
                    <a:pt x="1145885" y="1415083"/>
                  </a:cubicBezTo>
                  <a:cubicBezTo>
                    <a:pt x="1131999" y="1395528"/>
                    <a:pt x="1114703" y="1385750"/>
                    <a:pt x="1093997" y="1385750"/>
                  </a:cubicBezTo>
                  <a:close/>
                  <a:moveTo>
                    <a:pt x="3668996" y="1349022"/>
                  </a:moveTo>
                  <a:cubicBezTo>
                    <a:pt x="3703670" y="1349022"/>
                    <a:pt x="3731113" y="1358636"/>
                    <a:pt x="3751326" y="1377862"/>
                  </a:cubicBezTo>
                  <a:cubicBezTo>
                    <a:pt x="3771538" y="1397089"/>
                    <a:pt x="3781645" y="1420917"/>
                    <a:pt x="3781645" y="1449346"/>
                  </a:cubicBezTo>
                  <a:cubicBezTo>
                    <a:pt x="3781645" y="1463807"/>
                    <a:pt x="3778687" y="1478022"/>
                    <a:pt x="3772771" y="1491990"/>
                  </a:cubicBezTo>
                  <a:cubicBezTo>
                    <a:pt x="3766855" y="1505958"/>
                    <a:pt x="3757036" y="1520666"/>
                    <a:pt x="3743315" y="1536113"/>
                  </a:cubicBezTo>
                  <a:cubicBezTo>
                    <a:pt x="3729593" y="1551560"/>
                    <a:pt x="3706792" y="1572759"/>
                    <a:pt x="3674912" y="1599709"/>
                  </a:cubicBezTo>
                  <a:cubicBezTo>
                    <a:pt x="3648290" y="1622058"/>
                    <a:pt x="3631200" y="1637218"/>
                    <a:pt x="3623640" y="1645188"/>
                  </a:cubicBezTo>
                  <a:cubicBezTo>
                    <a:pt x="3616081" y="1653158"/>
                    <a:pt x="3609837" y="1661169"/>
                    <a:pt x="3604907" y="1669221"/>
                  </a:cubicBezTo>
                  <a:lnTo>
                    <a:pt x="3782138" y="1669221"/>
                  </a:lnTo>
                  <a:lnTo>
                    <a:pt x="3782138" y="1711865"/>
                  </a:lnTo>
                  <a:lnTo>
                    <a:pt x="3543283" y="1711865"/>
                  </a:lnTo>
                  <a:cubicBezTo>
                    <a:pt x="3542954" y="1701184"/>
                    <a:pt x="3544679" y="1690913"/>
                    <a:pt x="3548459" y="1681053"/>
                  </a:cubicBezTo>
                  <a:cubicBezTo>
                    <a:pt x="3554539" y="1664784"/>
                    <a:pt x="3564276" y="1648762"/>
                    <a:pt x="3577669" y="1632986"/>
                  </a:cubicBezTo>
                  <a:cubicBezTo>
                    <a:pt x="3591062" y="1617210"/>
                    <a:pt x="3610412" y="1598970"/>
                    <a:pt x="3635719" y="1578264"/>
                  </a:cubicBezTo>
                  <a:cubicBezTo>
                    <a:pt x="3674994" y="1546055"/>
                    <a:pt x="3701533" y="1520543"/>
                    <a:pt x="3715337" y="1501727"/>
                  </a:cubicBezTo>
                  <a:cubicBezTo>
                    <a:pt x="3729141" y="1482911"/>
                    <a:pt x="3736043" y="1465122"/>
                    <a:pt x="3736043" y="1448360"/>
                  </a:cubicBezTo>
                  <a:cubicBezTo>
                    <a:pt x="3736043" y="1430777"/>
                    <a:pt x="3729757" y="1415946"/>
                    <a:pt x="3717186" y="1403868"/>
                  </a:cubicBezTo>
                  <a:cubicBezTo>
                    <a:pt x="3704615" y="1391789"/>
                    <a:pt x="3688223" y="1385750"/>
                    <a:pt x="3668010" y="1385750"/>
                  </a:cubicBezTo>
                  <a:cubicBezTo>
                    <a:pt x="3646647" y="1385750"/>
                    <a:pt x="3629556" y="1392159"/>
                    <a:pt x="3616739" y="1404977"/>
                  </a:cubicBezTo>
                  <a:cubicBezTo>
                    <a:pt x="3603921" y="1417795"/>
                    <a:pt x="3597430" y="1435542"/>
                    <a:pt x="3597265" y="1458220"/>
                  </a:cubicBezTo>
                  <a:lnTo>
                    <a:pt x="3551663" y="1453537"/>
                  </a:lnTo>
                  <a:cubicBezTo>
                    <a:pt x="3554786" y="1419520"/>
                    <a:pt x="3566535" y="1393597"/>
                    <a:pt x="3586912" y="1375767"/>
                  </a:cubicBezTo>
                  <a:cubicBezTo>
                    <a:pt x="3607289" y="1357937"/>
                    <a:pt x="3634651" y="1349022"/>
                    <a:pt x="3668996" y="1349022"/>
                  </a:cubicBezTo>
                  <a:close/>
                  <a:moveTo>
                    <a:pt x="1094490" y="1349022"/>
                  </a:moveTo>
                  <a:cubicBezTo>
                    <a:pt x="1113881" y="1349022"/>
                    <a:pt x="1130890" y="1352925"/>
                    <a:pt x="1145515" y="1360731"/>
                  </a:cubicBezTo>
                  <a:cubicBezTo>
                    <a:pt x="1160141" y="1368536"/>
                    <a:pt x="1172219" y="1379793"/>
                    <a:pt x="1181750" y="1394501"/>
                  </a:cubicBezTo>
                  <a:cubicBezTo>
                    <a:pt x="1191281" y="1409208"/>
                    <a:pt x="1198758" y="1427121"/>
                    <a:pt x="1204181" y="1448237"/>
                  </a:cubicBezTo>
                  <a:cubicBezTo>
                    <a:pt x="1209604" y="1469354"/>
                    <a:pt x="1212316" y="1497824"/>
                    <a:pt x="1212316" y="1533648"/>
                  </a:cubicBezTo>
                  <a:cubicBezTo>
                    <a:pt x="1212316" y="1576046"/>
                    <a:pt x="1207961" y="1610267"/>
                    <a:pt x="1199251" y="1636314"/>
                  </a:cubicBezTo>
                  <a:cubicBezTo>
                    <a:pt x="1190542" y="1662360"/>
                    <a:pt x="1177519" y="1682491"/>
                    <a:pt x="1160182" y="1696706"/>
                  </a:cubicBezTo>
                  <a:cubicBezTo>
                    <a:pt x="1142845" y="1710920"/>
                    <a:pt x="1120948" y="1718028"/>
                    <a:pt x="1094490" y="1718028"/>
                  </a:cubicBezTo>
                  <a:cubicBezTo>
                    <a:pt x="1059652" y="1718028"/>
                    <a:pt x="1032291" y="1705538"/>
                    <a:pt x="1012407" y="1680560"/>
                  </a:cubicBezTo>
                  <a:cubicBezTo>
                    <a:pt x="988579" y="1650487"/>
                    <a:pt x="976665" y="1601517"/>
                    <a:pt x="976665" y="1533648"/>
                  </a:cubicBezTo>
                  <a:cubicBezTo>
                    <a:pt x="976665" y="1490922"/>
                    <a:pt x="981061" y="1456536"/>
                    <a:pt x="989853" y="1430489"/>
                  </a:cubicBezTo>
                  <a:cubicBezTo>
                    <a:pt x="998644" y="1404443"/>
                    <a:pt x="1011709" y="1384353"/>
                    <a:pt x="1029045" y="1370221"/>
                  </a:cubicBezTo>
                  <a:cubicBezTo>
                    <a:pt x="1046382" y="1356088"/>
                    <a:pt x="1068197" y="1349022"/>
                    <a:pt x="1094490" y="1349022"/>
                  </a:cubicBezTo>
                  <a:close/>
                  <a:moveTo>
                    <a:pt x="838971" y="1349022"/>
                  </a:moveTo>
                  <a:lnTo>
                    <a:pt x="867565" y="1349022"/>
                  </a:lnTo>
                  <a:lnTo>
                    <a:pt x="867565" y="1711865"/>
                  </a:lnTo>
                  <a:lnTo>
                    <a:pt x="823195" y="1711865"/>
                  </a:lnTo>
                  <a:lnTo>
                    <a:pt x="823195" y="1429134"/>
                  </a:lnTo>
                  <a:cubicBezTo>
                    <a:pt x="812514" y="1439322"/>
                    <a:pt x="798505" y="1449511"/>
                    <a:pt x="781168" y="1459699"/>
                  </a:cubicBezTo>
                  <a:cubicBezTo>
                    <a:pt x="763831" y="1469888"/>
                    <a:pt x="748260" y="1477529"/>
                    <a:pt x="734456" y="1482623"/>
                  </a:cubicBezTo>
                  <a:lnTo>
                    <a:pt x="734456" y="1439733"/>
                  </a:lnTo>
                  <a:cubicBezTo>
                    <a:pt x="759270" y="1428065"/>
                    <a:pt x="780962" y="1413933"/>
                    <a:pt x="799532" y="1397335"/>
                  </a:cubicBezTo>
                  <a:cubicBezTo>
                    <a:pt x="818101" y="1380738"/>
                    <a:pt x="831247" y="1364634"/>
                    <a:pt x="838971" y="1349022"/>
                  </a:cubicBezTo>
                  <a:close/>
                  <a:moveTo>
                    <a:pt x="3115715" y="777254"/>
                  </a:moveTo>
                  <a:lnTo>
                    <a:pt x="3144309" y="777254"/>
                  </a:lnTo>
                  <a:lnTo>
                    <a:pt x="3144309" y="1140097"/>
                  </a:lnTo>
                  <a:lnTo>
                    <a:pt x="3099939" y="1140097"/>
                  </a:lnTo>
                  <a:lnTo>
                    <a:pt x="3099939" y="857366"/>
                  </a:lnTo>
                  <a:cubicBezTo>
                    <a:pt x="3089258" y="867554"/>
                    <a:pt x="3075249" y="877743"/>
                    <a:pt x="3057912" y="887931"/>
                  </a:cubicBezTo>
                  <a:cubicBezTo>
                    <a:pt x="3040575" y="898120"/>
                    <a:pt x="3025004" y="905761"/>
                    <a:pt x="3011200" y="910855"/>
                  </a:cubicBezTo>
                  <a:lnTo>
                    <a:pt x="3011200" y="867965"/>
                  </a:lnTo>
                  <a:cubicBezTo>
                    <a:pt x="3036014" y="856297"/>
                    <a:pt x="3057706" y="842165"/>
                    <a:pt x="3076276" y="825568"/>
                  </a:cubicBezTo>
                  <a:cubicBezTo>
                    <a:pt x="3094845" y="808970"/>
                    <a:pt x="3107991" y="792866"/>
                    <a:pt x="3115715" y="777254"/>
                  </a:cubicBezTo>
                  <a:close/>
                  <a:moveTo>
                    <a:pt x="1667915" y="777254"/>
                  </a:moveTo>
                  <a:lnTo>
                    <a:pt x="1696508" y="777254"/>
                  </a:lnTo>
                  <a:lnTo>
                    <a:pt x="1696508" y="1140097"/>
                  </a:lnTo>
                  <a:lnTo>
                    <a:pt x="1652139" y="1140097"/>
                  </a:lnTo>
                  <a:lnTo>
                    <a:pt x="1652139" y="857366"/>
                  </a:lnTo>
                  <a:cubicBezTo>
                    <a:pt x="1641457" y="867554"/>
                    <a:pt x="1627448" y="877743"/>
                    <a:pt x="1610111" y="887931"/>
                  </a:cubicBezTo>
                  <a:cubicBezTo>
                    <a:pt x="1592774" y="898120"/>
                    <a:pt x="1577204" y="905761"/>
                    <a:pt x="1563400" y="910856"/>
                  </a:cubicBezTo>
                  <a:lnTo>
                    <a:pt x="1563400" y="867965"/>
                  </a:lnTo>
                  <a:cubicBezTo>
                    <a:pt x="1588214" y="856297"/>
                    <a:pt x="1609906" y="842165"/>
                    <a:pt x="1628475" y="825568"/>
                  </a:cubicBezTo>
                  <a:cubicBezTo>
                    <a:pt x="1647045" y="808970"/>
                    <a:pt x="1660191" y="792866"/>
                    <a:pt x="1667915" y="777254"/>
                  </a:cubicBezTo>
                  <a:close/>
                  <a:moveTo>
                    <a:pt x="1429790" y="777254"/>
                  </a:moveTo>
                  <a:lnTo>
                    <a:pt x="1458383" y="777254"/>
                  </a:lnTo>
                  <a:lnTo>
                    <a:pt x="1458383" y="1140097"/>
                  </a:lnTo>
                  <a:lnTo>
                    <a:pt x="1414014" y="1140097"/>
                  </a:lnTo>
                  <a:lnTo>
                    <a:pt x="1414014" y="857366"/>
                  </a:lnTo>
                  <a:cubicBezTo>
                    <a:pt x="1403332" y="867554"/>
                    <a:pt x="1389323" y="877743"/>
                    <a:pt x="1371986" y="887931"/>
                  </a:cubicBezTo>
                  <a:cubicBezTo>
                    <a:pt x="1354649" y="898120"/>
                    <a:pt x="1339079" y="905761"/>
                    <a:pt x="1325275" y="910856"/>
                  </a:cubicBezTo>
                  <a:lnTo>
                    <a:pt x="1325275" y="867965"/>
                  </a:lnTo>
                  <a:cubicBezTo>
                    <a:pt x="1350089" y="856297"/>
                    <a:pt x="1371781" y="842165"/>
                    <a:pt x="1390350" y="825568"/>
                  </a:cubicBezTo>
                  <a:cubicBezTo>
                    <a:pt x="1408919" y="808970"/>
                    <a:pt x="1422066" y="792866"/>
                    <a:pt x="1429790" y="777254"/>
                  </a:cubicBezTo>
                  <a:close/>
                  <a:moveTo>
                    <a:pt x="2449527" y="567973"/>
                  </a:moveTo>
                  <a:cubicBezTo>
                    <a:pt x="2484201" y="567973"/>
                    <a:pt x="2511644" y="577587"/>
                    <a:pt x="2531857" y="596813"/>
                  </a:cubicBezTo>
                  <a:cubicBezTo>
                    <a:pt x="2552070" y="616040"/>
                    <a:pt x="2562176" y="639868"/>
                    <a:pt x="2562176" y="668297"/>
                  </a:cubicBezTo>
                  <a:cubicBezTo>
                    <a:pt x="2562176" y="682759"/>
                    <a:pt x="2559218" y="696973"/>
                    <a:pt x="2553302" y="710941"/>
                  </a:cubicBezTo>
                  <a:cubicBezTo>
                    <a:pt x="2547386" y="724909"/>
                    <a:pt x="2537568" y="739617"/>
                    <a:pt x="2523846" y="755064"/>
                  </a:cubicBezTo>
                  <a:cubicBezTo>
                    <a:pt x="2510124" y="770511"/>
                    <a:pt x="2487323" y="791710"/>
                    <a:pt x="2455443" y="818660"/>
                  </a:cubicBezTo>
                  <a:cubicBezTo>
                    <a:pt x="2428822" y="841009"/>
                    <a:pt x="2411731" y="856169"/>
                    <a:pt x="2404172" y="864139"/>
                  </a:cubicBezTo>
                  <a:cubicBezTo>
                    <a:pt x="2396613" y="872109"/>
                    <a:pt x="2390368" y="880120"/>
                    <a:pt x="2385438" y="888172"/>
                  </a:cubicBezTo>
                  <a:lnTo>
                    <a:pt x="2562669" y="888172"/>
                  </a:lnTo>
                  <a:lnTo>
                    <a:pt x="2562669" y="930816"/>
                  </a:lnTo>
                  <a:lnTo>
                    <a:pt x="2323814" y="930816"/>
                  </a:lnTo>
                  <a:cubicBezTo>
                    <a:pt x="2323485" y="920135"/>
                    <a:pt x="2325211" y="909864"/>
                    <a:pt x="2328990" y="900004"/>
                  </a:cubicBezTo>
                  <a:cubicBezTo>
                    <a:pt x="2335071" y="883735"/>
                    <a:pt x="2344807" y="867713"/>
                    <a:pt x="2358200" y="851937"/>
                  </a:cubicBezTo>
                  <a:cubicBezTo>
                    <a:pt x="2371593" y="836161"/>
                    <a:pt x="2390943" y="817921"/>
                    <a:pt x="2416250" y="797215"/>
                  </a:cubicBezTo>
                  <a:cubicBezTo>
                    <a:pt x="2455525" y="765006"/>
                    <a:pt x="2482065" y="739494"/>
                    <a:pt x="2495869" y="720678"/>
                  </a:cubicBezTo>
                  <a:cubicBezTo>
                    <a:pt x="2509672" y="701862"/>
                    <a:pt x="2516574" y="684073"/>
                    <a:pt x="2516574" y="667311"/>
                  </a:cubicBezTo>
                  <a:cubicBezTo>
                    <a:pt x="2516574" y="649728"/>
                    <a:pt x="2510289" y="634897"/>
                    <a:pt x="2497717" y="622819"/>
                  </a:cubicBezTo>
                  <a:cubicBezTo>
                    <a:pt x="2485146" y="610740"/>
                    <a:pt x="2468754" y="604701"/>
                    <a:pt x="2448541" y="604701"/>
                  </a:cubicBezTo>
                  <a:cubicBezTo>
                    <a:pt x="2427178" y="604701"/>
                    <a:pt x="2410088" y="611110"/>
                    <a:pt x="2397270" y="623928"/>
                  </a:cubicBezTo>
                  <a:cubicBezTo>
                    <a:pt x="2384452" y="636746"/>
                    <a:pt x="2377961" y="654494"/>
                    <a:pt x="2377797" y="677171"/>
                  </a:cubicBezTo>
                  <a:lnTo>
                    <a:pt x="2332195" y="672488"/>
                  </a:lnTo>
                  <a:cubicBezTo>
                    <a:pt x="2335317" y="638471"/>
                    <a:pt x="2347067" y="612548"/>
                    <a:pt x="2367444" y="594718"/>
                  </a:cubicBezTo>
                  <a:cubicBezTo>
                    <a:pt x="2387821" y="576888"/>
                    <a:pt x="2415182" y="567973"/>
                    <a:pt x="2449527" y="567973"/>
                  </a:cubicBezTo>
                  <a:close/>
                  <a:moveTo>
                    <a:pt x="2191790" y="567973"/>
                  </a:moveTo>
                  <a:lnTo>
                    <a:pt x="2220383" y="567973"/>
                  </a:lnTo>
                  <a:lnTo>
                    <a:pt x="2220383" y="930816"/>
                  </a:lnTo>
                  <a:lnTo>
                    <a:pt x="2176014" y="930816"/>
                  </a:lnTo>
                  <a:lnTo>
                    <a:pt x="2176014" y="648084"/>
                  </a:lnTo>
                  <a:cubicBezTo>
                    <a:pt x="2165332" y="658273"/>
                    <a:pt x="2151323" y="668462"/>
                    <a:pt x="2133986" y="678650"/>
                  </a:cubicBezTo>
                  <a:cubicBezTo>
                    <a:pt x="2116649" y="688839"/>
                    <a:pt x="2101079" y="696480"/>
                    <a:pt x="2087275" y="701574"/>
                  </a:cubicBezTo>
                  <a:lnTo>
                    <a:pt x="2087275" y="658684"/>
                  </a:lnTo>
                  <a:cubicBezTo>
                    <a:pt x="2112089" y="647016"/>
                    <a:pt x="2133781" y="632884"/>
                    <a:pt x="2152350" y="616287"/>
                  </a:cubicBezTo>
                  <a:cubicBezTo>
                    <a:pt x="2170919" y="599689"/>
                    <a:pt x="2184066" y="583585"/>
                    <a:pt x="2191790" y="567973"/>
                  </a:cubicBezTo>
                  <a:close/>
                  <a:moveTo>
                    <a:pt x="2298700" y="288925"/>
                  </a:moveTo>
                  <a:lnTo>
                    <a:pt x="2197100" y="292100"/>
                  </a:lnTo>
                  <a:lnTo>
                    <a:pt x="2092325" y="298450"/>
                  </a:lnTo>
                  <a:lnTo>
                    <a:pt x="1993900" y="311150"/>
                  </a:lnTo>
                  <a:lnTo>
                    <a:pt x="1892300" y="330200"/>
                  </a:lnTo>
                  <a:lnTo>
                    <a:pt x="1797050" y="352425"/>
                  </a:lnTo>
                  <a:lnTo>
                    <a:pt x="1701800" y="377825"/>
                  </a:lnTo>
                  <a:lnTo>
                    <a:pt x="1606550" y="409575"/>
                  </a:lnTo>
                  <a:lnTo>
                    <a:pt x="1514475" y="447675"/>
                  </a:lnTo>
                  <a:lnTo>
                    <a:pt x="1425575" y="485775"/>
                  </a:lnTo>
                  <a:lnTo>
                    <a:pt x="1339850" y="530225"/>
                  </a:lnTo>
                  <a:lnTo>
                    <a:pt x="1254125" y="581025"/>
                  </a:lnTo>
                  <a:lnTo>
                    <a:pt x="1174750" y="631825"/>
                  </a:lnTo>
                  <a:lnTo>
                    <a:pt x="1095375" y="688975"/>
                  </a:lnTo>
                  <a:lnTo>
                    <a:pt x="1019175" y="746125"/>
                  </a:lnTo>
                  <a:lnTo>
                    <a:pt x="946150" y="809625"/>
                  </a:lnTo>
                  <a:lnTo>
                    <a:pt x="876300" y="876300"/>
                  </a:lnTo>
                  <a:lnTo>
                    <a:pt x="809625" y="946150"/>
                  </a:lnTo>
                  <a:lnTo>
                    <a:pt x="746125" y="1019175"/>
                  </a:lnTo>
                  <a:lnTo>
                    <a:pt x="685800" y="1095375"/>
                  </a:lnTo>
                  <a:lnTo>
                    <a:pt x="631825" y="1174750"/>
                  </a:lnTo>
                  <a:lnTo>
                    <a:pt x="577850" y="1257300"/>
                  </a:lnTo>
                  <a:lnTo>
                    <a:pt x="530225" y="1339850"/>
                  </a:lnTo>
                  <a:lnTo>
                    <a:pt x="485775" y="1428750"/>
                  </a:lnTo>
                  <a:lnTo>
                    <a:pt x="444500" y="1517650"/>
                  </a:lnTo>
                  <a:lnTo>
                    <a:pt x="409575" y="1609725"/>
                  </a:lnTo>
                  <a:lnTo>
                    <a:pt x="377825" y="1701800"/>
                  </a:lnTo>
                  <a:lnTo>
                    <a:pt x="349250" y="1797050"/>
                  </a:lnTo>
                  <a:lnTo>
                    <a:pt x="327025" y="1895475"/>
                  </a:lnTo>
                  <a:lnTo>
                    <a:pt x="311150" y="1993900"/>
                  </a:lnTo>
                  <a:lnTo>
                    <a:pt x="298450" y="2095500"/>
                  </a:lnTo>
                  <a:lnTo>
                    <a:pt x="288925" y="2197100"/>
                  </a:lnTo>
                  <a:lnTo>
                    <a:pt x="285750" y="2301875"/>
                  </a:lnTo>
                  <a:lnTo>
                    <a:pt x="288925" y="2403475"/>
                  </a:lnTo>
                  <a:lnTo>
                    <a:pt x="298450" y="2505075"/>
                  </a:lnTo>
                  <a:lnTo>
                    <a:pt x="311150" y="2606675"/>
                  </a:lnTo>
                  <a:lnTo>
                    <a:pt x="327025" y="2705100"/>
                  </a:lnTo>
                  <a:lnTo>
                    <a:pt x="349250" y="2803525"/>
                  </a:lnTo>
                  <a:lnTo>
                    <a:pt x="377825" y="2898775"/>
                  </a:lnTo>
                  <a:lnTo>
                    <a:pt x="409575" y="2990850"/>
                  </a:lnTo>
                  <a:lnTo>
                    <a:pt x="444500" y="3082925"/>
                  </a:lnTo>
                  <a:lnTo>
                    <a:pt x="485775" y="3171825"/>
                  </a:lnTo>
                  <a:lnTo>
                    <a:pt x="530225" y="3260725"/>
                  </a:lnTo>
                  <a:lnTo>
                    <a:pt x="577850" y="3343275"/>
                  </a:lnTo>
                  <a:lnTo>
                    <a:pt x="631825" y="3425825"/>
                  </a:lnTo>
                  <a:lnTo>
                    <a:pt x="685800" y="3505200"/>
                  </a:lnTo>
                  <a:lnTo>
                    <a:pt x="746125" y="3581400"/>
                  </a:lnTo>
                  <a:lnTo>
                    <a:pt x="809625" y="3654425"/>
                  </a:lnTo>
                  <a:lnTo>
                    <a:pt x="876300" y="3724275"/>
                  </a:lnTo>
                  <a:lnTo>
                    <a:pt x="946150" y="3790950"/>
                  </a:lnTo>
                  <a:lnTo>
                    <a:pt x="1019175" y="3854450"/>
                  </a:lnTo>
                  <a:lnTo>
                    <a:pt x="1095375" y="3911600"/>
                  </a:lnTo>
                  <a:lnTo>
                    <a:pt x="1174750" y="3968750"/>
                  </a:lnTo>
                  <a:lnTo>
                    <a:pt x="1254125" y="4022725"/>
                  </a:lnTo>
                  <a:lnTo>
                    <a:pt x="1339850" y="4070350"/>
                  </a:lnTo>
                  <a:lnTo>
                    <a:pt x="1425575" y="4114800"/>
                  </a:lnTo>
                  <a:lnTo>
                    <a:pt x="1514475" y="4156075"/>
                  </a:lnTo>
                  <a:lnTo>
                    <a:pt x="1606550" y="4191000"/>
                  </a:lnTo>
                  <a:lnTo>
                    <a:pt x="1701800" y="4222750"/>
                  </a:lnTo>
                  <a:lnTo>
                    <a:pt x="1797050" y="4248150"/>
                  </a:lnTo>
                  <a:lnTo>
                    <a:pt x="1892300" y="4270375"/>
                  </a:lnTo>
                  <a:lnTo>
                    <a:pt x="1993900" y="4289425"/>
                  </a:lnTo>
                  <a:lnTo>
                    <a:pt x="2092325" y="4302125"/>
                  </a:lnTo>
                  <a:lnTo>
                    <a:pt x="2197100" y="4311650"/>
                  </a:lnTo>
                  <a:lnTo>
                    <a:pt x="2298700" y="4311650"/>
                  </a:lnTo>
                  <a:lnTo>
                    <a:pt x="2403475" y="4311650"/>
                  </a:lnTo>
                  <a:lnTo>
                    <a:pt x="2505075" y="4302125"/>
                  </a:lnTo>
                  <a:lnTo>
                    <a:pt x="2606675" y="4289425"/>
                  </a:lnTo>
                  <a:lnTo>
                    <a:pt x="2705100" y="4270375"/>
                  </a:lnTo>
                  <a:lnTo>
                    <a:pt x="2803525" y="4248150"/>
                  </a:lnTo>
                  <a:lnTo>
                    <a:pt x="2898775" y="4222750"/>
                  </a:lnTo>
                  <a:lnTo>
                    <a:pt x="2990850" y="4191000"/>
                  </a:lnTo>
                  <a:lnTo>
                    <a:pt x="3082925" y="4156075"/>
                  </a:lnTo>
                  <a:lnTo>
                    <a:pt x="3171825" y="4114800"/>
                  </a:lnTo>
                  <a:lnTo>
                    <a:pt x="3257550" y="4070350"/>
                  </a:lnTo>
                  <a:lnTo>
                    <a:pt x="3343275" y="4022725"/>
                  </a:lnTo>
                  <a:lnTo>
                    <a:pt x="3425825" y="3968750"/>
                  </a:lnTo>
                  <a:lnTo>
                    <a:pt x="3502025" y="3911600"/>
                  </a:lnTo>
                  <a:lnTo>
                    <a:pt x="3578225" y="3854450"/>
                  </a:lnTo>
                  <a:lnTo>
                    <a:pt x="3651250" y="3790950"/>
                  </a:lnTo>
                  <a:lnTo>
                    <a:pt x="3721100" y="3724275"/>
                  </a:lnTo>
                  <a:lnTo>
                    <a:pt x="3787775" y="3654425"/>
                  </a:lnTo>
                  <a:lnTo>
                    <a:pt x="3851275" y="3581400"/>
                  </a:lnTo>
                  <a:lnTo>
                    <a:pt x="3911600" y="3505200"/>
                  </a:lnTo>
                  <a:lnTo>
                    <a:pt x="3968750" y="3425825"/>
                  </a:lnTo>
                  <a:lnTo>
                    <a:pt x="4019550" y="3343275"/>
                  </a:lnTo>
                  <a:lnTo>
                    <a:pt x="4067175" y="3260725"/>
                  </a:lnTo>
                  <a:lnTo>
                    <a:pt x="4111625" y="3171825"/>
                  </a:lnTo>
                  <a:lnTo>
                    <a:pt x="4152900" y="3082925"/>
                  </a:lnTo>
                  <a:lnTo>
                    <a:pt x="4187825" y="2990850"/>
                  </a:lnTo>
                  <a:lnTo>
                    <a:pt x="4219575" y="2898775"/>
                  </a:lnTo>
                  <a:lnTo>
                    <a:pt x="4248150" y="2803525"/>
                  </a:lnTo>
                  <a:lnTo>
                    <a:pt x="4270375" y="2705100"/>
                  </a:lnTo>
                  <a:lnTo>
                    <a:pt x="4289425" y="2606675"/>
                  </a:lnTo>
                  <a:lnTo>
                    <a:pt x="4302125" y="2505075"/>
                  </a:lnTo>
                  <a:lnTo>
                    <a:pt x="4308475" y="2403475"/>
                  </a:lnTo>
                  <a:lnTo>
                    <a:pt x="4311650" y="2301875"/>
                  </a:lnTo>
                  <a:lnTo>
                    <a:pt x="4308475" y="2197100"/>
                  </a:lnTo>
                  <a:lnTo>
                    <a:pt x="4302125" y="2095500"/>
                  </a:lnTo>
                  <a:lnTo>
                    <a:pt x="4289425" y="1993900"/>
                  </a:lnTo>
                  <a:lnTo>
                    <a:pt x="4270375" y="1895475"/>
                  </a:lnTo>
                  <a:lnTo>
                    <a:pt x="4248150" y="1797050"/>
                  </a:lnTo>
                  <a:lnTo>
                    <a:pt x="4219575" y="1701800"/>
                  </a:lnTo>
                  <a:lnTo>
                    <a:pt x="4187825" y="1609725"/>
                  </a:lnTo>
                  <a:lnTo>
                    <a:pt x="4152900" y="1517650"/>
                  </a:lnTo>
                  <a:lnTo>
                    <a:pt x="4111625" y="1428750"/>
                  </a:lnTo>
                  <a:lnTo>
                    <a:pt x="4067175" y="1339850"/>
                  </a:lnTo>
                  <a:lnTo>
                    <a:pt x="4019550" y="1257300"/>
                  </a:lnTo>
                  <a:lnTo>
                    <a:pt x="3968750" y="1174750"/>
                  </a:lnTo>
                  <a:lnTo>
                    <a:pt x="3911600" y="1095375"/>
                  </a:lnTo>
                  <a:lnTo>
                    <a:pt x="3851275" y="1019175"/>
                  </a:lnTo>
                  <a:lnTo>
                    <a:pt x="3787775" y="946150"/>
                  </a:lnTo>
                  <a:lnTo>
                    <a:pt x="3721100" y="876300"/>
                  </a:lnTo>
                  <a:lnTo>
                    <a:pt x="3651250" y="809625"/>
                  </a:lnTo>
                  <a:lnTo>
                    <a:pt x="3578225" y="746125"/>
                  </a:lnTo>
                  <a:lnTo>
                    <a:pt x="3502025" y="688975"/>
                  </a:lnTo>
                  <a:lnTo>
                    <a:pt x="3425825" y="631825"/>
                  </a:lnTo>
                  <a:lnTo>
                    <a:pt x="3343275" y="581025"/>
                  </a:lnTo>
                  <a:lnTo>
                    <a:pt x="3257550" y="530225"/>
                  </a:lnTo>
                  <a:lnTo>
                    <a:pt x="3171825" y="485775"/>
                  </a:lnTo>
                  <a:lnTo>
                    <a:pt x="3082925" y="447675"/>
                  </a:lnTo>
                  <a:lnTo>
                    <a:pt x="2990850" y="409575"/>
                  </a:lnTo>
                  <a:lnTo>
                    <a:pt x="2898775" y="377825"/>
                  </a:lnTo>
                  <a:lnTo>
                    <a:pt x="2803525" y="352425"/>
                  </a:lnTo>
                  <a:lnTo>
                    <a:pt x="2705100" y="330200"/>
                  </a:lnTo>
                  <a:lnTo>
                    <a:pt x="2606675" y="311150"/>
                  </a:lnTo>
                  <a:lnTo>
                    <a:pt x="2505075" y="298450"/>
                  </a:lnTo>
                  <a:lnTo>
                    <a:pt x="2403475" y="292100"/>
                  </a:lnTo>
                  <a:lnTo>
                    <a:pt x="2298700" y="288925"/>
                  </a:lnTo>
                  <a:close/>
                  <a:moveTo>
                    <a:pt x="1146175" y="0"/>
                  </a:moveTo>
                  <a:lnTo>
                    <a:pt x="1285875" y="0"/>
                  </a:lnTo>
                  <a:lnTo>
                    <a:pt x="1454150" y="0"/>
                  </a:lnTo>
                  <a:lnTo>
                    <a:pt x="3175000" y="0"/>
                  </a:lnTo>
                  <a:lnTo>
                    <a:pt x="3343275" y="0"/>
                  </a:lnTo>
                  <a:lnTo>
                    <a:pt x="3482975" y="0"/>
                  </a:lnTo>
                  <a:lnTo>
                    <a:pt x="3562350" y="3175"/>
                  </a:lnTo>
                  <a:lnTo>
                    <a:pt x="3638550" y="9525"/>
                  </a:lnTo>
                  <a:lnTo>
                    <a:pt x="3714750" y="15875"/>
                  </a:lnTo>
                  <a:lnTo>
                    <a:pt x="3787775" y="28575"/>
                  </a:lnTo>
                  <a:lnTo>
                    <a:pt x="3860800" y="44450"/>
                  </a:lnTo>
                  <a:lnTo>
                    <a:pt x="3933825" y="63500"/>
                  </a:lnTo>
                  <a:lnTo>
                    <a:pt x="4003675" y="88900"/>
                  </a:lnTo>
                  <a:lnTo>
                    <a:pt x="4076700" y="120650"/>
                  </a:lnTo>
                  <a:lnTo>
                    <a:pt x="4108450" y="139700"/>
                  </a:lnTo>
                  <a:lnTo>
                    <a:pt x="4143375" y="158750"/>
                  </a:lnTo>
                  <a:lnTo>
                    <a:pt x="4206875" y="203200"/>
                  </a:lnTo>
                  <a:lnTo>
                    <a:pt x="4267200" y="254000"/>
                  </a:lnTo>
                  <a:lnTo>
                    <a:pt x="4324350" y="304800"/>
                  </a:lnTo>
                  <a:lnTo>
                    <a:pt x="4375150" y="361950"/>
                  </a:lnTo>
                  <a:lnTo>
                    <a:pt x="4425950" y="422275"/>
                  </a:lnTo>
                  <a:lnTo>
                    <a:pt x="4470400" y="485775"/>
                  </a:lnTo>
                  <a:lnTo>
                    <a:pt x="4489450" y="517525"/>
                  </a:lnTo>
                  <a:lnTo>
                    <a:pt x="4508500" y="552450"/>
                  </a:lnTo>
                  <a:lnTo>
                    <a:pt x="4540250" y="622300"/>
                  </a:lnTo>
                  <a:lnTo>
                    <a:pt x="4565650" y="695325"/>
                  </a:lnTo>
                  <a:lnTo>
                    <a:pt x="4584700" y="768350"/>
                  </a:lnTo>
                  <a:lnTo>
                    <a:pt x="4600575" y="841375"/>
                  </a:lnTo>
                  <a:lnTo>
                    <a:pt x="4613275" y="914400"/>
                  </a:lnTo>
                  <a:lnTo>
                    <a:pt x="4619625" y="990600"/>
                  </a:lnTo>
                  <a:lnTo>
                    <a:pt x="4625975" y="1066800"/>
                  </a:lnTo>
                  <a:lnTo>
                    <a:pt x="4625975" y="1146175"/>
                  </a:lnTo>
                  <a:lnTo>
                    <a:pt x="4629150" y="1282700"/>
                  </a:lnTo>
                  <a:lnTo>
                    <a:pt x="4629150" y="1454150"/>
                  </a:lnTo>
                  <a:lnTo>
                    <a:pt x="4629150" y="3175000"/>
                  </a:lnTo>
                  <a:lnTo>
                    <a:pt x="4629150" y="3343275"/>
                  </a:lnTo>
                  <a:lnTo>
                    <a:pt x="4625975" y="3482975"/>
                  </a:lnTo>
                  <a:lnTo>
                    <a:pt x="4625975" y="3562350"/>
                  </a:lnTo>
                  <a:lnTo>
                    <a:pt x="4619625" y="3638550"/>
                  </a:lnTo>
                  <a:lnTo>
                    <a:pt x="4613275" y="3714750"/>
                  </a:lnTo>
                  <a:lnTo>
                    <a:pt x="4600575" y="3787775"/>
                  </a:lnTo>
                  <a:lnTo>
                    <a:pt x="4584700" y="3860800"/>
                  </a:lnTo>
                  <a:lnTo>
                    <a:pt x="4565650" y="3933825"/>
                  </a:lnTo>
                  <a:lnTo>
                    <a:pt x="4540250" y="4003675"/>
                  </a:lnTo>
                  <a:lnTo>
                    <a:pt x="4508500" y="4073525"/>
                  </a:lnTo>
                  <a:lnTo>
                    <a:pt x="4489450" y="4108450"/>
                  </a:lnTo>
                  <a:lnTo>
                    <a:pt x="4470400" y="4143375"/>
                  </a:lnTo>
                  <a:lnTo>
                    <a:pt x="4425950" y="4206875"/>
                  </a:lnTo>
                  <a:lnTo>
                    <a:pt x="4375150" y="4267200"/>
                  </a:lnTo>
                  <a:lnTo>
                    <a:pt x="4324350" y="4324350"/>
                  </a:lnTo>
                  <a:lnTo>
                    <a:pt x="4267200" y="4375150"/>
                  </a:lnTo>
                  <a:lnTo>
                    <a:pt x="4206875" y="4425950"/>
                  </a:lnTo>
                  <a:lnTo>
                    <a:pt x="4143375" y="4470400"/>
                  </a:lnTo>
                  <a:lnTo>
                    <a:pt x="4108450" y="4489450"/>
                  </a:lnTo>
                  <a:lnTo>
                    <a:pt x="4076700" y="4508500"/>
                  </a:lnTo>
                  <a:lnTo>
                    <a:pt x="4003675" y="4540250"/>
                  </a:lnTo>
                  <a:lnTo>
                    <a:pt x="3933825" y="4565650"/>
                  </a:lnTo>
                  <a:lnTo>
                    <a:pt x="3860800" y="4584700"/>
                  </a:lnTo>
                  <a:lnTo>
                    <a:pt x="3787775" y="4600575"/>
                  </a:lnTo>
                  <a:lnTo>
                    <a:pt x="3714750" y="4613275"/>
                  </a:lnTo>
                  <a:lnTo>
                    <a:pt x="3638550" y="4619625"/>
                  </a:lnTo>
                  <a:lnTo>
                    <a:pt x="3562350" y="4625975"/>
                  </a:lnTo>
                  <a:lnTo>
                    <a:pt x="3482975" y="4625975"/>
                  </a:lnTo>
                  <a:lnTo>
                    <a:pt x="3343275" y="4629150"/>
                  </a:lnTo>
                  <a:lnTo>
                    <a:pt x="3175000" y="4629150"/>
                  </a:lnTo>
                  <a:lnTo>
                    <a:pt x="1454150" y="4629150"/>
                  </a:lnTo>
                  <a:lnTo>
                    <a:pt x="1285875" y="4629150"/>
                  </a:lnTo>
                  <a:lnTo>
                    <a:pt x="1146175" y="4625975"/>
                  </a:lnTo>
                  <a:lnTo>
                    <a:pt x="1066800" y="4625975"/>
                  </a:lnTo>
                  <a:lnTo>
                    <a:pt x="990600" y="4619625"/>
                  </a:lnTo>
                  <a:lnTo>
                    <a:pt x="914400" y="4613275"/>
                  </a:lnTo>
                  <a:lnTo>
                    <a:pt x="841375" y="4600575"/>
                  </a:lnTo>
                  <a:lnTo>
                    <a:pt x="768350" y="4584700"/>
                  </a:lnTo>
                  <a:lnTo>
                    <a:pt x="695325" y="4565650"/>
                  </a:lnTo>
                  <a:lnTo>
                    <a:pt x="625475" y="4540250"/>
                  </a:lnTo>
                  <a:lnTo>
                    <a:pt x="555625" y="4508500"/>
                  </a:lnTo>
                  <a:lnTo>
                    <a:pt x="520700" y="4489450"/>
                  </a:lnTo>
                  <a:lnTo>
                    <a:pt x="485775" y="4470400"/>
                  </a:lnTo>
                  <a:lnTo>
                    <a:pt x="422275" y="4425950"/>
                  </a:lnTo>
                  <a:lnTo>
                    <a:pt x="361950" y="4375150"/>
                  </a:lnTo>
                  <a:lnTo>
                    <a:pt x="304800" y="4324350"/>
                  </a:lnTo>
                  <a:lnTo>
                    <a:pt x="254000" y="4267200"/>
                  </a:lnTo>
                  <a:lnTo>
                    <a:pt x="203200" y="4206875"/>
                  </a:lnTo>
                  <a:lnTo>
                    <a:pt x="158750" y="4143375"/>
                  </a:lnTo>
                  <a:lnTo>
                    <a:pt x="139700" y="4108450"/>
                  </a:lnTo>
                  <a:lnTo>
                    <a:pt x="120650" y="4073525"/>
                  </a:lnTo>
                  <a:lnTo>
                    <a:pt x="88900" y="4003675"/>
                  </a:lnTo>
                  <a:lnTo>
                    <a:pt x="63500" y="3933825"/>
                  </a:lnTo>
                  <a:lnTo>
                    <a:pt x="44450" y="3860800"/>
                  </a:lnTo>
                  <a:lnTo>
                    <a:pt x="28575" y="3787775"/>
                  </a:lnTo>
                  <a:lnTo>
                    <a:pt x="15875" y="3714750"/>
                  </a:lnTo>
                  <a:lnTo>
                    <a:pt x="9525" y="3638550"/>
                  </a:lnTo>
                  <a:lnTo>
                    <a:pt x="3175" y="3562350"/>
                  </a:lnTo>
                  <a:lnTo>
                    <a:pt x="3175" y="3482975"/>
                  </a:lnTo>
                  <a:lnTo>
                    <a:pt x="0" y="3343275"/>
                  </a:lnTo>
                  <a:lnTo>
                    <a:pt x="0" y="3175000"/>
                  </a:lnTo>
                  <a:lnTo>
                    <a:pt x="0" y="1454150"/>
                  </a:lnTo>
                  <a:lnTo>
                    <a:pt x="0" y="1282700"/>
                  </a:lnTo>
                  <a:lnTo>
                    <a:pt x="3175" y="1146175"/>
                  </a:lnTo>
                  <a:lnTo>
                    <a:pt x="3175" y="1066800"/>
                  </a:lnTo>
                  <a:lnTo>
                    <a:pt x="9525" y="990600"/>
                  </a:lnTo>
                  <a:lnTo>
                    <a:pt x="15875" y="914400"/>
                  </a:lnTo>
                  <a:lnTo>
                    <a:pt x="28575" y="841375"/>
                  </a:lnTo>
                  <a:lnTo>
                    <a:pt x="44450" y="768350"/>
                  </a:lnTo>
                  <a:lnTo>
                    <a:pt x="63500" y="695325"/>
                  </a:lnTo>
                  <a:lnTo>
                    <a:pt x="88900" y="622300"/>
                  </a:lnTo>
                  <a:lnTo>
                    <a:pt x="120650" y="552450"/>
                  </a:lnTo>
                  <a:lnTo>
                    <a:pt x="139700" y="517525"/>
                  </a:lnTo>
                  <a:lnTo>
                    <a:pt x="158750" y="485775"/>
                  </a:lnTo>
                  <a:lnTo>
                    <a:pt x="203200" y="422275"/>
                  </a:lnTo>
                  <a:lnTo>
                    <a:pt x="254000" y="361950"/>
                  </a:lnTo>
                  <a:lnTo>
                    <a:pt x="304800" y="304800"/>
                  </a:lnTo>
                  <a:lnTo>
                    <a:pt x="361950" y="254000"/>
                  </a:lnTo>
                  <a:lnTo>
                    <a:pt x="422275" y="203200"/>
                  </a:lnTo>
                  <a:lnTo>
                    <a:pt x="485775" y="158750"/>
                  </a:lnTo>
                  <a:lnTo>
                    <a:pt x="520700" y="139700"/>
                  </a:lnTo>
                  <a:lnTo>
                    <a:pt x="555625" y="120650"/>
                  </a:lnTo>
                  <a:lnTo>
                    <a:pt x="625475" y="88900"/>
                  </a:lnTo>
                  <a:lnTo>
                    <a:pt x="695325" y="63500"/>
                  </a:lnTo>
                  <a:lnTo>
                    <a:pt x="768350" y="44450"/>
                  </a:lnTo>
                  <a:lnTo>
                    <a:pt x="841375" y="28575"/>
                  </a:lnTo>
                  <a:lnTo>
                    <a:pt x="914400" y="15875"/>
                  </a:lnTo>
                  <a:lnTo>
                    <a:pt x="990600" y="9525"/>
                  </a:lnTo>
                  <a:lnTo>
                    <a:pt x="1066800" y="3175"/>
                  </a:lnTo>
                  <a:lnTo>
                    <a:pt x="1146175" y="0"/>
                  </a:lnTo>
                  <a:close/>
                </a:path>
              </a:pathLst>
            </a:custGeom>
            <a:solidFill>
              <a:schemeClr val="bg1"/>
            </a:solidFill>
            <a:ln>
              <a:noFill/>
            </a:ln>
          </p:spPr>
          <p:txBody>
            <a:bodyPr anchor="ctr"/>
            <a:lstStyle/>
            <a:p>
              <a:pPr algn="ctr"/>
              <a:endParaRPr>
                <a:cs typeface="+mn-ea"/>
                <a:sym typeface="+mn-lt"/>
              </a:endParaRPr>
            </a:p>
          </p:txBody>
        </p:sp>
        <p:grpSp>
          <p:nvGrpSpPr>
            <p:cNvPr id="13" name="Group 131"/>
            <p:cNvGrpSpPr/>
            <p:nvPr/>
          </p:nvGrpSpPr>
          <p:grpSpPr>
            <a:xfrm>
              <a:off x="947428" y="4365104"/>
              <a:ext cx="2481976" cy="800219"/>
              <a:chOff x="1343472" y="2129932"/>
              <a:chExt cx="2628292" cy="800219"/>
            </a:xfrm>
          </p:grpSpPr>
          <p:sp>
            <p:nvSpPr>
              <p:cNvPr id="24" name="TextBox 132"/>
              <p:cNvSpPr txBox="1"/>
              <p:nvPr/>
            </p:nvSpPr>
            <p:spPr>
              <a:xfrm>
                <a:off x="1908001" y="2129932"/>
                <a:ext cx="1499234" cy="338554"/>
              </a:xfrm>
              <a:prstGeom prst="rect">
                <a:avLst/>
              </a:prstGeom>
              <a:noFill/>
            </p:spPr>
            <p:txBody>
              <a:bodyPr wrap="none" anchor="b" anchorCtr="1">
                <a:normAutofit/>
              </a:bodyPr>
              <a:lstStyle/>
              <a:p>
                <a:pPr algn="ctr"/>
                <a:r>
                  <a:rPr lang="zh-CN" altLang="en-US" sz="1600" b="1" dirty="0">
                    <a:solidFill>
                      <a:schemeClr val="accent1">
                        <a:lumMod val="100000"/>
                      </a:schemeClr>
                    </a:solidFill>
                    <a:cs typeface="+mn-ea"/>
                    <a:sym typeface="+mn-lt"/>
                  </a:rPr>
                  <a:t>输入标题文本</a:t>
                </a:r>
                <a:endParaRPr lang="zh-CN" altLang="en-US" sz="1600" b="1" dirty="0">
                  <a:solidFill>
                    <a:schemeClr val="accent1">
                      <a:lumMod val="100000"/>
                    </a:schemeClr>
                  </a:solidFill>
                  <a:cs typeface="+mn-ea"/>
                  <a:sym typeface="+mn-lt"/>
                </a:endParaRPr>
              </a:p>
            </p:txBody>
          </p:sp>
          <p:sp>
            <p:nvSpPr>
              <p:cNvPr id="25" name="TextBox 133"/>
              <p:cNvSpPr txBox="1"/>
              <p:nvPr/>
            </p:nvSpPr>
            <p:spPr>
              <a:xfrm>
                <a:off x="1343472" y="2468486"/>
                <a:ext cx="2628292" cy="461665"/>
              </a:xfrm>
              <a:prstGeom prst="rect">
                <a:avLst/>
              </a:prstGeom>
              <a:noFill/>
            </p:spPr>
            <p:txBody>
              <a:bodyPr wrap="square" anchor="t" anchorCtr="1">
                <a:normAutofit fontScale="92500" lnSpcReduction="10000"/>
              </a:bodyPr>
              <a:lstStyle/>
              <a:p>
                <a:pPr algn="ctr">
                  <a:lnSpc>
                    <a:spcPct val="120000"/>
                  </a:lnSpc>
                </a:pPr>
                <a:r>
                  <a:rPr lang="zh-CN" altLang="en-US" sz="1200" dirty="0">
                    <a:cs typeface="+mn-ea"/>
                    <a:sym typeface="+mn-lt"/>
                  </a:rPr>
                  <a:t>请替换文字内容复制你的内容到此</a:t>
                </a:r>
                <a:br>
                  <a:rPr lang="zh-CN" altLang="en-US" sz="1200" dirty="0">
                    <a:cs typeface="+mn-ea"/>
                    <a:sym typeface="+mn-lt"/>
                  </a:rPr>
                </a:br>
                <a:r>
                  <a:rPr lang="zh-CN" altLang="en-US" sz="1200" dirty="0">
                    <a:cs typeface="+mn-ea"/>
                    <a:sym typeface="+mn-lt"/>
                  </a:rPr>
                  <a:t>（请选择只保留文本）</a:t>
                </a:r>
                <a:endParaRPr lang="zh-CN" altLang="en-US" sz="1200" dirty="0">
                  <a:cs typeface="+mn-ea"/>
                  <a:sym typeface="+mn-lt"/>
                </a:endParaRPr>
              </a:p>
            </p:txBody>
          </p:sp>
        </p:grpSp>
      </p:grpSp>
      <p:grpSp>
        <p:nvGrpSpPr>
          <p:cNvPr id="26" name="PA_库_组合 25"/>
          <p:cNvGrpSpPr/>
          <p:nvPr>
            <p:custDataLst>
              <p:tags r:id="rId4"/>
            </p:custDataLst>
          </p:nvPr>
        </p:nvGrpSpPr>
        <p:grpSpPr>
          <a:xfrm>
            <a:off x="3552484" y="3368610"/>
            <a:ext cx="2481976" cy="2653963"/>
            <a:chOff x="3552484" y="2511360"/>
            <a:chExt cx="2481976" cy="2653963"/>
          </a:xfrm>
        </p:grpSpPr>
        <p:sp>
          <p:nvSpPr>
            <p:cNvPr id="8" name="Rectangle: Rounded Corners 123"/>
            <p:cNvSpPr/>
            <p:nvPr/>
          </p:nvSpPr>
          <p:spPr bwMode="auto">
            <a:xfrm rot="2700000">
              <a:off x="4073856" y="2511360"/>
              <a:ext cx="1439232" cy="1439232"/>
            </a:xfrm>
            <a:prstGeom prst="roundRect">
              <a:avLst>
                <a:gd name="adj" fmla="val 4945"/>
              </a:avLst>
            </a:prstGeom>
            <a:solidFill>
              <a:schemeClr val="accent2">
                <a:lumMod val="100000"/>
              </a:schemeClr>
            </a:solidFill>
            <a:ln w="19050">
              <a:solidFill>
                <a:schemeClr val="bg1"/>
              </a:solidFill>
              <a:round/>
            </a:ln>
          </p:spPr>
          <p:txBody>
            <a:bodyPr anchor="ctr"/>
            <a:lstStyle/>
            <a:p>
              <a:pPr algn="ctr"/>
              <a:endParaRPr>
                <a:cs typeface="+mn-ea"/>
                <a:sym typeface="+mn-lt"/>
              </a:endParaRPr>
            </a:p>
          </p:txBody>
        </p:sp>
        <p:sp>
          <p:nvSpPr>
            <p:cNvPr id="10" name="Freeform: Shape 126"/>
            <p:cNvSpPr/>
            <p:nvPr/>
          </p:nvSpPr>
          <p:spPr bwMode="auto">
            <a:xfrm>
              <a:off x="4487123" y="2939434"/>
              <a:ext cx="612698" cy="583084"/>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chemeClr val="bg1"/>
            </a:solidFill>
            <a:ln>
              <a:noFill/>
            </a:ln>
          </p:spPr>
          <p:txBody>
            <a:bodyPr anchor="ctr"/>
            <a:lstStyle/>
            <a:p>
              <a:pPr algn="ctr"/>
              <a:endParaRPr>
                <a:cs typeface="+mn-ea"/>
                <a:sym typeface="+mn-lt"/>
              </a:endParaRPr>
            </a:p>
          </p:txBody>
        </p:sp>
        <p:grpSp>
          <p:nvGrpSpPr>
            <p:cNvPr id="14" name="Group 138"/>
            <p:cNvGrpSpPr/>
            <p:nvPr/>
          </p:nvGrpSpPr>
          <p:grpSpPr>
            <a:xfrm>
              <a:off x="3552484" y="4365104"/>
              <a:ext cx="2481976" cy="800219"/>
              <a:chOff x="1343472" y="2129932"/>
              <a:chExt cx="2628292" cy="800219"/>
            </a:xfrm>
          </p:grpSpPr>
          <p:sp>
            <p:nvSpPr>
              <p:cNvPr id="22" name="TextBox 139"/>
              <p:cNvSpPr txBox="1"/>
              <p:nvPr/>
            </p:nvSpPr>
            <p:spPr>
              <a:xfrm>
                <a:off x="1908001" y="2129932"/>
                <a:ext cx="1499234" cy="338554"/>
              </a:xfrm>
              <a:prstGeom prst="rect">
                <a:avLst/>
              </a:prstGeom>
              <a:noFill/>
            </p:spPr>
            <p:txBody>
              <a:bodyPr wrap="none" anchor="b" anchorCtr="1">
                <a:normAutofit/>
              </a:bodyPr>
              <a:lstStyle/>
              <a:p>
                <a:pPr algn="ctr"/>
                <a:r>
                  <a:rPr lang="zh-CN" altLang="en-US" sz="1600" b="1" dirty="0">
                    <a:solidFill>
                      <a:schemeClr val="accent2">
                        <a:lumMod val="100000"/>
                      </a:schemeClr>
                    </a:solidFill>
                    <a:cs typeface="+mn-ea"/>
                    <a:sym typeface="+mn-lt"/>
                  </a:rPr>
                  <a:t>输入标题文本</a:t>
                </a:r>
                <a:endParaRPr lang="zh-CN" altLang="en-US" sz="1600" b="1" dirty="0">
                  <a:solidFill>
                    <a:schemeClr val="accent2">
                      <a:lumMod val="100000"/>
                    </a:schemeClr>
                  </a:solidFill>
                  <a:cs typeface="+mn-ea"/>
                  <a:sym typeface="+mn-lt"/>
                </a:endParaRPr>
              </a:p>
            </p:txBody>
          </p:sp>
          <p:sp>
            <p:nvSpPr>
              <p:cNvPr id="23" name="TextBox 140"/>
              <p:cNvSpPr txBox="1"/>
              <p:nvPr/>
            </p:nvSpPr>
            <p:spPr>
              <a:xfrm>
                <a:off x="1343472" y="2468486"/>
                <a:ext cx="2628292" cy="461665"/>
              </a:xfrm>
              <a:prstGeom prst="rect">
                <a:avLst/>
              </a:prstGeom>
              <a:noFill/>
            </p:spPr>
            <p:txBody>
              <a:bodyPr wrap="square" anchor="t" anchorCtr="1">
                <a:normAutofit fontScale="92500" lnSpcReduction="10000"/>
              </a:bodyPr>
              <a:lstStyle/>
              <a:p>
                <a:pPr algn="ctr">
                  <a:lnSpc>
                    <a:spcPct val="120000"/>
                  </a:lnSpc>
                </a:pPr>
                <a:r>
                  <a:rPr lang="zh-CN" altLang="en-US" sz="1200" dirty="0">
                    <a:cs typeface="+mn-ea"/>
                    <a:sym typeface="+mn-lt"/>
                  </a:rPr>
                  <a:t>请替换文字内容复制你的内容到此</a:t>
                </a:r>
                <a:br>
                  <a:rPr lang="zh-CN" altLang="en-US" sz="1200" dirty="0">
                    <a:cs typeface="+mn-ea"/>
                    <a:sym typeface="+mn-lt"/>
                  </a:rPr>
                </a:br>
                <a:r>
                  <a:rPr lang="zh-CN" altLang="en-US" sz="1200" dirty="0">
                    <a:cs typeface="+mn-ea"/>
                    <a:sym typeface="+mn-lt"/>
                  </a:rPr>
                  <a:t>（请选择只保留文本）</a:t>
                </a:r>
                <a:endParaRPr lang="zh-CN" altLang="en-US" sz="1200" dirty="0">
                  <a:cs typeface="+mn-ea"/>
                  <a:sym typeface="+mn-lt"/>
                </a:endParaRPr>
              </a:p>
            </p:txBody>
          </p:sp>
        </p:grpSp>
      </p:grpSp>
      <p:grpSp>
        <p:nvGrpSpPr>
          <p:cNvPr id="27" name="PA_库_组合 26"/>
          <p:cNvGrpSpPr/>
          <p:nvPr>
            <p:custDataLst>
              <p:tags r:id="rId5"/>
            </p:custDataLst>
          </p:nvPr>
        </p:nvGrpSpPr>
        <p:grpSpPr>
          <a:xfrm>
            <a:off x="6157540" y="3368610"/>
            <a:ext cx="2481976" cy="2653963"/>
            <a:chOff x="6157540" y="2511360"/>
            <a:chExt cx="2481976" cy="2653963"/>
          </a:xfrm>
        </p:grpSpPr>
        <p:sp>
          <p:nvSpPr>
            <p:cNvPr id="7" name="Rectangle: Rounded Corners 122"/>
            <p:cNvSpPr/>
            <p:nvPr/>
          </p:nvSpPr>
          <p:spPr bwMode="auto">
            <a:xfrm rot="2700000">
              <a:off x="6678912" y="2511360"/>
              <a:ext cx="1439232" cy="1439232"/>
            </a:xfrm>
            <a:prstGeom prst="roundRect">
              <a:avLst>
                <a:gd name="adj" fmla="val 4945"/>
              </a:avLst>
            </a:prstGeom>
            <a:solidFill>
              <a:schemeClr val="accent3">
                <a:lumMod val="100000"/>
              </a:schemeClr>
            </a:solidFill>
            <a:ln w="19050">
              <a:solidFill>
                <a:schemeClr val="bg1"/>
              </a:solidFill>
              <a:round/>
            </a:ln>
          </p:spPr>
          <p:txBody>
            <a:bodyPr anchor="ctr"/>
            <a:lstStyle/>
            <a:p>
              <a:pPr algn="ctr"/>
              <a:endParaRPr>
                <a:cs typeface="+mn-ea"/>
                <a:sym typeface="+mn-lt"/>
              </a:endParaRPr>
            </a:p>
          </p:txBody>
        </p:sp>
        <p:sp>
          <p:nvSpPr>
            <p:cNvPr id="11" name="Freeform: Shape 127"/>
            <p:cNvSpPr/>
            <p:nvPr/>
          </p:nvSpPr>
          <p:spPr bwMode="auto">
            <a:xfrm>
              <a:off x="7092179" y="2939434"/>
              <a:ext cx="612698" cy="583084"/>
            </a:xfrm>
            <a:custGeom>
              <a:avLst/>
              <a:gdLst>
                <a:gd name="T0" fmla="*/ 0 w 3951"/>
                <a:gd name="T1" fmla="*/ 1583116 h 3950"/>
                <a:gd name="T2" fmla="*/ 108452 w 3951"/>
                <a:gd name="T3" fmla="*/ 1477575 h 3950"/>
                <a:gd name="T4" fmla="*/ 1692401 w 3951"/>
                <a:gd name="T5" fmla="*/ 1477575 h 3950"/>
                <a:gd name="T6" fmla="*/ 1800397 w 3951"/>
                <a:gd name="T7" fmla="*/ 1583116 h 3950"/>
                <a:gd name="T8" fmla="*/ 756431 w 3951"/>
                <a:gd name="T9" fmla="*/ 771741 h 3950"/>
                <a:gd name="T10" fmla="*/ 1044422 w 3951"/>
                <a:gd name="T11" fmla="*/ 771741 h 3950"/>
                <a:gd name="T12" fmla="*/ 1512406 w 3951"/>
                <a:gd name="T13" fmla="*/ 771741 h 3950"/>
                <a:gd name="T14" fmla="*/ 1512406 w 3951"/>
                <a:gd name="T15" fmla="*/ 1547936 h 3950"/>
                <a:gd name="T16" fmla="*/ 1044422 w 3951"/>
                <a:gd name="T17" fmla="*/ 1547936 h 3950"/>
                <a:gd name="T18" fmla="*/ 756431 w 3951"/>
                <a:gd name="T19" fmla="*/ 1547936 h 3950"/>
                <a:gd name="T20" fmla="*/ 288446 w 3951"/>
                <a:gd name="T21" fmla="*/ 1547936 h 3950"/>
                <a:gd name="T22" fmla="*/ 288446 w 3951"/>
                <a:gd name="T23" fmla="*/ 771741 h 3950"/>
                <a:gd name="T24" fmla="*/ 1296413 w 3951"/>
                <a:gd name="T25" fmla="*/ 1512755 h 3950"/>
                <a:gd name="T26" fmla="*/ 1296413 w 3951"/>
                <a:gd name="T27" fmla="*/ 1301673 h 3950"/>
                <a:gd name="T28" fmla="*/ 1512406 w 3951"/>
                <a:gd name="T29" fmla="*/ 1266493 h 3950"/>
                <a:gd name="T30" fmla="*/ 1296413 w 3951"/>
                <a:gd name="T31" fmla="*/ 1266493 h 3950"/>
                <a:gd name="T32" fmla="*/ 1512406 w 3951"/>
                <a:gd name="T33" fmla="*/ 806922 h 3950"/>
                <a:gd name="T34" fmla="*/ 1044422 w 3951"/>
                <a:gd name="T35" fmla="*/ 1512755 h 3950"/>
                <a:gd name="T36" fmla="*/ 1044422 w 3951"/>
                <a:gd name="T37" fmla="*/ 1301673 h 3950"/>
                <a:gd name="T38" fmla="*/ 1260415 w 3951"/>
                <a:gd name="T39" fmla="*/ 1266493 h 3950"/>
                <a:gd name="T40" fmla="*/ 1044422 w 3951"/>
                <a:gd name="T41" fmla="*/ 1266493 h 3950"/>
                <a:gd name="T42" fmla="*/ 1260415 w 3951"/>
                <a:gd name="T43" fmla="*/ 806922 h 3950"/>
                <a:gd name="T44" fmla="*/ 792430 w 3951"/>
                <a:gd name="T45" fmla="*/ 1512755 h 3950"/>
                <a:gd name="T46" fmla="*/ 792430 w 3951"/>
                <a:gd name="T47" fmla="*/ 1301673 h 3950"/>
                <a:gd name="T48" fmla="*/ 1008423 w 3951"/>
                <a:gd name="T49" fmla="*/ 1266493 h 3950"/>
                <a:gd name="T50" fmla="*/ 792430 w 3951"/>
                <a:gd name="T51" fmla="*/ 1266493 h 3950"/>
                <a:gd name="T52" fmla="*/ 1008423 w 3951"/>
                <a:gd name="T53" fmla="*/ 806922 h 3950"/>
                <a:gd name="T54" fmla="*/ 540438 w 3951"/>
                <a:gd name="T55" fmla="*/ 1512755 h 3950"/>
                <a:gd name="T56" fmla="*/ 540438 w 3951"/>
                <a:gd name="T57" fmla="*/ 1301673 h 3950"/>
                <a:gd name="T58" fmla="*/ 756431 w 3951"/>
                <a:gd name="T59" fmla="*/ 1266493 h 3950"/>
                <a:gd name="T60" fmla="*/ 540438 w 3951"/>
                <a:gd name="T61" fmla="*/ 1266493 h 3950"/>
                <a:gd name="T62" fmla="*/ 756431 w 3951"/>
                <a:gd name="T63" fmla="*/ 806922 h 3950"/>
                <a:gd name="T64" fmla="*/ 288446 w 3951"/>
                <a:gd name="T65" fmla="*/ 1512755 h 3950"/>
                <a:gd name="T66" fmla="*/ 288446 w 3951"/>
                <a:gd name="T67" fmla="*/ 1301673 h 3950"/>
                <a:gd name="T68" fmla="*/ 504439 w 3951"/>
                <a:gd name="T69" fmla="*/ 1266493 h 3950"/>
                <a:gd name="T70" fmla="*/ 288446 w 3951"/>
                <a:gd name="T71" fmla="*/ 1266493 h 3950"/>
                <a:gd name="T72" fmla="*/ 504439 w 3951"/>
                <a:gd name="T73" fmla="*/ 806922 h 3950"/>
                <a:gd name="T74" fmla="*/ 0 w 3951"/>
                <a:gd name="T75" fmla="*/ 316623 h 3950"/>
                <a:gd name="T76" fmla="*/ 252447 w 3951"/>
                <a:gd name="T77" fmla="*/ 492525 h 3950"/>
                <a:gd name="T78" fmla="*/ 1260415 w 3951"/>
                <a:gd name="T79" fmla="*/ 140721 h 3950"/>
                <a:gd name="T80" fmla="*/ 1548405 w 3951"/>
                <a:gd name="T81" fmla="*/ 140721 h 3950"/>
                <a:gd name="T82" fmla="*/ 1800397 w 3951"/>
                <a:gd name="T83" fmla="*/ 703607 h 3950"/>
                <a:gd name="T84" fmla="*/ 1296413 w 3951"/>
                <a:gd name="T85" fmla="*/ 105541 h 3950"/>
                <a:gd name="T86" fmla="*/ 1512406 w 3951"/>
                <a:gd name="T87" fmla="*/ 457345 h 3950"/>
                <a:gd name="T88" fmla="*/ 288446 w 3951"/>
                <a:gd name="T89" fmla="*/ 105541 h 3950"/>
                <a:gd name="T90" fmla="*/ 504439 w 3951"/>
                <a:gd name="T91" fmla="*/ 457345 h 39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51" h="3950">
                  <a:moveTo>
                    <a:pt x="3556" y="3950"/>
                  </a:moveTo>
                  <a:cubicBezTo>
                    <a:pt x="396" y="3950"/>
                    <a:pt x="396" y="3950"/>
                    <a:pt x="396" y="3950"/>
                  </a:cubicBezTo>
                  <a:cubicBezTo>
                    <a:pt x="177" y="3950"/>
                    <a:pt x="0" y="3773"/>
                    <a:pt x="0" y="3555"/>
                  </a:cubicBezTo>
                  <a:cubicBezTo>
                    <a:pt x="0" y="1738"/>
                    <a:pt x="0" y="1738"/>
                    <a:pt x="0" y="1738"/>
                  </a:cubicBezTo>
                  <a:cubicBezTo>
                    <a:pt x="244" y="1738"/>
                    <a:pt x="244" y="1738"/>
                    <a:pt x="244" y="1738"/>
                  </a:cubicBezTo>
                  <a:cubicBezTo>
                    <a:pt x="243" y="2424"/>
                    <a:pt x="238" y="3318"/>
                    <a:pt x="238" y="3318"/>
                  </a:cubicBezTo>
                  <a:cubicBezTo>
                    <a:pt x="238" y="3536"/>
                    <a:pt x="494" y="3713"/>
                    <a:pt x="712" y="3713"/>
                  </a:cubicBezTo>
                  <a:cubicBezTo>
                    <a:pt x="3240" y="3713"/>
                    <a:pt x="3240" y="3713"/>
                    <a:pt x="3240" y="3713"/>
                  </a:cubicBezTo>
                  <a:cubicBezTo>
                    <a:pt x="3458" y="3713"/>
                    <a:pt x="3714" y="3536"/>
                    <a:pt x="3714" y="3318"/>
                  </a:cubicBezTo>
                  <a:cubicBezTo>
                    <a:pt x="3714" y="3318"/>
                    <a:pt x="3709" y="2404"/>
                    <a:pt x="3707" y="1738"/>
                  </a:cubicBezTo>
                  <a:cubicBezTo>
                    <a:pt x="3951" y="1738"/>
                    <a:pt x="3951" y="1738"/>
                    <a:pt x="3951" y="1738"/>
                  </a:cubicBezTo>
                  <a:cubicBezTo>
                    <a:pt x="3951" y="3555"/>
                    <a:pt x="3951" y="3555"/>
                    <a:pt x="3951" y="3555"/>
                  </a:cubicBezTo>
                  <a:cubicBezTo>
                    <a:pt x="3951" y="3773"/>
                    <a:pt x="3774" y="3950"/>
                    <a:pt x="3556" y="3950"/>
                  </a:cubicBezTo>
                  <a:close/>
                  <a:moveTo>
                    <a:pt x="1186" y="1733"/>
                  </a:moveTo>
                  <a:cubicBezTo>
                    <a:pt x="1660" y="1733"/>
                    <a:pt x="1660" y="1733"/>
                    <a:pt x="1660" y="1733"/>
                  </a:cubicBezTo>
                  <a:cubicBezTo>
                    <a:pt x="1739" y="1733"/>
                    <a:pt x="1739" y="1733"/>
                    <a:pt x="1739" y="1733"/>
                  </a:cubicBezTo>
                  <a:cubicBezTo>
                    <a:pt x="2213" y="1733"/>
                    <a:pt x="2213" y="1733"/>
                    <a:pt x="2213" y="1733"/>
                  </a:cubicBezTo>
                  <a:cubicBezTo>
                    <a:pt x="2292" y="1733"/>
                    <a:pt x="2292" y="1733"/>
                    <a:pt x="2292" y="1733"/>
                  </a:cubicBezTo>
                  <a:cubicBezTo>
                    <a:pt x="2766" y="1733"/>
                    <a:pt x="2766" y="1733"/>
                    <a:pt x="2766" y="1733"/>
                  </a:cubicBezTo>
                  <a:cubicBezTo>
                    <a:pt x="2845" y="1733"/>
                    <a:pt x="2845" y="1733"/>
                    <a:pt x="2845" y="1733"/>
                  </a:cubicBezTo>
                  <a:cubicBezTo>
                    <a:pt x="3319" y="1733"/>
                    <a:pt x="3319" y="1733"/>
                    <a:pt x="3319" y="1733"/>
                  </a:cubicBezTo>
                  <a:cubicBezTo>
                    <a:pt x="3398" y="1733"/>
                    <a:pt x="3398" y="1733"/>
                    <a:pt x="3398" y="1733"/>
                  </a:cubicBezTo>
                  <a:cubicBezTo>
                    <a:pt x="3398" y="3476"/>
                    <a:pt x="3398" y="3476"/>
                    <a:pt x="3398" y="3476"/>
                  </a:cubicBezTo>
                  <a:cubicBezTo>
                    <a:pt x="3319" y="3476"/>
                    <a:pt x="3319" y="3476"/>
                    <a:pt x="3319" y="3476"/>
                  </a:cubicBezTo>
                  <a:cubicBezTo>
                    <a:pt x="2845" y="3476"/>
                    <a:pt x="2845" y="3476"/>
                    <a:pt x="2845" y="3476"/>
                  </a:cubicBezTo>
                  <a:cubicBezTo>
                    <a:pt x="2766" y="3476"/>
                    <a:pt x="2766" y="3476"/>
                    <a:pt x="2766" y="3476"/>
                  </a:cubicBezTo>
                  <a:cubicBezTo>
                    <a:pt x="2292" y="3476"/>
                    <a:pt x="2292" y="3476"/>
                    <a:pt x="2292" y="3476"/>
                  </a:cubicBezTo>
                  <a:cubicBezTo>
                    <a:pt x="2213" y="3476"/>
                    <a:pt x="2213" y="3476"/>
                    <a:pt x="2213" y="3476"/>
                  </a:cubicBezTo>
                  <a:cubicBezTo>
                    <a:pt x="1739" y="3476"/>
                    <a:pt x="1739" y="3476"/>
                    <a:pt x="1739" y="3476"/>
                  </a:cubicBezTo>
                  <a:cubicBezTo>
                    <a:pt x="1660" y="3476"/>
                    <a:pt x="1660" y="3476"/>
                    <a:pt x="1660" y="3476"/>
                  </a:cubicBezTo>
                  <a:cubicBezTo>
                    <a:pt x="1186" y="3476"/>
                    <a:pt x="1186" y="3476"/>
                    <a:pt x="1186" y="3476"/>
                  </a:cubicBezTo>
                  <a:cubicBezTo>
                    <a:pt x="1107" y="3476"/>
                    <a:pt x="1107" y="3476"/>
                    <a:pt x="1107" y="3476"/>
                  </a:cubicBezTo>
                  <a:cubicBezTo>
                    <a:pt x="633" y="3476"/>
                    <a:pt x="633" y="3476"/>
                    <a:pt x="633" y="3476"/>
                  </a:cubicBezTo>
                  <a:cubicBezTo>
                    <a:pt x="554" y="3476"/>
                    <a:pt x="554" y="3476"/>
                    <a:pt x="554" y="3476"/>
                  </a:cubicBezTo>
                  <a:cubicBezTo>
                    <a:pt x="554" y="1733"/>
                    <a:pt x="554" y="1733"/>
                    <a:pt x="554" y="1733"/>
                  </a:cubicBezTo>
                  <a:cubicBezTo>
                    <a:pt x="633" y="1733"/>
                    <a:pt x="633" y="1733"/>
                    <a:pt x="633" y="1733"/>
                  </a:cubicBezTo>
                  <a:cubicBezTo>
                    <a:pt x="1107" y="1733"/>
                    <a:pt x="1107" y="1733"/>
                    <a:pt x="1107" y="1733"/>
                  </a:cubicBezTo>
                  <a:lnTo>
                    <a:pt x="1186" y="1733"/>
                  </a:lnTo>
                  <a:close/>
                  <a:moveTo>
                    <a:pt x="2845" y="3397"/>
                  </a:moveTo>
                  <a:cubicBezTo>
                    <a:pt x="3319" y="3397"/>
                    <a:pt x="3319" y="3397"/>
                    <a:pt x="3319" y="3397"/>
                  </a:cubicBezTo>
                  <a:cubicBezTo>
                    <a:pt x="3319" y="2923"/>
                    <a:pt x="3319" y="2923"/>
                    <a:pt x="3319" y="2923"/>
                  </a:cubicBezTo>
                  <a:cubicBezTo>
                    <a:pt x="2845" y="2923"/>
                    <a:pt x="2845" y="2923"/>
                    <a:pt x="2845" y="2923"/>
                  </a:cubicBezTo>
                  <a:lnTo>
                    <a:pt x="2845" y="3397"/>
                  </a:lnTo>
                  <a:close/>
                  <a:moveTo>
                    <a:pt x="2845" y="2844"/>
                  </a:moveTo>
                  <a:cubicBezTo>
                    <a:pt x="3319" y="2844"/>
                    <a:pt x="3319" y="2844"/>
                    <a:pt x="3319" y="2844"/>
                  </a:cubicBezTo>
                  <a:cubicBezTo>
                    <a:pt x="3319" y="2370"/>
                    <a:pt x="3319" y="2370"/>
                    <a:pt x="3319" y="2370"/>
                  </a:cubicBezTo>
                  <a:cubicBezTo>
                    <a:pt x="2845" y="2370"/>
                    <a:pt x="2845" y="2370"/>
                    <a:pt x="2845" y="2370"/>
                  </a:cubicBezTo>
                  <a:lnTo>
                    <a:pt x="2845" y="2844"/>
                  </a:lnTo>
                  <a:close/>
                  <a:moveTo>
                    <a:pt x="2845" y="2291"/>
                  </a:moveTo>
                  <a:cubicBezTo>
                    <a:pt x="3319" y="2291"/>
                    <a:pt x="3319" y="2291"/>
                    <a:pt x="3319" y="2291"/>
                  </a:cubicBezTo>
                  <a:cubicBezTo>
                    <a:pt x="3319" y="1812"/>
                    <a:pt x="3319" y="1812"/>
                    <a:pt x="3319" y="1812"/>
                  </a:cubicBezTo>
                  <a:cubicBezTo>
                    <a:pt x="2845" y="1812"/>
                    <a:pt x="2845" y="1812"/>
                    <a:pt x="2845" y="1812"/>
                  </a:cubicBezTo>
                  <a:lnTo>
                    <a:pt x="2845" y="2291"/>
                  </a:lnTo>
                  <a:close/>
                  <a:moveTo>
                    <a:pt x="2292" y="3397"/>
                  </a:moveTo>
                  <a:cubicBezTo>
                    <a:pt x="2766" y="3397"/>
                    <a:pt x="2766" y="3397"/>
                    <a:pt x="2766" y="3397"/>
                  </a:cubicBezTo>
                  <a:cubicBezTo>
                    <a:pt x="2766" y="2923"/>
                    <a:pt x="2766" y="2923"/>
                    <a:pt x="2766" y="2923"/>
                  </a:cubicBezTo>
                  <a:cubicBezTo>
                    <a:pt x="2292" y="2923"/>
                    <a:pt x="2292" y="2923"/>
                    <a:pt x="2292" y="2923"/>
                  </a:cubicBezTo>
                  <a:lnTo>
                    <a:pt x="2292" y="3397"/>
                  </a:lnTo>
                  <a:close/>
                  <a:moveTo>
                    <a:pt x="2292" y="2844"/>
                  </a:moveTo>
                  <a:cubicBezTo>
                    <a:pt x="2766" y="2844"/>
                    <a:pt x="2766" y="2844"/>
                    <a:pt x="2766" y="2844"/>
                  </a:cubicBezTo>
                  <a:cubicBezTo>
                    <a:pt x="2766" y="2370"/>
                    <a:pt x="2766" y="2370"/>
                    <a:pt x="2766" y="2370"/>
                  </a:cubicBezTo>
                  <a:cubicBezTo>
                    <a:pt x="2292" y="2370"/>
                    <a:pt x="2292" y="2370"/>
                    <a:pt x="2292" y="2370"/>
                  </a:cubicBezTo>
                  <a:lnTo>
                    <a:pt x="2292" y="2844"/>
                  </a:lnTo>
                  <a:close/>
                  <a:moveTo>
                    <a:pt x="2292" y="2291"/>
                  </a:moveTo>
                  <a:cubicBezTo>
                    <a:pt x="2766" y="2291"/>
                    <a:pt x="2766" y="2291"/>
                    <a:pt x="2766" y="2291"/>
                  </a:cubicBezTo>
                  <a:cubicBezTo>
                    <a:pt x="2766" y="1812"/>
                    <a:pt x="2766" y="1812"/>
                    <a:pt x="2766" y="1812"/>
                  </a:cubicBezTo>
                  <a:cubicBezTo>
                    <a:pt x="2292" y="1812"/>
                    <a:pt x="2292" y="1812"/>
                    <a:pt x="2292" y="1812"/>
                  </a:cubicBezTo>
                  <a:lnTo>
                    <a:pt x="2292" y="2291"/>
                  </a:lnTo>
                  <a:close/>
                  <a:moveTo>
                    <a:pt x="1739" y="3397"/>
                  </a:moveTo>
                  <a:cubicBezTo>
                    <a:pt x="2213" y="3397"/>
                    <a:pt x="2213" y="3397"/>
                    <a:pt x="2213" y="3397"/>
                  </a:cubicBezTo>
                  <a:cubicBezTo>
                    <a:pt x="2213" y="2923"/>
                    <a:pt x="2213" y="2923"/>
                    <a:pt x="2213" y="2923"/>
                  </a:cubicBezTo>
                  <a:cubicBezTo>
                    <a:pt x="1739" y="2923"/>
                    <a:pt x="1739" y="2923"/>
                    <a:pt x="1739" y="2923"/>
                  </a:cubicBezTo>
                  <a:lnTo>
                    <a:pt x="1739" y="3397"/>
                  </a:lnTo>
                  <a:close/>
                  <a:moveTo>
                    <a:pt x="1739" y="2844"/>
                  </a:moveTo>
                  <a:cubicBezTo>
                    <a:pt x="2213" y="2844"/>
                    <a:pt x="2213" y="2844"/>
                    <a:pt x="2213" y="2844"/>
                  </a:cubicBezTo>
                  <a:cubicBezTo>
                    <a:pt x="2213" y="2370"/>
                    <a:pt x="2213" y="2370"/>
                    <a:pt x="2213" y="2370"/>
                  </a:cubicBezTo>
                  <a:cubicBezTo>
                    <a:pt x="1739" y="2370"/>
                    <a:pt x="1739" y="2370"/>
                    <a:pt x="1739" y="2370"/>
                  </a:cubicBezTo>
                  <a:lnTo>
                    <a:pt x="1739" y="2844"/>
                  </a:lnTo>
                  <a:close/>
                  <a:moveTo>
                    <a:pt x="1739" y="2291"/>
                  </a:moveTo>
                  <a:cubicBezTo>
                    <a:pt x="2213" y="2291"/>
                    <a:pt x="2213" y="2291"/>
                    <a:pt x="2213" y="2291"/>
                  </a:cubicBezTo>
                  <a:cubicBezTo>
                    <a:pt x="2213" y="1812"/>
                    <a:pt x="2213" y="1812"/>
                    <a:pt x="2213" y="1812"/>
                  </a:cubicBezTo>
                  <a:cubicBezTo>
                    <a:pt x="1739" y="1812"/>
                    <a:pt x="1739" y="1812"/>
                    <a:pt x="1739" y="1812"/>
                  </a:cubicBezTo>
                  <a:lnTo>
                    <a:pt x="1739" y="2291"/>
                  </a:lnTo>
                  <a:close/>
                  <a:moveTo>
                    <a:pt x="1186" y="3397"/>
                  </a:moveTo>
                  <a:cubicBezTo>
                    <a:pt x="1660" y="3397"/>
                    <a:pt x="1660" y="3397"/>
                    <a:pt x="1660" y="3397"/>
                  </a:cubicBezTo>
                  <a:cubicBezTo>
                    <a:pt x="1660" y="2923"/>
                    <a:pt x="1660" y="2923"/>
                    <a:pt x="1660" y="2923"/>
                  </a:cubicBezTo>
                  <a:cubicBezTo>
                    <a:pt x="1186" y="2923"/>
                    <a:pt x="1186" y="2923"/>
                    <a:pt x="1186" y="2923"/>
                  </a:cubicBezTo>
                  <a:lnTo>
                    <a:pt x="1186" y="3397"/>
                  </a:lnTo>
                  <a:close/>
                  <a:moveTo>
                    <a:pt x="1186" y="2844"/>
                  </a:moveTo>
                  <a:cubicBezTo>
                    <a:pt x="1660" y="2844"/>
                    <a:pt x="1660" y="2844"/>
                    <a:pt x="1660" y="2844"/>
                  </a:cubicBezTo>
                  <a:cubicBezTo>
                    <a:pt x="1660" y="2370"/>
                    <a:pt x="1660" y="2370"/>
                    <a:pt x="1660" y="2370"/>
                  </a:cubicBezTo>
                  <a:cubicBezTo>
                    <a:pt x="1186" y="2370"/>
                    <a:pt x="1186" y="2370"/>
                    <a:pt x="1186" y="2370"/>
                  </a:cubicBezTo>
                  <a:lnTo>
                    <a:pt x="1186" y="2844"/>
                  </a:lnTo>
                  <a:close/>
                  <a:moveTo>
                    <a:pt x="1186" y="2291"/>
                  </a:moveTo>
                  <a:cubicBezTo>
                    <a:pt x="1660" y="2291"/>
                    <a:pt x="1660" y="2291"/>
                    <a:pt x="1660" y="2291"/>
                  </a:cubicBezTo>
                  <a:cubicBezTo>
                    <a:pt x="1660" y="1812"/>
                    <a:pt x="1660" y="1812"/>
                    <a:pt x="1660" y="1812"/>
                  </a:cubicBezTo>
                  <a:cubicBezTo>
                    <a:pt x="1186" y="1812"/>
                    <a:pt x="1186" y="1812"/>
                    <a:pt x="1186" y="1812"/>
                  </a:cubicBezTo>
                  <a:lnTo>
                    <a:pt x="1186" y="2291"/>
                  </a:lnTo>
                  <a:close/>
                  <a:moveTo>
                    <a:pt x="633" y="3397"/>
                  </a:moveTo>
                  <a:cubicBezTo>
                    <a:pt x="1107" y="3397"/>
                    <a:pt x="1107" y="3397"/>
                    <a:pt x="1107" y="3397"/>
                  </a:cubicBezTo>
                  <a:cubicBezTo>
                    <a:pt x="1107" y="2923"/>
                    <a:pt x="1107" y="2923"/>
                    <a:pt x="1107" y="2923"/>
                  </a:cubicBezTo>
                  <a:cubicBezTo>
                    <a:pt x="633" y="2923"/>
                    <a:pt x="633" y="2923"/>
                    <a:pt x="633" y="2923"/>
                  </a:cubicBezTo>
                  <a:lnTo>
                    <a:pt x="633" y="3397"/>
                  </a:lnTo>
                  <a:close/>
                  <a:moveTo>
                    <a:pt x="633" y="2844"/>
                  </a:moveTo>
                  <a:cubicBezTo>
                    <a:pt x="1107" y="2844"/>
                    <a:pt x="1107" y="2844"/>
                    <a:pt x="1107" y="2844"/>
                  </a:cubicBezTo>
                  <a:cubicBezTo>
                    <a:pt x="1107" y="2370"/>
                    <a:pt x="1107" y="2370"/>
                    <a:pt x="1107" y="2370"/>
                  </a:cubicBezTo>
                  <a:cubicBezTo>
                    <a:pt x="633" y="2370"/>
                    <a:pt x="633" y="2370"/>
                    <a:pt x="633" y="2370"/>
                  </a:cubicBezTo>
                  <a:lnTo>
                    <a:pt x="633" y="2844"/>
                  </a:lnTo>
                  <a:close/>
                  <a:moveTo>
                    <a:pt x="633" y="2291"/>
                  </a:moveTo>
                  <a:cubicBezTo>
                    <a:pt x="1107" y="2291"/>
                    <a:pt x="1107" y="2291"/>
                    <a:pt x="1107" y="2291"/>
                  </a:cubicBezTo>
                  <a:cubicBezTo>
                    <a:pt x="1107" y="1812"/>
                    <a:pt x="1107" y="1812"/>
                    <a:pt x="1107" y="1812"/>
                  </a:cubicBezTo>
                  <a:cubicBezTo>
                    <a:pt x="633" y="1812"/>
                    <a:pt x="633" y="1812"/>
                    <a:pt x="633" y="1812"/>
                  </a:cubicBezTo>
                  <a:lnTo>
                    <a:pt x="633" y="2291"/>
                  </a:lnTo>
                  <a:close/>
                  <a:moveTo>
                    <a:pt x="0" y="711"/>
                  </a:moveTo>
                  <a:cubicBezTo>
                    <a:pt x="0" y="493"/>
                    <a:pt x="177" y="316"/>
                    <a:pt x="396" y="316"/>
                  </a:cubicBezTo>
                  <a:cubicBezTo>
                    <a:pt x="554" y="316"/>
                    <a:pt x="554" y="316"/>
                    <a:pt x="554" y="316"/>
                  </a:cubicBezTo>
                  <a:cubicBezTo>
                    <a:pt x="554" y="1106"/>
                    <a:pt x="554" y="1106"/>
                    <a:pt x="554" y="1106"/>
                  </a:cubicBezTo>
                  <a:cubicBezTo>
                    <a:pt x="870" y="1106"/>
                    <a:pt x="858" y="1106"/>
                    <a:pt x="1186" y="1106"/>
                  </a:cubicBezTo>
                  <a:cubicBezTo>
                    <a:pt x="1186" y="316"/>
                    <a:pt x="1186" y="316"/>
                    <a:pt x="1186" y="316"/>
                  </a:cubicBezTo>
                  <a:cubicBezTo>
                    <a:pt x="2766" y="316"/>
                    <a:pt x="2766" y="316"/>
                    <a:pt x="2766" y="316"/>
                  </a:cubicBezTo>
                  <a:cubicBezTo>
                    <a:pt x="2766" y="1106"/>
                    <a:pt x="2766" y="1106"/>
                    <a:pt x="2766" y="1106"/>
                  </a:cubicBezTo>
                  <a:cubicBezTo>
                    <a:pt x="3070" y="1106"/>
                    <a:pt x="3070" y="1106"/>
                    <a:pt x="3398" y="1106"/>
                  </a:cubicBezTo>
                  <a:cubicBezTo>
                    <a:pt x="3398" y="316"/>
                    <a:pt x="3398" y="316"/>
                    <a:pt x="3398" y="316"/>
                  </a:cubicBezTo>
                  <a:cubicBezTo>
                    <a:pt x="3556" y="316"/>
                    <a:pt x="3556" y="316"/>
                    <a:pt x="3556" y="316"/>
                  </a:cubicBezTo>
                  <a:cubicBezTo>
                    <a:pt x="3774" y="316"/>
                    <a:pt x="3951" y="493"/>
                    <a:pt x="3951" y="711"/>
                  </a:cubicBezTo>
                  <a:cubicBezTo>
                    <a:pt x="3951" y="1580"/>
                    <a:pt x="3951" y="1580"/>
                    <a:pt x="3951" y="1580"/>
                  </a:cubicBezTo>
                  <a:cubicBezTo>
                    <a:pt x="2260" y="1580"/>
                    <a:pt x="1897" y="1580"/>
                    <a:pt x="0" y="1580"/>
                  </a:cubicBezTo>
                  <a:lnTo>
                    <a:pt x="0" y="711"/>
                  </a:lnTo>
                  <a:close/>
                  <a:moveTo>
                    <a:pt x="2845" y="237"/>
                  </a:moveTo>
                  <a:cubicBezTo>
                    <a:pt x="2845" y="106"/>
                    <a:pt x="2951" y="0"/>
                    <a:pt x="3082" y="0"/>
                  </a:cubicBezTo>
                  <a:cubicBezTo>
                    <a:pt x="3213" y="0"/>
                    <a:pt x="3319" y="106"/>
                    <a:pt x="3319" y="237"/>
                  </a:cubicBezTo>
                  <a:cubicBezTo>
                    <a:pt x="3319" y="1027"/>
                    <a:pt x="3319" y="1027"/>
                    <a:pt x="3319" y="1027"/>
                  </a:cubicBezTo>
                  <a:cubicBezTo>
                    <a:pt x="3319" y="1027"/>
                    <a:pt x="3138" y="1027"/>
                    <a:pt x="2845" y="1027"/>
                  </a:cubicBezTo>
                  <a:cubicBezTo>
                    <a:pt x="2845" y="891"/>
                    <a:pt x="2845" y="237"/>
                    <a:pt x="2845" y="237"/>
                  </a:cubicBezTo>
                  <a:close/>
                  <a:moveTo>
                    <a:pt x="633" y="237"/>
                  </a:moveTo>
                  <a:cubicBezTo>
                    <a:pt x="633" y="106"/>
                    <a:pt x="739" y="0"/>
                    <a:pt x="870" y="0"/>
                  </a:cubicBezTo>
                  <a:cubicBezTo>
                    <a:pt x="1001" y="0"/>
                    <a:pt x="1107" y="106"/>
                    <a:pt x="1107" y="237"/>
                  </a:cubicBezTo>
                  <a:cubicBezTo>
                    <a:pt x="1107" y="1027"/>
                    <a:pt x="1107" y="1027"/>
                    <a:pt x="1107" y="1027"/>
                  </a:cubicBezTo>
                  <a:cubicBezTo>
                    <a:pt x="1107" y="1027"/>
                    <a:pt x="847" y="1027"/>
                    <a:pt x="633" y="1027"/>
                  </a:cubicBezTo>
                  <a:cubicBezTo>
                    <a:pt x="633" y="1072"/>
                    <a:pt x="633" y="237"/>
                    <a:pt x="633" y="237"/>
                  </a:cubicBezTo>
                  <a:close/>
                </a:path>
              </a:pathLst>
            </a:custGeom>
            <a:solidFill>
              <a:schemeClr val="bg1"/>
            </a:solidFill>
            <a:ln>
              <a:noFill/>
            </a:ln>
          </p:spPr>
          <p:txBody>
            <a:bodyPr anchor="ctr"/>
            <a:lstStyle/>
            <a:p>
              <a:pPr algn="ctr"/>
              <a:endParaRPr>
                <a:cs typeface="+mn-ea"/>
                <a:sym typeface="+mn-lt"/>
              </a:endParaRPr>
            </a:p>
          </p:txBody>
        </p:sp>
        <p:grpSp>
          <p:nvGrpSpPr>
            <p:cNvPr id="15" name="Group 145"/>
            <p:cNvGrpSpPr/>
            <p:nvPr/>
          </p:nvGrpSpPr>
          <p:grpSpPr>
            <a:xfrm>
              <a:off x="6157540" y="4365104"/>
              <a:ext cx="2481976" cy="800219"/>
              <a:chOff x="1343472" y="2129932"/>
              <a:chExt cx="2628292" cy="800219"/>
            </a:xfrm>
          </p:grpSpPr>
          <p:sp>
            <p:nvSpPr>
              <p:cNvPr id="20" name="TextBox 146"/>
              <p:cNvSpPr txBox="1"/>
              <p:nvPr/>
            </p:nvSpPr>
            <p:spPr>
              <a:xfrm>
                <a:off x="1908001" y="2129932"/>
                <a:ext cx="1499234" cy="338554"/>
              </a:xfrm>
              <a:prstGeom prst="rect">
                <a:avLst/>
              </a:prstGeom>
              <a:noFill/>
            </p:spPr>
            <p:txBody>
              <a:bodyPr wrap="none" anchor="b" anchorCtr="1">
                <a:normAutofit/>
              </a:bodyPr>
              <a:lstStyle/>
              <a:p>
                <a:pPr algn="ctr"/>
                <a:r>
                  <a:rPr lang="zh-CN" altLang="en-US" sz="1600" b="1" dirty="0">
                    <a:solidFill>
                      <a:schemeClr val="accent3">
                        <a:lumMod val="100000"/>
                      </a:schemeClr>
                    </a:solidFill>
                    <a:cs typeface="+mn-ea"/>
                    <a:sym typeface="+mn-lt"/>
                  </a:rPr>
                  <a:t>输入标题文本</a:t>
                </a:r>
                <a:endParaRPr lang="zh-CN" altLang="en-US" sz="1600" b="1" dirty="0">
                  <a:solidFill>
                    <a:schemeClr val="accent3">
                      <a:lumMod val="100000"/>
                    </a:schemeClr>
                  </a:solidFill>
                  <a:cs typeface="+mn-ea"/>
                  <a:sym typeface="+mn-lt"/>
                </a:endParaRPr>
              </a:p>
            </p:txBody>
          </p:sp>
          <p:sp>
            <p:nvSpPr>
              <p:cNvPr id="21" name="TextBox 147"/>
              <p:cNvSpPr txBox="1"/>
              <p:nvPr/>
            </p:nvSpPr>
            <p:spPr>
              <a:xfrm>
                <a:off x="1343472" y="2468486"/>
                <a:ext cx="2628292" cy="461665"/>
              </a:xfrm>
              <a:prstGeom prst="rect">
                <a:avLst/>
              </a:prstGeom>
              <a:noFill/>
            </p:spPr>
            <p:txBody>
              <a:bodyPr wrap="square" anchor="t" anchorCtr="1">
                <a:normAutofit fontScale="92500" lnSpcReduction="10000"/>
              </a:bodyPr>
              <a:lstStyle/>
              <a:p>
                <a:pPr algn="ctr">
                  <a:lnSpc>
                    <a:spcPct val="120000"/>
                  </a:lnSpc>
                </a:pPr>
                <a:r>
                  <a:rPr lang="zh-CN" altLang="en-US" sz="1200" dirty="0">
                    <a:cs typeface="+mn-ea"/>
                    <a:sym typeface="+mn-lt"/>
                  </a:rPr>
                  <a:t>请替换文字内容复制你的内容到此</a:t>
                </a:r>
                <a:br>
                  <a:rPr lang="zh-CN" altLang="en-US" sz="1200" dirty="0">
                    <a:cs typeface="+mn-ea"/>
                    <a:sym typeface="+mn-lt"/>
                  </a:rPr>
                </a:br>
                <a:r>
                  <a:rPr lang="zh-CN" altLang="en-US" sz="1200" dirty="0">
                    <a:cs typeface="+mn-ea"/>
                    <a:sym typeface="+mn-lt"/>
                  </a:rPr>
                  <a:t>（请选择只保留文本）</a:t>
                </a:r>
                <a:endParaRPr lang="zh-CN" altLang="en-US" sz="1200" dirty="0">
                  <a:cs typeface="+mn-ea"/>
                  <a:sym typeface="+mn-lt"/>
                </a:endParaRPr>
              </a:p>
            </p:txBody>
          </p:sp>
        </p:grpSp>
      </p:grpSp>
      <p:grpSp>
        <p:nvGrpSpPr>
          <p:cNvPr id="28" name="PA_库_组合 27"/>
          <p:cNvGrpSpPr/>
          <p:nvPr>
            <p:custDataLst>
              <p:tags r:id="rId6"/>
            </p:custDataLst>
          </p:nvPr>
        </p:nvGrpSpPr>
        <p:grpSpPr>
          <a:xfrm>
            <a:off x="8762596" y="3368610"/>
            <a:ext cx="2481976" cy="2653963"/>
            <a:chOff x="8762596" y="2511360"/>
            <a:chExt cx="2481976" cy="2653963"/>
          </a:xfrm>
        </p:grpSpPr>
        <p:sp>
          <p:nvSpPr>
            <p:cNvPr id="6" name="Rectangle: Rounded Corners 121"/>
            <p:cNvSpPr/>
            <p:nvPr/>
          </p:nvSpPr>
          <p:spPr bwMode="auto">
            <a:xfrm rot="2700000">
              <a:off x="9283968" y="2511360"/>
              <a:ext cx="1439232" cy="1439232"/>
            </a:xfrm>
            <a:prstGeom prst="roundRect">
              <a:avLst>
                <a:gd name="adj" fmla="val 4945"/>
              </a:avLst>
            </a:prstGeom>
            <a:solidFill>
              <a:schemeClr val="accent4">
                <a:lumMod val="100000"/>
              </a:schemeClr>
            </a:solidFill>
            <a:ln w="19050">
              <a:solidFill>
                <a:schemeClr val="bg1"/>
              </a:solidFill>
              <a:round/>
            </a:ln>
          </p:spPr>
          <p:txBody>
            <a:bodyPr anchor="ctr"/>
            <a:lstStyle/>
            <a:p>
              <a:pPr algn="ctr"/>
              <a:endParaRPr>
                <a:cs typeface="+mn-ea"/>
                <a:sym typeface="+mn-lt"/>
              </a:endParaRPr>
            </a:p>
          </p:txBody>
        </p:sp>
        <p:sp>
          <p:nvSpPr>
            <p:cNvPr id="12" name="Freeform: Shape 128"/>
            <p:cNvSpPr/>
            <p:nvPr/>
          </p:nvSpPr>
          <p:spPr bwMode="auto">
            <a:xfrm>
              <a:off x="9697235" y="2939434"/>
              <a:ext cx="612698" cy="583084"/>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chemeClr val="bg1"/>
            </a:solidFill>
            <a:ln>
              <a:noFill/>
            </a:ln>
          </p:spPr>
          <p:txBody>
            <a:bodyPr anchor="ctr"/>
            <a:lstStyle/>
            <a:p>
              <a:pPr algn="ctr"/>
              <a:endParaRPr>
                <a:cs typeface="+mn-ea"/>
                <a:sym typeface="+mn-lt"/>
              </a:endParaRPr>
            </a:p>
          </p:txBody>
        </p:sp>
        <p:grpSp>
          <p:nvGrpSpPr>
            <p:cNvPr id="16" name="Group 152"/>
            <p:cNvGrpSpPr/>
            <p:nvPr/>
          </p:nvGrpSpPr>
          <p:grpSpPr>
            <a:xfrm>
              <a:off x="8762596" y="4365104"/>
              <a:ext cx="2481976" cy="800219"/>
              <a:chOff x="1343472" y="2129932"/>
              <a:chExt cx="2628292" cy="800219"/>
            </a:xfrm>
          </p:grpSpPr>
          <p:sp>
            <p:nvSpPr>
              <p:cNvPr id="18" name="TextBox 153"/>
              <p:cNvSpPr txBox="1"/>
              <p:nvPr/>
            </p:nvSpPr>
            <p:spPr>
              <a:xfrm>
                <a:off x="1908001" y="2129932"/>
                <a:ext cx="1499234" cy="338554"/>
              </a:xfrm>
              <a:prstGeom prst="rect">
                <a:avLst/>
              </a:prstGeom>
              <a:noFill/>
            </p:spPr>
            <p:txBody>
              <a:bodyPr wrap="none" anchor="b" anchorCtr="1">
                <a:normAutofit/>
              </a:bodyPr>
              <a:lstStyle/>
              <a:p>
                <a:pPr algn="ctr"/>
                <a:r>
                  <a:rPr lang="zh-CN" altLang="en-US" sz="1600" b="1" dirty="0">
                    <a:solidFill>
                      <a:schemeClr val="accent4">
                        <a:lumMod val="100000"/>
                      </a:schemeClr>
                    </a:solidFill>
                    <a:cs typeface="+mn-ea"/>
                    <a:sym typeface="+mn-lt"/>
                  </a:rPr>
                  <a:t>输入标题文本</a:t>
                </a:r>
                <a:endParaRPr lang="zh-CN" altLang="en-US" sz="1600" b="1" dirty="0">
                  <a:solidFill>
                    <a:schemeClr val="accent4">
                      <a:lumMod val="100000"/>
                    </a:schemeClr>
                  </a:solidFill>
                  <a:cs typeface="+mn-ea"/>
                  <a:sym typeface="+mn-lt"/>
                </a:endParaRPr>
              </a:p>
            </p:txBody>
          </p:sp>
          <p:sp>
            <p:nvSpPr>
              <p:cNvPr id="19" name="TextBox 154"/>
              <p:cNvSpPr txBox="1"/>
              <p:nvPr/>
            </p:nvSpPr>
            <p:spPr>
              <a:xfrm>
                <a:off x="1343472" y="2468486"/>
                <a:ext cx="2628292" cy="461665"/>
              </a:xfrm>
              <a:prstGeom prst="rect">
                <a:avLst/>
              </a:prstGeom>
              <a:noFill/>
            </p:spPr>
            <p:txBody>
              <a:bodyPr wrap="square" anchor="t" anchorCtr="1">
                <a:normAutofit fontScale="92500" lnSpcReduction="10000"/>
              </a:bodyPr>
              <a:lstStyle/>
              <a:p>
                <a:pPr algn="ctr">
                  <a:lnSpc>
                    <a:spcPct val="120000"/>
                  </a:lnSpc>
                </a:pPr>
                <a:r>
                  <a:rPr lang="zh-CN" altLang="en-US" sz="1200" dirty="0">
                    <a:cs typeface="+mn-ea"/>
                    <a:sym typeface="+mn-lt"/>
                  </a:rPr>
                  <a:t>请替换文字内容复制你的内容到此</a:t>
                </a:r>
                <a:br>
                  <a:rPr lang="zh-CN" altLang="en-US" sz="1200" dirty="0">
                    <a:cs typeface="+mn-ea"/>
                    <a:sym typeface="+mn-lt"/>
                  </a:rPr>
                </a:br>
                <a:r>
                  <a:rPr lang="zh-CN" altLang="en-US" sz="1200" dirty="0">
                    <a:cs typeface="+mn-ea"/>
                    <a:sym typeface="+mn-lt"/>
                  </a:rPr>
                  <a:t>（请选择只保留文本）</a:t>
                </a:r>
                <a:endParaRPr lang="zh-CN" altLang="en-US" sz="1200" dirty="0">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anim calcmode="lin" valueType="num">
                                      <p:cBhvr>
                                        <p:cTn id="26" dur="500" fill="hold"/>
                                        <p:tgtEl>
                                          <p:spTgt spid="26"/>
                                        </p:tgtEl>
                                        <p:attrNameLst>
                                          <p:attrName>ppt_x</p:attrName>
                                        </p:attrNameLst>
                                      </p:cBhvr>
                                      <p:tavLst>
                                        <p:tav tm="0">
                                          <p:val>
                                            <p:fltVal val="0.5"/>
                                          </p:val>
                                        </p:tav>
                                        <p:tav tm="100000">
                                          <p:val>
                                            <p:strVal val="#ppt_x"/>
                                          </p:val>
                                        </p:tav>
                                      </p:tavLst>
                                    </p:anim>
                                    <p:anim calcmode="lin" valueType="num">
                                      <p:cBhvr>
                                        <p:cTn id="27" dur="500" fill="hold"/>
                                        <p:tgtEl>
                                          <p:spTgt spid="26"/>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anim calcmode="lin" valueType="num">
                                      <p:cBhvr>
                                        <p:cTn id="34" dur="500" fill="hold"/>
                                        <p:tgtEl>
                                          <p:spTgt spid="27"/>
                                        </p:tgtEl>
                                        <p:attrNameLst>
                                          <p:attrName>ppt_x</p:attrName>
                                        </p:attrNameLst>
                                      </p:cBhvr>
                                      <p:tavLst>
                                        <p:tav tm="0">
                                          <p:val>
                                            <p:fltVal val="0.5"/>
                                          </p:val>
                                        </p:tav>
                                        <p:tav tm="100000">
                                          <p:val>
                                            <p:strVal val="#ppt_x"/>
                                          </p:val>
                                        </p:tav>
                                      </p:tavLst>
                                    </p:anim>
                                    <p:anim calcmode="lin" valueType="num">
                                      <p:cBhvr>
                                        <p:cTn id="35" dur="500" fill="hold"/>
                                        <p:tgtEl>
                                          <p:spTgt spid="27"/>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53" presetClass="entr" presetSubtype="528"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anim calcmode="lin" valueType="num">
                                      <p:cBhvr>
                                        <p:cTn id="42" dur="500" fill="hold"/>
                                        <p:tgtEl>
                                          <p:spTgt spid="28"/>
                                        </p:tgtEl>
                                        <p:attrNameLst>
                                          <p:attrName>ppt_x</p:attrName>
                                        </p:attrNameLst>
                                      </p:cBhvr>
                                      <p:tavLst>
                                        <p:tav tm="0">
                                          <p:val>
                                            <p:fltVal val="0.5"/>
                                          </p:val>
                                        </p:tav>
                                        <p:tav tm="100000">
                                          <p:val>
                                            <p:strVal val="#ppt_x"/>
                                          </p:val>
                                        </p:tav>
                                      </p:tavLst>
                                    </p:anim>
                                    <p:anim calcmode="lin" valueType="num">
                                      <p:cBhvr>
                                        <p:cTn id="43" dur="500" fill="hold"/>
                                        <p:tgtEl>
                                          <p:spTgt spid="2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库_组合 1"/>
          <p:cNvGrpSpPr/>
          <p:nvPr>
            <p:custDataLst>
              <p:tags r:id="rId1"/>
            </p:custDataLst>
          </p:nvPr>
        </p:nvGrpSpPr>
        <p:grpSpPr>
          <a:xfrm>
            <a:off x="4338738" y="1808820"/>
            <a:ext cx="3693327" cy="3708413"/>
            <a:chOff x="4338738" y="1808820"/>
            <a:chExt cx="3693327" cy="3708413"/>
          </a:xfrm>
        </p:grpSpPr>
        <p:sp>
          <p:nvSpPr>
            <p:cNvPr id="17" name="Rectangle 30"/>
            <p:cNvSpPr/>
            <p:nvPr/>
          </p:nvSpPr>
          <p:spPr>
            <a:xfrm>
              <a:off x="4338738" y="1808823"/>
              <a:ext cx="1538665" cy="1853641"/>
            </a:xfrm>
            <a:prstGeom prst="rect">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8" name="Rectangle 32"/>
            <p:cNvSpPr/>
            <p:nvPr/>
          </p:nvSpPr>
          <p:spPr>
            <a:xfrm>
              <a:off x="5877402" y="1808820"/>
              <a:ext cx="2154663" cy="1853640"/>
            </a:xfrm>
            <a:prstGeom prst="rect">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9" name="Rectangle 35"/>
            <p:cNvSpPr/>
            <p:nvPr/>
          </p:nvSpPr>
          <p:spPr>
            <a:xfrm>
              <a:off x="6493399" y="3662462"/>
              <a:ext cx="1538665" cy="1854771"/>
            </a:xfrm>
            <a:prstGeom prst="rect">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0" name="Rectangle 38"/>
            <p:cNvSpPr/>
            <p:nvPr/>
          </p:nvSpPr>
          <p:spPr>
            <a:xfrm>
              <a:off x="4338739" y="3662461"/>
              <a:ext cx="2154663" cy="1854771"/>
            </a:xfrm>
            <a:prstGeom prst="rect">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1" name="Freeform: Shape 74"/>
            <p:cNvSpPr/>
            <p:nvPr/>
          </p:nvSpPr>
          <p:spPr bwMode="auto">
            <a:xfrm>
              <a:off x="5108070" y="4307125"/>
              <a:ext cx="558997" cy="558997"/>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w="38100">
              <a:solidFill>
                <a:schemeClr val="bg1"/>
              </a:solidFill>
            </a:ln>
          </p:spPr>
          <p:txBody>
            <a:bodyPr anchor="ctr"/>
            <a:lstStyle/>
            <a:p>
              <a:pPr algn="ctr"/>
              <a:endParaRPr>
                <a:cs typeface="+mn-ea"/>
                <a:sym typeface="+mn-lt"/>
              </a:endParaRPr>
            </a:p>
          </p:txBody>
        </p:sp>
        <p:sp>
          <p:nvSpPr>
            <p:cNvPr id="22" name="Freeform: Shape 75"/>
            <p:cNvSpPr/>
            <p:nvPr/>
          </p:nvSpPr>
          <p:spPr bwMode="auto">
            <a:xfrm>
              <a:off x="6968597" y="4291833"/>
              <a:ext cx="558997" cy="558997"/>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w="38100">
              <a:solidFill>
                <a:schemeClr val="bg1"/>
              </a:solidFill>
            </a:ln>
          </p:spPr>
          <p:txBody>
            <a:bodyPr anchor="ctr"/>
            <a:lstStyle/>
            <a:p>
              <a:pPr algn="ctr"/>
              <a:endParaRPr>
                <a:cs typeface="+mn-ea"/>
                <a:sym typeface="+mn-lt"/>
              </a:endParaRPr>
            </a:p>
          </p:txBody>
        </p:sp>
        <p:sp>
          <p:nvSpPr>
            <p:cNvPr id="23" name="Freeform: Shape 76"/>
            <p:cNvSpPr/>
            <p:nvPr/>
          </p:nvSpPr>
          <p:spPr bwMode="auto">
            <a:xfrm>
              <a:off x="4793807" y="2442810"/>
              <a:ext cx="558997" cy="558997"/>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w="38100">
              <a:solidFill>
                <a:schemeClr val="bg1"/>
              </a:solidFill>
            </a:ln>
          </p:spPr>
          <p:txBody>
            <a:bodyPr anchor="ctr"/>
            <a:lstStyle/>
            <a:p>
              <a:pPr algn="ctr"/>
              <a:endParaRPr>
                <a:cs typeface="+mn-ea"/>
                <a:sym typeface="+mn-lt"/>
              </a:endParaRPr>
            </a:p>
          </p:txBody>
        </p:sp>
        <p:sp>
          <p:nvSpPr>
            <p:cNvPr id="24" name="Freeform: Shape 77"/>
            <p:cNvSpPr/>
            <p:nvPr/>
          </p:nvSpPr>
          <p:spPr bwMode="auto">
            <a:xfrm>
              <a:off x="6718796" y="2338426"/>
              <a:ext cx="558997" cy="558997"/>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w="38100">
              <a:solidFill>
                <a:schemeClr val="bg1"/>
              </a:solidFill>
            </a:ln>
          </p:spPr>
          <p:txBody>
            <a:bodyPr anchor="ctr"/>
            <a:lstStyle/>
            <a:p>
              <a:pPr algn="ctr"/>
              <a:endParaRPr>
                <a:cs typeface="+mn-ea"/>
                <a:sym typeface="+mn-lt"/>
              </a:endParaRPr>
            </a:p>
          </p:txBody>
        </p:sp>
      </p:grpSp>
      <p:grpSp>
        <p:nvGrpSpPr>
          <p:cNvPr id="5" name="PA_库_组合 25"/>
          <p:cNvGrpSpPr/>
          <p:nvPr>
            <p:custDataLst>
              <p:tags r:id="rId2"/>
            </p:custDataLst>
          </p:nvPr>
        </p:nvGrpSpPr>
        <p:grpSpPr>
          <a:xfrm>
            <a:off x="1402845" y="1980249"/>
            <a:ext cx="2935893" cy="1006991"/>
            <a:chOff x="8328246" y="2276873"/>
            <a:chExt cx="2198694" cy="1006991"/>
          </a:xfrm>
        </p:grpSpPr>
        <p:sp>
          <p:nvSpPr>
            <p:cNvPr id="15" name="TextBox 26"/>
            <p:cNvSpPr txBox="1"/>
            <p:nvPr/>
          </p:nvSpPr>
          <p:spPr>
            <a:xfrm>
              <a:off x="8328247" y="2276873"/>
              <a:ext cx="2198693" cy="388226"/>
            </a:xfrm>
            <a:prstGeom prst="rect">
              <a:avLst/>
            </a:prstGeom>
            <a:noFill/>
          </p:spPr>
          <p:txBody>
            <a:bodyPr wrap="none" lIns="0" tIns="0" rIns="360000" bIns="0" anchor="b" anchorCtr="0">
              <a:normAutofit/>
            </a:bodyPr>
            <a:lstStyle/>
            <a:p>
              <a:pPr algn="r"/>
              <a:r>
                <a:rPr lang="zh-CN" altLang="en-US" sz="1600" b="1" dirty="0">
                  <a:solidFill>
                    <a:schemeClr val="accent1">
                      <a:lumMod val="100000"/>
                    </a:schemeClr>
                  </a:solidFill>
                  <a:cs typeface="+mn-ea"/>
                  <a:sym typeface="+mn-lt"/>
                </a:rPr>
                <a:t>输入标题文本</a:t>
              </a:r>
              <a:endParaRPr lang="zh-CN" altLang="en-US" sz="1600" b="1" dirty="0">
                <a:solidFill>
                  <a:schemeClr val="accent1">
                    <a:lumMod val="100000"/>
                  </a:schemeClr>
                </a:solidFill>
                <a:cs typeface="+mn-ea"/>
                <a:sym typeface="+mn-lt"/>
              </a:endParaRPr>
            </a:p>
          </p:txBody>
        </p:sp>
        <p:sp>
          <p:nvSpPr>
            <p:cNvPr id="16" name="TextBox 27"/>
            <p:cNvSpPr txBox="1"/>
            <p:nvPr/>
          </p:nvSpPr>
          <p:spPr>
            <a:xfrm>
              <a:off x="8328246" y="2665098"/>
              <a:ext cx="2198693" cy="618766"/>
            </a:xfrm>
            <a:prstGeom prst="rect">
              <a:avLst/>
            </a:prstGeom>
          </p:spPr>
          <p:txBody>
            <a:bodyPr vert="horz" wrap="square" lIns="0" tIns="0" rIns="360000" bIns="0" anchor="ctr">
              <a:normAutofit/>
            </a:bodyPr>
            <a:lstStyle/>
            <a:p>
              <a:pPr algn="r">
                <a:lnSpc>
                  <a:spcPct val="120000"/>
                </a:lnSpc>
              </a:pPr>
              <a:r>
                <a:rPr lang="zh-CN" altLang="en-US" sz="1050" dirty="0">
                  <a:solidFill>
                    <a:schemeClr val="dk1">
                      <a:lumMod val="100000"/>
                    </a:schemeClr>
                  </a:solidFill>
                  <a:cs typeface="+mn-ea"/>
                  <a:sym typeface="+mn-lt"/>
                </a:rPr>
                <a:t>请替换文字内容复制你的内容到此 </a:t>
              </a:r>
              <a:br>
                <a:rPr lang="zh-CN" altLang="en-US" sz="1050" dirty="0">
                  <a:solidFill>
                    <a:schemeClr val="dk1">
                      <a:lumMod val="100000"/>
                    </a:schemeClr>
                  </a:solidFill>
                  <a:cs typeface="+mn-ea"/>
                  <a:sym typeface="+mn-lt"/>
                </a:rPr>
              </a:br>
              <a:r>
                <a:rPr lang="zh-CN" altLang="en-US" sz="1050" dirty="0">
                  <a:solidFill>
                    <a:schemeClr val="dk1">
                      <a:lumMod val="100000"/>
                    </a:schemeClr>
                  </a:solidFill>
                  <a:cs typeface="+mn-ea"/>
                  <a:sym typeface="+mn-lt"/>
                </a:rPr>
                <a:t>（请选择只保留文本）</a:t>
              </a:r>
              <a:endParaRPr lang="zh-CN" altLang="en-US" sz="1050" dirty="0">
                <a:solidFill>
                  <a:schemeClr val="dk1">
                    <a:lumMod val="100000"/>
                  </a:schemeClr>
                </a:solidFill>
                <a:cs typeface="+mn-ea"/>
                <a:sym typeface="+mn-lt"/>
              </a:endParaRPr>
            </a:p>
          </p:txBody>
        </p:sp>
      </p:grpSp>
      <p:grpSp>
        <p:nvGrpSpPr>
          <p:cNvPr id="6" name="PA_库_组合 28"/>
          <p:cNvGrpSpPr/>
          <p:nvPr>
            <p:custDataLst>
              <p:tags r:id="rId3"/>
            </p:custDataLst>
          </p:nvPr>
        </p:nvGrpSpPr>
        <p:grpSpPr>
          <a:xfrm>
            <a:off x="8032065" y="1980249"/>
            <a:ext cx="2823587" cy="1006991"/>
            <a:chOff x="1197898" y="2503545"/>
            <a:chExt cx="2198693" cy="1006991"/>
          </a:xfrm>
        </p:grpSpPr>
        <p:sp>
          <p:nvSpPr>
            <p:cNvPr id="13" name="TextBox 29"/>
            <p:cNvSpPr txBox="1"/>
            <p:nvPr/>
          </p:nvSpPr>
          <p:spPr>
            <a:xfrm>
              <a:off x="1197898" y="2503545"/>
              <a:ext cx="2198693" cy="388226"/>
            </a:xfrm>
            <a:prstGeom prst="rect">
              <a:avLst/>
            </a:prstGeom>
            <a:noFill/>
          </p:spPr>
          <p:txBody>
            <a:bodyPr wrap="none" lIns="360000" tIns="0" rIns="0" bIns="0" anchor="b" anchorCtr="0">
              <a:normAutofit/>
            </a:bodyPr>
            <a:lstStyle/>
            <a:p>
              <a:r>
                <a:rPr lang="zh-CN" altLang="en-US" sz="1600" b="1" dirty="0">
                  <a:solidFill>
                    <a:schemeClr val="accent2">
                      <a:lumMod val="100000"/>
                    </a:schemeClr>
                  </a:solidFill>
                  <a:cs typeface="+mn-ea"/>
                  <a:sym typeface="+mn-lt"/>
                </a:rPr>
                <a:t>输入标题文本</a:t>
              </a:r>
              <a:endParaRPr lang="zh-CN" altLang="en-US" sz="1600" b="1" dirty="0">
                <a:solidFill>
                  <a:schemeClr val="accent2">
                    <a:lumMod val="100000"/>
                  </a:schemeClr>
                </a:solidFill>
                <a:cs typeface="+mn-ea"/>
                <a:sym typeface="+mn-lt"/>
              </a:endParaRPr>
            </a:p>
          </p:txBody>
        </p:sp>
        <p:sp>
          <p:nvSpPr>
            <p:cNvPr id="14" name="TextBox 40"/>
            <p:cNvSpPr txBox="1"/>
            <p:nvPr/>
          </p:nvSpPr>
          <p:spPr>
            <a:xfrm>
              <a:off x="1197898" y="2891770"/>
              <a:ext cx="2198693" cy="618766"/>
            </a:xfrm>
            <a:prstGeom prst="rect">
              <a:avLst/>
            </a:prstGeom>
          </p:spPr>
          <p:txBody>
            <a:bodyPr vert="horz" wrap="square" lIns="360000" tIns="0" rIns="0" bIns="0" anchor="ctr" anchorCtr="0">
              <a:normAutofit/>
            </a:bodyPr>
            <a:lstStyle/>
            <a:p>
              <a:pPr algn="l">
                <a:lnSpc>
                  <a:spcPct val="120000"/>
                </a:lnSpc>
              </a:pPr>
              <a:r>
                <a:rPr lang="zh-CN" altLang="en-US" sz="1050" dirty="0">
                  <a:solidFill>
                    <a:schemeClr val="dk1">
                      <a:lumMod val="100000"/>
                    </a:schemeClr>
                  </a:solidFill>
                  <a:cs typeface="+mn-ea"/>
                  <a:sym typeface="+mn-lt"/>
                </a:rPr>
                <a:t>请替换文字内容复制你的内容到此 </a:t>
              </a:r>
              <a:br>
                <a:rPr lang="zh-CN" altLang="en-US" sz="1050" dirty="0">
                  <a:solidFill>
                    <a:schemeClr val="dk1">
                      <a:lumMod val="100000"/>
                    </a:schemeClr>
                  </a:solidFill>
                  <a:cs typeface="+mn-ea"/>
                  <a:sym typeface="+mn-lt"/>
                </a:rPr>
              </a:br>
              <a:r>
                <a:rPr lang="zh-CN" altLang="en-US" sz="1050" dirty="0">
                  <a:solidFill>
                    <a:schemeClr val="dk1">
                      <a:lumMod val="100000"/>
                    </a:schemeClr>
                  </a:solidFill>
                  <a:cs typeface="+mn-ea"/>
                  <a:sym typeface="+mn-lt"/>
                </a:rPr>
                <a:t>（请选择只保留文本）</a:t>
              </a:r>
              <a:endParaRPr lang="zh-CN" altLang="en-US" sz="1050" dirty="0">
                <a:solidFill>
                  <a:schemeClr val="dk1">
                    <a:lumMod val="100000"/>
                  </a:schemeClr>
                </a:solidFill>
                <a:cs typeface="+mn-ea"/>
                <a:sym typeface="+mn-lt"/>
              </a:endParaRPr>
            </a:p>
          </p:txBody>
        </p:sp>
      </p:grpSp>
      <p:grpSp>
        <p:nvGrpSpPr>
          <p:cNvPr id="7" name="PA_库_组合 41"/>
          <p:cNvGrpSpPr/>
          <p:nvPr>
            <p:custDataLst>
              <p:tags r:id="rId4"/>
            </p:custDataLst>
          </p:nvPr>
        </p:nvGrpSpPr>
        <p:grpSpPr>
          <a:xfrm>
            <a:off x="1402845" y="4321507"/>
            <a:ext cx="2935893" cy="1006991"/>
            <a:chOff x="8328246" y="2276873"/>
            <a:chExt cx="2198694" cy="1006991"/>
          </a:xfrm>
        </p:grpSpPr>
        <p:sp>
          <p:nvSpPr>
            <p:cNvPr id="11" name="TextBox 42"/>
            <p:cNvSpPr txBox="1"/>
            <p:nvPr/>
          </p:nvSpPr>
          <p:spPr>
            <a:xfrm>
              <a:off x="8328247" y="2276873"/>
              <a:ext cx="2198693" cy="388226"/>
            </a:xfrm>
            <a:prstGeom prst="rect">
              <a:avLst/>
            </a:prstGeom>
            <a:noFill/>
          </p:spPr>
          <p:txBody>
            <a:bodyPr wrap="none" lIns="0" tIns="0" rIns="360000" bIns="0" anchor="b" anchorCtr="0">
              <a:normAutofit/>
            </a:bodyPr>
            <a:lstStyle/>
            <a:p>
              <a:pPr algn="r"/>
              <a:r>
                <a:rPr lang="zh-CN" altLang="en-US" sz="1600" b="1" dirty="0">
                  <a:solidFill>
                    <a:schemeClr val="accent4">
                      <a:lumMod val="100000"/>
                    </a:schemeClr>
                  </a:solidFill>
                  <a:cs typeface="+mn-ea"/>
                  <a:sym typeface="+mn-lt"/>
                </a:rPr>
                <a:t>输入标题文本</a:t>
              </a:r>
              <a:endParaRPr lang="zh-CN" altLang="en-US" sz="1600" b="1" dirty="0">
                <a:solidFill>
                  <a:schemeClr val="accent4">
                    <a:lumMod val="100000"/>
                  </a:schemeClr>
                </a:solidFill>
                <a:cs typeface="+mn-ea"/>
                <a:sym typeface="+mn-lt"/>
              </a:endParaRPr>
            </a:p>
          </p:txBody>
        </p:sp>
        <p:sp>
          <p:nvSpPr>
            <p:cNvPr id="12" name="TextBox 43"/>
            <p:cNvSpPr txBox="1"/>
            <p:nvPr/>
          </p:nvSpPr>
          <p:spPr>
            <a:xfrm>
              <a:off x="8328246" y="2665098"/>
              <a:ext cx="2198693" cy="618766"/>
            </a:xfrm>
            <a:prstGeom prst="rect">
              <a:avLst/>
            </a:prstGeom>
          </p:spPr>
          <p:txBody>
            <a:bodyPr vert="horz" wrap="square" lIns="0" tIns="0" rIns="360000" bIns="0" anchor="ctr">
              <a:normAutofit/>
            </a:bodyPr>
            <a:lstStyle/>
            <a:p>
              <a:pPr algn="r">
                <a:lnSpc>
                  <a:spcPct val="120000"/>
                </a:lnSpc>
              </a:pPr>
              <a:r>
                <a:rPr lang="zh-CN" altLang="en-US" sz="1050" dirty="0">
                  <a:solidFill>
                    <a:schemeClr val="dk1">
                      <a:lumMod val="100000"/>
                    </a:schemeClr>
                  </a:solidFill>
                  <a:cs typeface="+mn-ea"/>
                  <a:sym typeface="+mn-lt"/>
                </a:rPr>
                <a:t>请替换文字内容复制你的内容到此 </a:t>
              </a:r>
              <a:br>
                <a:rPr lang="zh-CN" altLang="en-US" sz="1050" dirty="0">
                  <a:solidFill>
                    <a:schemeClr val="dk1">
                      <a:lumMod val="100000"/>
                    </a:schemeClr>
                  </a:solidFill>
                  <a:cs typeface="+mn-ea"/>
                  <a:sym typeface="+mn-lt"/>
                </a:rPr>
              </a:br>
              <a:r>
                <a:rPr lang="zh-CN" altLang="en-US" sz="1050" dirty="0">
                  <a:solidFill>
                    <a:schemeClr val="dk1">
                      <a:lumMod val="100000"/>
                    </a:schemeClr>
                  </a:solidFill>
                  <a:cs typeface="+mn-ea"/>
                  <a:sym typeface="+mn-lt"/>
                </a:rPr>
                <a:t>（请选择只保留文本）</a:t>
              </a:r>
              <a:endParaRPr lang="zh-CN" altLang="en-US" sz="1050" dirty="0">
                <a:solidFill>
                  <a:schemeClr val="dk1">
                    <a:lumMod val="100000"/>
                  </a:schemeClr>
                </a:solidFill>
                <a:cs typeface="+mn-ea"/>
                <a:sym typeface="+mn-lt"/>
              </a:endParaRPr>
            </a:p>
          </p:txBody>
        </p:sp>
      </p:grpSp>
      <p:grpSp>
        <p:nvGrpSpPr>
          <p:cNvPr id="8" name="PA_库_组合 44"/>
          <p:cNvGrpSpPr/>
          <p:nvPr>
            <p:custDataLst>
              <p:tags r:id="rId5"/>
            </p:custDataLst>
          </p:nvPr>
        </p:nvGrpSpPr>
        <p:grpSpPr>
          <a:xfrm>
            <a:off x="8032065" y="4321507"/>
            <a:ext cx="2823587" cy="1006991"/>
            <a:chOff x="1197898" y="2503545"/>
            <a:chExt cx="2198693" cy="1006991"/>
          </a:xfrm>
        </p:grpSpPr>
        <p:sp>
          <p:nvSpPr>
            <p:cNvPr id="9" name="TextBox 45"/>
            <p:cNvSpPr txBox="1"/>
            <p:nvPr/>
          </p:nvSpPr>
          <p:spPr>
            <a:xfrm>
              <a:off x="1197898" y="2503545"/>
              <a:ext cx="2198693" cy="388226"/>
            </a:xfrm>
            <a:prstGeom prst="rect">
              <a:avLst/>
            </a:prstGeom>
            <a:noFill/>
          </p:spPr>
          <p:txBody>
            <a:bodyPr wrap="none" lIns="360000" tIns="0" rIns="0" bIns="0" anchor="b" anchorCtr="0">
              <a:normAutofit/>
            </a:bodyPr>
            <a:lstStyle/>
            <a:p>
              <a:r>
                <a:rPr lang="zh-CN" altLang="en-US" sz="1600" b="1" dirty="0">
                  <a:solidFill>
                    <a:schemeClr val="accent3">
                      <a:lumMod val="100000"/>
                    </a:schemeClr>
                  </a:solidFill>
                  <a:cs typeface="+mn-ea"/>
                  <a:sym typeface="+mn-lt"/>
                </a:rPr>
                <a:t>输入标题文本</a:t>
              </a:r>
              <a:endParaRPr lang="zh-CN" altLang="en-US" sz="1600" b="1" dirty="0">
                <a:solidFill>
                  <a:schemeClr val="accent3">
                    <a:lumMod val="100000"/>
                  </a:schemeClr>
                </a:solidFill>
                <a:cs typeface="+mn-ea"/>
                <a:sym typeface="+mn-lt"/>
              </a:endParaRPr>
            </a:p>
          </p:txBody>
        </p:sp>
        <p:sp>
          <p:nvSpPr>
            <p:cNvPr id="10" name="TextBox 46"/>
            <p:cNvSpPr txBox="1"/>
            <p:nvPr/>
          </p:nvSpPr>
          <p:spPr>
            <a:xfrm>
              <a:off x="1197898" y="2891770"/>
              <a:ext cx="2198693" cy="618766"/>
            </a:xfrm>
            <a:prstGeom prst="rect">
              <a:avLst/>
            </a:prstGeom>
          </p:spPr>
          <p:txBody>
            <a:bodyPr vert="horz" wrap="square" lIns="360000" tIns="0" rIns="0" bIns="0" anchor="ctr" anchorCtr="0">
              <a:normAutofit/>
            </a:bodyPr>
            <a:lstStyle/>
            <a:p>
              <a:pPr algn="l">
                <a:lnSpc>
                  <a:spcPct val="120000"/>
                </a:lnSpc>
              </a:pPr>
              <a:r>
                <a:rPr lang="zh-CN" altLang="en-US" sz="1050" dirty="0">
                  <a:solidFill>
                    <a:schemeClr val="dk1">
                      <a:lumMod val="100000"/>
                    </a:schemeClr>
                  </a:solidFill>
                  <a:cs typeface="+mn-ea"/>
                  <a:sym typeface="+mn-lt"/>
                </a:rPr>
                <a:t>请替换文字内容复制你的内容到此 </a:t>
              </a:r>
              <a:br>
                <a:rPr lang="zh-CN" altLang="en-US" sz="1050" dirty="0">
                  <a:solidFill>
                    <a:schemeClr val="dk1">
                      <a:lumMod val="100000"/>
                    </a:schemeClr>
                  </a:solidFill>
                  <a:cs typeface="+mn-ea"/>
                  <a:sym typeface="+mn-lt"/>
                </a:rPr>
              </a:br>
              <a:r>
                <a:rPr lang="zh-CN" altLang="en-US" sz="1050" dirty="0">
                  <a:solidFill>
                    <a:schemeClr val="dk1">
                      <a:lumMod val="100000"/>
                    </a:schemeClr>
                  </a:solidFill>
                  <a:cs typeface="+mn-ea"/>
                  <a:sym typeface="+mn-lt"/>
                </a:rPr>
                <a:t>（请选择只保留文本）</a:t>
              </a:r>
              <a:endParaRPr lang="zh-CN" altLang="en-US" sz="1050" dirty="0">
                <a:solidFill>
                  <a:schemeClr val="dk1">
                    <a:lumMod val="10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53" presetClass="entr" presetSubtype="52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1000"/>
                            </p:stCondLst>
                            <p:childTnLst>
                              <p:par>
                                <p:cTn id="20" presetID="53" presetClass="entr" presetSubtype="52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anim calcmode="lin" valueType="num">
                                      <p:cBhvr>
                                        <p:cTn id="25" dur="500" fill="hold"/>
                                        <p:tgtEl>
                                          <p:spTgt spid="6"/>
                                        </p:tgtEl>
                                        <p:attrNameLst>
                                          <p:attrName>ppt_x</p:attrName>
                                        </p:attrNameLst>
                                      </p:cBhvr>
                                      <p:tavLst>
                                        <p:tav tm="0">
                                          <p:val>
                                            <p:fltVal val="0.5"/>
                                          </p:val>
                                        </p:tav>
                                        <p:tav tm="100000">
                                          <p:val>
                                            <p:strVal val="#ppt_x"/>
                                          </p:val>
                                        </p:tav>
                                      </p:tavLst>
                                    </p:anim>
                                    <p:anim calcmode="lin" valueType="num">
                                      <p:cBhvr>
                                        <p:cTn id="26" dur="500" fill="hold"/>
                                        <p:tgtEl>
                                          <p:spTgt spid="6"/>
                                        </p:tgtEl>
                                        <p:attrNameLst>
                                          <p:attrName>ppt_y</p:attrName>
                                        </p:attrNameLst>
                                      </p:cBhvr>
                                      <p:tavLst>
                                        <p:tav tm="0">
                                          <p:val>
                                            <p:fltVal val="0.5"/>
                                          </p:val>
                                        </p:tav>
                                        <p:tav tm="100000">
                                          <p:val>
                                            <p:strVal val="#ppt_y"/>
                                          </p:val>
                                        </p:tav>
                                      </p:tavLst>
                                    </p:anim>
                                  </p:childTnLst>
                                </p:cTn>
                              </p:par>
                            </p:childTnLst>
                          </p:cTn>
                        </p:par>
                        <p:par>
                          <p:cTn id="27" fill="hold">
                            <p:stCondLst>
                              <p:cond delay="1500"/>
                            </p:stCondLst>
                            <p:childTnLst>
                              <p:par>
                                <p:cTn id="28" presetID="53" presetClass="entr" presetSubtype="52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anim calcmode="lin" valueType="num">
                                      <p:cBhvr>
                                        <p:cTn id="33" dur="500" fill="hold"/>
                                        <p:tgtEl>
                                          <p:spTgt spid="7"/>
                                        </p:tgtEl>
                                        <p:attrNameLst>
                                          <p:attrName>ppt_x</p:attrName>
                                        </p:attrNameLst>
                                      </p:cBhvr>
                                      <p:tavLst>
                                        <p:tav tm="0">
                                          <p:val>
                                            <p:fltVal val="0.5"/>
                                          </p:val>
                                        </p:tav>
                                        <p:tav tm="100000">
                                          <p:val>
                                            <p:strVal val="#ppt_x"/>
                                          </p:val>
                                        </p:tav>
                                      </p:tavLst>
                                    </p:anim>
                                    <p:anim calcmode="lin" valueType="num">
                                      <p:cBhvr>
                                        <p:cTn id="34" dur="500" fill="hold"/>
                                        <p:tgtEl>
                                          <p:spTgt spid="7"/>
                                        </p:tgtEl>
                                        <p:attrNameLst>
                                          <p:attrName>ppt_y</p:attrName>
                                        </p:attrNameLst>
                                      </p:cBhvr>
                                      <p:tavLst>
                                        <p:tav tm="0">
                                          <p:val>
                                            <p:fltVal val="0.5"/>
                                          </p:val>
                                        </p:tav>
                                        <p:tav tm="100000">
                                          <p:val>
                                            <p:strVal val="#ppt_y"/>
                                          </p:val>
                                        </p:tav>
                                      </p:tavLst>
                                    </p:anim>
                                  </p:childTnLst>
                                </p:cTn>
                              </p:par>
                            </p:childTnLst>
                          </p:cTn>
                        </p:par>
                        <p:par>
                          <p:cTn id="35" fill="hold">
                            <p:stCondLst>
                              <p:cond delay="2000"/>
                            </p:stCondLst>
                            <p:childTnLst>
                              <p:par>
                                <p:cTn id="36" presetID="53" presetClass="entr" presetSubtype="52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anim calcmode="lin" valueType="num">
                                      <p:cBhvr>
                                        <p:cTn id="41" dur="500" fill="hold"/>
                                        <p:tgtEl>
                                          <p:spTgt spid="8"/>
                                        </p:tgtEl>
                                        <p:attrNameLst>
                                          <p:attrName>ppt_x</p:attrName>
                                        </p:attrNameLst>
                                      </p:cBhvr>
                                      <p:tavLst>
                                        <p:tav tm="0">
                                          <p:val>
                                            <p:fltVal val="0.5"/>
                                          </p:val>
                                        </p:tav>
                                        <p:tav tm="100000">
                                          <p:val>
                                            <p:strVal val="#ppt_x"/>
                                          </p:val>
                                        </p:tav>
                                      </p:tavLst>
                                    </p:anim>
                                    <p:anim calcmode="lin" valueType="num">
                                      <p:cBhvr>
                                        <p:cTn id="42" dur="500" fill="hold"/>
                                        <p:tgtEl>
                                          <p:spTgt spid="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库_组合 13"/>
          <p:cNvGrpSpPr/>
          <p:nvPr>
            <p:custDataLst>
              <p:tags r:id="rId1"/>
            </p:custDataLst>
          </p:nvPr>
        </p:nvGrpSpPr>
        <p:grpSpPr>
          <a:xfrm>
            <a:off x="4966261" y="2209160"/>
            <a:ext cx="2249702" cy="2249702"/>
            <a:chOff x="4966261" y="2209160"/>
            <a:chExt cx="2249702" cy="2249702"/>
          </a:xfrm>
        </p:grpSpPr>
        <p:sp>
          <p:nvSpPr>
            <p:cNvPr id="20" name="Rectangle: Rounded Corners 14"/>
            <p:cNvSpPr/>
            <p:nvPr/>
          </p:nvSpPr>
          <p:spPr>
            <a:xfrm rot="2700000">
              <a:off x="4966261" y="2209160"/>
              <a:ext cx="2249702" cy="2249702"/>
            </a:xfrm>
            <a:prstGeom prst="roundRect">
              <a:avLst>
                <a:gd name="adj" fmla="val 6787"/>
              </a:avLst>
            </a:prstGeom>
            <a:solidFill>
              <a:schemeClr val="tx2"/>
            </a:solidFill>
            <a:ln w="12700">
              <a:noFill/>
              <a:miter lim="400000"/>
            </a:ln>
          </p:spPr>
          <p:txBody>
            <a:bodyPr anchor="ctr"/>
            <a:lstStyle/>
            <a:p>
              <a:pPr algn="ctr"/>
              <a:endParaRPr>
                <a:cs typeface="+mn-ea"/>
                <a:sym typeface="+mn-lt"/>
              </a:endParaRPr>
            </a:p>
          </p:txBody>
        </p:sp>
        <p:sp>
          <p:nvSpPr>
            <p:cNvPr id="21" name="Freeform: Shape 15"/>
            <p:cNvSpPr/>
            <p:nvPr/>
          </p:nvSpPr>
          <p:spPr>
            <a:xfrm>
              <a:off x="5665763" y="2908662"/>
              <a:ext cx="850697" cy="850697"/>
            </a:xfrm>
            <a:custGeom>
              <a:avLst/>
              <a:gdLst/>
              <a:ahLst/>
              <a:cxnLst>
                <a:cxn ang="0">
                  <a:pos x="wd2" y="hd2"/>
                </a:cxn>
                <a:cxn ang="5400000">
                  <a:pos x="wd2" y="hd2"/>
                </a:cxn>
                <a:cxn ang="10800000">
                  <a:pos x="wd2" y="hd2"/>
                </a:cxn>
                <a:cxn ang="16200000">
                  <a:pos x="wd2" y="hd2"/>
                </a:cxn>
              </a:cxnLst>
              <a:rect l="0" t="0" r="r" b="b"/>
              <a:pathLst>
                <a:path w="21600" h="21600" extrusionOk="0">
                  <a:moveTo>
                    <a:pt x="7856" y="13527"/>
                  </a:moveTo>
                  <a:lnTo>
                    <a:pt x="21138" y="9731"/>
                  </a:lnTo>
                  <a:cubicBezTo>
                    <a:pt x="21392" y="9659"/>
                    <a:pt x="21600" y="9385"/>
                    <a:pt x="21600" y="9120"/>
                  </a:cubicBezTo>
                  <a:lnTo>
                    <a:pt x="21600" y="2520"/>
                  </a:lnTo>
                  <a:lnTo>
                    <a:pt x="4680" y="2520"/>
                  </a:lnTo>
                  <a:lnTo>
                    <a:pt x="4680" y="481"/>
                  </a:lnTo>
                  <a:cubicBezTo>
                    <a:pt x="4680" y="217"/>
                    <a:pt x="4465" y="0"/>
                    <a:pt x="4200" y="0"/>
                  </a:cubicBezTo>
                  <a:lnTo>
                    <a:pt x="480" y="0"/>
                  </a:lnTo>
                  <a:cubicBezTo>
                    <a:pt x="217" y="0"/>
                    <a:pt x="0" y="217"/>
                    <a:pt x="0" y="481"/>
                  </a:cubicBezTo>
                  <a:lnTo>
                    <a:pt x="0" y="2400"/>
                  </a:lnTo>
                  <a:lnTo>
                    <a:pt x="2332" y="2400"/>
                  </a:lnTo>
                  <a:lnTo>
                    <a:pt x="4693" y="13269"/>
                  </a:lnTo>
                  <a:lnTo>
                    <a:pt x="4920" y="14400"/>
                  </a:lnTo>
                  <a:lnTo>
                    <a:pt x="4920" y="16200"/>
                  </a:lnTo>
                  <a:cubicBezTo>
                    <a:pt x="4920" y="16463"/>
                    <a:pt x="5137" y="16680"/>
                    <a:pt x="5400" y="16680"/>
                  </a:cubicBezTo>
                  <a:lnTo>
                    <a:pt x="6001" y="16680"/>
                  </a:lnTo>
                  <a:lnTo>
                    <a:pt x="17999" y="16680"/>
                  </a:lnTo>
                  <a:lnTo>
                    <a:pt x="21119" y="16680"/>
                  </a:lnTo>
                  <a:cubicBezTo>
                    <a:pt x="21383" y="16680"/>
                    <a:pt x="21600" y="16463"/>
                    <a:pt x="21600" y="16200"/>
                  </a:cubicBezTo>
                  <a:lnTo>
                    <a:pt x="21600" y="14400"/>
                  </a:lnTo>
                  <a:lnTo>
                    <a:pt x="8103" y="14400"/>
                  </a:lnTo>
                  <a:cubicBezTo>
                    <a:pt x="6723" y="14400"/>
                    <a:pt x="6694" y="13860"/>
                    <a:pt x="7856" y="13527"/>
                  </a:cubicBezTo>
                  <a:close/>
                  <a:moveTo>
                    <a:pt x="15599" y="19200"/>
                  </a:moveTo>
                  <a:cubicBezTo>
                    <a:pt x="15599" y="20525"/>
                    <a:pt x="16674" y="21600"/>
                    <a:pt x="17999" y="21600"/>
                  </a:cubicBezTo>
                  <a:cubicBezTo>
                    <a:pt x="19326" y="21600"/>
                    <a:pt x="20399" y="20525"/>
                    <a:pt x="20399" y="19200"/>
                  </a:cubicBezTo>
                  <a:cubicBezTo>
                    <a:pt x="20399" y="17874"/>
                    <a:pt x="19326" y="16800"/>
                    <a:pt x="17999" y="16800"/>
                  </a:cubicBezTo>
                  <a:cubicBezTo>
                    <a:pt x="16674" y="16800"/>
                    <a:pt x="15599" y="17874"/>
                    <a:pt x="15599" y="19200"/>
                  </a:cubicBezTo>
                  <a:close/>
                  <a:moveTo>
                    <a:pt x="3599" y="19200"/>
                  </a:moveTo>
                  <a:cubicBezTo>
                    <a:pt x="3599" y="20525"/>
                    <a:pt x="4674" y="21600"/>
                    <a:pt x="6001" y="21600"/>
                  </a:cubicBezTo>
                  <a:cubicBezTo>
                    <a:pt x="7326" y="21600"/>
                    <a:pt x="8399" y="20525"/>
                    <a:pt x="8399" y="19200"/>
                  </a:cubicBezTo>
                  <a:cubicBezTo>
                    <a:pt x="8399" y="17874"/>
                    <a:pt x="7326" y="16800"/>
                    <a:pt x="6001" y="16800"/>
                  </a:cubicBezTo>
                  <a:cubicBezTo>
                    <a:pt x="4674" y="16800"/>
                    <a:pt x="3599" y="17874"/>
                    <a:pt x="3599" y="19200"/>
                  </a:cubicBezTo>
                  <a:close/>
                </a:path>
              </a:pathLst>
            </a:custGeom>
            <a:solidFill>
              <a:schemeClr val="bg1"/>
            </a:solidFill>
            <a:ln w="12700">
              <a:miter lim="400000"/>
            </a:ln>
          </p:spPr>
          <p:txBody>
            <a:bodyPr anchor="ctr"/>
            <a:lstStyle/>
            <a:p>
              <a:pPr algn="ctr"/>
              <a:endParaRPr>
                <a:cs typeface="+mn-ea"/>
                <a:sym typeface="+mn-lt"/>
              </a:endParaRPr>
            </a:p>
          </p:txBody>
        </p:sp>
      </p:grpSp>
      <p:sp>
        <p:nvSpPr>
          <p:cNvPr id="5" name="PA_库_Freeform: Shape 16"/>
          <p:cNvSpPr/>
          <p:nvPr>
            <p:custDataLst>
              <p:tags r:id="rId2"/>
            </p:custDataLst>
          </p:nvPr>
        </p:nvSpPr>
        <p:spPr>
          <a:xfrm>
            <a:off x="6707160" y="1965241"/>
            <a:ext cx="1017605" cy="10176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7150">
            <a:solidFill>
              <a:schemeClr val="bg1"/>
            </a:solidFill>
            <a:miter lim="400000"/>
          </a:ln>
        </p:spPr>
        <p:txBody>
          <a:bodyPr wrap="none" lIns="19050" tIns="19050" rIns="19050" bIns="19050" anchor="ctr">
            <a:normAutofit/>
          </a:bodyPr>
          <a:lstStyle/>
          <a:p>
            <a:pPr lvl="0" algn="ctr"/>
            <a:r>
              <a:rPr lang="zh-CN" altLang="en-US" sz="2000">
                <a:solidFill>
                  <a:schemeClr val="bg1"/>
                </a:solidFill>
                <a:cs typeface="+mn-ea"/>
                <a:sym typeface="+mn-lt"/>
              </a:rPr>
              <a:t>关键词</a:t>
            </a:r>
            <a:endParaRPr lang="zh-CN" altLang="en-US" sz="2000">
              <a:solidFill>
                <a:schemeClr val="bg1"/>
              </a:solidFill>
              <a:cs typeface="+mn-ea"/>
              <a:sym typeface="+mn-lt"/>
            </a:endParaRPr>
          </a:p>
        </p:txBody>
      </p:sp>
      <p:sp>
        <p:nvSpPr>
          <p:cNvPr id="6" name="PA_库_Freeform: Shape 17"/>
          <p:cNvSpPr/>
          <p:nvPr>
            <p:custDataLst>
              <p:tags r:id="rId3"/>
            </p:custDataLst>
          </p:nvPr>
        </p:nvSpPr>
        <p:spPr>
          <a:xfrm>
            <a:off x="6707160" y="3709477"/>
            <a:ext cx="1017605" cy="10176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7150">
            <a:solidFill>
              <a:schemeClr val="bg1"/>
            </a:solidFill>
            <a:miter lim="400000"/>
          </a:ln>
        </p:spPr>
        <p:txBody>
          <a:bodyPr wrap="none" lIns="19050" tIns="19050" rIns="19050" bIns="19050" anchor="ctr">
            <a:normAutofit/>
          </a:bodyPr>
          <a:lstStyle/>
          <a:p>
            <a:pPr lvl="0" algn="ctr"/>
            <a:r>
              <a:rPr lang="zh-CN" altLang="en-US" sz="2000">
                <a:solidFill>
                  <a:schemeClr val="bg1"/>
                </a:solidFill>
                <a:cs typeface="+mn-ea"/>
                <a:sym typeface="+mn-lt"/>
              </a:rPr>
              <a:t>关键词</a:t>
            </a:r>
            <a:endParaRPr lang="zh-CN" altLang="en-US" sz="2000">
              <a:solidFill>
                <a:schemeClr val="bg1"/>
              </a:solidFill>
              <a:cs typeface="+mn-ea"/>
              <a:sym typeface="+mn-lt"/>
            </a:endParaRPr>
          </a:p>
        </p:txBody>
      </p:sp>
      <p:sp>
        <p:nvSpPr>
          <p:cNvPr id="7" name="PA_库_Freeform: Shape 18"/>
          <p:cNvSpPr/>
          <p:nvPr>
            <p:custDataLst>
              <p:tags r:id="rId4"/>
            </p:custDataLst>
          </p:nvPr>
        </p:nvSpPr>
        <p:spPr>
          <a:xfrm>
            <a:off x="4462645" y="3709477"/>
            <a:ext cx="1017604" cy="10176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7150">
            <a:solidFill>
              <a:schemeClr val="bg1"/>
            </a:solidFill>
            <a:miter lim="400000"/>
          </a:ln>
        </p:spPr>
        <p:txBody>
          <a:bodyPr wrap="none" lIns="19050" tIns="19050" rIns="19050" bIns="19050" anchor="ctr">
            <a:normAutofit/>
          </a:bodyPr>
          <a:lstStyle/>
          <a:p>
            <a:pPr lvl="0" algn="ctr"/>
            <a:r>
              <a:rPr lang="zh-CN" altLang="en-US" sz="2000">
                <a:solidFill>
                  <a:schemeClr val="bg1"/>
                </a:solidFill>
                <a:cs typeface="+mn-ea"/>
                <a:sym typeface="+mn-lt"/>
              </a:rPr>
              <a:t>关键词</a:t>
            </a:r>
            <a:endParaRPr lang="zh-CN" altLang="en-US" sz="2000">
              <a:solidFill>
                <a:schemeClr val="bg1"/>
              </a:solidFill>
              <a:cs typeface="+mn-ea"/>
              <a:sym typeface="+mn-lt"/>
            </a:endParaRPr>
          </a:p>
        </p:txBody>
      </p:sp>
      <p:sp>
        <p:nvSpPr>
          <p:cNvPr id="8" name="PA_库_Freeform: Shape 19"/>
          <p:cNvSpPr/>
          <p:nvPr>
            <p:custDataLst>
              <p:tags r:id="rId5"/>
            </p:custDataLst>
          </p:nvPr>
        </p:nvSpPr>
        <p:spPr>
          <a:xfrm>
            <a:off x="4462645" y="1965241"/>
            <a:ext cx="1017604" cy="10176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7150">
            <a:solidFill>
              <a:schemeClr val="bg1"/>
            </a:solidFill>
            <a:miter lim="400000"/>
          </a:ln>
        </p:spPr>
        <p:txBody>
          <a:bodyPr wrap="none" lIns="19050" tIns="19050" rIns="19050" bIns="19050" anchor="ctr">
            <a:normAutofit/>
          </a:bodyPr>
          <a:lstStyle/>
          <a:p>
            <a:pPr lvl="0" algn="ctr"/>
            <a:r>
              <a:rPr lang="zh-CN" altLang="en-US" sz="2000">
                <a:solidFill>
                  <a:schemeClr val="bg1"/>
                </a:solidFill>
                <a:cs typeface="+mn-ea"/>
                <a:sym typeface="+mn-lt"/>
              </a:rPr>
              <a:t>关键词</a:t>
            </a:r>
            <a:endParaRPr lang="zh-CN" altLang="en-US" sz="2000">
              <a:solidFill>
                <a:schemeClr val="bg1"/>
              </a:solidFill>
              <a:cs typeface="+mn-ea"/>
              <a:sym typeface="+mn-lt"/>
            </a:endParaRPr>
          </a:p>
        </p:txBody>
      </p:sp>
      <p:grpSp>
        <p:nvGrpSpPr>
          <p:cNvPr id="9" name="PA_库_组合 20"/>
          <p:cNvGrpSpPr/>
          <p:nvPr>
            <p:custDataLst>
              <p:tags r:id="rId6"/>
            </p:custDataLst>
          </p:nvPr>
        </p:nvGrpSpPr>
        <p:grpSpPr>
          <a:xfrm>
            <a:off x="710285" y="1903956"/>
            <a:ext cx="10771430" cy="3050088"/>
            <a:chOff x="735248" y="2643961"/>
            <a:chExt cx="10771430" cy="3050088"/>
          </a:xfrm>
        </p:grpSpPr>
        <p:grpSp>
          <p:nvGrpSpPr>
            <p:cNvPr id="10" name="Group 21"/>
            <p:cNvGrpSpPr/>
            <p:nvPr/>
          </p:nvGrpSpPr>
          <p:grpSpPr>
            <a:xfrm>
              <a:off x="8575271" y="2643961"/>
              <a:ext cx="2931407" cy="3046673"/>
              <a:chOff x="8575271" y="2643961"/>
              <a:chExt cx="2931407" cy="3046673"/>
            </a:xfrm>
          </p:grpSpPr>
          <p:sp>
            <p:nvSpPr>
              <p:cNvPr id="16" name="TextBox 27"/>
              <p:cNvSpPr txBox="1"/>
              <p:nvPr/>
            </p:nvSpPr>
            <p:spPr>
              <a:xfrm>
                <a:off x="8575271" y="2643961"/>
                <a:ext cx="2897592" cy="276999"/>
              </a:xfrm>
              <a:prstGeom prst="rect">
                <a:avLst/>
              </a:prstGeom>
              <a:noFill/>
            </p:spPr>
            <p:txBody>
              <a:bodyPr wrap="none" lIns="0" tIns="0" rIns="0" bIns="0">
                <a:normAutofit/>
              </a:bodyPr>
              <a:lstStyle/>
              <a:p>
                <a:r>
                  <a:rPr lang="zh-CN" altLang="en-US" b="1" dirty="0">
                    <a:solidFill>
                      <a:schemeClr val="accent2"/>
                    </a:solidFill>
                    <a:cs typeface="+mn-ea"/>
                    <a:sym typeface="+mn-lt"/>
                  </a:rPr>
                  <a:t>输入标题文本</a:t>
                </a:r>
                <a:endParaRPr lang="zh-CN" altLang="en-US" b="1" dirty="0">
                  <a:solidFill>
                    <a:schemeClr val="accent2"/>
                  </a:solidFill>
                  <a:cs typeface="+mn-ea"/>
                  <a:sym typeface="+mn-lt"/>
                </a:endParaRPr>
              </a:p>
            </p:txBody>
          </p:sp>
          <p:sp>
            <p:nvSpPr>
              <p:cNvPr id="17" name="Rectangle 28"/>
              <p:cNvSpPr/>
              <p:nvPr/>
            </p:nvSpPr>
            <p:spPr>
              <a:xfrm>
                <a:off x="8575271" y="2920959"/>
                <a:ext cx="2897592" cy="604673"/>
              </a:xfrm>
              <a:prstGeom prst="rect">
                <a:avLst/>
              </a:prstGeom>
            </p:spPr>
            <p:txBody>
              <a:bodyPr wrap="square" lIns="0" tIns="0" rIns="0" bIns="0" anchor="ctr">
                <a:normAutofit/>
              </a:bodyPr>
              <a:lstStyle/>
              <a:p>
                <a:pP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sp>
            <p:nvSpPr>
              <p:cNvPr id="18" name="TextBox 29"/>
              <p:cNvSpPr txBox="1"/>
              <p:nvPr/>
            </p:nvSpPr>
            <p:spPr>
              <a:xfrm>
                <a:off x="8591128" y="4808963"/>
                <a:ext cx="2915550" cy="276999"/>
              </a:xfrm>
              <a:prstGeom prst="rect">
                <a:avLst/>
              </a:prstGeom>
              <a:noFill/>
            </p:spPr>
            <p:txBody>
              <a:bodyPr wrap="none" lIns="0" tIns="0" rIns="0" bIns="0">
                <a:normAutofit/>
              </a:bodyPr>
              <a:lstStyle/>
              <a:p>
                <a:r>
                  <a:rPr lang="zh-CN" altLang="en-US" b="1" dirty="0">
                    <a:solidFill>
                      <a:schemeClr val="accent5"/>
                    </a:solidFill>
                    <a:cs typeface="+mn-ea"/>
                    <a:sym typeface="+mn-lt"/>
                  </a:rPr>
                  <a:t>输入标题文本</a:t>
                </a:r>
                <a:endParaRPr lang="zh-CN" altLang="en-US" b="1" dirty="0">
                  <a:solidFill>
                    <a:schemeClr val="accent5"/>
                  </a:solidFill>
                  <a:cs typeface="+mn-ea"/>
                  <a:sym typeface="+mn-lt"/>
                </a:endParaRPr>
              </a:p>
            </p:txBody>
          </p:sp>
          <p:sp>
            <p:nvSpPr>
              <p:cNvPr id="19" name="Rectangle 30"/>
              <p:cNvSpPr/>
              <p:nvPr/>
            </p:nvSpPr>
            <p:spPr>
              <a:xfrm>
                <a:off x="8591128" y="5085961"/>
                <a:ext cx="2915550" cy="604673"/>
              </a:xfrm>
              <a:prstGeom prst="rect">
                <a:avLst/>
              </a:prstGeom>
            </p:spPr>
            <p:txBody>
              <a:bodyPr wrap="square" lIns="0" tIns="0" rIns="0" bIns="0" anchor="ctr">
                <a:normAutofit/>
              </a:bodyPr>
              <a:lstStyle/>
              <a:p>
                <a:pP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grpSp>
        <p:grpSp>
          <p:nvGrpSpPr>
            <p:cNvPr id="11" name="Group 22"/>
            <p:cNvGrpSpPr/>
            <p:nvPr/>
          </p:nvGrpSpPr>
          <p:grpSpPr>
            <a:xfrm>
              <a:off x="735248" y="2719547"/>
              <a:ext cx="2902014" cy="2974502"/>
              <a:chOff x="735248" y="2719547"/>
              <a:chExt cx="2902014" cy="2974502"/>
            </a:xfrm>
          </p:grpSpPr>
          <p:sp>
            <p:nvSpPr>
              <p:cNvPr id="12" name="TextBox 23"/>
              <p:cNvSpPr txBox="1"/>
              <p:nvPr/>
            </p:nvSpPr>
            <p:spPr>
              <a:xfrm>
                <a:off x="735248" y="2719547"/>
                <a:ext cx="2902014" cy="276999"/>
              </a:xfrm>
              <a:prstGeom prst="rect">
                <a:avLst/>
              </a:prstGeom>
              <a:noFill/>
            </p:spPr>
            <p:txBody>
              <a:bodyPr wrap="none" lIns="0" tIns="0" rIns="0" bIns="0">
                <a:normAutofit/>
              </a:bodyPr>
              <a:lstStyle/>
              <a:p>
                <a:pPr algn="r"/>
                <a:r>
                  <a:rPr lang="zh-CN" altLang="en-US" b="1" dirty="0">
                    <a:solidFill>
                      <a:schemeClr val="accent1"/>
                    </a:solidFill>
                    <a:cs typeface="+mn-ea"/>
                    <a:sym typeface="+mn-lt"/>
                  </a:rPr>
                  <a:t>输入标题文本</a:t>
                </a:r>
                <a:endParaRPr lang="zh-CN" altLang="en-US" b="1" dirty="0">
                  <a:solidFill>
                    <a:schemeClr val="accent1"/>
                  </a:solidFill>
                  <a:cs typeface="+mn-ea"/>
                  <a:sym typeface="+mn-lt"/>
                </a:endParaRPr>
              </a:p>
            </p:txBody>
          </p:sp>
          <p:sp>
            <p:nvSpPr>
              <p:cNvPr id="13" name="Rectangle 24"/>
              <p:cNvSpPr/>
              <p:nvPr/>
            </p:nvSpPr>
            <p:spPr>
              <a:xfrm>
                <a:off x="735248" y="2996545"/>
                <a:ext cx="2902014" cy="604673"/>
              </a:xfrm>
              <a:prstGeom prst="rect">
                <a:avLst/>
              </a:prstGeom>
            </p:spPr>
            <p:txBody>
              <a:bodyPr wrap="square" lIns="0" tIns="0" rIns="0" bIns="0" anchor="ctr">
                <a:normAutofit/>
              </a:bodyPr>
              <a:lstStyle/>
              <a:p>
                <a:pPr algn="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sp>
            <p:nvSpPr>
              <p:cNvPr id="14" name="TextBox 25"/>
              <p:cNvSpPr txBox="1"/>
              <p:nvPr/>
            </p:nvSpPr>
            <p:spPr>
              <a:xfrm>
                <a:off x="735248" y="4812378"/>
                <a:ext cx="2855562" cy="276999"/>
              </a:xfrm>
              <a:prstGeom prst="rect">
                <a:avLst/>
              </a:prstGeom>
              <a:noFill/>
            </p:spPr>
            <p:txBody>
              <a:bodyPr wrap="none" lIns="0" tIns="0" rIns="0" bIns="0">
                <a:normAutofit/>
              </a:bodyPr>
              <a:lstStyle/>
              <a:p>
                <a:pPr algn="r"/>
                <a:r>
                  <a:rPr lang="zh-CN" altLang="en-US" b="1" dirty="0">
                    <a:solidFill>
                      <a:schemeClr val="accent4"/>
                    </a:solidFill>
                    <a:cs typeface="+mn-ea"/>
                    <a:sym typeface="+mn-lt"/>
                  </a:rPr>
                  <a:t>输入标题文本</a:t>
                </a:r>
                <a:endParaRPr lang="zh-CN" altLang="en-US" b="1" dirty="0">
                  <a:solidFill>
                    <a:schemeClr val="accent4"/>
                  </a:solidFill>
                  <a:cs typeface="+mn-ea"/>
                  <a:sym typeface="+mn-lt"/>
                </a:endParaRPr>
              </a:p>
            </p:txBody>
          </p:sp>
          <p:sp>
            <p:nvSpPr>
              <p:cNvPr id="15" name="Rectangle 26"/>
              <p:cNvSpPr/>
              <p:nvPr/>
            </p:nvSpPr>
            <p:spPr>
              <a:xfrm>
                <a:off x="735248" y="5089376"/>
                <a:ext cx="2855562" cy="604673"/>
              </a:xfrm>
              <a:prstGeom prst="rect">
                <a:avLst/>
              </a:prstGeom>
            </p:spPr>
            <p:txBody>
              <a:bodyPr wrap="square" lIns="0" tIns="0" rIns="0" bIns="0" anchor="ctr">
                <a:normAutofit/>
              </a:bodyPr>
              <a:lstStyle/>
              <a:p>
                <a:pPr algn="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cBhvr>
                                      <p:tavLst>
                                        <p:tav tm="0">
                                          <p:val>
                                            <p:fltVal val="360"/>
                                          </p:val>
                                        </p:tav>
                                        <p:tav tm="100000">
                                          <p:val>
                                            <p:fltVal val="0"/>
                                          </p:val>
                                        </p:tav>
                                      </p:tavLst>
                                    </p:anim>
                                    <p:animEffect transition="in" filter="fade">
                                      <p:cBhvr>
                                        <p:cTn id="17" dur="500"/>
                                        <p:tgtEl>
                                          <p:spTgt spid="5"/>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 calcmode="lin" valueType="num">
                                      <p:cBhvr>
                                        <p:cTn id="23" dur="500" fill="hold"/>
                                        <p:tgtEl>
                                          <p:spTgt spid="6"/>
                                        </p:tgtEl>
                                      </p:cBhvr>
                                      <p:tavLst>
                                        <p:tav tm="0">
                                          <p:val>
                                            <p:fltVal val="360"/>
                                          </p:val>
                                        </p:tav>
                                        <p:tav tm="100000">
                                          <p:val>
                                            <p:fltVal val="0"/>
                                          </p:val>
                                        </p:tav>
                                      </p:tavLst>
                                    </p:anim>
                                    <p:animEffect transition="in" filter="fade">
                                      <p:cBhvr>
                                        <p:cTn id="24" dur="500"/>
                                        <p:tgtEl>
                                          <p:spTgt spid="6"/>
                                        </p:tgtEl>
                                      </p:cBhvr>
                                    </p:animEffect>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cBhvr>
                                      <p:tavLst>
                                        <p:tav tm="0">
                                          <p:val>
                                            <p:fltVal val="360"/>
                                          </p:val>
                                        </p:tav>
                                        <p:tav tm="100000">
                                          <p:val>
                                            <p:fltVal val="0"/>
                                          </p:val>
                                        </p:tav>
                                      </p:tavLst>
                                    </p:anim>
                                    <p:animEffect transition="in" filter="fade">
                                      <p:cBhvr>
                                        <p:cTn id="31" dur="500"/>
                                        <p:tgtEl>
                                          <p:spTgt spid="7"/>
                                        </p:tgtEl>
                                      </p:cBhvr>
                                    </p:animEffect>
                                  </p:childTnLst>
                                </p:cTn>
                              </p:par>
                            </p:childTnLst>
                          </p:cTn>
                        </p:par>
                        <p:par>
                          <p:cTn id="32" fill="hold">
                            <p:stCondLst>
                              <p:cond delay="2000"/>
                            </p:stCondLst>
                            <p:childTnLst>
                              <p:par>
                                <p:cTn id="33" presetID="49" presetClass="entr" presetSubtype="0" decel="10000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 calcmode="lin" valueType="num">
                                      <p:cBhvr>
                                        <p:cTn id="37" dur="500" fill="hold"/>
                                        <p:tgtEl>
                                          <p:spTgt spid="8"/>
                                        </p:tgtEl>
                                      </p:cBhvr>
                                      <p:tavLst>
                                        <p:tav tm="0">
                                          <p:val>
                                            <p:fltVal val="360"/>
                                          </p:val>
                                        </p:tav>
                                        <p:tav tm="100000">
                                          <p:val>
                                            <p:fltVal val="0"/>
                                          </p:val>
                                        </p:tav>
                                      </p:tavLst>
                                    </p:anim>
                                    <p:animEffect transition="in" filter="fade">
                                      <p:cBhvr>
                                        <p:cTn id="38" dur="500"/>
                                        <p:tgtEl>
                                          <p:spTgt spid="8"/>
                                        </p:tgtEl>
                                      </p:cBhvr>
                                    </p:animEffect>
                                  </p:childTnLst>
                                </p:cTn>
                              </p:par>
                            </p:childTnLst>
                          </p:cTn>
                        </p:par>
                        <p:par>
                          <p:cTn id="39" fill="hold">
                            <p:stCondLst>
                              <p:cond delay="2500"/>
                            </p:stCondLst>
                            <p:childTnLst>
                              <p:par>
                                <p:cTn id="40" presetID="53" presetClass="entr" presetSubtype="52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anim calcmode="lin" valueType="num">
                                      <p:cBhvr>
                                        <p:cTn id="45" dur="500" fill="hold"/>
                                        <p:tgtEl>
                                          <p:spTgt spid="9"/>
                                        </p:tgtEl>
                                        <p:attrNameLst>
                                          <p:attrName>ppt_x</p:attrName>
                                        </p:attrNameLst>
                                      </p:cBhvr>
                                      <p:tavLst>
                                        <p:tav tm="0">
                                          <p:val>
                                            <p:fltVal val="0.5"/>
                                          </p:val>
                                        </p:tav>
                                        <p:tav tm="100000">
                                          <p:val>
                                            <p:strVal val="#ppt_x"/>
                                          </p:val>
                                        </p:tav>
                                      </p:tavLst>
                                    </p:anim>
                                    <p:anim calcmode="lin" valueType="num">
                                      <p:cBhvr>
                                        <p:cTn id="46"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库_组合 1"/>
          <p:cNvGrpSpPr/>
          <p:nvPr>
            <p:custDataLst>
              <p:tags r:id="rId1"/>
            </p:custDataLst>
          </p:nvPr>
        </p:nvGrpSpPr>
        <p:grpSpPr>
          <a:xfrm>
            <a:off x="842471" y="1979199"/>
            <a:ext cx="6315715" cy="3352893"/>
            <a:chOff x="842471" y="1979199"/>
            <a:chExt cx="6315715" cy="3352893"/>
          </a:xfrm>
        </p:grpSpPr>
        <p:grpSp>
          <p:nvGrpSpPr>
            <p:cNvPr id="4" name="Group 3"/>
            <p:cNvGrpSpPr/>
            <p:nvPr/>
          </p:nvGrpSpPr>
          <p:grpSpPr>
            <a:xfrm>
              <a:off x="2243572" y="2420896"/>
              <a:ext cx="3499171" cy="2462326"/>
              <a:chOff x="2850530" y="2613391"/>
              <a:chExt cx="3499170" cy="2462326"/>
            </a:xfrm>
          </p:grpSpPr>
          <p:sp>
            <p:nvSpPr>
              <p:cNvPr id="49" name="Freeform: Shape 4"/>
              <p:cNvSpPr/>
              <p:nvPr/>
            </p:nvSpPr>
            <p:spPr bwMode="auto">
              <a:xfrm>
                <a:off x="2915064" y="3849574"/>
                <a:ext cx="3434636" cy="598014"/>
              </a:xfrm>
              <a:custGeom>
                <a:avLst/>
                <a:gdLst>
                  <a:gd name="T0" fmla="*/ 489 w 1012"/>
                  <a:gd name="T1" fmla="*/ 8 h 176"/>
                  <a:gd name="T2" fmla="*/ 918 w 1012"/>
                  <a:gd name="T3" fmla="*/ 10 h 176"/>
                  <a:gd name="T4" fmla="*/ 929 w 1012"/>
                  <a:gd name="T5" fmla="*/ 15 h 176"/>
                  <a:gd name="T6" fmla="*/ 1009 w 1012"/>
                  <a:gd name="T7" fmla="*/ 86 h 176"/>
                  <a:gd name="T8" fmla="*/ 1009 w 1012"/>
                  <a:gd name="T9" fmla="*/ 97 h 176"/>
                  <a:gd name="T10" fmla="*/ 929 w 1012"/>
                  <a:gd name="T11" fmla="*/ 171 h 176"/>
                  <a:gd name="T12" fmla="*/ 917 w 1012"/>
                  <a:gd name="T13" fmla="*/ 176 h 176"/>
                  <a:gd name="T14" fmla="*/ 513 w 1012"/>
                  <a:gd name="T15" fmla="*/ 174 h 176"/>
                  <a:gd name="T16" fmla="*/ 477 w 1012"/>
                  <a:gd name="T17" fmla="*/ 160 h 176"/>
                  <a:gd name="T18" fmla="*/ 476 w 1012"/>
                  <a:gd name="T19" fmla="*/ 159 h 176"/>
                  <a:gd name="T20" fmla="*/ 351 w 1012"/>
                  <a:gd name="T21" fmla="*/ 48 h 176"/>
                  <a:gd name="T22" fmla="*/ 318 w 1012"/>
                  <a:gd name="T23" fmla="*/ 36 h 176"/>
                  <a:gd name="T24" fmla="*/ 314 w 1012"/>
                  <a:gd name="T25" fmla="*/ 36 h 176"/>
                  <a:gd name="T26" fmla="*/ 198 w 1012"/>
                  <a:gd name="T27" fmla="*/ 38 h 176"/>
                  <a:gd name="T28" fmla="*/ 0 w 1012"/>
                  <a:gd name="T29" fmla="*/ 37 h 176"/>
                  <a:gd name="T30" fmla="*/ 0 w 1012"/>
                  <a:gd name="T31" fmla="*/ 1 h 176"/>
                  <a:gd name="T32" fmla="*/ 366 w 1012"/>
                  <a:gd name="T33" fmla="*/ 0 h 176"/>
                  <a:gd name="T34" fmla="*/ 489 w 1012"/>
                  <a:gd name="T35"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12" h="176">
                    <a:moveTo>
                      <a:pt x="489" y="8"/>
                    </a:moveTo>
                    <a:cubicBezTo>
                      <a:pt x="918" y="10"/>
                      <a:pt x="918" y="10"/>
                      <a:pt x="918" y="10"/>
                    </a:cubicBezTo>
                    <a:cubicBezTo>
                      <a:pt x="922" y="10"/>
                      <a:pt x="926" y="12"/>
                      <a:pt x="929" y="15"/>
                    </a:cubicBezTo>
                    <a:cubicBezTo>
                      <a:pt x="1009" y="86"/>
                      <a:pt x="1009" y="86"/>
                      <a:pt x="1009" y="86"/>
                    </a:cubicBezTo>
                    <a:cubicBezTo>
                      <a:pt x="1012" y="89"/>
                      <a:pt x="1012" y="94"/>
                      <a:pt x="1009" y="97"/>
                    </a:cubicBezTo>
                    <a:cubicBezTo>
                      <a:pt x="929" y="171"/>
                      <a:pt x="929" y="171"/>
                      <a:pt x="929" y="171"/>
                    </a:cubicBezTo>
                    <a:cubicBezTo>
                      <a:pt x="926" y="174"/>
                      <a:pt x="922" y="176"/>
                      <a:pt x="917" y="176"/>
                    </a:cubicBezTo>
                    <a:cubicBezTo>
                      <a:pt x="917" y="176"/>
                      <a:pt x="531" y="174"/>
                      <a:pt x="513" y="174"/>
                    </a:cubicBezTo>
                    <a:cubicBezTo>
                      <a:pt x="496" y="174"/>
                      <a:pt x="485" y="167"/>
                      <a:pt x="477" y="160"/>
                    </a:cubicBezTo>
                    <a:cubicBezTo>
                      <a:pt x="477" y="160"/>
                      <a:pt x="476" y="160"/>
                      <a:pt x="476" y="159"/>
                    </a:cubicBezTo>
                    <a:cubicBezTo>
                      <a:pt x="476" y="159"/>
                      <a:pt x="382" y="74"/>
                      <a:pt x="351" y="48"/>
                    </a:cubicBezTo>
                    <a:cubicBezTo>
                      <a:pt x="346" y="43"/>
                      <a:pt x="339" y="36"/>
                      <a:pt x="318" y="36"/>
                    </a:cubicBezTo>
                    <a:cubicBezTo>
                      <a:pt x="317" y="36"/>
                      <a:pt x="315" y="36"/>
                      <a:pt x="314" y="36"/>
                    </a:cubicBezTo>
                    <a:cubicBezTo>
                      <a:pt x="308" y="36"/>
                      <a:pt x="264" y="38"/>
                      <a:pt x="198" y="38"/>
                    </a:cubicBezTo>
                    <a:cubicBezTo>
                      <a:pt x="139" y="38"/>
                      <a:pt x="11" y="37"/>
                      <a:pt x="0" y="37"/>
                    </a:cubicBezTo>
                    <a:cubicBezTo>
                      <a:pt x="0" y="1"/>
                      <a:pt x="0" y="1"/>
                      <a:pt x="0" y="1"/>
                    </a:cubicBezTo>
                    <a:cubicBezTo>
                      <a:pt x="366" y="0"/>
                      <a:pt x="366" y="0"/>
                      <a:pt x="366" y="0"/>
                    </a:cubicBezTo>
                    <a:cubicBezTo>
                      <a:pt x="366" y="0"/>
                      <a:pt x="479" y="8"/>
                      <a:pt x="489" y="8"/>
                    </a:cubicBezTo>
                    <a:close/>
                  </a:path>
                </a:pathLst>
              </a:custGeom>
              <a:solidFill>
                <a:srgbClr val="DCDE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0" name="Freeform: Shape 5"/>
              <p:cNvSpPr/>
              <p:nvPr/>
            </p:nvSpPr>
            <p:spPr bwMode="auto">
              <a:xfrm>
                <a:off x="2850530" y="3995850"/>
                <a:ext cx="3499170" cy="1079867"/>
              </a:xfrm>
              <a:custGeom>
                <a:avLst/>
                <a:gdLst>
                  <a:gd name="T0" fmla="*/ 338 w 1031"/>
                  <a:gd name="T1" fmla="*/ 0 h 318"/>
                  <a:gd name="T2" fmla="*/ 371 w 1031"/>
                  <a:gd name="T3" fmla="*/ 14 h 318"/>
                  <a:gd name="T4" fmla="*/ 494 w 1031"/>
                  <a:gd name="T5" fmla="*/ 134 h 318"/>
                  <a:gd name="T6" fmla="*/ 533 w 1031"/>
                  <a:gd name="T7" fmla="*/ 149 h 318"/>
                  <a:gd name="T8" fmla="*/ 937 w 1031"/>
                  <a:gd name="T9" fmla="*/ 152 h 318"/>
                  <a:gd name="T10" fmla="*/ 948 w 1031"/>
                  <a:gd name="T11" fmla="*/ 157 h 318"/>
                  <a:gd name="T12" fmla="*/ 1028 w 1031"/>
                  <a:gd name="T13" fmla="*/ 230 h 318"/>
                  <a:gd name="T14" fmla="*/ 1028 w 1031"/>
                  <a:gd name="T15" fmla="*/ 241 h 318"/>
                  <a:gd name="T16" fmla="*/ 947 w 1031"/>
                  <a:gd name="T17" fmla="*/ 313 h 318"/>
                  <a:gd name="T18" fmla="*/ 936 w 1031"/>
                  <a:gd name="T19" fmla="*/ 318 h 318"/>
                  <a:gd name="T20" fmla="*/ 548 w 1031"/>
                  <a:gd name="T21" fmla="*/ 315 h 318"/>
                  <a:gd name="T22" fmla="*/ 478 w 1031"/>
                  <a:gd name="T23" fmla="*/ 256 h 318"/>
                  <a:gd name="T24" fmla="*/ 359 w 1031"/>
                  <a:gd name="T25" fmla="*/ 48 h 318"/>
                  <a:gd name="T26" fmla="*/ 331 w 1031"/>
                  <a:gd name="T27" fmla="*/ 34 h 318"/>
                  <a:gd name="T28" fmla="*/ 43 w 1031"/>
                  <a:gd name="T29" fmla="*/ 35 h 318"/>
                  <a:gd name="T30" fmla="*/ 0 w 1031"/>
                  <a:gd name="T31" fmla="*/ 6 h 318"/>
                  <a:gd name="T32" fmla="*/ 20 w 1031"/>
                  <a:gd name="T33" fmla="*/ 2 h 318"/>
                  <a:gd name="T34" fmla="*/ 338 w 1031"/>
                  <a:gd name="T35"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1" h="318">
                    <a:moveTo>
                      <a:pt x="338" y="0"/>
                    </a:moveTo>
                    <a:cubicBezTo>
                      <a:pt x="356" y="0"/>
                      <a:pt x="366" y="9"/>
                      <a:pt x="371" y="14"/>
                    </a:cubicBezTo>
                    <a:cubicBezTo>
                      <a:pt x="401" y="43"/>
                      <a:pt x="494" y="134"/>
                      <a:pt x="494" y="134"/>
                    </a:cubicBezTo>
                    <a:cubicBezTo>
                      <a:pt x="503" y="141"/>
                      <a:pt x="515" y="149"/>
                      <a:pt x="533" y="149"/>
                    </a:cubicBezTo>
                    <a:cubicBezTo>
                      <a:pt x="557" y="149"/>
                      <a:pt x="937" y="152"/>
                      <a:pt x="937" y="152"/>
                    </a:cubicBezTo>
                    <a:cubicBezTo>
                      <a:pt x="941" y="152"/>
                      <a:pt x="945" y="154"/>
                      <a:pt x="948" y="157"/>
                    </a:cubicBezTo>
                    <a:cubicBezTo>
                      <a:pt x="1028" y="230"/>
                      <a:pt x="1028" y="230"/>
                      <a:pt x="1028" y="230"/>
                    </a:cubicBezTo>
                    <a:cubicBezTo>
                      <a:pt x="1031" y="233"/>
                      <a:pt x="1031" y="238"/>
                      <a:pt x="1028" y="241"/>
                    </a:cubicBezTo>
                    <a:cubicBezTo>
                      <a:pt x="947" y="313"/>
                      <a:pt x="947" y="313"/>
                      <a:pt x="947" y="313"/>
                    </a:cubicBezTo>
                    <a:cubicBezTo>
                      <a:pt x="944" y="316"/>
                      <a:pt x="940" y="318"/>
                      <a:pt x="936" y="318"/>
                    </a:cubicBezTo>
                    <a:cubicBezTo>
                      <a:pt x="936" y="318"/>
                      <a:pt x="565" y="315"/>
                      <a:pt x="548" y="315"/>
                    </a:cubicBezTo>
                    <a:cubicBezTo>
                      <a:pt x="514" y="315"/>
                      <a:pt x="492" y="283"/>
                      <a:pt x="478" y="256"/>
                    </a:cubicBezTo>
                    <a:cubicBezTo>
                      <a:pt x="462" y="223"/>
                      <a:pt x="384" y="90"/>
                      <a:pt x="359" y="48"/>
                    </a:cubicBezTo>
                    <a:cubicBezTo>
                      <a:pt x="351" y="34"/>
                      <a:pt x="336" y="34"/>
                      <a:pt x="331" y="34"/>
                    </a:cubicBezTo>
                    <a:cubicBezTo>
                      <a:pt x="327" y="34"/>
                      <a:pt x="65" y="35"/>
                      <a:pt x="43" y="35"/>
                    </a:cubicBezTo>
                    <a:cubicBezTo>
                      <a:pt x="0" y="6"/>
                      <a:pt x="0" y="6"/>
                      <a:pt x="0" y="6"/>
                    </a:cubicBezTo>
                    <a:cubicBezTo>
                      <a:pt x="20" y="2"/>
                      <a:pt x="20" y="2"/>
                      <a:pt x="20" y="2"/>
                    </a:cubicBezTo>
                    <a:cubicBezTo>
                      <a:pt x="45" y="2"/>
                      <a:pt x="337" y="0"/>
                      <a:pt x="338" y="0"/>
                    </a:cubicBezTo>
                    <a:close/>
                  </a:path>
                </a:pathLst>
              </a:custGeom>
              <a:solidFill>
                <a:srgbClr val="DCDE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1" name="Freeform: Shape 6"/>
              <p:cNvSpPr/>
              <p:nvPr/>
            </p:nvSpPr>
            <p:spPr bwMode="auto">
              <a:xfrm>
                <a:off x="2915064" y="3238653"/>
                <a:ext cx="3434636" cy="598014"/>
              </a:xfrm>
              <a:custGeom>
                <a:avLst/>
                <a:gdLst>
                  <a:gd name="T0" fmla="*/ 489 w 1012"/>
                  <a:gd name="T1" fmla="*/ 168 h 176"/>
                  <a:gd name="T2" fmla="*/ 918 w 1012"/>
                  <a:gd name="T3" fmla="*/ 166 h 176"/>
                  <a:gd name="T4" fmla="*/ 929 w 1012"/>
                  <a:gd name="T5" fmla="*/ 161 h 176"/>
                  <a:gd name="T6" fmla="*/ 1009 w 1012"/>
                  <a:gd name="T7" fmla="*/ 90 h 176"/>
                  <a:gd name="T8" fmla="*/ 1009 w 1012"/>
                  <a:gd name="T9" fmla="*/ 79 h 176"/>
                  <a:gd name="T10" fmla="*/ 929 w 1012"/>
                  <a:gd name="T11" fmla="*/ 5 h 176"/>
                  <a:gd name="T12" fmla="*/ 917 w 1012"/>
                  <a:gd name="T13" fmla="*/ 0 h 176"/>
                  <a:gd name="T14" fmla="*/ 513 w 1012"/>
                  <a:gd name="T15" fmla="*/ 2 h 176"/>
                  <a:gd name="T16" fmla="*/ 477 w 1012"/>
                  <a:gd name="T17" fmla="*/ 16 h 176"/>
                  <a:gd name="T18" fmla="*/ 476 w 1012"/>
                  <a:gd name="T19" fmla="*/ 17 h 176"/>
                  <a:gd name="T20" fmla="*/ 351 w 1012"/>
                  <a:gd name="T21" fmla="*/ 128 h 176"/>
                  <a:gd name="T22" fmla="*/ 318 w 1012"/>
                  <a:gd name="T23" fmla="*/ 140 h 176"/>
                  <a:gd name="T24" fmla="*/ 314 w 1012"/>
                  <a:gd name="T25" fmla="*/ 140 h 176"/>
                  <a:gd name="T26" fmla="*/ 198 w 1012"/>
                  <a:gd name="T27" fmla="*/ 138 h 176"/>
                  <a:gd name="T28" fmla="*/ 0 w 1012"/>
                  <a:gd name="T29" fmla="*/ 139 h 176"/>
                  <a:gd name="T30" fmla="*/ 0 w 1012"/>
                  <a:gd name="T31" fmla="*/ 175 h 176"/>
                  <a:gd name="T32" fmla="*/ 366 w 1012"/>
                  <a:gd name="T33" fmla="*/ 176 h 176"/>
                  <a:gd name="T34" fmla="*/ 489 w 1012"/>
                  <a:gd name="T3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12" h="176">
                    <a:moveTo>
                      <a:pt x="489" y="168"/>
                    </a:moveTo>
                    <a:cubicBezTo>
                      <a:pt x="918" y="166"/>
                      <a:pt x="918" y="166"/>
                      <a:pt x="918" y="166"/>
                    </a:cubicBezTo>
                    <a:cubicBezTo>
                      <a:pt x="922" y="166"/>
                      <a:pt x="926" y="164"/>
                      <a:pt x="929" y="161"/>
                    </a:cubicBezTo>
                    <a:cubicBezTo>
                      <a:pt x="1009" y="90"/>
                      <a:pt x="1009" y="90"/>
                      <a:pt x="1009" y="90"/>
                    </a:cubicBezTo>
                    <a:cubicBezTo>
                      <a:pt x="1012" y="87"/>
                      <a:pt x="1012" y="82"/>
                      <a:pt x="1009" y="79"/>
                    </a:cubicBezTo>
                    <a:cubicBezTo>
                      <a:pt x="929" y="5"/>
                      <a:pt x="929" y="5"/>
                      <a:pt x="929" y="5"/>
                    </a:cubicBezTo>
                    <a:cubicBezTo>
                      <a:pt x="926" y="2"/>
                      <a:pt x="922" y="0"/>
                      <a:pt x="917" y="0"/>
                    </a:cubicBezTo>
                    <a:cubicBezTo>
                      <a:pt x="917" y="0"/>
                      <a:pt x="531" y="2"/>
                      <a:pt x="513" y="2"/>
                    </a:cubicBezTo>
                    <a:cubicBezTo>
                      <a:pt x="496" y="2"/>
                      <a:pt x="485" y="9"/>
                      <a:pt x="477" y="16"/>
                    </a:cubicBezTo>
                    <a:cubicBezTo>
                      <a:pt x="477" y="16"/>
                      <a:pt x="476" y="16"/>
                      <a:pt x="476" y="17"/>
                    </a:cubicBezTo>
                    <a:cubicBezTo>
                      <a:pt x="476" y="17"/>
                      <a:pt x="382" y="102"/>
                      <a:pt x="351" y="128"/>
                    </a:cubicBezTo>
                    <a:cubicBezTo>
                      <a:pt x="346" y="133"/>
                      <a:pt x="339" y="140"/>
                      <a:pt x="318" y="140"/>
                    </a:cubicBezTo>
                    <a:cubicBezTo>
                      <a:pt x="317" y="140"/>
                      <a:pt x="315" y="140"/>
                      <a:pt x="314" y="140"/>
                    </a:cubicBezTo>
                    <a:cubicBezTo>
                      <a:pt x="308" y="140"/>
                      <a:pt x="264" y="138"/>
                      <a:pt x="198" y="138"/>
                    </a:cubicBezTo>
                    <a:cubicBezTo>
                      <a:pt x="139" y="138"/>
                      <a:pt x="11" y="139"/>
                      <a:pt x="0" y="139"/>
                    </a:cubicBezTo>
                    <a:cubicBezTo>
                      <a:pt x="0" y="175"/>
                      <a:pt x="0" y="175"/>
                      <a:pt x="0" y="175"/>
                    </a:cubicBezTo>
                    <a:cubicBezTo>
                      <a:pt x="366" y="176"/>
                      <a:pt x="366" y="176"/>
                      <a:pt x="366" y="176"/>
                    </a:cubicBezTo>
                    <a:cubicBezTo>
                      <a:pt x="366" y="176"/>
                      <a:pt x="479" y="168"/>
                      <a:pt x="489" y="168"/>
                    </a:cubicBezTo>
                    <a:close/>
                  </a:path>
                </a:pathLst>
              </a:custGeom>
              <a:solidFill>
                <a:srgbClr val="DCDE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2" name="Freeform: Shape 7"/>
              <p:cNvSpPr/>
              <p:nvPr/>
            </p:nvSpPr>
            <p:spPr bwMode="auto">
              <a:xfrm>
                <a:off x="2850530" y="2613391"/>
                <a:ext cx="3499170" cy="1079867"/>
              </a:xfrm>
              <a:custGeom>
                <a:avLst/>
                <a:gdLst>
                  <a:gd name="T0" fmla="*/ 338 w 1031"/>
                  <a:gd name="T1" fmla="*/ 318 h 318"/>
                  <a:gd name="T2" fmla="*/ 371 w 1031"/>
                  <a:gd name="T3" fmla="*/ 304 h 318"/>
                  <a:gd name="T4" fmla="*/ 494 w 1031"/>
                  <a:gd name="T5" fmla="*/ 184 h 318"/>
                  <a:gd name="T6" fmla="*/ 533 w 1031"/>
                  <a:gd name="T7" fmla="*/ 169 h 318"/>
                  <a:gd name="T8" fmla="*/ 937 w 1031"/>
                  <a:gd name="T9" fmla="*/ 166 h 318"/>
                  <a:gd name="T10" fmla="*/ 948 w 1031"/>
                  <a:gd name="T11" fmla="*/ 161 h 318"/>
                  <a:gd name="T12" fmla="*/ 1028 w 1031"/>
                  <a:gd name="T13" fmla="*/ 88 h 318"/>
                  <a:gd name="T14" fmla="*/ 1028 w 1031"/>
                  <a:gd name="T15" fmla="*/ 77 h 318"/>
                  <a:gd name="T16" fmla="*/ 947 w 1031"/>
                  <a:gd name="T17" fmla="*/ 5 h 318"/>
                  <a:gd name="T18" fmla="*/ 936 w 1031"/>
                  <a:gd name="T19" fmla="*/ 0 h 318"/>
                  <a:gd name="T20" fmla="*/ 548 w 1031"/>
                  <a:gd name="T21" fmla="*/ 3 h 318"/>
                  <a:gd name="T22" fmla="*/ 478 w 1031"/>
                  <a:gd name="T23" fmla="*/ 62 h 318"/>
                  <a:gd name="T24" fmla="*/ 359 w 1031"/>
                  <a:gd name="T25" fmla="*/ 270 h 318"/>
                  <a:gd name="T26" fmla="*/ 331 w 1031"/>
                  <a:gd name="T27" fmla="*/ 284 h 318"/>
                  <a:gd name="T28" fmla="*/ 43 w 1031"/>
                  <a:gd name="T29" fmla="*/ 283 h 318"/>
                  <a:gd name="T30" fmla="*/ 0 w 1031"/>
                  <a:gd name="T31" fmla="*/ 312 h 318"/>
                  <a:gd name="T32" fmla="*/ 20 w 1031"/>
                  <a:gd name="T33" fmla="*/ 316 h 318"/>
                  <a:gd name="T34" fmla="*/ 338 w 1031"/>
                  <a:gd name="T35"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1" h="318">
                    <a:moveTo>
                      <a:pt x="338" y="318"/>
                    </a:moveTo>
                    <a:cubicBezTo>
                      <a:pt x="356" y="318"/>
                      <a:pt x="366" y="309"/>
                      <a:pt x="371" y="304"/>
                    </a:cubicBezTo>
                    <a:cubicBezTo>
                      <a:pt x="401" y="275"/>
                      <a:pt x="494" y="184"/>
                      <a:pt x="494" y="184"/>
                    </a:cubicBezTo>
                    <a:cubicBezTo>
                      <a:pt x="503" y="177"/>
                      <a:pt x="515" y="169"/>
                      <a:pt x="533" y="169"/>
                    </a:cubicBezTo>
                    <a:cubicBezTo>
                      <a:pt x="557" y="169"/>
                      <a:pt x="937" y="166"/>
                      <a:pt x="937" y="166"/>
                    </a:cubicBezTo>
                    <a:cubicBezTo>
                      <a:pt x="941" y="166"/>
                      <a:pt x="945" y="164"/>
                      <a:pt x="948" y="161"/>
                    </a:cubicBezTo>
                    <a:cubicBezTo>
                      <a:pt x="1028" y="88"/>
                      <a:pt x="1028" y="88"/>
                      <a:pt x="1028" y="88"/>
                    </a:cubicBezTo>
                    <a:cubicBezTo>
                      <a:pt x="1031" y="85"/>
                      <a:pt x="1031" y="80"/>
                      <a:pt x="1028" y="77"/>
                    </a:cubicBezTo>
                    <a:cubicBezTo>
                      <a:pt x="947" y="5"/>
                      <a:pt x="947" y="5"/>
                      <a:pt x="947" y="5"/>
                    </a:cubicBezTo>
                    <a:cubicBezTo>
                      <a:pt x="944" y="2"/>
                      <a:pt x="940" y="0"/>
                      <a:pt x="936" y="0"/>
                    </a:cubicBezTo>
                    <a:cubicBezTo>
                      <a:pt x="936" y="0"/>
                      <a:pt x="565" y="3"/>
                      <a:pt x="548" y="3"/>
                    </a:cubicBezTo>
                    <a:cubicBezTo>
                      <a:pt x="514" y="3"/>
                      <a:pt x="492" y="35"/>
                      <a:pt x="478" y="62"/>
                    </a:cubicBezTo>
                    <a:cubicBezTo>
                      <a:pt x="462" y="95"/>
                      <a:pt x="384" y="228"/>
                      <a:pt x="359" y="270"/>
                    </a:cubicBezTo>
                    <a:cubicBezTo>
                      <a:pt x="351" y="284"/>
                      <a:pt x="336" y="284"/>
                      <a:pt x="331" y="284"/>
                    </a:cubicBezTo>
                    <a:cubicBezTo>
                      <a:pt x="327" y="284"/>
                      <a:pt x="65" y="283"/>
                      <a:pt x="43" y="283"/>
                    </a:cubicBezTo>
                    <a:cubicBezTo>
                      <a:pt x="0" y="312"/>
                      <a:pt x="0" y="312"/>
                      <a:pt x="0" y="312"/>
                    </a:cubicBezTo>
                    <a:cubicBezTo>
                      <a:pt x="20" y="316"/>
                      <a:pt x="20" y="316"/>
                      <a:pt x="20" y="316"/>
                    </a:cubicBezTo>
                    <a:cubicBezTo>
                      <a:pt x="45" y="316"/>
                      <a:pt x="337" y="318"/>
                      <a:pt x="338" y="318"/>
                    </a:cubicBezTo>
                    <a:close/>
                  </a:path>
                </a:pathLst>
              </a:custGeom>
              <a:solidFill>
                <a:srgbClr val="DCDE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5" name="Group 8"/>
            <p:cNvGrpSpPr/>
            <p:nvPr/>
          </p:nvGrpSpPr>
          <p:grpSpPr>
            <a:xfrm>
              <a:off x="2243572" y="2418029"/>
              <a:ext cx="3499171" cy="1079867"/>
              <a:chOff x="2850530" y="2610523"/>
              <a:chExt cx="3499170" cy="1079867"/>
            </a:xfrm>
          </p:grpSpPr>
          <p:sp>
            <p:nvSpPr>
              <p:cNvPr id="47" name="Freeform: Shape 9"/>
              <p:cNvSpPr/>
              <p:nvPr/>
            </p:nvSpPr>
            <p:spPr bwMode="auto">
              <a:xfrm>
                <a:off x="2850530" y="2610523"/>
                <a:ext cx="3499170" cy="1079867"/>
              </a:xfrm>
              <a:custGeom>
                <a:avLst/>
                <a:gdLst>
                  <a:gd name="T0" fmla="*/ 338 w 1031"/>
                  <a:gd name="T1" fmla="*/ 318 h 318"/>
                  <a:gd name="T2" fmla="*/ 371 w 1031"/>
                  <a:gd name="T3" fmla="*/ 304 h 318"/>
                  <a:gd name="T4" fmla="*/ 494 w 1031"/>
                  <a:gd name="T5" fmla="*/ 184 h 318"/>
                  <a:gd name="T6" fmla="*/ 533 w 1031"/>
                  <a:gd name="T7" fmla="*/ 169 h 318"/>
                  <a:gd name="T8" fmla="*/ 937 w 1031"/>
                  <a:gd name="T9" fmla="*/ 166 h 318"/>
                  <a:gd name="T10" fmla="*/ 948 w 1031"/>
                  <a:gd name="T11" fmla="*/ 161 h 318"/>
                  <a:gd name="T12" fmla="*/ 1028 w 1031"/>
                  <a:gd name="T13" fmla="*/ 88 h 318"/>
                  <a:gd name="T14" fmla="*/ 1028 w 1031"/>
                  <a:gd name="T15" fmla="*/ 77 h 318"/>
                  <a:gd name="T16" fmla="*/ 947 w 1031"/>
                  <a:gd name="T17" fmla="*/ 5 h 318"/>
                  <a:gd name="T18" fmla="*/ 936 w 1031"/>
                  <a:gd name="T19" fmla="*/ 0 h 318"/>
                  <a:gd name="T20" fmla="*/ 548 w 1031"/>
                  <a:gd name="T21" fmla="*/ 3 h 318"/>
                  <a:gd name="T22" fmla="*/ 478 w 1031"/>
                  <a:gd name="T23" fmla="*/ 62 h 318"/>
                  <a:gd name="T24" fmla="*/ 359 w 1031"/>
                  <a:gd name="T25" fmla="*/ 271 h 318"/>
                  <a:gd name="T26" fmla="*/ 331 w 1031"/>
                  <a:gd name="T27" fmla="*/ 285 h 318"/>
                  <a:gd name="T28" fmla="*/ 43 w 1031"/>
                  <a:gd name="T29" fmla="*/ 283 h 318"/>
                  <a:gd name="T30" fmla="*/ 0 w 1031"/>
                  <a:gd name="T31" fmla="*/ 312 h 318"/>
                  <a:gd name="T32" fmla="*/ 20 w 1031"/>
                  <a:gd name="T33" fmla="*/ 317 h 318"/>
                  <a:gd name="T34" fmla="*/ 338 w 1031"/>
                  <a:gd name="T35"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1" h="318">
                    <a:moveTo>
                      <a:pt x="338" y="318"/>
                    </a:moveTo>
                    <a:cubicBezTo>
                      <a:pt x="356" y="318"/>
                      <a:pt x="366" y="309"/>
                      <a:pt x="371" y="304"/>
                    </a:cubicBezTo>
                    <a:cubicBezTo>
                      <a:pt x="401" y="275"/>
                      <a:pt x="494" y="184"/>
                      <a:pt x="494" y="184"/>
                    </a:cubicBezTo>
                    <a:cubicBezTo>
                      <a:pt x="503" y="177"/>
                      <a:pt x="515" y="169"/>
                      <a:pt x="533" y="169"/>
                    </a:cubicBezTo>
                    <a:cubicBezTo>
                      <a:pt x="557" y="169"/>
                      <a:pt x="937" y="166"/>
                      <a:pt x="937" y="166"/>
                    </a:cubicBezTo>
                    <a:cubicBezTo>
                      <a:pt x="941" y="166"/>
                      <a:pt x="945" y="164"/>
                      <a:pt x="948" y="161"/>
                    </a:cubicBezTo>
                    <a:cubicBezTo>
                      <a:pt x="1028" y="88"/>
                      <a:pt x="1028" y="88"/>
                      <a:pt x="1028" y="88"/>
                    </a:cubicBezTo>
                    <a:cubicBezTo>
                      <a:pt x="1031" y="85"/>
                      <a:pt x="1031" y="80"/>
                      <a:pt x="1028" y="77"/>
                    </a:cubicBezTo>
                    <a:cubicBezTo>
                      <a:pt x="947" y="5"/>
                      <a:pt x="947" y="5"/>
                      <a:pt x="947" y="5"/>
                    </a:cubicBezTo>
                    <a:cubicBezTo>
                      <a:pt x="944" y="2"/>
                      <a:pt x="940" y="0"/>
                      <a:pt x="936" y="0"/>
                    </a:cubicBezTo>
                    <a:cubicBezTo>
                      <a:pt x="936" y="0"/>
                      <a:pt x="565" y="3"/>
                      <a:pt x="548" y="3"/>
                    </a:cubicBezTo>
                    <a:cubicBezTo>
                      <a:pt x="514" y="3"/>
                      <a:pt x="492" y="35"/>
                      <a:pt x="478" y="62"/>
                    </a:cubicBezTo>
                    <a:cubicBezTo>
                      <a:pt x="462" y="95"/>
                      <a:pt x="384" y="228"/>
                      <a:pt x="359" y="271"/>
                    </a:cubicBezTo>
                    <a:cubicBezTo>
                      <a:pt x="351" y="284"/>
                      <a:pt x="336" y="285"/>
                      <a:pt x="331" y="285"/>
                    </a:cubicBezTo>
                    <a:cubicBezTo>
                      <a:pt x="327" y="285"/>
                      <a:pt x="65" y="283"/>
                      <a:pt x="43" y="283"/>
                    </a:cubicBezTo>
                    <a:cubicBezTo>
                      <a:pt x="0" y="312"/>
                      <a:pt x="0" y="312"/>
                      <a:pt x="0" y="312"/>
                    </a:cubicBezTo>
                    <a:cubicBezTo>
                      <a:pt x="20" y="317"/>
                      <a:pt x="20" y="317"/>
                      <a:pt x="20" y="317"/>
                    </a:cubicBezTo>
                    <a:cubicBezTo>
                      <a:pt x="45" y="316"/>
                      <a:pt x="337" y="318"/>
                      <a:pt x="338" y="318"/>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48" name="Freeform: Shape 10"/>
              <p:cNvSpPr/>
              <p:nvPr/>
            </p:nvSpPr>
            <p:spPr bwMode="auto">
              <a:xfrm>
                <a:off x="5484946" y="2728118"/>
                <a:ext cx="348483" cy="349917"/>
              </a:xfrm>
              <a:custGeom>
                <a:avLst/>
                <a:gdLst>
                  <a:gd name="T0" fmla="*/ 64 w 103"/>
                  <a:gd name="T1" fmla="*/ 35 h 103"/>
                  <a:gd name="T2" fmla="*/ 56 w 103"/>
                  <a:gd name="T3" fmla="*/ 35 h 103"/>
                  <a:gd name="T4" fmla="*/ 54 w 103"/>
                  <a:gd name="T5" fmla="*/ 38 h 103"/>
                  <a:gd name="T6" fmla="*/ 54 w 103"/>
                  <a:gd name="T7" fmla="*/ 44 h 103"/>
                  <a:gd name="T8" fmla="*/ 64 w 103"/>
                  <a:gd name="T9" fmla="*/ 44 h 103"/>
                  <a:gd name="T10" fmla="*/ 62 w 103"/>
                  <a:gd name="T11" fmla="*/ 52 h 103"/>
                  <a:gd name="T12" fmla="*/ 54 w 103"/>
                  <a:gd name="T13" fmla="*/ 52 h 103"/>
                  <a:gd name="T14" fmla="*/ 54 w 103"/>
                  <a:gd name="T15" fmla="*/ 76 h 103"/>
                  <a:gd name="T16" fmla="*/ 45 w 103"/>
                  <a:gd name="T17" fmla="*/ 76 h 103"/>
                  <a:gd name="T18" fmla="*/ 45 w 103"/>
                  <a:gd name="T19" fmla="*/ 52 h 103"/>
                  <a:gd name="T20" fmla="*/ 37 w 103"/>
                  <a:gd name="T21" fmla="*/ 52 h 103"/>
                  <a:gd name="T22" fmla="*/ 37 w 103"/>
                  <a:gd name="T23" fmla="*/ 44 h 103"/>
                  <a:gd name="T24" fmla="*/ 45 w 103"/>
                  <a:gd name="T25" fmla="*/ 44 h 103"/>
                  <a:gd name="T26" fmla="*/ 45 w 103"/>
                  <a:gd name="T27" fmla="*/ 39 h 103"/>
                  <a:gd name="T28" fmla="*/ 56 w 103"/>
                  <a:gd name="T29" fmla="*/ 27 h 103"/>
                  <a:gd name="T30" fmla="*/ 64 w 103"/>
                  <a:gd name="T31" fmla="*/ 27 h 103"/>
                  <a:gd name="T32" fmla="*/ 64 w 103"/>
                  <a:gd name="T33" fmla="*/ 35 h 103"/>
                  <a:gd name="T34" fmla="*/ 52 w 103"/>
                  <a:gd name="T35" fmla="*/ 0 h 103"/>
                  <a:gd name="T36" fmla="*/ 0 w 103"/>
                  <a:gd name="T37" fmla="*/ 51 h 103"/>
                  <a:gd name="T38" fmla="*/ 52 w 103"/>
                  <a:gd name="T39" fmla="*/ 103 h 103"/>
                  <a:gd name="T40" fmla="*/ 103 w 103"/>
                  <a:gd name="T41" fmla="*/ 51 h 103"/>
                  <a:gd name="T42" fmla="*/ 52 w 103"/>
                  <a:gd name="T4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 h="103">
                    <a:moveTo>
                      <a:pt x="64" y="35"/>
                    </a:moveTo>
                    <a:cubicBezTo>
                      <a:pt x="56" y="35"/>
                      <a:pt x="56" y="35"/>
                      <a:pt x="56" y="35"/>
                    </a:cubicBezTo>
                    <a:cubicBezTo>
                      <a:pt x="55" y="35"/>
                      <a:pt x="54" y="36"/>
                      <a:pt x="54" y="38"/>
                    </a:cubicBezTo>
                    <a:cubicBezTo>
                      <a:pt x="54" y="44"/>
                      <a:pt x="54" y="44"/>
                      <a:pt x="54" y="44"/>
                    </a:cubicBezTo>
                    <a:cubicBezTo>
                      <a:pt x="64" y="44"/>
                      <a:pt x="64" y="44"/>
                      <a:pt x="64" y="44"/>
                    </a:cubicBezTo>
                    <a:cubicBezTo>
                      <a:pt x="62" y="52"/>
                      <a:pt x="62" y="52"/>
                      <a:pt x="62" y="52"/>
                    </a:cubicBezTo>
                    <a:cubicBezTo>
                      <a:pt x="54" y="52"/>
                      <a:pt x="54" y="52"/>
                      <a:pt x="54" y="52"/>
                    </a:cubicBezTo>
                    <a:cubicBezTo>
                      <a:pt x="54" y="76"/>
                      <a:pt x="54" y="76"/>
                      <a:pt x="54" y="76"/>
                    </a:cubicBezTo>
                    <a:cubicBezTo>
                      <a:pt x="45" y="76"/>
                      <a:pt x="45" y="76"/>
                      <a:pt x="45" y="76"/>
                    </a:cubicBezTo>
                    <a:cubicBezTo>
                      <a:pt x="45" y="52"/>
                      <a:pt x="45" y="52"/>
                      <a:pt x="45" y="52"/>
                    </a:cubicBezTo>
                    <a:cubicBezTo>
                      <a:pt x="37" y="52"/>
                      <a:pt x="37" y="52"/>
                      <a:pt x="37" y="52"/>
                    </a:cubicBezTo>
                    <a:cubicBezTo>
                      <a:pt x="37" y="44"/>
                      <a:pt x="37" y="44"/>
                      <a:pt x="37" y="44"/>
                    </a:cubicBezTo>
                    <a:cubicBezTo>
                      <a:pt x="45" y="44"/>
                      <a:pt x="45" y="44"/>
                      <a:pt x="45" y="44"/>
                    </a:cubicBezTo>
                    <a:cubicBezTo>
                      <a:pt x="45" y="39"/>
                      <a:pt x="45" y="39"/>
                      <a:pt x="45" y="39"/>
                    </a:cubicBezTo>
                    <a:cubicBezTo>
                      <a:pt x="45" y="32"/>
                      <a:pt x="50" y="27"/>
                      <a:pt x="56" y="27"/>
                    </a:cubicBezTo>
                    <a:cubicBezTo>
                      <a:pt x="64" y="27"/>
                      <a:pt x="64" y="27"/>
                      <a:pt x="64" y="27"/>
                    </a:cubicBezTo>
                    <a:cubicBezTo>
                      <a:pt x="64" y="35"/>
                      <a:pt x="64" y="35"/>
                      <a:pt x="64" y="35"/>
                    </a:cubicBezTo>
                    <a:close/>
                    <a:moveTo>
                      <a:pt x="52" y="0"/>
                    </a:moveTo>
                    <a:cubicBezTo>
                      <a:pt x="23" y="0"/>
                      <a:pt x="0" y="23"/>
                      <a:pt x="0" y="51"/>
                    </a:cubicBezTo>
                    <a:cubicBezTo>
                      <a:pt x="0" y="80"/>
                      <a:pt x="23" y="103"/>
                      <a:pt x="52" y="103"/>
                    </a:cubicBezTo>
                    <a:cubicBezTo>
                      <a:pt x="80" y="103"/>
                      <a:pt x="103" y="80"/>
                      <a:pt x="103" y="51"/>
                    </a:cubicBezTo>
                    <a:cubicBezTo>
                      <a:pt x="103" y="23"/>
                      <a:pt x="80" y="0"/>
                      <a:pt x="5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6" name="Group 11"/>
            <p:cNvGrpSpPr/>
            <p:nvPr/>
          </p:nvGrpSpPr>
          <p:grpSpPr>
            <a:xfrm>
              <a:off x="2308107" y="3041857"/>
              <a:ext cx="3434636" cy="598015"/>
              <a:chOff x="2915064" y="3234351"/>
              <a:chExt cx="3434636" cy="598014"/>
            </a:xfrm>
          </p:grpSpPr>
          <p:sp>
            <p:nvSpPr>
              <p:cNvPr id="45" name="Freeform: Shape 12"/>
              <p:cNvSpPr/>
              <p:nvPr/>
            </p:nvSpPr>
            <p:spPr bwMode="auto">
              <a:xfrm>
                <a:off x="2915064" y="3234351"/>
                <a:ext cx="3434636" cy="598014"/>
              </a:xfrm>
              <a:custGeom>
                <a:avLst/>
                <a:gdLst>
                  <a:gd name="T0" fmla="*/ 489 w 1012"/>
                  <a:gd name="T1" fmla="*/ 168 h 176"/>
                  <a:gd name="T2" fmla="*/ 918 w 1012"/>
                  <a:gd name="T3" fmla="*/ 166 h 176"/>
                  <a:gd name="T4" fmla="*/ 929 w 1012"/>
                  <a:gd name="T5" fmla="*/ 161 h 176"/>
                  <a:gd name="T6" fmla="*/ 1009 w 1012"/>
                  <a:gd name="T7" fmla="*/ 90 h 176"/>
                  <a:gd name="T8" fmla="*/ 1009 w 1012"/>
                  <a:gd name="T9" fmla="*/ 79 h 176"/>
                  <a:gd name="T10" fmla="*/ 929 w 1012"/>
                  <a:gd name="T11" fmla="*/ 5 h 176"/>
                  <a:gd name="T12" fmla="*/ 917 w 1012"/>
                  <a:gd name="T13" fmla="*/ 0 h 176"/>
                  <a:gd name="T14" fmla="*/ 513 w 1012"/>
                  <a:gd name="T15" fmla="*/ 2 h 176"/>
                  <a:gd name="T16" fmla="*/ 477 w 1012"/>
                  <a:gd name="T17" fmla="*/ 16 h 176"/>
                  <a:gd name="T18" fmla="*/ 476 w 1012"/>
                  <a:gd name="T19" fmla="*/ 17 h 176"/>
                  <a:gd name="T20" fmla="*/ 351 w 1012"/>
                  <a:gd name="T21" fmla="*/ 128 h 176"/>
                  <a:gd name="T22" fmla="*/ 318 w 1012"/>
                  <a:gd name="T23" fmla="*/ 140 h 176"/>
                  <a:gd name="T24" fmla="*/ 314 w 1012"/>
                  <a:gd name="T25" fmla="*/ 140 h 176"/>
                  <a:gd name="T26" fmla="*/ 198 w 1012"/>
                  <a:gd name="T27" fmla="*/ 138 h 176"/>
                  <a:gd name="T28" fmla="*/ 0 w 1012"/>
                  <a:gd name="T29" fmla="*/ 139 h 176"/>
                  <a:gd name="T30" fmla="*/ 0 w 1012"/>
                  <a:gd name="T31" fmla="*/ 175 h 176"/>
                  <a:gd name="T32" fmla="*/ 366 w 1012"/>
                  <a:gd name="T33" fmla="*/ 176 h 176"/>
                  <a:gd name="T34" fmla="*/ 489 w 1012"/>
                  <a:gd name="T3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12" h="176">
                    <a:moveTo>
                      <a:pt x="489" y="168"/>
                    </a:moveTo>
                    <a:cubicBezTo>
                      <a:pt x="918" y="166"/>
                      <a:pt x="918" y="166"/>
                      <a:pt x="918" y="166"/>
                    </a:cubicBezTo>
                    <a:cubicBezTo>
                      <a:pt x="922" y="166"/>
                      <a:pt x="926" y="164"/>
                      <a:pt x="929" y="161"/>
                    </a:cubicBezTo>
                    <a:cubicBezTo>
                      <a:pt x="1009" y="90"/>
                      <a:pt x="1009" y="90"/>
                      <a:pt x="1009" y="90"/>
                    </a:cubicBezTo>
                    <a:cubicBezTo>
                      <a:pt x="1012" y="87"/>
                      <a:pt x="1012" y="82"/>
                      <a:pt x="1009" y="79"/>
                    </a:cubicBezTo>
                    <a:cubicBezTo>
                      <a:pt x="929" y="5"/>
                      <a:pt x="929" y="5"/>
                      <a:pt x="929" y="5"/>
                    </a:cubicBezTo>
                    <a:cubicBezTo>
                      <a:pt x="926" y="2"/>
                      <a:pt x="922" y="0"/>
                      <a:pt x="917" y="0"/>
                    </a:cubicBezTo>
                    <a:cubicBezTo>
                      <a:pt x="917" y="0"/>
                      <a:pt x="531" y="2"/>
                      <a:pt x="513" y="2"/>
                    </a:cubicBezTo>
                    <a:cubicBezTo>
                      <a:pt x="496" y="2"/>
                      <a:pt x="485" y="9"/>
                      <a:pt x="477" y="16"/>
                    </a:cubicBezTo>
                    <a:cubicBezTo>
                      <a:pt x="477" y="16"/>
                      <a:pt x="476" y="16"/>
                      <a:pt x="476" y="17"/>
                    </a:cubicBezTo>
                    <a:cubicBezTo>
                      <a:pt x="476" y="17"/>
                      <a:pt x="382" y="102"/>
                      <a:pt x="351" y="128"/>
                    </a:cubicBezTo>
                    <a:cubicBezTo>
                      <a:pt x="346" y="133"/>
                      <a:pt x="339" y="140"/>
                      <a:pt x="318" y="140"/>
                    </a:cubicBezTo>
                    <a:cubicBezTo>
                      <a:pt x="317" y="140"/>
                      <a:pt x="315" y="140"/>
                      <a:pt x="314" y="140"/>
                    </a:cubicBezTo>
                    <a:cubicBezTo>
                      <a:pt x="308" y="140"/>
                      <a:pt x="264" y="138"/>
                      <a:pt x="198" y="138"/>
                    </a:cubicBezTo>
                    <a:cubicBezTo>
                      <a:pt x="139" y="138"/>
                      <a:pt x="11" y="139"/>
                      <a:pt x="0" y="139"/>
                    </a:cubicBezTo>
                    <a:cubicBezTo>
                      <a:pt x="0" y="175"/>
                      <a:pt x="0" y="175"/>
                      <a:pt x="0" y="175"/>
                    </a:cubicBezTo>
                    <a:cubicBezTo>
                      <a:pt x="366" y="176"/>
                      <a:pt x="366" y="176"/>
                      <a:pt x="366" y="176"/>
                    </a:cubicBezTo>
                    <a:cubicBezTo>
                      <a:pt x="366" y="176"/>
                      <a:pt x="479" y="168"/>
                      <a:pt x="489" y="16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46" name="Freeform: Shape 13"/>
              <p:cNvSpPr/>
              <p:nvPr/>
            </p:nvSpPr>
            <p:spPr bwMode="auto">
              <a:xfrm>
                <a:off x="5484946" y="3353380"/>
                <a:ext cx="348483" cy="354219"/>
              </a:xfrm>
              <a:custGeom>
                <a:avLst/>
                <a:gdLst>
                  <a:gd name="T0" fmla="*/ 73 w 103"/>
                  <a:gd name="T1" fmla="*/ 43 h 104"/>
                  <a:gd name="T2" fmla="*/ 73 w 103"/>
                  <a:gd name="T3" fmla="*/ 44 h 104"/>
                  <a:gd name="T4" fmla="*/ 44 w 103"/>
                  <a:gd name="T5" fmla="*/ 73 h 104"/>
                  <a:gd name="T6" fmla="*/ 28 w 103"/>
                  <a:gd name="T7" fmla="*/ 68 h 104"/>
                  <a:gd name="T8" fmla="*/ 31 w 103"/>
                  <a:gd name="T9" fmla="*/ 68 h 104"/>
                  <a:gd name="T10" fmla="*/ 43 w 103"/>
                  <a:gd name="T11" fmla="*/ 64 h 104"/>
                  <a:gd name="T12" fmla="*/ 34 w 103"/>
                  <a:gd name="T13" fmla="*/ 57 h 104"/>
                  <a:gd name="T14" fmla="*/ 36 w 103"/>
                  <a:gd name="T15" fmla="*/ 57 h 104"/>
                  <a:gd name="T16" fmla="*/ 38 w 103"/>
                  <a:gd name="T17" fmla="*/ 57 h 104"/>
                  <a:gd name="T18" fmla="*/ 30 w 103"/>
                  <a:gd name="T19" fmla="*/ 47 h 104"/>
                  <a:gd name="T20" fmla="*/ 30 w 103"/>
                  <a:gd name="T21" fmla="*/ 47 h 104"/>
                  <a:gd name="T22" fmla="*/ 35 w 103"/>
                  <a:gd name="T23" fmla="*/ 48 h 104"/>
                  <a:gd name="T24" fmla="*/ 30 w 103"/>
                  <a:gd name="T25" fmla="*/ 40 h 104"/>
                  <a:gd name="T26" fmla="*/ 32 w 103"/>
                  <a:gd name="T27" fmla="*/ 34 h 104"/>
                  <a:gd name="T28" fmla="*/ 52 w 103"/>
                  <a:gd name="T29" fmla="*/ 45 h 104"/>
                  <a:gd name="T30" fmla="*/ 52 w 103"/>
                  <a:gd name="T31" fmla="*/ 43 h 104"/>
                  <a:gd name="T32" fmla="*/ 62 w 103"/>
                  <a:gd name="T33" fmla="*/ 33 h 104"/>
                  <a:gd name="T34" fmla="*/ 70 w 103"/>
                  <a:gd name="T35" fmla="*/ 36 h 104"/>
                  <a:gd name="T36" fmla="*/ 76 w 103"/>
                  <a:gd name="T37" fmla="*/ 33 h 104"/>
                  <a:gd name="T38" fmla="*/ 72 w 103"/>
                  <a:gd name="T39" fmla="*/ 39 h 104"/>
                  <a:gd name="T40" fmla="*/ 78 w 103"/>
                  <a:gd name="T41" fmla="*/ 37 h 104"/>
                  <a:gd name="T42" fmla="*/ 73 w 103"/>
                  <a:gd name="T43" fmla="*/ 43 h 104"/>
                  <a:gd name="T44" fmla="*/ 52 w 103"/>
                  <a:gd name="T45" fmla="*/ 0 h 104"/>
                  <a:gd name="T46" fmla="*/ 0 w 103"/>
                  <a:gd name="T47" fmla="*/ 52 h 104"/>
                  <a:gd name="T48" fmla="*/ 52 w 103"/>
                  <a:gd name="T49" fmla="*/ 104 h 104"/>
                  <a:gd name="T50" fmla="*/ 103 w 103"/>
                  <a:gd name="T51" fmla="*/ 52 h 104"/>
                  <a:gd name="T52" fmla="*/ 52 w 103"/>
                  <a:gd name="T5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3" h="104">
                    <a:moveTo>
                      <a:pt x="73" y="43"/>
                    </a:moveTo>
                    <a:cubicBezTo>
                      <a:pt x="73" y="43"/>
                      <a:pt x="73" y="44"/>
                      <a:pt x="73" y="44"/>
                    </a:cubicBezTo>
                    <a:cubicBezTo>
                      <a:pt x="73" y="57"/>
                      <a:pt x="62" y="73"/>
                      <a:pt x="44" y="73"/>
                    </a:cubicBezTo>
                    <a:cubicBezTo>
                      <a:pt x="38" y="73"/>
                      <a:pt x="33" y="71"/>
                      <a:pt x="28" y="68"/>
                    </a:cubicBezTo>
                    <a:cubicBezTo>
                      <a:pt x="29" y="68"/>
                      <a:pt x="30" y="68"/>
                      <a:pt x="31" y="68"/>
                    </a:cubicBezTo>
                    <a:cubicBezTo>
                      <a:pt x="35" y="68"/>
                      <a:pt x="40" y="67"/>
                      <a:pt x="43" y="64"/>
                    </a:cubicBezTo>
                    <a:cubicBezTo>
                      <a:pt x="39" y="64"/>
                      <a:pt x="35" y="61"/>
                      <a:pt x="34" y="57"/>
                    </a:cubicBezTo>
                    <a:cubicBezTo>
                      <a:pt x="34" y="57"/>
                      <a:pt x="35" y="57"/>
                      <a:pt x="36" y="57"/>
                    </a:cubicBezTo>
                    <a:cubicBezTo>
                      <a:pt x="36" y="57"/>
                      <a:pt x="37" y="57"/>
                      <a:pt x="38" y="57"/>
                    </a:cubicBezTo>
                    <a:cubicBezTo>
                      <a:pt x="34" y="56"/>
                      <a:pt x="30" y="52"/>
                      <a:pt x="30" y="47"/>
                    </a:cubicBezTo>
                    <a:cubicBezTo>
                      <a:pt x="30" y="47"/>
                      <a:pt x="30" y="47"/>
                      <a:pt x="30" y="47"/>
                    </a:cubicBezTo>
                    <a:cubicBezTo>
                      <a:pt x="31" y="48"/>
                      <a:pt x="33" y="48"/>
                      <a:pt x="35" y="48"/>
                    </a:cubicBezTo>
                    <a:cubicBezTo>
                      <a:pt x="32" y="46"/>
                      <a:pt x="30" y="43"/>
                      <a:pt x="30" y="40"/>
                    </a:cubicBezTo>
                    <a:cubicBezTo>
                      <a:pt x="30" y="38"/>
                      <a:pt x="31" y="36"/>
                      <a:pt x="32" y="34"/>
                    </a:cubicBezTo>
                    <a:cubicBezTo>
                      <a:pt x="37" y="41"/>
                      <a:pt x="44" y="45"/>
                      <a:pt x="52" y="45"/>
                    </a:cubicBezTo>
                    <a:cubicBezTo>
                      <a:pt x="52" y="44"/>
                      <a:pt x="52" y="44"/>
                      <a:pt x="52" y="43"/>
                    </a:cubicBezTo>
                    <a:cubicBezTo>
                      <a:pt x="52" y="37"/>
                      <a:pt x="57" y="33"/>
                      <a:pt x="62" y="33"/>
                    </a:cubicBezTo>
                    <a:cubicBezTo>
                      <a:pt x="65" y="33"/>
                      <a:pt x="68" y="34"/>
                      <a:pt x="70" y="36"/>
                    </a:cubicBezTo>
                    <a:cubicBezTo>
                      <a:pt x="72" y="35"/>
                      <a:pt x="74" y="35"/>
                      <a:pt x="76" y="33"/>
                    </a:cubicBezTo>
                    <a:cubicBezTo>
                      <a:pt x="75" y="36"/>
                      <a:pt x="74" y="38"/>
                      <a:pt x="72" y="39"/>
                    </a:cubicBezTo>
                    <a:cubicBezTo>
                      <a:pt x="74" y="39"/>
                      <a:pt x="76" y="38"/>
                      <a:pt x="78" y="37"/>
                    </a:cubicBezTo>
                    <a:cubicBezTo>
                      <a:pt x="76" y="39"/>
                      <a:pt x="74" y="41"/>
                      <a:pt x="73" y="43"/>
                    </a:cubicBezTo>
                    <a:close/>
                    <a:moveTo>
                      <a:pt x="52" y="0"/>
                    </a:moveTo>
                    <a:cubicBezTo>
                      <a:pt x="23" y="0"/>
                      <a:pt x="0" y="23"/>
                      <a:pt x="0" y="52"/>
                    </a:cubicBezTo>
                    <a:cubicBezTo>
                      <a:pt x="0" y="80"/>
                      <a:pt x="23" y="104"/>
                      <a:pt x="52" y="104"/>
                    </a:cubicBezTo>
                    <a:cubicBezTo>
                      <a:pt x="80" y="104"/>
                      <a:pt x="103" y="80"/>
                      <a:pt x="103" y="52"/>
                    </a:cubicBezTo>
                    <a:cubicBezTo>
                      <a:pt x="103" y="23"/>
                      <a:pt x="80" y="0"/>
                      <a:pt x="5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7" name="Group 14"/>
            <p:cNvGrpSpPr/>
            <p:nvPr/>
          </p:nvGrpSpPr>
          <p:grpSpPr>
            <a:xfrm>
              <a:off x="2308107" y="3654210"/>
              <a:ext cx="3434636" cy="598015"/>
              <a:chOff x="2915064" y="3846705"/>
              <a:chExt cx="3434636" cy="598014"/>
            </a:xfrm>
          </p:grpSpPr>
          <p:sp>
            <p:nvSpPr>
              <p:cNvPr id="43" name="Freeform: Shape 15"/>
              <p:cNvSpPr/>
              <p:nvPr/>
            </p:nvSpPr>
            <p:spPr bwMode="auto">
              <a:xfrm>
                <a:off x="2915064" y="3846705"/>
                <a:ext cx="3434636" cy="598014"/>
              </a:xfrm>
              <a:custGeom>
                <a:avLst/>
                <a:gdLst>
                  <a:gd name="T0" fmla="*/ 489 w 1012"/>
                  <a:gd name="T1" fmla="*/ 8 h 176"/>
                  <a:gd name="T2" fmla="*/ 918 w 1012"/>
                  <a:gd name="T3" fmla="*/ 10 h 176"/>
                  <a:gd name="T4" fmla="*/ 929 w 1012"/>
                  <a:gd name="T5" fmla="*/ 15 h 176"/>
                  <a:gd name="T6" fmla="*/ 1009 w 1012"/>
                  <a:gd name="T7" fmla="*/ 86 h 176"/>
                  <a:gd name="T8" fmla="*/ 1009 w 1012"/>
                  <a:gd name="T9" fmla="*/ 97 h 176"/>
                  <a:gd name="T10" fmla="*/ 929 w 1012"/>
                  <a:gd name="T11" fmla="*/ 171 h 176"/>
                  <a:gd name="T12" fmla="*/ 917 w 1012"/>
                  <a:gd name="T13" fmla="*/ 176 h 176"/>
                  <a:gd name="T14" fmla="*/ 513 w 1012"/>
                  <a:gd name="T15" fmla="*/ 174 h 176"/>
                  <a:gd name="T16" fmla="*/ 477 w 1012"/>
                  <a:gd name="T17" fmla="*/ 161 h 176"/>
                  <a:gd name="T18" fmla="*/ 476 w 1012"/>
                  <a:gd name="T19" fmla="*/ 159 h 176"/>
                  <a:gd name="T20" fmla="*/ 351 w 1012"/>
                  <a:gd name="T21" fmla="*/ 48 h 176"/>
                  <a:gd name="T22" fmla="*/ 318 w 1012"/>
                  <a:gd name="T23" fmla="*/ 36 h 176"/>
                  <a:gd name="T24" fmla="*/ 314 w 1012"/>
                  <a:gd name="T25" fmla="*/ 36 h 176"/>
                  <a:gd name="T26" fmla="*/ 198 w 1012"/>
                  <a:gd name="T27" fmla="*/ 38 h 176"/>
                  <a:gd name="T28" fmla="*/ 0 w 1012"/>
                  <a:gd name="T29" fmla="*/ 38 h 176"/>
                  <a:gd name="T30" fmla="*/ 0 w 1012"/>
                  <a:gd name="T31" fmla="*/ 1 h 176"/>
                  <a:gd name="T32" fmla="*/ 366 w 1012"/>
                  <a:gd name="T33" fmla="*/ 0 h 176"/>
                  <a:gd name="T34" fmla="*/ 489 w 1012"/>
                  <a:gd name="T35"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12" h="176">
                    <a:moveTo>
                      <a:pt x="489" y="8"/>
                    </a:moveTo>
                    <a:cubicBezTo>
                      <a:pt x="918" y="10"/>
                      <a:pt x="918" y="10"/>
                      <a:pt x="918" y="10"/>
                    </a:cubicBezTo>
                    <a:cubicBezTo>
                      <a:pt x="922" y="10"/>
                      <a:pt x="926" y="12"/>
                      <a:pt x="929" y="15"/>
                    </a:cubicBezTo>
                    <a:cubicBezTo>
                      <a:pt x="1009" y="86"/>
                      <a:pt x="1009" y="86"/>
                      <a:pt x="1009" y="86"/>
                    </a:cubicBezTo>
                    <a:cubicBezTo>
                      <a:pt x="1012" y="89"/>
                      <a:pt x="1012" y="94"/>
                      <a:pt x="1009" y="97"/>
                    </a:cubicBezTo>
                    <a:cubicBezTo>
                      <a:pt x="929" y="171"/>
                      <a:pt x="929" y="171"/>
                      <a:pt x="929" y="171"/>
                    </a:cubicBezTo>
                    <a:cubicBezTo>
                      <a:pt x="926" y="174"/>
                      <a:pt x="922" y="176"/>
                      <a:pt x="917" y="176"/>
                    </a:cubicBezTo>
                    <a:cubicBezTo>
                      <a:pt x="917" y="176"/>
                      <a:pt x="531" y="174"/>
                      <a:pt x="513" y="174"/>
                    </a:cubicBezTo>
                    <a:cubicBezTo>
                      <a:pt x="496" y="174"/>
                      <a:pt x="485" y="168"/>
                      <a:pt x="477" y="161"/>
                    </a:cubicBezTo>
                    <a:cubicBezTo>
                      <a:pt x="477" y="160"/>
                      <a:pt x="476" y="160"/>
                      <a:pt x="476" y="159"/>
                    </a:cubicBezTo>
                    <a:cubicBezTo>
                      <a:pt x="476" y="159"/>
                      <a:pt x="382" y="75"/>
                      <a:pt x="351" y="48"/>
                    </a:cubicBezTo>
                    <a:cubicBezTo>
                      <a:pt x="346" y="44"/>
                      <a:pt x="339" y="36"/>
                      <a:pt x="318" y="36"/>
                    </a:cubicBezTo>
                    <a:cubicBezTo>
                      <a:pt x="317" y="36"/>
                      <a:pt x="315" y="36"/>
                      <a:pt x="314" y="36"/>
                    </a:cubicBezTo>
                    <a:cubicBezTo>
                      <a:pt x="308" y="36"/>
                      <a:pt x="264" y="38"/>
                      <a:pt x="198" y="38"/>
                    </a:cubicBezTo>
                    <a:cubicBezTo>
                      <a:pt x="139" y="38"/>
                      <a:pt x="11" y="38"/>
                      <a:pt x="0" y="38"/>
                    </a:cubicBezTo>
                    <a:cubicBezTo>
                      <a:pt x="0" y="1"/>
                      <a:pt x="0" y="1"/>
                      <a:pt x="0" y="1"/>
                    </a:cubicBezTo>
                    <a:cubicBezTo>
                      <a:pt x="366" y="0"/>
                      <a:pt x="366" y="0"/>
                      <a:pt x="366" y="0"/>
                    </a:cubicBezTo>
                    <a:cubicBezTo>
                      <a:pt x="366" y="0"/>
                      <a:pt x="479" y="8"/>
                      <a:pt x="489" y="8"/>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44" name="Freeform: Shape 16"/>
              <p:cNvSpPr/>
              <p:nvPr/>
            </p:nvSpPr>
            <p:spPr bwMode="auto">
              <a:xfrm>
                <a:off x="5484946" y="3988680"/>
                <a:ext cx="348483" cy="349917"/>
              </a:xfrm>
              <a:custGeom>
                <a:avLst/>
                <a:gdLst>
                  <a:gd name="T0" fmla="*/ 52 w 103"/>
                  <a:gd name="T1" fmla="*/ 73 h 103"/>
                  <a:gd name="T2" fmla="*/ 25 w 103"/>
                  <a:gd name="T3" fmla="*/ 52 h 103"/>
                  <a:gd name="T4" fmla="*/ 52 w 103"/>
                  <a:gd name="T5" fmla="*/ 31 h 103"/>
                  <a:gd name="T6" fmla="*/ 78 w 103"/>
                  <a:gd name="T7" fmla="*/ 52 h 103"/>
                  <a:gd name="T8" fmla="*/ 52 w 103"/>
                  <a:gd name="T9" fmla="*/ 73 h 103"/>
                  <a:gd name="T10" fmla="*/ 52 w 103"/>
                  <a:gd name="T11" fmla="*/ 0 h 103"/>
                  <a:gd name="T12" fmla="*/ 0 w 103"/>
                  <a:gd name="T13" fmla="*/ 52 h 103"/>
                  <a:gd name="T14" fmla="*/ 52 w 103"/>
                  <a:gd name="T15" fmla="*/ 103 h 103"/>
                  <a:gd name="T16" fmla="*/ 103 w 103"/>
                  <a:gd name="T17" fmla="*/ 52 h 103"/>
                  <a:gd name="T18" fmla="*/ 52 w 103"/>
                  <a:gd name="T19" fmla="*/ 0 h 103"/>
                  <a:gd name="T20" fmla="*/ 60 w 103"/>
                  <a:gd name="T21" fmla="*/ 51 h 103"/>
                  <a:gd name="T22" fmla="*/ 48 w 103"/>
                  <a:gd name="T23" fmla="*/ 45 h 103"/>
                  <a:gd name="T24" fmla="*/ 46 w 103"/>
                  <a:gd name="T25" fmla="*/ 46 h 103"/>
                  <a:gd name="T26" fmla="*/ 46 w 103"/>
                  <a:gd name="T27" fmla="*/ 57 h 103"/>
                  <a:gd name="T28" fmla="*/ 48 w 103"/>
                  <a:gd name="T29" fmla="*/ 58 h 103"/>
                  <a:gd name="T30" fmla="*/ 60 w 103"/>
                  <a:gd name="T31" fmla="*/ 53 h 103"/>
                  <a:gd name="T32" fmla="*/ 60 w 103"/>
                  <a:gd name="T33"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103">
                    <a:moveTo>
                      <a:pt x="52" y="73"/>
                    </a:moveTo>
                    <a:cubicBezTo>
                      <a:pt x="25" y="73"/>
                      <a:pt x="25" y="70"/>
                      <a:pt x="25" y="52"/>
                    </a:cubicBezTo>
                    <a:cubicBezTo>
                      <a:pt x="25" y="33"/>
                      <a:pt x="25" y="31"/>
                      <a:pt x="52" y="31"/>
                    </a:cubicBezTo>
                    <a:cubicBezTo>
                      <a:pt x="78" y="31"/>
                      <a:pt x="78" y="33"/>
                      <a:pt x="78" y="52"/>
                    </a:cubicBezTo>
                    <a:cubicBezTo>
                      <a:pt x="78" y="70"/>
                      <a:pt x="78" y="73"/>
                      <a:pt x="52" y="73"/>
                    </a:cubicBezTo>
                    <a:close/>
                    <a:moveTo>
                      <a:pt x="52" y="0"/>
                    </a:moveTo>
                    <a:cubicBezTo>
                      <a:pt x="23" y="0"/>
                      <a:pt x="0" y="23"/>
                      <a:pt x="0" y="52"/>
                    </a:cubicBezTo>
                    <a:cubicBezTo>
                      <a:pt x="0" y="80"/>
                      <a:pt x="23" y="103"/>
                      <a:pt x="52" y="103"/>
                    </a:cubicBezTo>
                    <a:cubicBezTo>
                      <a:pt x="80" y="103"/>
                      <a:pt x="103" y="80"/>
                      <a:pt x="103" y="52"/>
                    </a:cubicBezTo>
                    <a:cubicBezTo>
                      <a:pt x="103" y="23"/>
                      <a:pt x="80" y="0"/>
                      <a:pt x="52" y="0"/>
                    </a:cubicBezTo>
                    <a:close/>
                    <a:moveTo>
                      <a:pt x="60" y="51"/>
                    </a:moveTo>
                    <a:cubicBezTo>
                      <a:pt x="48" y="45"/>
                      <a:pt x="48" y="45"/>
                      <a:pt x="48" y="45"/>
                    </a:cubicBezTo>
                    <a:cubicBezTo>
                      <a:pt x="47" y="45"/>
                      <a:pt x="46" y="45"/>
                      <a:pt x="46" y="46"/>
                    </a:cubicBezTo>
                    <a:cubicBezTo>
                      <a:pt x="46" y="57"/>
                      <a:pt x="46" y="57"/>
                      <a:pt x="46" y="57"/>
                    </a:cubicBezTo>
                    <a:cubicBezTo>
                      <a:pt x="46" y="58"/>
                      <a:pt x="47" y="59"/>
                      <a:pt x="48" y="58"/>
                    </a:cubicBezTo>
                    <a:cubicBezTo>
                      <a:pt x="60" y="53"/>
                      <a:pt x="60" y="53"/>
                      <a:pt x="60" y="53"/>
                    </a:cubicBezTo>
                    <a:cubicBezTo>
                      <a:pt x="61" y="52"/>
                      <a:pt x="61" y="51"/>
                      <a:pt x="60"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8" name="Group 17"/>
            <p:cNvGrpSpPr/>
            <p:nvPr/>
          </p:nvGrpSpPr>
          <p:grpSpPr>
            <a:xfrm>
              <a:off x="2243572" y="3800488"/>
              <a:ext cx="3499171" cy="1079867"/>
              <a:chOff x="2850530" y="3992982"/>
              <a:chExt cx="3499170" cy="1079867"/>
            </a:xfrm>
          </p:grpSpPr>
          <p:sp>
            <p:nvSpPr>
              <p:cNvPr id="41" name="Freeform: Shape 18"/>
              <p:cNvSpPr/>
              <p:nvPr/>
            </p:nvSpPr>
            <p:spPr bwMode="auto">
              <a:xfrm>
                <a:off x="2850530" y="3992982"/>
                <a:ext cx="3499170" cy="1079867"/>
              </a:xfrm>
              <a:custGeom>
                <a:avLst/>
                <a:gdLst>
                  <a:gd name="T0" fmla="*/ 338 w 1031"/>
                  <a:gd name="T1" fmla="*/ 0 h 318"/>
                  <a:gd name="T2" fmla="*/ 371 w 1031"/>
                  <a:gd name="T3" fmla="*/ 14 h 318"/>
                  <a:gd name="T4" fmla="*/ 494 w 1031"/>
                  <a:gd name="T5" fmla="*/ 134 h 318"/>
                  <a:gd name="T6" fmla="*/ 533 w 1031"/>
                  <a:gd name="T7" fmla="*/ 149 h 318"/>
                  <a:gd name="T8" fmla="*/ 937 w 1031"/>
                  <a:gd name="T9" fmla="*/ 152 h 318"/>
                  <a:gd name="T10" fmla="*/ 948 w 1031"/>
                  <a:gd name="T11" fmla="*/ 157 h 318"/>
                  <a:gd name="T12" fmla="*/ 1028 w 1031"/>
                  <a:gd name="T13" fmla="*/ 230 h 318"/>
                  <a:gd name="T14" fmla="*/ 1028 w 1031"/>
                  <a:gd name="T15" fmla="*/ 241 h 318"/>
                  <a:gd name="T16" fmla="*/ 947 w 1031"/>
                  <a:gd name="T17" fmla="*/ 313 h 318"/>
                  <a:gd name="T18" fmla="*/ 936 w 1031"/>
                  <a:gd name="T19" fmla="*/ 318 h 318"/>
                  <a:gd name="T20" fmla="*/ 548 w 1031"/>
                  <a:gd name="T21" fmla="*/ 315 h 318"/>
                  <a:gd name="T22" fmla="*/ 478 w 1031"/>
                  <a:gd name="T23" fmla="*/ 256 h 318"/>
                  <a:gd name="T24" fmla="*/ 359 w 1031"/>
                  <a:gd name="T25" fmla="*/ 48 h 318"/>
                  <a:gd name="T26" fmla="*/ 331 w 1031"/>
                  <a:gd name="T27" fmla="*/ 34 h 318"/>
                  <a:gd name="T28" fmla="*/ 43 w 1031"/>
                  <a:gd name="T29" fmla="*/ 35 h 318"/>
                  <a:gd name="T30" fmla="*/ 0 w 1031"/>
                  <a:gd name="T31" fmla="*/ 6 h 318"/>
                  <a:gd name="T32" fmla="*/ 20 w 1031"/>
                  <a:gd name="T33" fmla="*/ 2 h 318"/>
                  <a:gd name="T34" fmla="*/ 338 w 1031"/>
                  <a:gd name="T35"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1" h="318">
                    <a:moveTo>
                      <a:pt x="338" y="0"/>
                    </a:moveTo>
                    <a:cubicBezTo>
                      <a:pt x="356" y="0"/>
                      <a:pt x="366" y="9"/>
                      <a:pt x="371" y="14"/>
                    </a:cubicBezTo>
                    <a:cubicBezTo>
                      <a:pt x="401" y="43"/>
                      <a:pt x="494" y="134"/>
                      <a:pt x="494" y="134"/>
                    </a:cubicBezTo>
                    <a:cubicBezTo>
                      <a:pt x="503" y="141"/>
                      <a:pt x="515" y="149"/>
                      <a:pt x="533" y="149"/>
                    </a:cubicBezTo>
                    <a:cubicBezTo>
                      <a:pt x="557" y="149"/>
                      <a:pt x="937" y="152"/>
                      <a:pt x="937" y="152"/>
                    </a:cubicBezTo>
                    <a:cubicBezTo>
                      <a:pt x="941" y="152"/>
                      <a:pt x="945" y="154"/>
                      <a:pt x="948" y="157"/>
                    </a:cubicBezTo>
                    <a:cubicBezTo>
                      <a:pt x="1028" y="230"/>
                      <a:pt x="1028" y="230"/>
                      <a:pt x="1028" y="230"/>
                    </a:cubicBezTo>
                    <a:cubicBezTo>
                      <a:pt x="1031" y="233"/>
                      <a:pt x="1031" y="238"/>
                      <a:pt x="1028" y="241"/>
                    </a:cubicBezTo>
                    <a:cubicBezTo>
                      <a:pt x="947" y="313"/>
                      <a:pt x="947" y="313"/>
                      <a:pt x="947" y="313"/>
                    </a:cubicBezTo>
                    <a:cubicBezTo>
                      <a:pt x="944" y="317"/>
                      <a:pt x="940" y="318"/>
                      <a:pt x="936" y="318"/>
                    </a:cubicBezTo>
                    <a:cubicBezTo>
                      <a:pt x="936" y="318"/>
                      <a:pt x="565" y="315"/>
                      <a:pt x="548" y="315"/>
                    </a:cubicBezTo>
                    <a:cubicBezTo>
                      <a:pt x="514" y="315"/>
                      <a:pt x="492" y="284"/>
                      <a:pt x="478" y="256"/>
                    </a:cubicBezTo>
                    <a:cubicBezTo>
                      <a:pt x="462" y="223"/>
                      <a:pt x="384" y="91"/>
                      <a:pt x="359" y="48"/>
                    </a:cubicBezTo>
                    <a:cubicBezTo>
                      <a:pt x="351" y="34"/>
                      <a:pt x="336" y="34"/>
                      <a:pt x="331" y="34"/>
                    </a:cubicBezTo>
                    <a:cubicBezTo>
                      <a:pt x="327" y="34"/>
                      <a:pt x="65" y="35"/>
                      <a:pt x="43" y="35"/>
                    </a:cubicBezTo>
                    <a:cubicBezTo>
                      <a:pt x="0" y="6"/>
                      <a:pt x="0" y="6"/>
                      <a:pt x="0" y="6"/>
                    </a:cubicBezTo>
                    <a:cubicBezTo>
                      <a:pt x="20" y="2"/>
                      <a:pt x="20" y="2"/>
                      <a:pt x="20" y="2"/>
                    </a:cubicBezTo>
                    <a:cubicBezTo>
                      <a:pt x="45" y="2"/>
                      <a:pt x="337" y="0"/>
                      <a:pt x="338"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42" name="Freeform: Shape 19"/>
              <p:cNvSpPr/>
              <p:nvPr/>
            </p:nvSpPr>
            <p:spPr bwMode="auto">
              <a:xfrm>
                <a:off x="5484946" y="4618244"/>
                <a:ext cx="348483" cy="349917"/>
              </a:xfrm>
              <a:custGeom>
                <a:avLst/>
                <a:gdLst>
                  <a:gd name="T0" fmla="*/ 55 w 103"/>
                  <a:gd name="T1" fmla="*/ 64 h 103"/>
                  <a:gd name="T2" fmla="*/ 48 w 103"/>
                  <a:gd name="T3" fmla="*/ 60 h 103"/>
                  <a:gd name="T4" fmla="*/ 39 w 103"/>
                  <a:gd name="T5" fmla="*/ 79 h 103"/>
                  <a:gd name="T6" fmla="*/ 44 w 103"/>
                  <a:gd name="T7" fmla="*/ 50 h 103"/>
                  <a:gd name="T8" fmla="*/ 51 w 103"/>
                  <a:gd name="T9" fmla="*/ 37 h 103"/>
                  <a:gd name="T10" fmla="*/ 54 w 103"/>
                  <a:gd name="T11" fmla="*/ 58 h 103"/>
                  <a:gd name="T12" fmla="*/ 62 w 103"/>
                  <a:gd name="T13" fmla="*/ 33 h 103"/>
                  <a:gd name="T14" fmla="*/ 37 w 103"/>
                  <a:gd name="T15" fmla="*/ 47 h 103"/>
                  <a:gd name="T16" fmla="*/ 38 w 103"/>
                  <a:gd name="T17" fmla="*/ 56 h 103"/>
                  <a:gd name="T18" fmla="*/ 30 w 103"/>
                  <a:gd name="T19" fmla="*/ 43 h 103"/>
                  <a:gd name="T20" fmla="*/ 49 w 103"/>
                  <a:gd name="T21" fmla="*/ 25 h 103"/>
                  <a:gd name="T22" fmla="*/ 72 w 103"/>
                  <a:gd name="T23" fmla="*/ 39 h 103"/>
                  <a:gd name="T24" fmla="*/ 55 w 103"/>
                  <a:gd name="T25" fmla="*/ 64 h 103"/>
                  <a:gd name="T26" fmla="*/ 52 w 103"/>
                  <a:gd name="T27" fmla="*/ 0 h 103"/>
                  <a:gd name="T28" fmla="*/ 0 w 103"/>
                  <a:gd name="T29" fmla="*/ 52 h 103"/>
                  <a:gd name="T30" fmla="*/ 52 w 103"/>
                  <a:gd name="T31" fmla="*/ 103 h 103"/>
                  <a:gd name="T32" fmla="*/ 103 w 103"/>
                  <a:gd name="T33" fmla="*/ 52 h 103"/>
                  <a:gd name="T34" fmla="*/ 52 w 103"/>
                  <a:gd name="T3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103">
                    <a:moveTo>
                      <a:pt x="55" y="64"/>
                    </a:moveTo>
                    <a:cubicBezTo>
                      <a:pt x="52" y="63"/>
                      <a:pt x="50" y="62"/>
                      <a:pt x="48" y="60"/>
                    </a:cubicBezTo>
                    <a:cubicBezTo>
                      <a:pt x="46" y="68"/>
                      <a:pt x="45" y="75"/>
                      <a:pt x="39" y="79"/>
                    </a:cubicBezTo>
                    <a:cubicBezTo>
                      <a:pt x="38" y="67"/>
                      <a:pt x="42" y="59"/>
                      <a:pt x="44" y="50"/>
                    </a:cubicBezTo>
                    <a:cubicBezTo>
                      <a:pt x="41" y="45"/>
                      <a:pt x="44" y="34"/>
                      <a:pt x="51" y="37"/>
                    </a:cubicBezTo>
                    <a:cubicBezTo>
                      <a:pt x="59" y="40"/>
                      <a:pt x="44" y="56"/>
                      <a:pt x="54" y="58"/>
                    </a:cubicBezTo>
                    <a:cubicBezTo>
                      <a:pt x="64" y="60"/>
                      <a:pt x="69" y="40"/>
                      <a:pt x="62" y="33"/>
                    </a:cubicBezTo>
                    <a:cubicBezTo>
                      <a:pt x="53" y="24"/>
                      <a:pt x="34" y="33"/>
                      <a:pt x="37" y="47"/>
                    </a:cubicBezTo>
                    <a:cubicBezTo>
                      <a:pt x="37" y="50"/>
                      <a:pt x="41" y="51"/>
                      <a:pt x="38" y="56"/>
                    </a:cubicBezTo>
                    <a:cubicBezTo>
                      <a:pt x="32" y="54"/>
                      <a:pt x="30" y="50"/>
                      <a:pt x="30" y="43"/>
                    </a:cubicBezTo>
                    <a:cubicBezTo>
                      <a:pt x="31" y="33"/>
                      <a:pt x="40" y="26"/>
                      <a:pt x="49" y="25"/>
                    </a:cubicBezTo>
                    <a:cubicBezTo>
                      <a:pt x="60" y="23"/>
                      <a:pt x="71" y="29"/>
                      <a:pt x="72" y="39"/>
                    </a:cubicBezTo>
                    <a:cubicBezTo>
                      <a:pt x="74" y="52"/>
                      <a:pt x="67" y="65"/>
                      <a:pt x="55" y="64"/>
                    </a:cubicBezTo>
                    <a:close/>
                    <a:moveTo>
                      <a:pt x="52" y="0"/>
                    </a:moveTo>
                    <a:cubicBezTo>
                      <a:pt x="23" y="0"/>
                      <a:pt x="0" y="23"/>
                      <a:pt x="0" y="52"/>
                    </a:cubicBezTo>
                    <a:cubicBezTo>
                      <a:pt x="0" y="80"/>
                      <a:pt x="23" y="103"/>
                      <a:pt x="52" y="103"/>
                    </a:cubicBezTo>
                    <a:cubicBezTo>
                      <a:pt x="80" y="103"/>
                      <a:pt x="103" y="80"/>
                      <a:pt x="103" y="52"/>
                    </a:cubicBezTo>
                    <a:cubicBezTo>
                      <a:pt x="103" y="23"/>
                      <a:pt x="80" y="0"/>
                      <a:pt x="5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sp>
          <p:nvSpPr>
            <p:cNvPr id="9" name="Rectangle 22"/>
            <p:cNvSpPr>
              <a:spLocks noChangeAspect="1"/>
            </p:cNvSpPr>
            <p:nvPr/>
          </p:nvSpPr>
          <p:spPr bwMode="auto">
            <a:xfrm>
              <a:off x="917043" y="1979199"/>
              <a:ext cx="6241143" cy="335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grpSp>
          <p:nvGrpSpPr>
            <p:cNvPr id="10" name="Group 23"/>
            <p:cNvGrpSpPr/>
            <p:nvPr/>
          </p:nvGrpSpPr>
          <p:grpSpPr>
            <a:xfrm>
              <a:off x="5871811" y="1982066"/>
              <a:ext cx="1286375" cy="741423"/>
              <a:chOff x="6478768" y="2174561"/>
              <a:chExt cx="1286375" cy="741422"/>
            </a:xfrm>
          </p:grpSpPr>
          <p:sp>
            <p:nvSpPr>
              <p:cNvPr id="38" name="Straight Connector 24"/>
              <p:cNvSpPr/>
              <p:nvPr/>
            </p:nvSpPr>
            <p:spPr bwMode="auto">
              <a:xfrm flipV="1">
                <a:off x="6498845" y="2196072"/>
                <a:ext cx="1246221" cy="699834"/>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39" name="Oval 25"/>
              <p:cNvSpPr/>
              <p:nvPr/>
            </p:nvSpPr>
            <p:spPr bwMode="auto">
              <a:xfrm>
                <a:off x="7724989" y="2174561"/>
                <a:ext cx="40154" cy="41588"/>
              </a:xfrm>
              <a:prstGeom prst="ellipse">
                <a:avLst/>
              </a:prstGeom>
              <a:solidFill>
                <a:srgbClr val="DCDEE0"/>
              </a:solidFill>
              <a:ln w="9525">
                <a:solidFill>
                  <a:srgbClr val="000000"/>
                </a:solidFill>
                <a:round/>
              </a:ln>
            </p:spPr>
            <p:txBody>
              <a:bodyPr anchor="ctr"/>
              <a:lstStyle/>
              <a:p>
                <a:pPr algn="ctr"/>
                <a:endParaRPr>
                  <a:cs typeface="+mn-ea"/>
                  <a:sym typeface="+mn-lt"/>
                </a:endParaRPr>
              </a:p>
            </p:txBody>
          </p:sp>
          <p:sp>
            <p:nvSpPr>
              <p:cNvPr id="40" name="Oval 26"/>
              <p:cNvSpPr/>
              <p:nvPr/>
            </p:nvSpPr>
            <p:spPr bwMode="auto">
              <a:xfrm>
                <a:off x="6478768" y="2874395"/>
                <a:ext cx="37286" cy="41588"/>
              </a:xfrm>
              <a:prstGeom prst="ellipse">
                <a:avLst/>
              </a:prstGeom>
              <a:solidFill>
                <a:srgbClr val="DCDEE0"/>
              </a:solidFill>
              <a:ln w="9525">
                <a:solidFill>
                  <a:srgbClr val="000000"/>
                </a:solidFill>
                <a:round/>
              </a:ln>
            </p:spPr>
            <p:txBody>
              <a:bodyPr anchor="ctr"/>
              <a:lstStyle/>
              <a:p>
                <a:pPr algn="ctr"/>
                <a:endParaRPr>
                  <a:cs typeface="+mn-ea"/>
                  <a:sym typeface="+mn-lt"/>
                </a:endParaRPr>
              </a:p>
            </p:txBody>
          </p:sp>
        </p:grpSp>
        <p:grpSp>
          <p:nvGrpSpPr>
            <p:cNvPr id="11" name="Group 27"/>
            <p:cNvGrpSpPr/>
            <p:nvPr/>
          </p:nvGrpSpPr>
          <p:grpSpPr>
            <a:xfrm>
              <a:off x="5871809" y="3110692"/>
              <a:ext cx="1283507" cy="238059"/>
              <a:chOff x="6478768" y="3303187"/>
              <a:chExt cx="1283506" cy="238058"/>
            </a:xfrm>
          </p:grpSpPr>
          <p:sp>
            <p:nvSpPr>
              <p:cNvPr id="35" name="Straight Connector 28"/>
              <p:cNvSpPr/>
              <p:nvPr/>
            </p:nvSpPr>
            <p:spPr bwMode="auto">
              <a:xfrm flipV="1">
                <a:off x="6498845" y="3323264"/>
                <a:ext cx="1241919" cy="196470"/>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36" name="Oval 29"/>
              <p:cNvSpPr/>
              <p:nvPr/>
            </p:nvSpPr>
            <p:spPr bwMode="auto">
              <a:xfrm>
                <a:off x="7720686" y="3303187"/>
                <a:ext cx="41588" cy="40154"/>
              </a:xfrm>
              <a:prstGeom prst="ellipse">
                <a:avLst/>
              </a:prstGeom>
              <a:solidFill>
                <a:srgbClr val="DCDEE0"/>
              </a:solidFill>
              <a:ln w="9525">
                <a:solidFill>
                  <a:srgbClr val="000000"/>
                </a:solidFill>
                <a:round/>
              </a:ln>
            </p:spPr>
            <p:txBody>
              <a:bodyPr anchor="ctr"/>
              <a:lstStyle/>
              <a:p>
                <a:pPr algn="ctr"/>
                <a:endParaRPr>
                  <a:cs typeface="+mn-ea"/>
                  <a:sym typeface="+mn-lt"/>
                </a:endParaRPr>
              </a:p>
            </p:txBody>
          </p:sp>
          <p:sp>
            <p:nvSpPr>
              <p:cNvPr id="37" name="Oval 30"/>
              <p:cNvSpPr/>
              <p:nvPr/>
            </p:nvSpPr>
            <p:spPr bwMode="auto">
              <a:xfrm>
                <a:off x="6478768" y="3503959"/>
                <a:ext cx="40154" cy="37286"/>
              </a:xfrm>
              <a:prstGeom prst="ellipse">
                <a:avLst/>
              </a:prstGeom>
              <a:solidFill>
                <a:srgbClr val="DCDEE0"/>
              </a:solidFill>
              <a:ln w="9525">
                <a:solidFill>
                  <a:srgbClr val="000000"/>
                </a:solidFill>
                <a:round/>
              </a:ln>
            </p:spPr>
            <p:txBody>
              <a:bodyPr anchor="ctr"/>
              <a:lstStyle/>
              <a:p>
                <a:pPr algn="ctr"/>
                <a:endParaRPr>
                  <a:cs typeface="+mn-ea"/>
                  <a:sym typeface="+mn-lt"/>
                </a:endParaRPr>
              </a:p>
            </p:txBody>
          </p:sp>
        </p:grpSp>
        <p:grpSp>
          <p:nvGrpSpPr>
            <p:cNvPr id="12" name="Group 31"/>
            <p:cNvGrpSpPr/>
            <p:nvPr/>
          </p:nvGrpSpPr>
          <p:grpSpPr>
            <a:xfrm>
              <a:off x="5871811" y="4592103"/>
              <a:ext cx="1286375" cy="739988"/>
              <a:chOff x="6478768" y="4784598"/>
              <a:chExt cx="1286375" cy="739988"/>
            </a:xfrm>
          </p:grpSpPr>
          <p:sp>
            <p:nvSpPr>
              <p:cNvPr id="32" name="Straight Connector 32"/>
              <p:cNvSpPr/>
              <p:nvPr/>
            </p:nvSpPr>
            <p:spPr bwMode="auto">
              <a:xfrm>
                <a:off x="6498845" y="4804675"/>
                <a:ext cx="1246221" cy="699834"/>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33" name="Oval 33"/>
              <p:cNvSpPr/>
              <p:nvPr/>
            </p:nvSpPr>
            <p:spPr bwMode="auto">
              <a:xfrm>
                <a:off x="7724989" y="5487300"/>
                <a:ext cx="40154" cy="37286"/>
              </a:xfrm>
              <a:prstGeom prst="ellipse">
                <a:avLst/>
              </a:prstGeom>
              <a:solidFill>
                <a:srgbClr val="DCDEE0"/>
              </a:solidFill>
              <a:ln w="9525">
                <a:solidFill>
                  <a:srgbClr val="000000"/>
                </a:solidFill>
                <a:round/>
              </a:ln>
            </p:spPr>
            <p:txBody>
              <a:bodyPr anchor="ctr"/>
              <a:lstStyle/>
              <a:p>
                <a:pPr algn="ctr"/>
                <a:endParaRPr>
                  <a:cs typeface="+mn-ea"/>
                  <a:sym typeface="+mn-lt"/>
                </a:endParaRPr>
              </a:p>
            </p:txBody>
          </p:sp>
          <p:sp>
            <p:nvSpPr>
              <p:cNvPr id="34" name="Oval 34"/>
              <p:cNvSpPr/>
              <p:nvPr/>
            </p:nvSpPr>
            <p:spPr bwMode="auto">
              <a:xfrm>
                <a:off x="6478768" y="4784598"/>
                <a:ext cx="37286" cy="40154"/>
              </a:xfrm>
              <a:prstGeom prst="ellipse">
                <a:avLst/>
              </a:prstGeom>
              <a:solidFill>
                <a:srgbClr val="DCDEE0"/>
              </a:solidFill>
              <a:ln w="9525">
                <a:solidFill>
                  <a:srgbClr val="000000"/>
                </a:solidFill>
                <a:round/>
              </a:ln>
            </p:spPr>
            <p:txBody>
              <a:bodyPr anchor="ctr"/>
              <a:lstStyle/>
              <a:p>
                <a:pPr algn="ctr"/>
                <a:endParaRPr>
                  <a:cs typeface="+mn-ea"/>
                  <a:sym typeface="+mn-lt"/>
                </a:endParaRPr>
              </a:p>
            </p:txBody>
          </p:sp>
        </p:grpSp>
        <p:grpSp>
          <p:nvGrpSpPr>
            <p:cNvPr id="13" name="Group 35"/>
            <p:cNvGrpSpPr/>
            <p:nvPr/>
          </p:nvGrpSpPr>
          <p:grpSpPr>
            <a:xfrm>
              <a:off x="5871809" y="3966841"/>
              <a:ext cx="1283507" cy="238059"/>
              <a:chOff x="6478768" y="4159336"/>
              <a:chExt cx="1283506" cy="238058"/>
            </a:xfrm>
          </p:grpSpPr>
          <p:sp>
            <p:nvSpPr>
              <p:cNvPr id="29" name="Straight Connector 36"/>
              <p:cNvSpPr/>
              <p:nvPr/>
            </p:nvSpPr>
            <p:spPr bwMode="auto">
              <a:xfrm>
                <a:off x="6498845" y="4179413"/>
                <a:ext cx="1241919" cy="196470"/>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anchor="ctr"/>
              <a:lstStyle/>
              <a:p>
                <a:pPr algn="ctr"/>
                <a:endParaRPr>
                  <a:cs typeface="+mn-ea"/>
                  <a:sym typeface="+mn-lt"/>
                </a:endParaRPr>
              </a:p>
            </p:txBody>
          </p:sp>
          <p:sp>
            <p:nvSpPr>
              <p:cNvPr id="30" name="Oval 37"/>
              <p:cNvSpPr/>
              <p:nvPr/>
            </p:nvSpPr>
            <p:spPr bwMode="auto">
              <a:xfrm>
                <a:off x="7720686" y="4355806"/>
                <a:ext cx="41588" cy="41588"/>
              </a:xfrm>
              <a:prstGeom prst="ellipse">
                <a:avLst/>
              </a:prstGeom>
              <a:solidFill>
                <a:srgbClr val="DCDEE0"/>
              </a:solidFill>
              <a:ln w="9525">
                <a:solidFill>
                  <a:srgbClr val="000000"/>
                </a:solidFill>
                <a:round/>
              </a:ln>
            </p:spPr>
            <p:txBody>
              <a:bodyPr anchor="ctr"/>
              <a:lstStyle/>
              <a:p>
                <a:pPr algn="ctr"/>
                <a:endParaRPr>
                  <a:cs typeface="+mn-ea"/>
                  <a:sym typeface="+mn-lt"/>
                </a:endParaRPr>
              </a:p>
            </p:txBody>
          </p:sp>
          <p:sp>
            <p:nvSpPr>
              <p:cNvPr id="31" name="Oval 38"/>
              <p:cNvSpPr/>
              <p:nvPr/>
            </p:nvSpPr>
            <p:spPr bwMode="auto">
              <a:xfrm>
                <a:off x="6478768" y="4159336"/>
                <a:ext cx="40154" cy="40154"/>
              </a:xfrm>
              <a:prstGeom prst="ellipse">
                <a:avLst/>
              </a:prstGeom>
              <a:solidFill>
                <a:srgbClr val="DCDEE0"/>
              </a:solidFill>
              <a:ln w="9525">
                <a:solidFill>
                  <a:srgbClr val="000000"/>
                </a:solidFill>
                <a:round/>
              </a:ln>
            </p:spPr>
            <p:txBody>
              <a:bodyPr anchor="ctr"/>
              <a:lstStyle/>
              <a:p>
                <a:pPr algn="ctr"/>
                <a:endParaRPr>
                  <a:cs typeface="+mn-ea"/>
                  <a:sym typeface="+mn-lt"/>
                </a:endParaRPr>
              </a:p>
            </p:txBody>
          </p:sp>
        </p:grpSp>
        <p:grpSp>
          <p:nvGrpSpPr>
            <p:cNvPr id="14" name="Group 39"/>
            <p:cNvGrpSpPr/>
            <p:nvPr/>
          </p:nvGrpSpPr>
          <p:grpSpPr>
            <a:xfrm>
              <a:off x="842471" y="2810969"/>
              <a:ext cx="1676447" cy="1675012"/>
              <a:chOff x="1449428" y="3003463"/>
              <a:chExt cx="1676447" cy="1675012"/>
            </a:xfrm>
          </p:grpSpPr>
          <p:sp>
            <p:nvSpPr>
              <p:cNvPr id="27" name="Freeform: Shape 40"/>
              <p:cNvSpPr/>
              <p:nvPr/>
            </p:nvSpPr>
            <p:spPr bwMode="auto">
              <a:xfrm>
                <a:off x="1449428" y="3003463"/>
                <a:ext cx="1676447" cy="1675012"/>
              </a:xfrm>
              <a:custGeom>
                <a:avLst/>
                <a:gdLst>
                  <a:gd name="T0" fmla="*/ 406 w 494"/>
                  <a:gd name="T1" fmla="*/ 88 h 493"/>
                  <a:gd name="T2" fmla="*/ 406 w 494"/>
                  <a:gd name="T3" fmla="*/ 406 h 493"/>
                  <a:gd name="T4" fmla="*/ 88 w 494"/>
                  <a:gd name="T5" fmla="*/ 406 h 493"/>
                  <a:gd name="T6" fmla="*/ 88 w 494"/>
                  <a:gd name="T7" fmla="*/ 88 h 493"/>
                  <a:gd name="T8" fmla="*/ 406 w 494"/>
                  <a:gd name="T9" fmla="*/ 88 h 493"/>
                </a:gdLst>
                <a:ahLst/>
                <a:cxnLst>
                  <a:cxn ang="0">
                    <a:pos x="T0" y="T1"/>
                  </a:cxn>
                  <a:cxn ang="0">
                    <a:pos x="T2" y="T3"/>
                  </a:cxn>
                  <a:cxn ang="0">
                    <a:pos x="T4" y="T5"/>
                  </a:cxn>
                  <a:cxn ang="0">
                    <a:pos x="T6" y="T7"/>
                  </a:cxn>
                  <a:cxn ang="0">
                    <a:pos x="T8" y="T9"/>
                  </a:cxn>
                </a:cxnLst>
                <a:rect l="0" t="0" r="r" b="b"/>
                <a:pathLst>
                  <a:path w="494" h="493">
                    <a:moveTo>
                      <a:pt x="406" y="88"/>
                    </a:moveTo>
                    <a:cubicBezTo>
                      <a:pt x="494" y="175"/>
                      <a:pt x="494" y="318"/>
                      <a:pt x="406" y="406"/>
                    </a:cubicBezTo>
                    <a:cubicBezTo>
                      <a:pt x="318" y="493"/>
                      <a:pt x="176" y="493"/>
                      <a:pt x="88" y="406"/>
                    </a:cubicBezTo>
                    <a:cubicBezTo>
                      <a:pt x="0" y="318"/>
                      <a:pt x="0" y="175"/>
                      <a:pt x="88" y="88"/>
                    </a:cubicBezTo>
                    <a:cubicBezTo>
                      <a:pt x="176" y="0"/>
                      <a:pt x="318" y="0"/>
                      <a:pt x="406" y="8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8" name="Freeform: Shape 41"/>
              <p:cNvSpPr/>
              <p:nvPr/>
            </p:nvSpPr>
            <p:spPr bwMode="auto">
              <a:xfrm>
                <a:off x="1931280" y="3449464"/>
                <a:ext cx="722779" cy="750027"/>
              </a:xfrm>
              <a:custGeom>
                <a:avLst/>
                <a:gdLst>
                  <a:gd name="T0" fmla="*/ 184 w 213"/>
                  <a:gd name="T1" fmla="*/ 148 h 221"/>
                  <a:gd name="T2" fmla="*/ 143 w 213"/>
                  <a:gd name="T3" fmla="*/ 98 h 221"/>
                  <a:gd name="T4" fmla="*/ 134 w 213"/>
                  <a:gd name="T5" fmla="*/ 31 h 221"/>
                  <a:gd name="T6" fmla="*/ 174 w 213"/>
                  <a:gd name="T7" fmla="*/ 86 h 221"/>
                  <a:gd name="T8" fmla="*/ 184 w 213"/>
                  <a:gd name="T9" fmla="*/ 148 h 221"/>
                  <a:gd name="T10" fmla="*/ 191 w 213"/>
                  <a:gd name="T11" fmla="*/ 77 h 221"/>
                  <a:gd name="T12" fmla="*/ 126 w 213"/>
                  <a:gd name="T13" fmla="*/ 6 h 221"/>
                  <a:gd name="T14" fmla="*/ 14 w 213"/>
                  <a:gd name="T15" fmla="*/ 120 h 221"/>
                  <a:gd name="T16" fmla="*/ 5 w 213"/>
                  <a:gd name="T17" fmla="*/ 153 h 221"/>
                  <a:gd name="T18" fmla="*/ 36 w 213"/>
                  <a:gd name="T19" fmla="*/ 170 h 221"/>
                  <a:gd name="T20" fmla="*/ 45 w 213"/>
                  <a:gd name="T21" fmla="*/ 167 h 221"/>
                  <a:gd name="T22" fmla="*/ 64 w 213"/>
                  <a:gd name="T23" fmla="*/ 178 h 221"/>
                  <a:gd name="T24" fmla="*/ 77 w 213"/>
                  <a:gd name="T25" fmla="*/ 209 h 221"/>
                  <a:gd name="T26" fmla="*/ 90 w 213"/>
                  <a:gd name="T27" fmla="*/ 219 h 221"/>
                  <a:gd name="T28" fmla="*/ 115 w 213"/>
                  <a:gd name="T29" fmla="*/ 210 h 221"/>
                  <a:gd name="T30" fmla="*/ 120 w 213"/>
                  <a:gd name="T31" fmla="*/ 199 h 221"/>
                  <a:gd name="T32" fmla="*/ 108 w 213"/>
                  <a:gd name="T33" fmla="*/ 189 h 221"/>
                  <a:gd name="T34" fmla="*/ 97 w 213"/>
                  <a:gd name="T35" fmla="*/ 163 h 221"/>
                  <a:gd name="T36" fmla="*/ 109 w 213"/>
                  <a:gd name="T37" fmla="*/ 150 h 221"/>
                  <a:gd name="T38" fmla="*/ 198 w 213"/>
                  <a:gd name="T39" fmla="*/ 172 h 221"/>
                  <a:gd name="T40" fmla="*/ 191 w 213"/>
                  <a:gd name="T41" fmla="*/ 7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3" h="221">
                    <a:moveTo>
                      <a:pt x="184" y="148"/>
                    </a:moveTo>
                    <a:cubicBezTo>
                      <a:pt x="181" y="150"/>
                      <a:pt x="158" y="132"/>
                      <a:pt x="143" y="98"/>
                    </a:cubicBezTo>
                    <a:cubicBezTo>
                      <a:pt x="129" y="64"/>
                      <a:pt x="131" y="32"/>
                      <a:pt x="134" y="31"/>
                    </a:cubicBezTo>
                    <a:cubicBezTo>
                      <a:pt x="137" y="30"/>
                      <a:pt x="160" y="52"/>
                      <a:pt x="174" y="86"/>
                    </a:cubicBezTo>
                    <a:cubicBezTo>
                      <a:pt x="189" y="120"/>
                      <a:pt x="188" y="147"/>
                      <a:pt x="184" y="148"/>
                    </a:cubicBezTo>
                    <a:close/>
                    <a:moveTo>
                      <a:pt x="191" y="77"/>
                    </a:moveTo>
                    <a:cubicBezTo>
                      <a:pt x="172" y="34"/>
                      <a:pt x="142" y="0"/>
                      <a:pt x="126" y="6"/>
                    </a:cubicBezTo>
                    <a:cubicBezTo>
                      <a:pt x="100" y="17"/>
                      <a:pt x="142" y="68"/>
                      <a:pt x="14" y="120"/>
                    </a:cubicBezTo>
                    <a:cubicBezTo>
                      <a:pt x="3" y="124"/>
                      <a:pt x="0" y="142"/>
                      <a:pt x="5" y="153"/>
                    </a:cubicBezTo>
                    <a:cubicBezTo>
                      <a:pt x="9" y="164"/>
                      <a:pt x="25" y="174"/>
                      <a:pt x="36" y="170"/>
                    </a:cubicBezTo>
                    <a:cubicBezTo>
                      <a:pt x="38" y="169"/>
                      <a:pt x="45" y="167"/>
                      <a:pt x="45" y="167"/>
                    </a:cubicBezTo>
                    <a:cubicBezTo>
                      <a:pt x="52" y="177"/>
                      <a:pt x="61" y="171"/>
                      <a:pt x="64" y="178"/>
                    </a:cubicBezTo>
                    <a:cubicBezTo>
                      <a:pt x="67" y="186"/>
                      <a:pt x="75" y="204"/>
                      <a:pt x="77" y="209"/>
                    </a:cubicBezTo>
                    <a:cubicBezTo>
                      <a:pt x="80" y="215"/>
                      <a:pt x="86" y="221"/>
                      <a:pt x="90" y="219"/>
                    </a:cubicBezTo>
                    <a:cubicBezTo>
                      <a:pt x="94" y="218"/>
                      <a:pt x="109" y="212"/>
                      <a:pt x="115" y="210"/>
                    </a:cubicBezTo>
                    <a:cubicBezTo>
                      <a:pt x="120" y="208"/>
                      <a:pt x="121" y="203"/>
                      <a:pt x="120" y="199"/>
                    </a:cubicBezTo>
                    <a:cubicBezTo>
                      <a:pt x="118" y="195"/>
                      <a:pt x="110" y="194"/>
                      <a:pt x="108" y="189"/>
                    </a:cubicBezTo>
                    <a:cubicBezTo>
                      <a:pt x="106" y="184"/>
                      <a:pt x="99" y="168"/>
                      <a:pt x="97" y="163"/>
                    </a:cubicBezTo>
                    <a:cubicBezTo>
                      <a:pt x="94" y="156"/>
                      <a:pt x="100" y="151"/>
                      <a:pt x="109" y="150"/>
                    </a:cubicBezTo>
                    <a:cubicBezTo>
                      <a:pt x="167" y="144"/>
                      <a:pt x="178" y="180"/>
                      <a:pt x="198" y="172"/>
                    </a:cubicBezTo>
                    <a:cubicBezTo>
                      <a:pt x="213" y="166"/>
                      <a:pt x="210" y="121"/>
                      <a:pt x="191"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grpSp>
        <p:nvGrpSpPr>
          <p:cNvPr id="15" name="PA_库_组合 44"/>
          <p:cNvGrpSpPr/>
          <p:nvPr>
            <p:custDataLst>
              <p:tags r:id="rId2"/>
            </p:custDataLst>
          </p:nvPr>
        </p:nvGrpSpPr>
        <p:grpSpPr>
          <a:xfrm>
            <a:off x="7155316" y="3977437"/>
            <a:ext cx="4227637" cy="642478"/>
            <a:chOff x="7284132" y="5074715"/>
            <a:chExt cx="2262955" cy="642478"/>
          </a:xfrm>
        </p:grpSpPr>
        <p:sp>
          <p:nvSpPr>
            <p:cNvPr id="25" name="TextBox 45"/>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a:bodyPr>
            <a:lstStyle/>
            <a:p>
              <a:r>
                <a:rPr lang="zh-CN" altLang="en-US" sz="1600" b="1" dirty="0">
                  <a:solidFill>
                    <a:schemeClr val="accent4">
                      <a:lumMod val="100000"/>
                    </a:schemeClr>
                  </a:solidFill>
                  <a:cs typeface="+mn-ea"/>
                  <a:sym typeface="+mn-lt"/>
                </a:rPr>
                <a:t>输入标题文本</a:t>
              </a:r>
              <a:endParaRPr lang="zh-CN" altLang="en-US" sz="1600" b="1" dirty="0">
                <a:solidFill>
                  <a:schemeClr val="accent4">
                    <a:lumMod val="100000"/>
                  </a:schemeClr>
                </a:solidFill>
                <a:cs typeface="+mn-ea"/>
                <a:sym typeface="+mn-lt"/>
              </a:endParaRPr>
            </a:p>
          </p:txBody>
        </p:sp>
        <p:sp>
          <p:nvSpPr>
            <p:cNvPr id="26" name="TextBox 46"/>
            <p:cNvSpPr txBox="1"/>
            <p:nvPr/>
          </p:nvSpPr>
          <p:spPr>
            <a:xfrm>
              <a:off x="7284132" y="5366119"/>
              <a:ext cx="2262955" cy="351074"/>
            </a:xfrm>
            <a:prstGeom prst="rect">
              <a:avLst/>
            </a:prstGeom>
          </p:spPr>
          <p:txBody>
            <a:bodyPr vert="horz" wrap="square" lIns="360000" tIns="0" rIns="288000" bIns="0" anchor="ctr" anchorCtr="0">
              <a:normAutofit/>
            </a:bodyPr>
            <a:lstStyle/>
            <a:p>
              <a:pPr algn="l">
                <a:lnSpc>
                  <a:spcPct val="120000"/>
                </a:lnSpc>
              </a:pPr>
              <a:r>
                <a:rPr lang="zh-CN" altLang="en-US" sz="1050" dirty="0">
                  <a:solidFill>
                    <a:schemeClr val="dk1">
                      <a:lumMod val="100000"/>
                    </a:schemeClr>
                  </a:solidFill>
                  <a:cs typeface="+mn-ea"/>
                  <a:sym typeface="+mn-lt"/>
                </a:rPr>
                <a:t>请替换文字内容复制你的内容到此 （请选择只保留文本）</a:t>
              </a:r>
              <a:endParaRPr lang="zh-CN" altLang="en-US" sz="1050" dirty="0">
                <a:solidFill>
                  <a:schemeClr val="dk1">
                    <a:lumMod val="100000"/>
                  </a:schemeClr>
                </a:solidFill>
                <a:cs typeface="+mn-ea"/>
                <a:sym typeface="+mn-lt"/>
              </a:endParaRPr>
            </a:p>
          </p:txBody>
        </p:sp>
      </p:grpSp>
      <p:grpSp>
        <p:nvGrpSpPr>
          <p:cNvPr id="16" name="PA_库_组合 47"/>
          <p:cNvGrpSpPr/>
          <p:nvPr>
            <p:custDataLst>
              <p:tags r:id="rId3"/>
            </p:custDataLst>
          </p:nvPr>
        </p:nvGrpSpPr>
        <p:grpSpPr>
          <a:xfrm>
            <a:off x="7155316" y="2794462"/>
            <a:ext cx="4227637" cy="642478"/>
            <a:chOff x="7284132" y="5074715"/>
            <a:chExt cx="2262955" cy="642478"/>
          </a:xfrm>
        </p:grpSpPr>
        <p:sp>
          <p:nvSpPr>
            <p:cNvPr id="23" name="TextBox 52"/>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a:bodyPr>
            <a:lstStyle/>
            <a:p>
              <a:r>
                <a:rPr lang="zh-CN" altLang="en-US" sz="1600" b="1" dirty="0">
                  <a:solidFill>
                    <a:schemeClr val="accent3">
                      <a:lumMod val="100000"/>
                    </a:schemeClr>
                  </a:solidFill>
                  <a:cs typeface="+mn-ea"/>
                  <a:sym typeface="+mn-lt"/>
                </a:rPr>
                <a:t>输入标题文本</a:t>
              </a:r>
              <a:endParaRPr lang="zh-CN" altLang="en-US" sz="1600" b="1" dirty="0">
                <a:solidFill>
                  <a:schemeClr val="accent3">
                    <a:lumMod val="100000"/>
                  </a:schemeClr>
                </a:solidFill>
                <a:cs typeface="+mn-ea"/>
                <a:sym typeface="+mn-lt"/>
              </a:endParaRPr>
            </a:p>
          </p:txBody>
        </p:sp>
        <p:sp>
          <p:nvSpPr>
            <p:cNvPr id="24" name="TextBox 53"/>
            <p:cNvSpPr txBox="1"/>
            <p:nvPr/>
          </p:nvSpPr>
          <p:spPr>
            <a:xfrm>
              <a:off x="7284132" y="5366119"/>
              <a:ext cx="2262955" cy="351074"/>
            </a:xfrm>
            <a:prstGeom prst="rect">
              <a:avLst/>
            </a:prstGeom>
          </p:spPr>
          <p:txBody>
            <a:bodyPr vert="horz" wrap="square" lIns="360000" tIns="0" rIns="288000" bIns="0" anchor="ctr" anchorCtr="0">
              <a:normAutofit/>
            </a:bodyPr>
            <a:lstStyle/>
            <a:p>
              <a:pPr algn="l">
                <a:lnSpc>
                  <a:spcPct val="120000"/>
                </a:lnSpc>
              </a:pPr>
              <a:r>
                <a:rPr lang="zh-CN" altLang="en-US" sz="1050" dirty="0">
                  <a:solidFill>
                    <a:schemeClr val="dk1">
                      <a:lumMod val="100000"/>
                    </a:schemeClr>
                  </a:solidFill>
                  <a:cs typeface="+mn-ea"/>
                  <a:sym typeface="+mn-lt"/>
                </a:rPr>
                <a:t>请替换文字内容复制你的内容到此 （请选择只保留文本）</a:t>
              </a:r>
              <a:endParaRPr lang="zh-CN" altLang="en-US" sz="1050" dirty="0">
                <a:solidFill>
                  <a:schemeClr val="dk1">
                    <a:lumMod val="100000"/>
                  </a:schemeClr>
                </a:solidFill>
                <a:cs typeface="+mn-ea"/>
                <a:sym typeface="+mn-lt"/>
              </a:endParaRPr>
            </a:p>
          </p:txBody>
        </p:sp>
      </p:grpSp>
      <p:grpSp>
        <p:nvGrpSpPr>
          <p:cNvPr id="17" name="PA_库_组合 54"/>
          <p:cNvGrpSpPr/>
          <p:nvPr>
            <p:custDataLst>
              <p:tags r:id="rId4"/>
            </p:custDataLst>
          </p:nvPr>
        </p:nvGrpSpPr>
        <p:grpSpPr>
          <a:xfrm>
            <a:off x="7158186" y="1654858"/>
            <a:ext cx="4227637" cy="642478"/>
            <a:chOff x="7284132" y="5074715"/>
            <a:chExt cx="2262955" cy="642478"/>
          </a:xfrm>
        </p:grpSpPr>
        <p:sp>
          <p:nvSpPr>
            <p:cNvPr id="21" name="TextBox 55"/>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a:bodyPr>
            <a:lstStyle/>
            <a:p>
              <a:r>
                <a:rPr lang="zh-CN" altLang="en-US" sz="1600" b="1" dirty="0">
                  <a:solidFill>
                    <a:schemeClr val="accent2">
                      <a:lumMod val="100000"/>
                    </a:schemeClr>
                  </a:solidFill>
                  <a:cs typeface="+mn-ea"/>
                  <a:sym typeface="+mn-lt"/>
                </a:rPr>
                <a:t>输入标题文本</a:t>
              </a:r>
              <a:endParaRPr lang="zh-CN" altLang="en-US" sz="1600" b="1" dirty="0">
                <a:solidFill>
                  <a:schemeClr val="accent2">
                    <a:lumMod val="100000"/>
                  </a:schemeClr>
                </a:solidFill>
                <a:cs typeface="+mn-ea"/>
                <a:sym typeface="+mn-lt"/>
              </a:endParaRPr>
            </a:p>
          </p:txBody>
        </p:sp>
        <p:sp>
          <p:nvSpPr>
            <p:cNvPr id="22" name="TextBox 56"/>
            <p:cNvSpPr txBox="1"/>
            <p:nvPr/>
          </p:nvSpPr>
          <p:spPr>
            <a:xfrm>
              <a:off x="7284132" y="5366119"/>
              <a:ext cx="2262955" cy="351074"/>
            </a:xfrm>
            <a:prstGeom prst="rect">
              <a:avLst/>
            </a:prstGeom>
          </p:spPr>
          <p:txBody>
            <a:bodyPr vert="horz" wrap="square" lIns="360000" tIns="0" rIns="288000" bIns="0" anchor="ctr" anchorCtr="0">
              <a:normAutofit/>
            </a:bodyPr>
            <a:lstStyle/>
            <a:p>
              <a:pPr algn="l">
                <a:lnSpc>
                  <a:spcPct val="120000"/>
                </a:lnSpc>
              </a:pPr>
              <a:r>
                <a:rPr lang="zh-CN" altLang="en-US" sz="1050" dirty="0">
                  <a:solidFill>
                    <a:schemeClr val="dk1">
                      <a:lumMod val="100000"/>
                    </a:schemeClr>
                  </a:solidFill>
                  <a:cs typeface="+mn-ea"/>
                  <a:sym typeface="+mn-lt"/>
                </a:rPr>
                <a:t>请替换文字内容复制你的内容到此 （请选择只保留文本）</a:t>
              </a:r>
              <a:endParaRPr lang="zh-CN" altLang="en-US" sz="1050" dirty="0">
                <a:solidFill>
                  <a:schemeClr val="dk1">
                    <a:lumMod val="100000"/>
                  </a:schemeClr>
                </a:solidFill>
                <a:cs typeface="+mn-ea"/>
                <a:sym typeface="+mn-lt"/>
              </a:endParaRPr>
            </a:p>
          </p:txBody>
        </p:sp>
      </p:grpSp>
      <p:grpSp>
        <p:nvGrpSpPr>
          <p:cNvPr id="18" name="PA_库_组合 57"/>
          <p:cNvGrpSpPr/>
          <p:nvPr>
            <p:custDataLst>
              <p:tags r:id="rId5"/>
            </p:custDataLst>
          </p:nvPr>
        </p:nvGrpSpPr>
        <p:grpSpPr>
          <a:xfrm>
            <a:off x="7158186" y="5102905"/>
            <a:ext cx="4227637" cy="642478"/>
            <a:chOff x="7284132" y="5074715"/>
            <a:chExt cx="2262955" cy="642478"/>
          </a:xfrm>
        </p:grpSpPr>
        <p:sp>
          <p:nvSpPr>
            <p:cNvPr id="19" name="TextBox 58"/>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a:bodyPr>
            <a:lstStyle/>
            <a:p>
              <a:r>
                <a:rPr lang="zh-CN" altLang="en-US" sz="1600" b="1" dirty="0">
                  <a:solidFill>
                    <a:schemeClr val="accent5">
                      <a:lumMod val="100000"/>
                    </a:schemeClr>
                  </a:solidFill>
                  <a:cs typeface="+mn-ea"/>
                  <a:sym typeface="+mn-lt"/>
                </a:rPr>
                <a:t>输入标题文本</a:t>
              </a:r>
              <a:endParaRPr lang="zh-CN" altLang="en-US" sz="1600" b="1" dirty="0">
                <a:solidFill>
                  <a:schemeClr val="accent5">
                    <a:lumMod val="100000"/>
                  </a:schemeClr>
                </a:solidFill>
                <a:cs typeface="+mn-ea"/>
                <a:sym typeface="+mn-lt"/>
              </a:endParaRPr>
            </a:p>
          </p:txBody>
        </p:sp>
        <p:sp>
          <p:nvSpPr>
            <p:cNvPr id="20" name="TextBox 59"/>
            <p:cNvSpPr txBox="1"/>
            <p:nvPr/>
          </p:nvSpPr>
          <p:spPr>
            <a:xfrm>
              <a:off x="7284132" y="5366119"/>
              <a:ext cx="2262955" cy="351074"/>
            </a:xfrm>
            <a:prstGeom prst="rect">
              <a:avLst/>
            </a:prstGeom>
          </p:spPr>
          <p:txBody>
            <a:bodyPr vert="horz" wrap="square" lIns="360000" tIns="0" rIns="288000" bIns="0" anchor="ctr" anchorCtr="0">
              <a:normAutofit/>
            </a:bodyPr>
            <a:lstStyle/>
            <a:p>
              <a:pPr algn="l">
                <a:lnSpc>
                  <a:spcPct val="120000"/>
                </a:lnSpc>
              </a:pPr>
              <a:r>
                <a:rPr lang="zh-CN" altLang="en-US" sz="1050" dirty="0">
                  <a:solidFill>
                    <a:schemeClr val="dk1">
                      <a:lumMod val="100000"/>
                    </a:schemeClr>
                  </a:solidFill>
                  <a:cs typeface="+mn-ea"/>
                  <a:sym typeface="+mn-lt"/>
                </a:rPr>
                <a:t>请替换文字内容复制你的内容到此 （请选择只保留文本）</a:t>
              </a:r>
              <a:endParaRPr lang="zh-CN" altLang="en-US" sz="1050" dirty="0">
                <a:solidFill>
                  <a:schemeClr val="dk1">
                    <a:lumMod val="10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PA_库_组合 41"/>
          <p:cNvGrpSpPr/>
          <p:nvPr>
            <p:custDataLst>
              <p:tags r:id="rId1"/>
            </p:custDataLst>
          </p:nvPr>
        </p:nvGrpSpPr>
        <p:grpSpPr>
          <a:xfrm>
            <a:off x="710285" y="1916832"/>
            <a:ext cx="4223791" cy="944381"/>
            <a:chOff x="710285" y="1916832"/>
            <a:chExt cx="4223791" cy="944381"/>
          </a:xfrm>
        </p:grpSpPr>
        <p:cxnSp>
          <p:nvCxnSpPr>
            <p:cNvPr id="11" name="Straight Connector 53"/>
            <p:cNvCxnSpPr/>
            <p:nvPr/>
          </p:nvCxnSpPr>
          <p:spPr>
            <a:xfrm flipH="1">
              <a:off x="3510387" y="2168832"/>
              <a:ext cx="142368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17" name="Oval 67"/>
            <p:cNvSpPr/>
            <p:nvPr/>
          </p:nvSpPr>
          <p:spPr bwMode="auto">
            <a:xfrm>
              <a:off x="3324748" y="1916832"/>
              <a:ext cx="504000" cy="504000"/>
            </a:xfrm>
            <a:prstGeom prst="ellipse">
              <a:avLst/>
            </a:prstGeom>
            <a:solidFill>
              <a:schemeClr val="accent1"/>
            </a:solidFill>
            <a:ln w="9525">
              <a:noFill/>
              <a:round/>
            </a:ln>
          </p:spPr>
          <p:txBody>
            <a:bodyPr anchor="ctr"/>
            <a:lstStyle/>
            <a:p>
              <a:pPr algn="ctr"/>
              <a:endParaRPr>
                <a:cs typeface="+mn-ea"/>
                <a:sym typeface="+mn-lt"/>
              </a:endParaRPr>
            </a:p>
          </p:txBody>
        </p:sp>
        <p:sp>
          <p:nvSpPr>
            <p:cNvPr id="18" name="Freeform: Shape 95"/>
            <p:cNvSpPr>
              <a:spLocks noChangeAspect="1"/>
            </p:cNvSpPr>
            <p:nvPr/>
          </p:nvSpPr>
          <p:spPr bwMode="auto">
            <a:xfrm>
              <a:off x="3475757" y="202196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rgbClr val="FFFFFF"/>
            </a:solidFill>
            <a:ln>
              <a:noFill/>
            </a:ln>
          </p:spPr>
          <p:txBody>
            <a:bodyPr anchor="ctr"/>
            <a:lstStyle/>
            <a:p>
              <a:pPr algn="ctr"/>
              <a:endParaRPr>
                <a:cs typeface="+mn-ea"/>
                <a:sym typeface="+mn-lt"/>
              </a:endParaRPr>
            </a:p>
          </p:txBody>
        </p:sp>
        <p:sp>
          <p:nvSpPr>
            <p:cNvPr id="23" name="TextBox 73"/>
            <p:cNvSpPr txBox="1"/>
            <p:nvPr/>
          </p:nvSpPr>
          <p:spPr>
            <a:xfrm>
              <a:off x="710285" y="1979542"/>
              <a:ext cx="2391914" cy="276999"/>
            </a:xfrm>
            <a:prstGeom prst="rect">
              <a:avLst/>
            </a:prstGeom>
            <a:noFill/>
          </p:spPr>
          <p:txBody>
            <a:bodyPr wrap="none" lIns="0" tIns="0" rIns="0" bIns="0">
              <a:normAutofit/>
            </a:bodyPr>
            <a:lstStyle/>
            <a:p>
              <a:pPr algn="r"/>
              <a:r>
                <a:rPr lang="zh-CN" altLang="en-US" b="1" dirty="0">
                  <a:solidFill>
                    <a:schemeClr val="accent1"/>
                  </a:solidFill>
                  <a:cs typeface="+mn-ea"/>
                  <a:sym typeface="+mn-lt"/>
                </a:rPr>
                <a:t>输入标题文本</a:t>
              </a:r>
              <a:endParaRPr lang="zh-CN" altLang="en-US" b="1" dirty="0">
                <a:solidFill>
                  <a:schemeClr val="accent1"/>
                </a:solidFill>
                <a:cs typeface="+mn-ea"/>
                <a:sym typeface="+mn-lt"/>
              </a:endParaRPr>
            </a:p>
          </p:txBody>
        </p:sp>
        <p:sp>
          <p:nvSpPr>
            <p:cNvPr id="24" name="Rectangle 74"/>
            <p:cNvSpPr/>
            <p:nvPr/>
          </p:nvSpPr>
          <p:spPr>
            <a:xfrm>
              <a:off x="710285" y="2256540"/>
              <a:ext cx="2391914" cy="604673"/>
            </a:xfrm>
            <a:prstGeom prst="rect">
              <a:avLst/>
            </a:prstGeom>
          </p:spPr>
          <p:txBody>
            <a:bodyPr wrap="square" lIns="0" tIns="0" rIns="0" bIns="0" anchor="ctr">
              <a:normAutofit/>
            </a:bodyPr>
            <a:lstStyle/>
            <a:p>
              <a:pPr algn="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grpSp>
      <p:grpSp>
        <p:nvGrpSpPr>
          <p:cNvPr id="41" name="PA_库_组合 40"/>
          <p:cNvGrpSpPr/>
          <p:nvPr>
            <p:custDataLst>
              <p:tags r:id="rId2"/>
            </p:custDataLst>
          </p:nvPr>
        </p:nvGrpSpPr>
        <p:grpSpPr>
          <a:xfrm>
            <a:off x="7298872" y="1903956"/>
            <a:ext cx="4155259" cy="881671"/>
            <a:chOff x="7298872" y="1903956"/>
            <a:chExt cx="4155259" cy="881671"/>
          </a:xfrm>
        </p:grpSpPr>
        <p:cxnSp>
          <p:nvCxnSpPr>
            <p:cNvPr id="7" name="Straight Connector 47"/>
            <p:cNvCxnSpPr/>
            <p:nvPr/>
          </p:nvCxnSpPr>
          <p:spPr>
            <a:xfrm>
              <a:off x="7298872" y="2232327"/>
              <a:ext cx="1301630"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16" name="Oval 64"/>
            <p:cNvSpPr/>
            <p:nvPr/>
          </p:nvSpPr>
          <p:spPr bwMode="auto">
            <a:xfrm>
              <a:off x="8363246" y="1916832"/>
              <a:ext cx="504000" cy="504000"/>
            </a:xfrm>
            <a:prstGeom prst="ellipse">
              <a:avLst/>
            </a:prstGeom>
            <a:solidFill>
              <a:schemeClr val="accent2"/>
            </a:solidFill>
            <a:ln w="9525">
              <a:noFill/>
              <a:round/>
            </a:ln>
          </p:spPr>
          <p:txBody>
            <a:bodyPr anchor="ctr"/>
            <a:lstStyle/>
            <a:p>
              <a:pPr algn="ctr"/>
              <a:endParaRPr>
                <a:cs typeface="+mn-ea"/>
                <a:sym typeface="+mn-lt"/>
              </a:endParaRPr>
            </a:p>
          </p:txBody>
        </p:sp>
        <p:sp>
          <p:nvSpPr>
            <p:cNvPr id="19" name="TextBox 77"/>
            <p:cNvSpPr txBox="1"/>
            <p:nvPr/>
          </p:nvSpPr>
          <p:spPr>
            <a:xfrm>
              <a:off x="9090485" y="1903956"/>
              <a:ext cx="2363646" cy="276999"/>
            </a:xfrm>
            <a:prstGeom prst="rect">
              <a:avLst/>
            </a:prstGeom>
            <a:noFill/>
          </p:spPr>
          <p:txBody>
            <a:bodyPr wrap="none" lIns="0" tIns="0" rIns="0" bIns="0">
              <a:normAutofit/>
            </a:bodyPr>
            <a:lstStyle/>
            <a:p>
              <a:r>
                <a:rPr lang="zh-CN" altLang="en-US" b="1" dirty="0">
                  <a:solidFill>
                    <a:schemeClr val="accent2"/>
                  </a:solidFill>
                  <a:cs typeface="+mn-ea"/>
                  <a:sym typeface="+mn-lt"/>
                </a:rPr>
                <a:t>输入标题文本</a:t>
              </a:r>
              <a:endParaRPr lang="zh-CN" altLang="en-US" b="1" dirty="0">
                <a:solidFill>
                  <a:schemeClr val="accent2"/>
                </a:solidFill>
                <a:cs typeface="+mn-ea"/>
                <a:sym typeface="+mn-lt"/>
              </a:endParaRPr>
            </a:p>
          </p:txBody>
        </p:sp>
        <p:sp>
          <p:nvSpPr>
            <p:cNvPr id="20" name="Rectangle 78"/>
            <p:cNvSpPr/>
            <p:nvPr/>
          </p:nvSpPr>
          <p:spPr>
            <a:xfrm>
              <a:off x="9090485" y="2180954"/>
              <a:ext cx="2363646" cy="604673"/>
            </a:xfrm>
            <a:prstGeom prst="rect">
              <a:avLst/>
            </a:prstGeom>
          </p:spPr>
          <p:txBody>
            <a:bodyPr wrap="square" lIns="0" tIns="0" rIns="0" bIns="0" anchor="ctr">
              <a:normAutofit/>
            </a:bodyPr>
            <a:lstStyle/>
            <a:p>
              <a:pP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sp>
          <p:nvSpPr>
            <p:cNvPr id="31" name="Freeform: Shape 98"/>
            <p:cNvSpPr>
              <a:spLocks noChangeAspect="1"/>
            </p:cNvSpPr>
            <p:nvPr/>
          </p:nvSpPr>
          <p:spPr bwMode="auto">
            <a:xfrm>
              <a:off x="8527442" y="202196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rgbClr val="FFFFFF"/>
            </a:solidFill>
            <a:ln>
              <a:noFill/>
            </a:ln>
          </p:spPr>
          <p:txBody>
            <a:bodyPr anchor="ctr"/>
            <a:lstStyle/>
            <a:p>
              <a:pPr algn="ctr"/>
              <a:endParaRPr>
                <a:cs typeface="+mn-ea"/>
                <a:sym typeface="+mn-lt"/>
              </a:endParaRPr>
            </a:p>
          </p:txBody>
        </p:sp>
      </p:grpSp>
      <p:grpSp>
        <p:nvGrpSpPr>
          <p:cNvPr id="43" name="PA_库_组合 42"/>
          <p:cNvGrpSpPr/>
          <p:nvPr>
            <p:custDataLst>
              <p:tags r:id="rId3"/>
            </p:custDataLst>
          </p:nvPr>
        </p:nvGrpSpPr>
        <p:grpSpPr>
          <a:xfrm>
            <a:off x="710285" y="4822950"/>
            <a:ext cx="4297118" cy="893664"/>
            <a:chOff x="710285" y="4822950"/>
            <a:chExt cx="4297118" cy="893664"/>
          </a:xfrm>
        </p:grpSpPr>
        <p:cxnSp>
          <p:nvCxnSpPr>
            <p:cNvPr id="13" name="Straight Connector 56"/>
            <p:cNvCxnSpPr/>
            <p:nvPr/>
          </p:nvCxnSpPr>
          <p:spPr>
            <a:xfrm flipH="1">
              <a:off x="3510387" y="5065514"/>
              <a:ext cx="1497016"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15" name="Oval 61"/>
            <p:cNvSpPr/>
            <p:nvPr/>
          </p:nvSpPr>
          <p:spPr bwMode="auto">
            <a:xfrm>
              <a:off x="3324748" y="4822950"/>
              <a:ext cx="504000" cy="504000"/>
            </a:xfrm>
            <a:prstGeom prst="ellipse">
              <a:avLst/>
            </a:prstGeom>
            <a:solidFill>
              <a:schemeClr val="accent5"/>
            </a:solidFill>
            <a:ln w="9525">
              <a:noFill/>
              <a:round/>
            </a:ln>
          </p:spPr>
          <p:txBody>
            <a:bodyPr anchor="ctr"/>
            <a:lstStyle/>
            <a:p>
              <a:pPr algn="ctr"/>
              <a:endParaRPr>
                <a:cs typeface="+mn-ea"/>
                <a:sym typeface="+mn-lt"/>
              </a:endParaRPr>
            </a:p>
          </p:txBody>
        </p:sp>
        <p:sp>
          <p:nvSpPr>
            <p:cNvPr id="25" name="TextBox 75"/>
            <p:cNvSpPr txBox="1"/>
            <p:nvPr/>
          </p:nvSpPr>
          <p:spPr>
            <a:xfrm>
              <a:off x="710285" y="4834943"/>
              <a:ext cx="2353627" cy="276999"/>
            </a:xfrm>
            <a:prstGeom prst="rect">
              <a:avLst/>
            </a:prstGeom>
            <a:noFill/>
          </p:spPr>
          <p:txBody>
            <a:bodyPr wrap="none" lIns="0" tIns="0" rIns="0" bIns="0">
              <a:normAutofit/>
            </a:bodyPr>
            <a:lstStyle/>
            <a:p>
              <a:pPr algn="r"/>
              <a:r>
                <a:rPr lang="zh-CN" altLang="en-US" b="1" dirty="0">
                  <a:solidFill>
                    <a:schemeClr val="accent5"/>
                  </a:solidFill>
                  <a:cs typeface="+mn-ea"/>
                  <a:sym typeface="+mn-lt"/>
                </a:rPr>
                <a:t>输入标题文本</a:t>
              </a:r>
              <a:endParaRPr lang="zh-CN" altLang="en-US" b="1" dirty="0">
                <a:solidFill>
                  <a:schemeClr val="accent5"/>
                </a:solidFill>
                <a:cs typeface="+mn-ea"/>
                <a:sym typeface="+mn-lt"/>
              </a:endParaRPr>
            </a:p>
          </p:txBody>
        </p:sp>
        <p:sp>
          <p:nvSpPr>
            <p:cNvPr id="26" name="Rectangle 76"/>
            <p:cNvSpPr/>
            <p:nvPr/>
          </p:nvSpPr>
          <p:spPr>
            <a:xfrm>
              <a:off x="710285" y="5111941"/>
              <a:ext cx="2353627" cy="604673"/>
            </a:xfrm>
            <a:prstGeom prst="rect">
              <a:avLst/>
            </a:prstGeom>
          </p:spPr>
          <p:txBody>
            <a:bodyPr wrap="square" lIns="0" tIns="0" rIns="0" bIns="0" anchor="ctr">
              <a:normAutofit/>
            </a:bodyPr>
            <a:lstStyle/>
            <a:p>
              <a:pPr algn="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sp>
          <p:nvSpPr>
            <p:cNvPr id="32" name="Freeform: Shape 99"/>
            <p:cNvSpPr>
              <a:spLocks noChangeAspect="1"/>
            </p:cNvSpPr>
            <p:nvPr/>
          </p:nvSpPr>
          <p:spPr bwMode="auto">
            <a:xfrm>
              <a:off x="3475757" y="490979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rgbClr val="FFFFFF"/>
            </a:solidFill>
            <a:ln>
              <a:noFill/>
            </a:ln>
          </p:spPr>
          <p:txBody>
            <a:bodyPr anchor="ctr"/>
            <a:lstStyle/>
            <a:p>
              <a:pPr algn="ctr"/>
              <a:endParaRPr>
                <a:cs typeface="+mn-ea"/>
                <a:sym typeface="+mn-lt"/>
              </a:endParaRPr>
            </a:p>
          </p:txBody>
        </p:sp>
      </p:grpSp>
      <p:grpSp>
        <p:nvGrpSpPr>
          <p:cNvPr id="40" name="PA_库_组合 39"/>
          <p:cNvGrpSpPr/>
          <p:nvPr>
            <p:custDataLst>
              <p:tags r:id="rId4"/>
            </p:custDataLst>
          </p:nvPr>
        </p:nvGrpSpPr>
        <p:grpSpPr>
          <a:xfrm>
            <a:off x="7266193" y="4822950"/>
            <a:ext cx="4215522" cy="890249"/>
            <a:chOff x="7266193" y="4822950"/>
            <a:chExt cx="4215522" cy="890249"/>
          </a:xfrm>
        </p:grpSpPr>
        <p:cxnSp>
          <p:nvCxnSpPr>
            <p:cNvPr id="9" name="Straight Connector 50"/>
            <p:cNvCxnSpPr/>
            <p:nvPr/>
          </p:nvCxnSpPr>
          <p:spPr>
            <a:xfrm>
              <a:off x="7266193" y="5161132"/>
              <a:ext cx="133430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14" name="Oval 58"/>
            <p:cNvSpPr/>
            <p:nvPr/>
          </p:nvSpPr>
          <p:spPr bwMode="auto">
            <a:xfrm>
              <a:off x="8363246" y="4822950"/>
              <a:ext cx="504000" cy="504000"/>
            </a:xfrm>
            <a:prstGeom prst="ellipse">
              <a:avLst/>
            </a:prstGeom>
            <a:solidFill>
              <a:schemeClr val="accent3"/>
            </a:solidFill>
            <a:ln w="9525">
              <a:noFill/>
              <a:round/>
            </a:ln>
          </p:spPr>
          <p:txBody>
            <a:bodyPr anchor="ctr"/>
            <a:lstStyle/>
            <a:p>
              <a:pPr algn="ctr"/>
              <a:endParaRPr>
                <a:cs typeface="+mn-ea"/>
                <a:sym typeface="+mn-lt"/>
              </a:endParaRPr>
            </a:p>
          </p:txBody>
        </p:sp>
        <p:sp>
          <p:nvSpPr>
            <p:cNvPr id="21" name="TextBox 79"/>
            <p:cNvSpPr txBox="1"/>
            <p:nvPr/>
          </p:nvSpPr>
          <p:spPr>
            <a:xfrm>
              <a:off x="9103420" y="4831528"/>
              <a:ext cx="2378295" cy="276999"/>
            </a:xfrm>
            <a:prstGeom prst="rect">
              <a:avLst/>
            </a:prstGeom>
            <a:noFill/>
          </p:spPr>
          <p:txBody>
            <a:bodyPr wrap="none" lIns="0" tIns="0" rIns="0" bIns="0">
              <a:normAutofit/>
            </a:bodyPr>
            <a:lstStyle/>
            <a:p>
              <a:r>
                <a:rPr lang="zh-CN" altLang="en-US" b="1" dirty="0">
                  <a:solidFill>
                    <a:schemeClr val="accent3"/>
                  </a:solidFill>
                  <a:cs typeface="+mn-ea"/>
                  <a:sym typeface="+mn-lt"/>
                </a:rPr>
                <a:t>输入标题文本</a:t>
              </a:r>
              <a:endParaRPr lang="zh-CN" altLang="en-US" b="1" dirty="0">
                <a:solidFill>
                  <a:schemeClr val="accent3"/>
                </a:solidFill>
                <a:cs typeface="+mn-ea"/>
                <a:sym typeface="+mn-lt"/>
              </a:endParaRPr>
            </a:p>
          </p:txBody>
        </p:sp>
        <p:sp>
          <p:nvSpPr>
            <p:cNvPr id="22" name="Rectangle 80"/>
            <p:cNvSpPr/>
            <p:nvPr/>
          </p:nvSpPr>
          <p:spPr>
            <a:xfrm>
              <a:off x="9103420" y="5108526"/>
              <a:ext cx="2378295" cy="604673"/>
            </a:xfrm>
            <a:prstGeom prst="rect">
              <a:avLst/>
            </a:prstGeom>
          </p:spPr>
          <p:txBody>
            <a:bodyPr wrap="square" lIns="0" tIns="0" rIns="0" bIns="0" anchor="ctr">
              <a:normAutofit/>
            </a:bodyPr>
            <a:lstStyle/>
            <a:p>
              <a:pPr>
                <a:lnSpc>
                  <a:spcPct val="120000"/>
                </a:lnSpc>
              </a:pPr>
              <a:r>
                <a:rPr lang="zh-CN" altLang="en-US" sz="1050" dirty="0">
                  <a:solidFill>
                    <a:sysClr val="windowText" lastClr="000000"/>
                  </a:solidFill>
                  <a:cs typeface="+mn-ea"/>
                  <a:sym typeface="+mn-lt"/>
                </a:rPr>
                <a:t>请替换文字内容复制你的内容到此 </a:t>
              </a:r>
              <a:br>
                <a:rPr lang="zh-CN" altLang="en-US" sz="1050" dirty="0">
                  <a:solidFill>
                    <a:sysClr val="windowText" lastClr="000000"/>
                  </a:solidFill>
                  <a:cs typeface="+mn-ea"/>
                  <a:sym typeface="+mn-lt"/>
                </a:rPr>
              </a:br>
              <a:r>
                <a:rPr lang="zh-CN" altLang="en-US" sz="1050" dirty="0">
                  <a:solidFill>
                    <a:sysClr val="windowText" lastClr="000000"/>
                  </a:solidFill>
                  <a:cs typeface="+mn-ea"/>
                  <a:sym typeface="+mn-lt"/>
                </a:rPr>
                <a:t>（请选择只保留文本）</a:t>
              </a:r>
              <a:endParaRPr lang="zh-CN" altLang="en-US" sz="1050" dirty="0">
                <a:solidFill>
                  <a:sysClr val="windowText" lastClr="000000"/>
                </a:solidFill>
                <a:cs typeface="+mn-ea"/>
                <a:sym typeface="+mn-lt"/>
              </a:endParaRPr>
            </a:p>
          </p:txBody>
        </p:sp>
        <p:sp>
          <p:nvSpPr>
            <p:cNvPr id="33" name="Freeform: Shape 100"/>
            <p:cNvSpPr>
              <a:spLocks noChangeAspect="1"/>
            </p:cNvSpPr>
            <p:nvPr/>
          </p:nvSpPr>
          <p:spPr bwMode="auto">
            <a:xfrm>
              <a:off x="8527442" y="490979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rgbClr val="FFFFFF"/>
            </a:solidFill>
            <a:ln>
              <a:noFill/>
            </a:ln>
          </p:spPr>
          <p:txBody>
            <a:bodyPr anchor="ctr"/>
            <a:lstStyle/>
            <a:p>
              <a:pPr algn="ctr"/>
              <a:endParaRPr>
                <a:cs typeface="+mn-ea"/>
                <a:sym typeface="+mn-lt"/>
              </a:endParaRPr>
            </a:p>
          </p:txBody>
        </p:sp>
      </p:grpSp>
      <p:grpSp>
        <p:nvGrpSpPr>
          <p:cNvPr id="2" name="PA_库_组合 1"/>
          <p:cNvGrpSpPr/>
          <p:nvPr>
            <p:custDataLst>
              <p:tags r:id="rId5"/>
            </p:custDataLst>
          </p:nvPr>
        </p:nvGrpSpPr>
        <p:grpSpPr>
          <a:xfrm>
            <a:off x="4651120" y="2137132"/>
            <a:ext cx="3023284" cy="3024000"/>
            <a:chOff x="4651120" y="2137132"/>
            <a:chExt cx="3023284" cy="3024000"/>
          </a:xfrm>
        </p:grpSpPr>
        <p:grpSp>
          <p:nvGrpSpPr>
            <p:cNvPr id="4" name="Group 2"/>
            <p:cNvGrpSpPr>
              <a:grpSpLocks noChangeAspect="1"/>
            </p:cNvGrpSpPr>
            <p:nvPr/>
          </p:nvGrpSpPr>
          <p:grpSpPr bwMode="auto">
            <a:xfrm>
              <a:off x="4651120" y="2137132"/>
              <a:ext cx="3023284" cy="3023999"/>
              <a:chOff x="943" y="1000"/>
              <a:chExt cx="2696" cy="2695"/>
            </a:xfrm>
          </p:grpSpPr>
          <p:sp>
            <p:nvSpPr>
              <p:cNvPr id="36" name="Freeform: Shape 41"/>
              <p:cNvSpPr/>
              <p:nvPr/>
            </p:nvSpPr>
            <p:spPr bwMode="auto">
              <a:xfrm>
                <a:off x="2362" y="1002"/>
                <a:ext cx="1277" cy="1544"/>
              </a:xfrm>
              <a:custGeom>
                <a:avLst/>
                <a:gdLst>
                  <a:gd name="T0" fmla="*/ 0 w 539"/>
                  <a:gd name="T1" fmla="*/ 322 h 652"/>
                  <a:gd name="T2" fmla="*/ 218 w 539"/>
                  <a:gd name="T3" fmla="*/ 564 h 652"/>
                  <a:gd name="T4" fmla="*/ 379 w 539"/>
                  <a:gd name="T5" fmla="*/ 652 h 652"/>
                  <a:gd name="T6" fmla="*/ 539 w 539"/>
                  <a:gd name="T7" fmla="*/ 564 h 652"/>
                  <a:gd name="T8" fmla="*/ 2 w 539"/>
                  <a:gd name="T9" fmla="*/ 0 h 652"/>
                  <a:gd name="T10" fmla="*/ 89 w 539"/>
                  <a:gd name="T11" fmla="*/ 158 h 652"/>
                  <a:gd name="T12" fmla="*/ 0 w 539"/>
                  <a:gd name="T13" fmla="*/ 322 h 652"/>
                </a:gdLst>
                <a:ahLst/>
                <a:cxnLst>
                  <a:cxn ang="0">
                    <a:pos x="T0" y="T1"/>
                  </a:cxn>
                  <a:cxn ang="0">
                    <a:pos x="T2" y="T3"/>
                  </a:cxn>
                  <a:cxn ang="0">
                    <a:pos x="T4" y="T5"/>
                  </a:cxn>
                  <a:cxn ang="0">
                    <a:pos x="T6" y="T7"/>
                  </a:cxn>
                  <a:cxn ang="0">
                    <a:pos x="T8" y="T9"/>
                  </a:cxn>
                  <a:cxn ang="0">
                    <a:pos x="T10" y="T11"/>
                  </a:cxn>
                  <a:cxn ang="0">
                    <a:pos x="T12" y="T13"/>
                  </a:cxn>
                </a:cxnLst>
                <a:rect l="0" t="0" r="r" b="b"/>
                <a:pathLst>
                  <a:path w="539" h="652">
                    <a:moveTo>
                      <a:pt x="0" y="322"/>
                    </a:moveTo>
                    <a:cubicBezTo>
                      <a:pt x="122" y="337"/>
                      <a:pt x="216" y="439"/>
                      <a:pt x="218" y="564"/>
                    </a:cubicBezTo>
                    <a:cubicBezTo>
                      <a:pt x="379" y="652"/>
                      <a:pt x="379" y="652"/>
                      <a:pt x="379" y="652"/>
                    </a:cubicBezTo>
                    <a:cubicBezTo>
                      <a:pt x="539" y="564"/>
                      <a:pt x="539" y="564"/>
                      <a:pt x="539" y="564"/>
                    </a:cubicBezTo>
                    <a:cubicBezTo>
                      <a:pt x="536" y="263"/>
                      <a:pt x="300" y="17"/>
                      <a:pt x="2" y="0"/>
                    </a:cubicBezTo>
                    <a:cubicBezTo>
                      <a:pt x="89" y="158"/>
                      <a:pt x="89" y="158"/>
                      <a:pt x="89" y="158"/>
                    </a:cubicBezTo>
                    <a:lnTo>
                      <a:pt x="0" y="32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7" name="Freeform: Shape 42"/>
              <p:cNvSpPr/>
              <p:nvPr/>
            </p:nvSpPr>
            <p:spPr bwMode="auto">
              <a:xfrm>
                <a:off x="943" y="1000"/>
                <a:ext cx="1545" cy="1276"/>
              </a:xfrm>
              <a:custGeom>
                <a:avLst/>
                <a:gdLst>
                  <a:gd name="T0" fmla="*/ 322 w 652"/>
                  <a:gd name="T1" fmla="*/ 539 h 539"/>
                  <a:gd name="T2" fmla="*/ 564 w 652"/>
                  <a:gd name="T3" fmla="*/ 321 h 539"/>
                  <a:gd name="T4" fmla="*/ 652 w 652"/>
                  <a:gd name="T5" fmla="*/ 160 h 539"/>
                  <a:gd name="T6" fmla="*/ 564 w 652"/>
                  <a:gd name="T7" fmla="*/ 0 h 539"/>
                  <a:gd name="T8" fmla="*/ 0 w 652"/>
                  <a:gd name="T9" fmla="*/ 537 h 539"/>
                  <a:gd name="T10" fmla="*/ 159 w 652"/>
                  <a:gd name="T11" fmla="*/ 450 h 539"/>
                  <a:gd name="T12" fmla="*/ 322 w 652"/>
                  <a:gd name="T13" fmla="*/ 539 h 539"/>
                </a:gdLst>
                <a:ahLst/>
                <a:cxnLst>
                  <a:cxn ang="0">
                    <a:pos x="T0" y="T1"/>
                  </a:cxn>
                  <a:cxn ang="0">
                    <a:pos x="T2" y="T3"/>
                  </a:cxn>
                  <a:cxn ang="0">
                    <a:pos x="T4" y="T5"/>
                  </a:cxn>
                  <a:cxn ang="0">
                    <a:pos x="T6" y="T7"/>
                  </a:cxn>
                  <a:cxn ang="0">
                    <a:pos x="T8" y="T9"/>
                  </a:cxn>
                  <a:cxn ang="0">
                    <a:pos x="T10" y="T11"/>
                  </a:cxn>
                  <a:cxn ang="0">
                    <a:pos x="T12" y="T13"/>
                  </a:cxn>
                </a:cxnLst>
                <a:rect l="0" t="0" r="r" b="b"/>
                <a:pathLst>
                  <a:path w="652" h="539">
                    <a:moveTo>
                      <a:pt x="322" y="539"/>
                    </a:moveTo>
                    <a:cubicBezTo>
                      <a:pt x="337" y="417"/>
                      <a:pt x="439" y="323"/>
                      <a:pt x="564" y="321"/>
                    </a:cubicBezTo>
                    <a:cubicBezTo>
                      <a:pt x="652" y="160"/>
                      <a:pt x="652" y="160"/>
                      <a:pt x="652" y="160"/>
                    </a:cubicBezTo>
                    <a:cubicBezTo>
                      <a:pt x="564" y="0"/>
                      <a:pt x="564" y="0"/>
                      <a:pt x="564" y="0"/>
                    </a:cubicBezTo>
                    <a:cubicBezTo>
                      <a:pt x="263" y="3"/>
                      <a:pt x="17" y="239"/>
                      <a:pt x="0" y="537"/>
                    </a:cubicBezTo>
                    <a:cubicBezTo>
                      <a:pt x="159" y="450"/>
                      <a:pt x="159" y="450"/>
                      <a:pt x="159" y="450"/>
                    </a:cubicBezTo>
                    <a:lnTo>
                      <a:pt x="322" y="53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8" name="Freeform: Shape 43"/>
              <p:cNvSpPr/>
              <p:nvPr/>
            </p:nvSpPr>
            <p:spPr bwMode="auto">
              <a:xfrm>
                <a:off x="2092" y="2421"/>
                <a:ext cx="1544" cy="1274"/>
              </a:xfrm>
              <a:custGeom>
                <a:avLst/>
                <a:gdLst>
                  <a:gd name="T0" fmla="*/ 652 w 652"/>
                  <a:gd name="T1" fmla="*/ 2 h 538"/>
                  <a:gd name="T2" fmla="*/ 494 w 652"/>
                  <a:gd name="T3" fmla="*/ 89 h 538"/>
                  <a:gd name="T4" fmla="*/ 330 w 652"/>
                  <a:gd name="T5" fmla="*/ 0 h 538"/>
                  <a:gd name="T6" fmla="*/ 88 w 652"/>
                  <a:gd name="T7" fmla="*/ 218 h 538"/>
                  <a:gd name="T8" fmla="*/ 0 w 652"/>
                  <a:gd name="T9" fmla="*/ 379 h 538"/>
                  <a:gd name="T10" fmla="*/ 88 w 652"/>
                  <a:gd name="T11" fmla="*/ 538 h 538"/>
                  <a:gd name="T12" fmla="*/ 652 w 652"/>
                  <a:gd name="T13" fmla="*/ 2 h 538"/>
                </a:gdLst>
                <a:ahLst/>
                <a:cxnLst>
                  <a:cxn ang="0">
                    <a:pos x="T0" y="T1"/>
                  </a:cxn>
                  <a:cxn ang="0">
                    <a:pos x="T2" y="T3"/>
                  </a:cxn>
                  <a:cxn ang="0">
                    <a:pos x="T4" y="T5"/>
                  </a:cxn>
                  <a:cxn ang="0">
                    <a:pos x="T6" y="T7"/>
                  </a:cxn>
                  <a:cxn ang="0">
                    <a:pos x="T8" y="T9"/>
                  </a:cxn>
                  <a:cxn ang="0">
                    <a:pos x="T10" y="T11"/>
                  </a:cxn>
                  <a:cxn ang="0">
                    <a:pos x="T12" y="T13"/>
                  </a:cxn>
                </a:cxnLst>
                <a:rect l="0" t="0" r="r" b="b"/>
                <a:pathLst>
                  <a:path w="652" h="538">
                    <a:moveTo>
                      <a:pt x="652" y="2"/>
                    </a:moveTo>
                    <a:cubicBezTo>
                      <a:pt x="494" y="89"/>
                      <a:pt x="494" y="89"/>
                      <a:pt x="494" y="89"/>
                    </a:cubicBezTo>
                    <a:cubicBezTo>
                      <a:pt x="330" y="0"/>
                      <a:pt x="330" y="0"/>
                      <a:pt x="330" y="0"/>
                    </a:cubicBezTo>
                    <a:cubicBezTo>
                      <a:pt x="315" y="122"/>
                      <a:pt x="213" y="216"/>
                      <a:pt x="88" y="218"/>
                    </a:cubicBezTo>
                    <a:cubicBezTo>
                      <a:pt x="0" y="379"/>
                      <a:pt x="0" y="379"/>
                      <a:pt x="0" y="379"/>
                    </a:cubicBezTo>
                    <a:cubicBezTo>
                      <a:pt x="88" y="538"/>
                      <a:pt x="88" y="538"/>
                      <a:pt x="88" y="538"/>
                    </a:cubicBezTo>
                    <a:cubicBezTo>
                      <a:pt x="389" y="536"/>
                      <a:pt x="635" y="300"/>
                      <a:pt x="652" y="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9" name="Freeform: Shape 44"/>
              <p:cNvSpPr/>
              <p:nvPr/>
            </p:nvSpPr>
            <p:spPr bwMode="auto">
              <a:xfrm>
                <a:off x="943" y="2151"/>
                <a:ext cx="1275" cy="1544"/>
              </a:xfrm>
              <a:custGeom>
                <a:avLst/>
                <a:gdLst>
                  <a:gd name="T0" fmla="*/ 538 w 538"/>
                  <a:gd name="T1" fmla="*/ 330 h 652"/>
                  <a:gd name="T2" fmla="*/ 320 w 538"/>
                  <a:gd name="T3" fmla="*/ 88 h 652"/>
                  <a:gd name="T4" fmla="*/ 159 w 538"/>
                  <a:gd name="T5" fmla="*/ 0 h 652"/>
                  <a:gd name="T6" fmla="*/ 0 w 538"/>
                  <a:gd name="T7" fmla="*/ 88 h 652"/>
                  <a:gd name="T8" fmla="*/ 536 w 538"/>
                  <a:gd name="T9" fmla="*/ 652 h 652"/>
                  <a:gd name="T10" fmla="*/ 449 w 538"/>
                  <a:gd name="T11" fmla="*/ 493 h 652"/>
                  <a:gd name="T12" fmla="*/ 538 w 538"/>
                  <a:gd name="T13" fmla="*/ 330 h 652"/>
                </a:gdLst>
                <a:ahLst/>
                <a:cxnLst>
                  <a:cxn ang="0">
                    <a:pos x="T0" y="T1"/>
                  </a:cxn>
                  <a:cxn ang="0">
                    <a:pos x="T2" y="T3"/>
                  </a:cxn>
                  <a:cxn ang="0">
                    <a:pos x="T4" y="T5"/>
                  </a:cxn>
                  <a:cxn ang="0">
                    <a:pos x="T6" y="T7"/>
                  </a:cxn>
                  <a:cxn ang="0">
                    <a:pos x="T8" y="T9"/>
                  </a:cxn>
                  <a:cxn ang="0">
                    <a:pos x="T10" y="T11"/>
                  </a:cxn>
                  <a:cxn ang="0">
                    <a:pos x="T12" y="T13"/>
                  </a:cxn>
                </a:cxnLst>
                <a:rect l="0" t="0" r="r" b="b"/>
                <a:pathLst>
                  <a:path w="538" h="652">
                    <a:moveTo>
                      <a:pt x="538" y="330"/>
                    </a:moveTo>
                    <a:cubicBezTo>
                      <a:pt x="416" y="315"/>
                      <a:pt x="322" y="213"/>
                      <a:pt x="320" y="88"/>
                    </a:cubicBezTo>
                    <a:cubicBezTo>
                      <a:pt x="159" y="0"/>
                      <a:pt x="159" y="0"/>
                      <a:pt x="159" y="0"/>
                    </a:cubicBezTo>
                    <a:cubicBezTo>
                      <a:pt x="0" y="88"/>
                      <a:pt x="0" y="88"/>
                      <a:pt x="0" y="88"/>
                    </a:cubicBezTo>
                    <a:cubicBezTo>
                      <a:pt x="2" y="389"/>
                      <a:pt x="238" y="635"/>
                      <a:pt x="536" y="652"/>
                    </a:cubicBezTo>
                    <a:cubicBezTo>
                      <a:pt x="449" y="493"/>
                      <a:pt x="449" y="493"/>
                      <a:pt x="449" y="493"/>
                    </a:cubicBezTo>
                    <a:lnTo>
                      <a:pt x="538" y="33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nvGrpSpPr>
            <p:cNvPr id="5" name="Group 7"/>
            <p:cNvGrpSpPr/>
            <p:nvPr/>
          </p:nvGrpSpPr>
          <p:grpSpPr>
            <a:xfrm>
              <a:off x="5591072" y="3077701"/>
              <a:ext cx="1144354" cy="1145049"/>
              <a:chOff x="6964642" y="2706230"/>
              <a:chExt cx="1620000" cy="1619999"/>
            </a:xfrm>
          </p:grpSpPr>
          <p:sp>
            <p:nvSpPr>
              <p:cNvPr id="34" name="Oval 13"/>
              <p:cNvSpPr>
                <a:spLocks noChangeAspect="1"/>
              </p:cNvSpPr>
              <p:nvPr/>
            </p:nvSpPr>
            <p:spPr bwMode="auto">
              <a:xfrm flipV="1">
                <a:off x="6964642" y="2706230"/>
                <a:ext cx="1620000" cy="1619999"/>
              </a:xfrm>
              <a:prstGeom prst="ellipse">
                <a:avLst/>
              </a:prstGeom>
              <a:gradFill flip="none" rotWithShape="1">
                <a:gsLst>
                  <a:gs pos="0">
                    <a:schemeClr val="bg1">
                      <a:lumMod val="85000"/>
                    </a:schemeClr>
                  </a:gs>
                  <a:gs pos="100000">
                    <a:schemeClr val="bg1"/>
                  </a:gs>
                </a:gsLst>
                <a:lin ang="0" scaled="1"/>
                <a:tileRect/>
              </a:gradFill>
              <a:ln>
                <a:noFill/>
              </a:ln>
            </p:spPr>
            <p:txBody>
              <a:bodyPr anchor="ctr"/>
              <a:lstStyle/>
              <a:p>
                <a:pPr algn="ctr"/>
                <a:endParaRPr>
                  <a:cs typeface="+mn-ea"/>
                  <a:sym typeface="+mn-lt"/>
                </a:endParaRPr>
              </a:p>
            </p:txBody>
          </p:sp>
          <p:sp>
            <p:nvSpPr>
              <p:cNvPr id="35" name="Oval 14"/>
              <p:cNvSpPr>
                <a:spLocks noChangeAspect="1"/>
              </p:cNvSpPr>
              <p:nvPr/>
            </p:nvSpPr>
            <p:spPr bwMode="auto">
              <a:xfrm flipV="1">
                <a:off x="7084503" y="2832230"/>
                <a:ext cx="1368000" cy="1368000"/>
              </a:xfrm>
              <a:prstGeom prst="ellipse">
                <a:avLst/>
              </a:prstGeom>
              <a:solidFill>
                <a:schemeClr val="accent1"/>
              </a:solidFill>
              <a:ln>
                <a:noFill/>
              </a:ln>
            </p:spPr>
            <p:txBody>
              <a:bodyPr anchor="ctr"/>
              <a:lstStyle/>
              <a:p>
                <a:pPr algn="ctr"/>
                <a:endParaRPr>
                  <a:cs typeface="+mn-ea"/>
                  <a:sym typeface="+mn-lt"/>
                </a:endParaRPr>
              </a:p>
            </p:txBody>
          </p:sp>
        </p:grpSp>
        <p:cxnSp>
          <p:nvCxnSpPr>
            <p:cNvPr id="6" name="Straight Connector 46"/>
            <p:cNvCxnSpPr/>
            <p:nvPr/>
          </p:nvCxnSpPr>
          <p:spPr>
            <a:xfrm flipV="1">
              <a:off x="7017707" y="2232327"/>
              <a:ext cx="281165" cy="28280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49"/>
            <p:cNvCxnSpPr/>
            <p:nvPr/>
          </p:nvCxnSpPr>
          <p:spPr>
            <a:xfrm>
              <a:off x="6893121" y="4811240"/>
              <a:ext cx="373072" cy="34989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52"/>
            <p:cNvCxnSpPr/>
            <p:nvPr/>
          </p:nvCxnSpPr>
          <p:spPr>
            <a:xfrm flipH="1" flipV="1">
              <a:off x="4934074" y="2168832"/>
              <a:ext cx="340964" cy="41664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55"/>
            <p:cNvCxnSpPr/>
            <p:nvPr/>
          </p:nvCxnSpPr>
          <p:spPr>
            <a:xfrm flipH="1">
              <a:off x="5007402" y="4678110"/>
              <a:ext cx="373520" cy="38740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Freeform: Shape 94"/>
            <p:cNvSpPr>
              <a:spLocks noChangeAspect="1"/>
            </p:cNvSpPr>
            <p:nvPr/>
          </p:nvSpPr>
          <p:spPr bwMode="auto">
            <a:xfrm>
              <a:off x="5354803" y="2585480"/>
              <a:ext cx="408543" cy="446256"/>
            </a:xfrm>
            <a:custGeom>
              <a:avLst/>
              <a:gdLst>
                <a:gd name="connsiteX0" fmla="*/ 96838 w 309563"/>
                <a:gd name="connsiteY0" fmla="*/ 300038 h 338138"/>
                <a:gd name="connsiteX1" fmla="*/ 85725 w 309563"/>
                <a:gd name="connsiteY1" fmla="*/ 310357 h 338138"/>
                <a:gd name="connsiteX2" fmla="*/ 96838 w 309563"/>
                <a:gd name="connsiteY2" fmla="*/ 320676 h 338138"/>
                <a:gd name="connsiteX3" fmla="*/ 107951 w 309563"/>
                <a:gd name="connsiteY3" fmla="*/ 310357 h 338138"/>
                <a:gd name="connsiteX4" fmla="*/ 96838 w 309563"/>
                <a:gd name="connsiteY4" fmla="*/ 300038 h 338138"/>
                <a:gd name="connsiteX5" fmla="*/ 206375 w 309563"/>
                <a:gd name="connsiteY5" fmla="*/ 68263 h 338138"/>
                <a:gd name="connsiteX6" fmla="*/ 206375 w 309563"/>
                <a:gd name="connsiteY6" fmla="*/ 112713 h 338138"/>
                <a:gd name="connsiteX7" fmla="*/ 214312 w 309563"/>
                <a:gd name="connsiteY7" fmla="*/ 112713 h 338138"/>
                <a:gd name="connsiteX8" fmla="*/ 214312 w 309563"/>
                <a:gd name="connsiteY8" fmla="*/ 85726 h 338138"/>
                <a:gd name="connsiteX9" fmla="*/ 225425 w 309563"/>
                <a:gd name="connsiteY9" fmla="*/ 107951 h 338138"/>
                <a:gd name="connsiteX10" fmla="*/ 230188 w 309563"/>
                <a:gd name="connsiteY10" fmla="*/ 107951 h 338138"/>
                <a:gd name="connsiteX11" fmla="*/ 241300 w 309563"/>
                <a:gd name="connsiteY11" fmla="*/ 85726 h 338138"/>
                <a:gd name="connsiteX12" fmla="*/ 241300 w 309563"/>
                <a:gd name="connsiteY12" fmla="*/ 112713 h 338138"/>
                <a:gd name="connsiteX13" fmla="*/ 249238 w 309563"/>
                <a:gd name="connsiteY13" fmla="*/ 112713 h 338138"/>
                <a:gd name="connsiteX14" fmla="*/ 249238 w 309563"/>
                <a:gd name="connsiteY14" fmla="*/ 103562 h 338138"/>
                <a:gd name="connsiteX15" fmla="*/ 251925 w 309563"/>
                <a:gd name="connsiteY15" fmla="*/ 106176 h 338138"/>
                <a:gd name="connsiteX16" fmla="*/ 266701 w 309563"/>
                <a:gd name="connsiteY16" fmla="*/ 112713 h 338138"/>
                <a:gd name="connsiteX17" fmla="*/ 284163 w 309563"/>
                <a:gd name="connsiteY17" fmla="*/ 99640 h 338138"/>
                <a:gd name="connsiteX18" fmla="*/ 269387 w 309563"/>
                <a:gd name="connsiteY18" fmla="*/ 85259 h 338138"/>
                <a:gd name="connsiteX19" fmla="*/ 261328 w 309563"/>
                <a:gd name="connsiteY19" fmla="*/ 80029 h 338138"/>
                <a:gd name="connsiteX20" fmla="*/ 268044 w 309563"/>
                <a:gd name="connsiteY20" fmla="*/ 76107 h 338138"/>
                <a:gd name="connsiteX21" fmla="*/ 276104 w 309563"/>
                <a:gd name="connsiteY21" fmla="*/ 77415 h 338138"/>
                <a:gd name="connsiteX22" fmla="*/ 278790 w 309563"/>
                <a:gd name="connsiteY22" fmla="*/ 80029 h 338138"/>
                <a:gd name="connsiteX23" fmla="*/ 284163 w 309563"/>
                <a:gd name="connsiteY23" fmla="*/ 73493 h 338138"/>
                <a:gd name="connsiteX24" fmla="*/ 280133 w 309563"/>
                <a:gd name="connsiteY24" fmla="*/ 70878 h 338138"/>
                <a:gd name="connsiteX25" fmla="*/ 268044 w 309563"/>
                <a:gd name="connsiteY25" fmla="*/ 68263 h 338138"/>
                <a:gd name="connsiteX26" fmla="*/ 251925 w 309563"/>
                <a:gd name="connsiteY26" fmla="*/ 80029 h 338138"/>
                <a:gd name="connsiteX27" fmla="*/ 266701 w 309563"/>
                <a:gd name="connsiteY27" fmla="*/ 93103 h 338138"/>
                <a:gd name="connsiteX28" fmla="*/ 276104 w 309563"/>
                <a:gd name="connsiteY28" fmla="*/ 99640 h 338138"/>
                <a:gd name="connsiteX29" fmla="*/ 266701 w 309563"/>
                <a:gd name="connsiteY29" fmla="*/ 103562 h 338138"/>
                <a:gd name="connsiteX30" fmla="*/ 257298 w 309563"/>
                <a:gd name="connsiteY30" fmla="*/ 100947 h 338138"/>
                <a:gd name="connsiteX31" fmla="*/ 254611 w 309563"/>
                <a:gd name="connsiteY31" fmla="*/ 97025 h 338138"/>
                <a:gd name="connsiteX32" fmla="*/ 249238 w 309563"/>
                <a:gd name="connsiteY32" fmla="*/ 103562 h 338138"/>
                <a:gd name="connsiteX33" fmla="*/ 249238 w 309563"/>
                <a:gd name="connsiteY33" fmla="*/ 68263 h 338138"/>
                <a:gd name="connsiteX34" fmla="*/ 241300 w 309563"/>
                <a:gd name="connsiteY34" fmla="*/ 68263 h 338138"/>
                <a:gd name="connsiteX35" fmla="*/ 227012 w 309563"/>
                <a:gd name="connsiteY35" fmla="*/ 93663 h 338138"/>
                <a:gd name="connsiteX36" fmla="*/ 214312 w 309563"/>
                <a:gd name="connsiteY36" fmla="*/ 68263 h 338138"/>
                <a:gd name="connsiteX37" fmla="*/ 157163 w 309563"/>
                <a:gd name="connsiteY37" fmla="*/ 68263 h 338138"/>
                <a:gd name="connsiteX38" fmla="*/ 157163 w 309563"/>
                <a:gd name="connsiteY38" fmla="*/ 112713 h 338138"/>
                <a:gd name="connsiteX39" fmla="*/ 165100 w 309563"/>
                <a:gd name="connsiteY39" fmla="*/ 112713 h 338138"/>
                <a:gd name="connsiteX40" fmla="*/ 165100 w 309563"/>
                <a:gd name="connsiteY40" fmla="*/ 85726 h 338138"/>
                <a:gd name="connsiteX41" fmla="*/ 176213 w 309563"/>
                <a:gd name="connsiteY41" fmla="*/ 107951 h 338138"/>
                <a:gd name="connsiteX42" fmla="*/ 180976 w 309563"/>
                <a:gd name="connsiteY42" fmla="*/ 107951 h 338138"/>
                <a:gd name="connsiteX43" fmla="*/ 192088 w 309563"/>
                <a:gd name="connsiteY43" fmla="*/ 85726 h 338138"/>
                <a:gd name="connsiteX44" fmla="*/ 192088 w 309563"/>
                <a:gd name="connsiteY44" fmla="*/ 112713 h 338138"/>
                <a:gd name="connsiteX45" fmla="*/ 200026 w 309563"/>
                <a:gd name="connsiteY45" fmla="*/ 112713 h 338138"/>
                <a:gd name="connsiteX46" fmla="*/ 200026 w 309563"/>
                <a:gd name="connsiteY46" fmla="*/ 68263 h 338138"/>
                <a:gd name="connsiteX47" fmla="*/ 192088 w 309563"/>
                <a:gd name="connsiteY47" fmla="*/ 68263 h 338138"/>
                <a:gd name="connsiteX48" fmla="*/ 179388 w 309563"/>
                <a:gd name="connsiteY48" fmla="*/ 93663 h 338138"/>
                <a:gd name="connsiteX49" fmla="*/ 163513 w 309563"/>
                <a:gd name="connsiteY49" fmla="*/ 68263 h 338138"/>
                <a:gd name="connsiteX50" fmla="*/ 221456 w 309563"/>
                <a:gd name="connsiteY50" fmla="*/ 20638 h 338138"/>
                <a:gd name="connsiteX51" fmla="*/ 309563 w 309563"/>
                <a:gd name="connsiteY51" fmla="*/ 89928 h 338138"/>
                <a:gd name="connsiteX52" fmla="*/ 221456 w 309563"/>
                <a:gd name="connsiteY52" fmla="*/ 160525 h 338138"/>
                <a:gd name="connsiteX53" fmla="*/ 216196 w 309563"/>
                <a:gd name="connsiteY53" fmla="*/ 160525 h 338138"/>
                <a:gd name="connsiteX54" fmla="*/ 159650 w 309563"/>
                <a:gd name="connsiteY54" fmla="*/ 176213 h 338138"/>
                <a:gd name="connsiteX55" fmla="*/ 153075 w 309563"/>
                <a:gd name="connsiteY55" fmla="*/ 174906 h 338138"/>
                <a:gd name="connsiteX56" fmla="*/ 150445 w 309563"/>
                <a:gd name="connsiteY56" fmla="*/ 172291 h 338138"/>
                <a:gd name="connsiteX57" fmla="*/ 151760 w 309563"/>
                <a:gd name="connsiteY57" fmla="*/ 168369 h 338138"/>
                <a:gd name="connsiteX58" fmla="*/ 167540 w 309563"/>
                <a:gd name="connsiteY58" fmla="*/ 146144 h 338138"/>
                <a:gd name="connsiteX59" fmla="*/ 133350 w 309563"/>
                <a:gd name="connsiteY59" fmla="*/ 89928 h 338138"/>
                <a:gd name="connsiteX60" fmla="*/ 221456 w 309563"/>
                <a:gd name="connsiteY60" fmla="*/ 20638 h 338138"/>
                <a:gd name="connsiteX61" fmla="*/ 66675 w 309563"/>
                <a:gd name="connsiteY61" fmla="*/ 19050 h 338138"/>
                <a:gd name="connsiteX62" fmla="*/ 66675 w 309563"/>
                <a:gd name="connsiteY62" fmla="*/ 30163 h 338138"/>
                <a:gd name="connsiteX63" fmla="*/ 127000 w 309563"/>
                <a:gd name="connsiteY63" fmla="*/ 30163 h 338138"/>
                <a:gd name="connsiteX64" fmla="*/ 127000 w 309563"/>
                <a:gd name="connsiteY64" fmla="*/ 19050 h 338138"/>
                <a:gd name="connsiteX65" fmla="*/ 26531 w 309563"/>
                <a:gd name="connsiteY65" fmla="*/ 0 h 338138"/>
                <a:gd name="connsiteX66" fmla="*/ 45102 w 309563"/>
                <a:gd name="connsiteY66" fmla="*/ 0 h 338138"/>
                <a:gd name="connsiteX67" fmla="*/ 50408 w 309563"/>
                <a:gd name="connsiteY67" fmla="*/ 5283 h 338138"/>
                <a:gd name="connsiteX68" fmla="*/ 184389 w 309563"/>
                <a:gd name="connsiteY68" fmla="*/ 5283 h 338138"/>
                <a:gd name="connsiteX69" fmla="*/ 193675 w 309563"/>
                <a:gd name="connsiteY69" fmla="*/ 13208 h 338138"/>
                <a:gd name="connsiteX70" fmla="*/ 148572 w 309563"/>
                <a:gd name="connsiteY70" fmla="*/ 33021 h 338138"/>
                <a:gd name="connsiteX71" fmla="*/ 135307 w 309563"/>
                <a:gd name="connsiteY71" fmla="*/ 44909 h 338138"/>
                <a:gd name="connsiteX72" fmla="*/ 30510 w 309563"/>
                <a:gd name="connsiteY72" fmla="*/ 44909 h 338138"/>
                <a:gd name="connsiteX73" fmla="*/ 30510 w 309563"/>
                <a:gd name="connsiteY73" fmla="*/ 283983 h 338138"/>
                <a:gd name="connsiteX74" fmla="*/ 163164 w 309563"/>
                <a:gd name="connsiteY74" fmla="*/ 283983 h 338138"/>
                <a:gd name="connsiteX75" fmla="*/ 163164 w 309563"/>
                <a:gd name="connsiteY75" fmla="*/ 187561 h 338138"/>
                <a:gd name="connsiteX76" fmla="*/ 193675 w 309563"/>
                <a:gd name="connsiteY76" fmla="*/ 180957 h 338138"/>
                <a:gd name="connsiteX77" fmla="*/ 193675 w 309563"/>
                <a:gd name="connsiteY77" fmla="*/ 328892 h 338138"/>
                <a:gd name="connsiteX78" fmla="*/ 184389 w 309563"/>
                <a:gd name="connsiteY78" fmla="*/ 338138 h 338138"/>
                <a:gd name="connsiteX79" fmla="*/ 9286 w 309563"/>
                <a:gd name="connsiteY79" fmla="*/ 338138 h 338138"/>
                <a:gd name="connsiteX80" fmla="*/ 0 w 309563"/>
                <a:gd name="connsiteY80" fmla="*/ 328892 h 338138"/>
                <a:gd name="connsiteX81" fmla="*/ 0 w 309563"/>
                <a:gd name="connsiteY81" fmla="*/ 14529 h 338138"/>
                <a:gd name="connsiteX82" fmla="*/ 9286 w 309563"/>
                <a:gd name="connsiteY82" fmla="*/ 5283 h 338138"/>
                <a:gd name="connsiteX83" fmla="*/ 21224 w 309563"/>
                <a:gd name="connsiteY83" fmla="*/ 5283 h 338138"/>
                <a:gd name="connsiteX84" fmla="*/ 26531 w 309563"/>
                <a:gd name="connsiteY8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09563" h="338138">
                  <a:moveTo>
                    <a:pt x="96838" y="300038"/>
                  </a:moveTo>
                  <a:cubicBezTo>
                    <a:pt x="90700" y="300038"/>
                    <a:pt x="85725" y="304658"/>
                    <a:pt x="85725" y="310357"/>
                  </a:cubicBezTo>
                  <a:cubicBezTo>
                    <a:pt x="85725" y="316056"/>
                    <a:pt x="90700" y="320676"/>
                    <a:pt x="96838" y="320676"/>
                  </a:cubicBezTo>
                  <a:cubicBezTo>
                    <a:pt x="102976" y="320676"/>
                    <a:pt x="107951" y="316056"/>
                    <a:pt x="107951" y="310357"/>
                  </a:cubicBezTo>
                  <a:cubicBezTo>
                    <a:pt x="107951" y="304658"/>
                    <a:pt x="102976" y="300038"/>
                    <a:pt x="96838" y="300038"/>
                  </a:cubicBezTo>
                  <a:close/>
                  <a:moveTo>
                    <a:pt x="206375" y="68263"/>
                  </a:moveTo>
                  <a:lnTo>
                    <a:pt x="206375" y="112713"/>
                  </a:lnTo>
                  <a:lnTo>
                    <a:pt x="214312" y="112713"/>
                  </a:lnTo>
                  <a:lnTo>
                    <a:pt x="214312" y="85726"/>
                  </a:lnTo>
                  <a:lnTo>
                    <a:pt x="225425" y="107951"/>
                  </a:lnTo>
                  <a:lnTo>
                    <a:pt x="230188" y="107951"/>
                  </a:lnTo>
                  <a:lnTo>
                    <a:pt x="241300" y="85726"/>
                  </a:lnTo>
                  <a:lnTo>
                    <a:pt x="241300" y="112713"/>
                  </a:lnTo>
                  <a:lnTo>
                    <a:pt x="249238" y="112713"/>
                  </a:lnTo>
                  <a:lnTo>
                    <a:pt x="249238" y="103562"/>
                  </a:lnTo>
                  <a:cubicBezTo>
                    <a:pt x="249238" y="103562"/>
                    <a:pt x="249238" y="103562"/>
                    <a:pt x="251925" y="106176"/>
                  </a:cubicBezTo>
                  <a:cubicBezTo>
                    <a:pt x="255955" y="110099"/>
                    <a:pt x="261328" y="112713"/>
                    <a:pt x="266701" y="112713"/>
                  </a:cubicBezTo>
                  <a:cubicBezTo>
                    <a:pt x="277447" y="112713"/>
                    <a:pt x="284163" y="107484"/>
                    <a:pt x="284163" y="99640"/>
                  </a:cubicBezTo>
                  <a:cubicBezTo>
                    <a:pt x="284163" y="90488"/>
                    <a:pt x="276104" y="87874"/>
                    <a:pt x="269387" y="85259"/>
                  </a:cubicBezTo>
                  <a:cubicBezTo>
                    <a:pt x="262671" y="83951"/>
                    <a:pt x="261328" y="82644"/>
                    <a:pt x="261328" y="80029"/>
                  </a:cubicBezTo>
                  <a:cubicBezTo>
                    <a:pt x="261328" y="77415"/>
                    <a:pt x="265357" y="76107"/>
                    <a:pt x="268044" y="76107"/>
                  </a:cubicBezTo>
                  <a:cubicBezTo>
                    <a:pt x="270731" y="76107"/>
                    <a:pt x="274760" y="76107"/>
                    <a:pt x="276104" y="77415"/>
                  </a:cubicBezTo>
                  <a:cubicBezTo>
                    <a:pt x="276104" y="77415"/>
                    <a:pt x="276104" y="77415"/>
                    <a:pt x="278790" y="80029"/>
                  </a:cubicBezTo>
                  <a:cubicBezTo>
                    <a:pt x="278790" y="80029"/>
                    <a:pt x="278790" y="80029"/>
                    <a:pt x="284163" y="73493"/>
                  </a:cubicBezTo>
                  <a:cubicBezTo>
                    <a:pt x="284163" y="73493"/>
                    <a:pt x="284163" y="73493"/>
                    <a:pt x="280133" y="70878"/>
                  </a:cubicBezTo>
                  <a:cubicBezTo>
                    <a:pt x="277447" y="69571"/>
                    <a:pt x="273417" y="68263"/>
                    <a:pt x="268044" y="68263"/>
                  </a:cubicBezTo>
                  <a:cubicBezTo>
                    <a:pt x="258641" y="68263"/>
                    <a:pt x="251925" y="72185"/>
                    <a:pt x="251925" y="80029"/>
                  </a:cubicBezTo>
                  <a:cubicBezTo>
                    <a:pt x="251925" y="89181"/>
                    <a:pt x="261328" y="91796"/>
                    <a:pt x="266701" y="93103"/>
                  </a:cubicBezTo>
                  <a:cubicBezTo>
                    <a:pt x="273417" y="95718"/>
                    <a:pt x="276104" y="97025"/>
                    <a:pt x="276104" y="99640"/>
                  </a:cubicBezTo>
                  <a:cubicBezTo>
                    <a:pt x="276104" y="103562"/>
                    <a:pt x="270731" y="103562"/>
                    <a:pt x="266701" y="103562"/>
                  </a:cubicBezTo>
                  <a:cubicBezTo>
                    <a:pt x="264014" y="103562"/>
                    <a:pt x="259984" y="102254"/>
                    <a:pt x="257298" y="100947"/>
                  </a:cubicBezTo>
                  <a:cubicBezTo>
                    <a:pt x="257298" y="100947"/>
                    <a:pt x="257298" y="100947"/>
                    <a:pt x="254611" y="97025"/>
                  </a:cubicBezTo>
                  <a:cubicBezTo>
                    <a:pt x="254611" y="97025"/>
                    <a:pt x="254611" y="97025"/>
                    <a:pt x="249238" y="103562"/>
                  </a:cubicBezTo>
                  <a:lnTo>
                    <a:pt x="249238" y="68263"/>
                  </a:lnTo>
                  <a:lnTo>
                    <a:pt x="241300" y="68263"/>
                  </a:lnTo>
                  <a:lnTo>
                    <a:pt x="227012" y="93663"/>
                  </a:lnTo>
                  <a:lnTo>
                    <a:pt x="214312" y="68263"/>
                  </a:lnTo>
                  <a:close/>
                  <a:moveTo>
                    <a:pt x="157163" y="68263"/>
                  </a:moveTo>
                  <a:lnTo>
                    <a:pt x="157163" y="112713"/>
                  </a:lnTo>
                  <a:lnTo>
                    <a:pt x="165100" y="112713"/>
                  </a:lnTo>
                  <a:lnTo>
                    <a:pt x="165100" y="85726"/>
                  </a:lnTo>
                  <a:lnTo>
                    <a:pt x="176213" y="107951"/>
                  </a:lnTo>
                  <a:lnTo>
                    <a:pt x="180976" y="107951"/>
                  </a:lnTo>
                  <a:lnTo>
                    <a:pt x="192088" y="85726"/>
                  </a:lnTo>
                  <a:lnTo>
                    <a:pt x="192088" y="112713"/>
                  </a:lnTo>
                  <a:lnTo>
                    <a:pt x="200026" y="112713"/>
                  </a:lnTo>
                  <a:lnTo>
                    <a:pt x="200026" y="68263"/>
                  </a:lnTo>
                  <a:lnTo>
                    <a:pt x="192088" y="68263"/>
                  </a:lnTo>
                  <a:lnTo>
                    <a:pt x="179388" y="93663"/>
                  </a:lnTo>
                  <a:lnTo>
                    <a:pt x="163513" y="68263"/>
                  </a:lnTo>
                  <a:close/>
                  <a:moveTo>
                    <a:pt x="221456" y="20638"/>
                  </a:moveTo>
                  <a:cubicBezTo>
                    <a:pt x="270113" y="20638"/>
                    <a:pt x="309563" y="52014"/>
                    <a:pt x="309563" y="89928"/>
                  </a:cubicBezTo>
                  <a:cubicBezTo>
                    <a:pt x="309563" y="129149"/>
                    <a:pt x="270113" y="160525"/>
                    <a:pt x="221456" y="160525"/>
                  </a:cubicBezTo>
                  <a:cubicBezTo>
                    <a:pt x="218826" y="160525"/>
                    <a:pt x="217511" y="160525"/>
                    <a:pt x="216196" y="160525"/>
                  </a:cubicBezTo>
                  <a:cubicBezTo>
                    <a:pt x="189896" y="173599"/>
                    <a:pt x="170170" y="176213"/>
                    <a:pt x="159650" y="176213"/>
                  </a:cubicBezTo>
                  <a:cubicBezTo>
                    <a:pt x="155705" y="176213"/>
                    <a:pt x="154390" y="174906"/>
                    <a:pt x="153075" y="174906"/>
                  </a:cubicBezTo>
                  <a:cubicBezTo>
                    <a:pt x="151760" y="174906"/>
                    <a:pt x="150445" y="173599"/>
                    <a:pt x="150445" y="172291"/>
                  </a:cubicBezTo>
                  <a:cubicBezTo>
                    <a:pt x="149130" y="170984"/>
                    <a:pt x="150445" y="169676"/>
                    <a:pt x="151760" y="168369"/>
                  </a:cubicBezTo>
                  <a:cubicBezTo>
                    <a:pt x="163595" y="157910"/>
                    <a:pt x="166225" y="150066"/>
                    <a:pt x="167540" y="146144"/>
                  </a:cubicBezTo>
                  <a:cubicBezTo>
                    <a:pt x="145185" y="133071"/>
                    <a:pt x="133350" y="112153"/>
                    <a:pt x="133350" y="89928"/>
                  </a:cubicBezTo>
                  <a:cubicBezTo>
                    <a:pt x="133350" y="52014"/>
                    <a:pt x="172800" y="20638"/>
                    <a:pt x="221456" y="20638"/>
                  </a:cubicBezTo>
                  <a:close/>
                  <a:moveTo>
                    <a:pt x="66675" y="19050"/>
                  </a:moveTo>
                  <a:lnTo>
                    <a:pt x="66675" y="30163"/>
                  </a:lnTo>
                  <a:lnTo>
                    <a:pt x="127000" y="30163"/>
                  </a:lnTo>
                  <a:lnTo>
                    <a:pt x="127000" y="19050"/>
                  </a:lnTo>
                  <a:close/>
                  <a:moveTo>
                    <a:pt x="26531" y="0"/>
                  </a:moveTo>
                  <a:cubicBezTo>
                    <a:pt x="26531" y="0"/>
                    <a:pt x="26531" y="0"/>
                    <a:pt x="45102" y="0"/>
                  </a:cubicBezTo>
                  <a:cubicBezTo>
                    <a:pt x="47755" y="0"/>
                    <a:pt x="50408" y="2641"/>
                    <a:pt x="50408" y="5283"/>
                  </a:cubicBezTo>
                  <a:cubicBezTo>
                    <a:pt x="50408" y="5283"/>
                    <a:pt x="50408" y="5283"/>
                    <a:pt x="184389" y="5283"/>
                  </a:cubicBezTo>
                  <a:cubicBezTo>
                    <a:pt x="188369" y="5283"/>
                    <a:pt x="192348" y="9246"/>
                    <a:pt x="193675" y="13208"/>
                  </a:cubicBezTo>
                  <a:cubicBezTo>
                    <a:pt x="176430" y="17171"/>
                    <a:pt x="160511" y="23775"/>
                    <a:pt x="148572" y="33021"/>
                  </a:cubicBezTo>
                  <a:cubicBezTo>
                    <a:pt x="143266" y="36984"/>
                    <a:pt x="139287" y="40946"/>
                    <a:pt x="135307" y="44909"/>
                  </a:cubicBezTo>
                  <a:cubicBezTo>
                    <a:pt x="135307" y="44909"/>
                    <a:pt x="135307" y="44909"/>
                    <a:pt x="30510" y="44909"/>
                  </a:cubicBezTo>
                  <a:cubicBezTo>
                    <a:pt x="30510" y="44909"/>
                    <a:pt x="30510" y="44909"/>
                    <a:pt x="30510" y="283983"/>
                  </a:cubicBezTo>
                  <a:cubicBezTo>
                    <a:pt x="30510" y="283983"/>
                    <a:pt x="30510" y="283983"/>
                    <a:pt x="163164" y="283983"/>
                  </a:cubicBezTo>
                  <a:lnTo>
                    <a:pt x="163164" y="187561"/>
                  </a:lnTo>
                  <a:cubicBezTo>
                    <a:pt x="172450" y="187561"/>
                    <a:pt x="181736" y="184919"/>
                    <a:pt x="193675" y="180957"/>
                  </a:cubicBezTo>
                  <a:cubicBezTo>
                    <a:pt x="193675" y="180957"/>
                    <a:pt x="193675" y="180957"/>
                    <a:pt x="193675" y="328892"/>
                  </a:cubicBezTo>
                  <a:cubicBezTo>
                    <a:pt x="193675" y="334176"/>
                    <a:pt x="189695" y="338138"/>
                    <a:pt x="184389" y="338138"/>
                  </a:cubicBezTo>
                  <a:cubicBezTo>
                    <a:pt x="184389" y="338138"/>
                    <a:pt x="184389" y="338138"/>
                    <a:pt x="9286" y="338138"/>
                  </a:cubicBezTo>
                  <a:cubicBezTo>
                    <a:pt x="3979" y="338138"/>
                    <a:pt x="0" y="334176"/>
                    <a:pt x="0" y="328892"/>
                  </a:cubicBezTo>
                  <a:cubicBezTo>
                    <a:pt x="0" y="328892"/>
                    <a:pt x="0" y="328892"/>
                    <a:pt x="0" y="14529"/>
                  </a:cubicBezTo>
                  <a:cubicBezTo>
                    <a:pt x="0" y="9246"/>
                    <a:pt x="3979" y="5283"/>
                    <a:pt x="9286" y="5283"/>
                  </a:cubicBezTo>
                  <a:cubicBezTo>
                    <a:pt x="9286" y="5283"/>
                    <a:pt x="9286" y="5283"/>
                    <a:pt x="21224" y="5283"/>
                  </a:cubicBezTo>
                  <a:cubicBezTo>
                    <a:pt x="21224" y="2641"/>
                    <a:pt x="23877" y="0"/>
                    <a:pt x="26531" y="0"/>
                  </a:cubicBezTo>
                  <a:close/>
                </a:path>
              </a:pathLst>
            </a:custGeom>
            <a:solidFill>
              <a:schemeClr val="bg1"/>
            </a:solidFill>
            <a:ln>
              <a:noFill/>
            </a:ln>
          </p:spPr>
          <p:txBody>
            <a:bodyPr anchor="ctr"/>
            <a:lstStyle/>
            <a:p>
              <a:pPr algn="ctr"/>
              <a:endParaRPr>
                <a:cs typeface="+mn-ea"/>
                <a:sym typeface="+mn-lt"/>
              </a:endParaRPr>
            </a:p>
          </p:txBody>
        </p:sp>
        <p:sp>
          <p:nvSpPr>
            <p:cNvPr id="28" name="Freeform: Shape 82"/>
            <p:cNvSpPr>
              <a:spLocks noChangeAspect="1"/>
            </p:cNvSpPr>
            <p:nvPr/>
          </p:nvSpPr>
          <p:spPr bwMode="auto">
            <a:xfrm>
              <a:off x="6757550" y="2585480"/>
              <a:ext cx="309433" cy="446256"/>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p:spPr>
          <p:txBody>
            <a:bodyPr anchor="ctr"/>
            <a:lstStyle/>
            <a:p>
              <a:pPr algn="ctr"/>
              <a:endParaRPr>
                <a:cs typeface="+mn-ea"/>
                <a:sym typeface="+mn-lt"/>
              </a:endParaRPr>
            </a:p>
          </p:txBody>
        </p:sp>
        <p:sp>
          <p:nvSpPr>
            <p:cNvPr id="29" name="Freeform: Shape 91"/>
            <p:cNvSpPr>
              <a:spLocks noChangeAspect="1"/>
            </p:cNvSpPr>
            <p:nvPr/>
          </p:nvSpPr>
          <p:spPr bwMode="auto">
            <a:xfrm>
              <a:off x="5335947" y="4137789"/>
              <a:ext cx="446256" cy="360357"/>
            </a:xfrm>
            <a:custGeom>
              <a:avLst/>
              <a:gdLst>
                <a:gd name="connsiteX0" fmla="*/ 17107 w 338138"/>
                <a:gd name="connsiteY0" fmla="*/ 212725 h 273051"/>
                <a:gd name="connsiteX1" fmla="*/ 200025 w 338138"/>
                <a:gd name="connsiteY1" fmla="*/ 212725 h 273051"/>
                <a:gd name="connsiteX2" fmla="*/ 200025 w 338138"/>
                <a:gd name="connsiteY2" fmla="*/ 247650 h 273051"/>
                <a:gd name="connsiteX3" fmla="*/ 17107 w 338138"/>
                <a:gd name="connsiteY3" fmla="*/ 247650 h 273051"/>
                <a:gd name="connsiteX4" fmla="*/ 0 w 338138"/>
                <a:gd name="connsiteY4" fmla="*/ 230188 h 273051"/>
                <a:gd name="connsiteX5" fmla="*/ 17107 w 338138"/>
                <a:gd name="connsiteY5" fmla="*/ 212725 h 273051"/>
                <a:gd name="connsiteX6" fmla="*/ 248124 w 338138"/>
                <a:gd name="connsiteY6" fmla="*/ 127000 h 273051"/>
                <a:gd name="connsiteX7" fmla="*/ 242888 w 338138"/>
                <a:gd name="connsiteY7" fmla="*/ 132292 h 273051"/>
                <a:gd name="connsiteX8" fmla="*/ 242888 w 338138"/>
                <a:gd name="connsiteY8" fmla="*/ 232833 h 273051"/>
                <a:gd name="connsiteX9" fmla="*/ 248124 w 338138"/>
                <a:gd name="connsiteY9" fmla="*/ 238125 h 273051"/>
                <a:gd name="connsiteX10" fmla="*/ 312265 w 338138"/>
                <a:gd name="connsiteY10" fmla="*/ 238125 h 273051"/>
                <a:gd name="connsiteX11" fmla="*/ 317501 w 338138"/>
                <a:gd name="connsiteY11" fmla="*/ 232833 h 273051"/>
                <a:gd name="connsiteX12" fmla="*/ 317501 w 338138"/>
                <a:gd name="connsiteY12" fmla="*/ 132292 h 273051"/>
                <a:gd name="connsiteX13" fmla="*/ 312265 w 338138"/>
                <a:gd name="connsiteY13" fmla="*/ 127000 h 273051"/>
                <a:gd name="connsiteX14" fmla="*/ 248124 w 338138"/>
                <a:gd name="connsiteY14" fmla="*/ 127000 h 273051"/>
                <a:gd name="connsiteX15" fmla="*/ 63687 w 338138"/>
                <a:gd name="connsiteY15" fmla="*/ 111125 h 273051"/>
                <a:gd name="connsiteX16" fmla="*/ 95063 w 338138"/>
                <a:gd name="connsiteY16" fmla="*/ 111125 h 273051"/>
                <a:gd name="connsiteX17" fmla="*/ 101600 w 338138"/>
                <a:gd name="connsiteY17" fmla="*/ 116205 h 273051"/>
                <a:gd name="connsiteX18" fmla="*/ 101600 w 338138"/>
                <a:gd name="connsiteY18" fmla="*/ 142875 h 273051"/>
                <a:gd name="connsiteX19" fmla="*/ 95063 w 338138"/>
                <a:gd name="connsiteY19" fmla="*/ 149225 h 273051"/>
                <a:gd name="connsiteX20" fmla="*/ 63687 w 338138"/>
                <a:gd name="connsiteY20" fmla="*/ 149225 h 273051"/>
                <a:gd name="connsiteX21" fmla="*/ 57150 w 338138"/>
                <a:gd name="connsiteY21" fmla="*/ 142875 h 273051"/>
                <a:gd name="connsiteX22" fmla="*/ 57150 w 338138"/>
                <a:gd name="connsiteY22" fmla="*/ 116205 h 273051"/>
                <a:gd name="connsiteX23" fmla="*/ 63687 w 338138"/>
                <a:gd name="connsiteY23" fmla="*/ 111125 h 273051"/>
                <a:gd name="connsiteX24" fmla="*/ 240687 w 338138"/>
                <a:gd name="connsiteY24" fmla="*/ 103188 h 273051"/>
                <a:gd name="connsiteX25" fmla="*/ 319701 w 338138"/>
                <a:gd name="connsiteY25" fmla="*/ 103188 h 273051"/>
                <a:gd name="connsiteX26" fmla="*/ 338138 w 338138"/>
                <a:gd name="connsiteY26" fmla="*/ 120306 h 273051"/>
                <a:gd name="connsiteX27" fmla="*/ 338138 w 338138"/>
                <a:gd name="connsiteY27" fmla="*/ 254616 h 273051"/>
                <a:gd name="connsiteX28" fmla="*/ 319701 w 338138"/>
                <a:gd name="connsiteY28" fmla="*/ 273051 h 273051"/>
                <a:gd name="connsiteX29" fmla="*/ 240687 w 338138"/>
                <a:gd name="connsiteY29" fmla="*/ 273051 h 273051"/>
                <a:gd name="connsiteX30" fmla="*/ 222250 w 338138"/>
                <a:gd name="connsiteY30" fmla="*/ 254616 h 273051"/>
                <a:gd name="connsiteX31" fmla="*/ 222250 w 338138"/>
                <a:gd name="connsiteY31" fmla="*/ 120306 h 273051"/>
                <a:gd name="connsiteX32" fmla="*/ 240687 w 338138"/>
                <a:gd name="connsiteY32" fmla="*/ 103188 h 273051"/>
                <a:gd name="connsiteX33" fmla="*/ 130595 w 338138"/>
                <a:gd name="connsiteY33" fmla="*/ 76200 h 273051"/>
                <a:gd name="connsiteX34" fmla="*/ 163093 w 338138"/>
                <a:gd name="connsiteY34" fmla="*/ 76200 h 273051"/>
                <a:gd name="connsiteX35" fmla="*/ 169863 w 338138"/>
                <a:gd name="connsiteY35" fmla="*/ 82720 h 273051"/>
                <a:gd name="connsiteX36" fmla="*/ 169863 w 338138"/>
                <a:gd name="connsiteY36" fmla="*/ 142705 h 273051"/>
                <a:gd name="connsiteX37" fmla="*/ 163093 w 338138"/>
                <a:gd name="connsiteY37" fmla="*/ 149225 h 273051"/>
                <a:gd name="connsiteX38" fmla="*/ 130595 w 338138"/>
                <a:gd name="connsiteY38" fmla="*/ 149225 h 273051"/>
                <a:gd name="connsiteX39" fmla="*/ 123825 w 338138"/>
                <a:gd name="connsiteY39" fmla="*/ 142705 h 273051"/>
                <a:gd name="connsiteX40" fmla="*/ 123825 w 338138"/>
                <a:gd name="connsiteY40" fmla="*/ 82720 h 273051"/>
                <a:gd name="connsiteX41" fmla="*/ 130595 w 338138"/>
                <a:gd name="connsiteY41" fmla="*/ 76200 h 273051"/>
                <a:gd name="connsiteX42" fmla="*/ 198625 w 338138"/>
                <a:gd name="connsiteY42" fmla="*/ 42863 h 273051"/>
                <a:gd name="connsiteX43" fmla="*/ 230001 w 338138"/>
                <a:gd name="connsiteY43" fmla="*/ 42863 h 273051"/>
                <a:gd name="connsiteX44" fmla="*/ 236538 w 338138"/>
                <a:gd name="connsiteY44" fmla="*/ 49429 h 273051"/>
                <a:gd name="connsiteX45" fmla="*/ 236538 w 338138"/>
                <a:gd name="connsiteY45" fmla="*/ 80944 h 273051"/>
                <a:gd name="connsiteX46" fmla="*/ 201239 w 338138"/>
                <a:gd name="connsiteY46" fmla="*/ 120337 h 273051"/>
                <a:gd name="connsiteX47" fmla="*/ 201239 w 338138"/>
                <a:gd name="connsiteY47" fmla="*/ 149226 h 273051"/>
                <a:gd name="connsiteX48" fmla="*/ 198625 w 338138"/>
                <a:gd name="connsiteY48" fmla="*/ 149226 h 273051"/>
                <a:gd name="connsiteX49" fmla="*/ 192088 w 338138"/>
                <a:gd name="connsiteY49" fmla="*/ 142660 h 273051"/>
                <a:gd name="connsiteX50" fmla="*/ 192088 w 338138"/>
                <a:gd name="connsiteY50" fmla="*/ 49429 h 273051"/>
                <a:gd name="connsiteX51" fmla="*/ 198625 w 338138"/>
                <a:gd name="connsiteY51" fmla="*/ 42863 h 273051"/>
                <a:gd name="connsiteX52" fmla="*/ 25357 w 338138"/>
                <a:gd name="connsiteY52" fmla="*/ 0 h 273051"/>
                <a:gd name="connsiteX53" fmla="*/ 268332 w 338138"/>
                <a:gd name="connsiteY53" fmla="*/ 0 h 273051"/>
                <a:gd name="connsiteX54" fmla="*/ 292101 w 338138"/>
                <a:gd name="connsiteY54" fmla="*/ 23655 h 273051"/>
                <a:gd name="connsiteX55" fmla="*/ 292101 w 338138"/>
                <a:gd name="connsiteY55" fmla="*/ 81478 h 273051"/>
                <a:gd name="connsiteX56" fmla="*/ 269652 w 338138"/>
                <a:gd name="connsiteY56" fmla="*/ 81478 h 273051"/>
                <a:gd name="connsiteX57" fmla="*/ 269652 w 338138"/>
                <a:gd name="connsiteY57" fmla="*/ 23655 h 273051"/>
                <a:gd name="connsiteX58" fmla="*/ 268332 w 338138"/>
                <a:gd name="connsiteY58" fmla="*/ 22341 h 273051"/>
                <a:gd name="connsiteX59" fmla="*/ 25357 w 338138"/>
                <a:gd name="connsiteY59" fmla="*/ 22341 h 273051"/>
                <a:gd name="connsiteX60" fmla="*/ 24037 w 338138"/>
                <a:gd name="connsiteY60" fmla="*/ 23655 h 273051"/>
                <a:gd name="connsiteX61" fmla="*/ 24037 w 338138"/>
                <a:gd name="connsiteY61" fmla="*/ 176097 h 273051"/>
                <a:gd name="connsiteX62" fmla="*/ 25357 w 338138"/>
                <a:gd name="connsiteY62" fmla="*/ 176097 h 273051"/>
                <a:gd name="connsiteX63" fmla="*/ 200985 w 338138"/>
                <a:gd name="connsiteY63" fmla="*/ 176097 h 273051"/>
                <a:gd name="connsiteX64" fmla="*/ 200985 w 338138"/>
                <a:gd name="connsiteY64" fmla="*/ 198438 h 273051"/>
                <a:gd name="connsiteX65" fmla="*/ 25357 w 338138"/>
                <a:gd name="connsiteY65" fmla="*/ 198438 h 273051"/>
                <a:gd name="connsiteX66" fmla="*/ 1588 w 338138"/>
                <a:gd name="connsiteY66" fmla="*/ 176097 h 273051"/>
                <a:gd name="connsiteX67" fmla="*/ 1588 w 338138"/>
                <a:gd name="connsiteY67" fmla="*/ 23655 h 273051"/>
                <a:gd name="connsiteX68" fmla="*/ 25357 w 338138"/>
                <a:gd name="connsiteY68" fmla="*/ 0 h 27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38138" h="273051">
                  <a:moveTo>
                    <a:pt x="17107" y="212725"/>
                  </a:moveTo>
                  <a:cubicBezTo>
                    <a:pt x="17107" y="212725"/>
                    <a:pt x="17107" y="212725"/>
                    <a:pt x="200025" y="212725"/>
                  </a:cubicBezTo>
                  <a:cubicBezTo>
                    <a:pt x="200025" y="212725"/>
                    <a:pt x="200025" y="212725"/>
                    <a:pt x="200025" y="247650"/>
                  </a:cubicBezTo>
                  <a:cubicBezTo>
                    <a:pt x="200025" y="247650"/>
                    <a:pt x="200025" y="247650"/>
                    <a:pt x="17107" y="247650"/>
                  </a:cubicBezTo>
                  <a:cubicBezTo>
                    <a:pt x="7896" y="247650"/>
                    <a:pt x="0" y="239590"/>
                    <a:pt x="0" y="230188"/>
                  </a:cubicBezTo>
                  <a:cubicBezTo>
                    <a:pt x="0" y="220785"/>
                    <a:pt x="7896" y="212725"/>
                    <a:pt x="17107" y="212725"/>
                  </a:cubicBezTo>
                  <a:close/>
                  <a:moveTo>
                    <a:pt x="248124" y="127000"/>
                  </a:moveTo>
                  <a:cubicBezTo>
                    <a:pt x="245506" y="127000"/>
                    <a:pt x="242888" y="129646"/>
                    <a:pt x="242888" y="132292"/>
                  </a:cubicBezTo>
                  <a:cubicBezTo>
                    <a:pt x="242888" y="132292"/>
                    <a:pt x="242888" y="132292"/>
                    <a:pt x="242888" y="232833"/>
                  </a:cubicBezTo>
                  <a:cubicBezTo>
                    <a:pt x="242888" y="235479"/>
                    <a:pt x="245506" y="238125"/>
                    <a:pt x="248124" y="238125"/>
                  </a:cubicBezTo>
                  <a:cubicBezTo>
                    <a:pt x="248124" y="238125"/>
                    <a:pt x="248124" y="238125"/>
                    <a:pt x="312265" y="238125"/>
                  </a:cubicBezTo>
                  <a:cubicBezTo>
                    <a:pt x="314883" y="238125"/>
                    <a:pt x="317501" y="235479"/>
                    <a:pt x="317501" y="232833"/>
                  </a:cubicBezTo>
                  <a:lnTo>
                    <a:pt x="317501" y="132292"/>
                  </a:lnTo>
                  <a:cubicBezTo>
                    <a:pt x="317501" y="129646"/>
                    <a:pt x="314883" y="127000"/>
                    <a:pt x="312265" y="127000"/>
                  </a:cubicBezTo>
                  <a:cubicBezTo>
                    <a:pt x="312265" y="127000"/>
                    <a:pt x="312265" y="127000"/>
                    <a:pt x="248124" y="127000"/>
                  </a:cubicBezTo>
                  <a:close/>
                  <a:moveTo>
                    <a:pt x="63687" y="111125"/>
                  </a:moveTo>
                  <a:lnTo>
                    <a:pt x="95063" y="111125"/>
                  </a:lnTo>
                  <a:cubicBezTo>
                    <a:pt x="98985" y="111125"/>
                    <a:pt x="101600" y="113665"/>
                    <a:pt x="101600" y="116205"/>
                  </a:cubicBezTo>
                  <a:cubicBezTo>
                    <a:pt x="101600" y="116205"/>
                    <a:pt x="101600" y="116205"/>
                    <a:pt x="101600" y="142875"/>
                  </a:cubicBezTo>
                  <a:cubicBezTo>
                    <a:pt x="101600" y="146685"/>
                    <a:pt x="98985" y="149225"/>
                    <a:pt x="95063" y="149225"/>
                  </a:cubicBezTo>
                  <a:cubicBezTo>
                    <a:pt x="95063" y="149225"/>
                    <a:pt x="95063" y="149225"/>
                    <a:pt x="63687" y="149225"/>
                  </a:cubicBezTo>
                  <a:cubicBezTo>
                    <a:pt x="59765" y="149225"/>
                    <a:pt x="57150" y="146685"/>
                    <a:pt x="57150" y="142875"/>
                  </a:cubicBezTo>
                  <a:cubicBezTo>
                    <a:pt x="57150" y="142875"/>
                    <a:pt x="57150" y="142875"/>
                    <a:pt x="57150" y="116205"/>
                  </a:cubicBezTo>
                  <a:cubicBezTo>
                    <a:pt x="57150" y="113665"/>
                    <a:pt x="59765" y="111125"/>
                    <a:pt x="63687" y="111125"/>
                  </a:cubicBezTo>
                  <a:close/>
                  <a:moveTo>
                    <a:pt x="240687" y="103188"/>
                  </a:moveTo>
                  <a:cubicBezTo>
                    <a:pt x="240687" y="103188"/>
                    <a:pt x="240687" y="103188"/>
                    <a:pt x="319701" y="103188"/>
                  </a:cubicBezTo>
                  <a:cubicBezTo>
                    <a:pt x="330237" y="103188"/>
                    <a:pt x="338138" y="111089"/>
                    <a:pt x="338138" y="120306"/>
                  </a:cubicBezTo>
                  <a:cubicBezTo>
                    <a:pt x="338138" y="120306"/>
                    <a:pt x="338138" y="120306"/>
                    <a:pt x="338138" y="254616"/>
                  </a:cubicBezTo>
                  <a:cubicBezTo>
                    <a:pt x="338138" y="265150"/>
                    <a:pt x="330237" y="273051"/>
                    <a:pt x="319701" y="273051"/>
                  </a:cubicBezTo>
                  <a:cubicBezTo>
                    <a:pt x="319701" y="273051"/>
                    <a:pt x="319701" y="273051"/>
                    <a:pt x="240687" y="273051"/>
                  </a:cubicBezTo>
                  <a:cubicBezTo>
                    <a:pt x="231468" y="273051"/>
                    <a:pt x="222250" y="265150"/>
                    <a:pt x="222250" y="254616"/>
                  </a:cubicBezTo>
                  <a:cubicBezTo>
                    <a:pt x="222250" y="254616"/>
                    <a:pt x="222250" y="254616"/>
                    <a:pt x="222250" y="120306"/>
                  </a:cubicBezTo>
                  <a:cubicBezTo>
                    <a:pt x="222250" y="111089"/>
                    <a:pt x="231468" y="103188"/>
                    <a:pt x="240687" y="103188"/>
                  </a:cubicBezTo>
                  <a:close/>
                  <a:moveTo>
                    <a:pt x="130595" y="76200"/>
                  </a:moveTo>
                  <a:lnTo>
                    <a:pt x="163093" y="76200"/>
                  </a:lnTo>
                  <a:cubicBezTo>
                    <a:pt x="167155" y="76200"/>
                    <a:pt x="169863" y="78808"/>
                    <a:pt x="169863" y="82720"/>
                  </a:cubicBezTo>
                  <a:cubicBezTo>
                    <a:pt x="169863" y="82720"/>
                    <a:pt x="169863" y="82720"/>
                    <a:pt x="169863" y="142705"/>
                  </a:cubicBezTo>
                  <a:cubicBezTo>
                    <a:pt x="169863" y="146617"/>
                    <a:pt x="167155" y="149225"/>
                    <a:pt x="163093" y="149225"/>
                  </a:cubicBezTo>
                  <a:cubicBezTo>
                    <a:pt x="163093" y="149225"/>
                    <a:pt x="163093" y="149225"/>
                    <a:pt x="130595" y="149225"/>
                  </a:cubicBezTo>
                  <a:cubicBezTo>
                    <a:pt x="126533" y="149225"/>
                    <a:pt x="123825" y="146617"/>
                    <a:pt x="123825" y="142705"/>
                  </a:cubicBezTo>
                  <a:cubicBezTo>
                    <a:pt x="123825" y="142705"/>
                    <a:pt x="123825" y="142705"/>
                    <a:pt x="123825" y="82720"/>
                  </a:cubicBezTo>
                  <a:cubicBezTo>
                    <a:pt x="123825" y="78808"/>
                    <a:pt x="126533" y="76200"/>
                    <a:pt x="130595" y="76200"/>
                  </a:cubicBezTo>
                  <a:close/>
                  <a:moveTo>
                    <a:pt x="198625" y="42863"/>
                  </a:moveTo>
                  <a:cubicBezTo>
                    <a:pt x="198625" y="42863"/>
                    <a:pt x="198625" y="42863"/>
                    <a:pt x="230001" y="42863"/>
                  </a:cubicBezTo>
                  <a:cubicBezTo>
                    <a:pt x="233923" y="42863"/>
                    <a:pt x="236538" y="45489"/>
                    <a:pt x="236538" y="49429"/>
                  </a:cubicBezTo>
                  <a:lnTo>
                    <a:pt x="236538" y="80944"/>
                  </a:lnTo>
                  <a:cubicBezTo>
                    <a:pt x="216928" y="83570"/>
                    <a:pt x="201239" y="100640"/>
                    <a:pt x="201239" y="120337"/>
                  </a:cubicBezTo>
                  <a:cubicBezTo>
                    <a:pt x="201239" y="120337"/>
                    <a:pt x="201239" y="120337"/>
                    <a:pt x="201239" y="149226"/>
                  </a:cubicBezTo>
                  <a:cubicBezTo>
                    <a:pt x="201239" y="149226"/>
                    <a:pt x="201239" y="149226"/>
                    <a:pt x="198625" y="149226"/>
                  </a:cubicBezTo>
                  <a:cubicBezTo>
                    <a:pt x="194703" y="149226"/>
                    <a:pt x="192088" y="146600"/>
                    <a:pt x="192088" y="142660"/>
                  </a:cubicBezTo>
                  <a:cubicBezTo>
                    <a:pt x="192088" y="142660"/>
                    <a:pt x="192088" y="142660"/>
                    <a:pt x="192088" y="49429"/>
                  </a:cubicBezTo>
                  <a:cubicBezTo>
                    <a:pt x="192088" y="45489"/>
                    <a:pt x="194703" y="42863"/>
                    <a:pt x="198625" y="42863"/>
                  </a:cubicBezTo>
                  <a:close/>
                  <a:moveTo>
                    <a:pt x="25357" y="0"/>
                  </a:moveTo>
                  <a:cubicBezTo>
                    <a:pt x="25357" y="0"/>
                    <a:pt x="25357" y="0"/>
                    <a:pt x="268332" y="0"/>
                  </a:cubicBezTo>
                  <a:cubicBezTo>
                    <a:pt x="281537" y="0"/>
                    <a:pt x="292101" y="10513"/>
                    <a:pt x="292101" y="23655"/>
                  </a:cubicBezTo>
                  <a:cubicBezTo>
                    <a:pt x="292101" y="23655"/>
                    <a:pt x="292101" y="23655"/>
                    <a:pt x="292101" y="81478"/>
                  </a:cubicBezTo>
                  <a:cubicBezTo>
                    <a:pt x="292101" y="81478"/>
                    <a:pt x="292101" y="81478"/>
                    <a:pt x="269652" y="81478"/>
                  </a:cubicBezTo>
                  <a:cubicBezTo>
                    <a:pt x="269652" y="81478"/>
                    <a:pt x="269652" y="81478"/>
                    <a:pt x="269652" y="23655"/>
                  </a:cubicBezTo>
                  <a:cubicBezTo>
                    <a:pt x="269652" y="23655"/>
                    <a:pt x="268332" y="22341"/>
                    <a:pt x="268332" y="22341"/>
                  </a:cubicBezTo>
                  <a:cubicBezTo>
                    <a:pt x="268332" y="22341"/>
                    <a:pt x="268332" y="22341"/>
                    <a:pt x="25357" y="22341"/>
                  </a:cubicBezTo>
                  <a:cubicBezTo>
                    <a:pt x="24037" y="22341"/>
                    <a:pt x="24037" y="23655"/>
                    <a:pt x="24037" y="23655"/>
                  </a:cubicBezTo>
                  <a:cubicBezTo>
                    <a:pt x="24037" y="23655"/>
                    <a:pt x="24037" y="23655"/>
                    <a:pt x="24037" y="176097"/>
                  </a:cubicBezTo>
                  <a:cubicBezTo>
                    <a:pt x="24037" y="176097"/>
                    <a:pt x="24037" y="176097"/>
                    <a:pt x="25357" y="176097"/>
                  </a:cubicBezTo>
                  <a:cubicBezTo>
                    <a:pt x="25357" y="176097"/>
                    <a:pt x="25357" y="176097"/>
                    <a:pt x="200985" y="176097"/>
                  </a:cubicBezTo>
                  <a:cubicBezTo>
                    <a:pt x="200985" y="176097"/>
                    <a:pt x="200985" y="176097"/>
                    <a:pt x="200985" y="198438"/>
                  </a:cubicBezTo>
                  <a:cubicBezTo>
                    <a:pt x="200985" y="198438"/>
                    <a:pt x="200985" y="198438"/>
                    <a:pt x="25357" y="198438"/>
                  </a:cubicBezTo>
                  <a:cubicBezTo>
                    <a:pt x="12152" y="198438"/>
                    <a:pt x="1588" y="187925"/>
                    <a:pt x="1588" y="176097"/>
                  </a:cubicBezTo>
                  <a:cubicBezTo>
                    <a:pt x="1588" y="176097"/>
                    <a:pt x="1588" y="176097"/>
                    <a:pt x="1588" y="23655"/>
                  </a:cubicBezTo>
                  <a:cubicBezTo>
                    <a:pt x="1588" y="10513"/>
                    <a:pt x="12152" y="0"/>
                    <a:pt x="25357" y="0"/>
                  </a:cubicBezTo>
                  <a:close/>
                </a:path>
              </a:pathLst>
            </a:custGeom>
            <a:solidFill>
              <a:schemeClr val="bg1"/>
            </a:solidFill>
            <a:ln>
              <a:noFill/>
            </a:ln>
          </p:spPr>
          <p:txBody>
            <a:bodyPr anchor="ctr"/>
            <a:lstStyle/>
            <a:p>
              <a:pPr algn="ctr"/>
              <a:endParaRPr>
                <a:cs typeface="+mn-ea"/>
                <a:sym typeface="+mn-lt"/>
              </a:endParaRPr>
            </a:p>
          </p:txBody>
        </p:sp>
        <p:sp>
          <p:nvSpPr>
            <p:cNvPr id="30" name="Freeform: Shape 93"/>
            <p:cNvSpPr>
              <a:spLocks noChangeAspect="1"/>
            </p:cNvSpPr>
            <p:nvPr/>
          </p:nvSpPr>
          <p:spPr bwMode="auto">
            <a:xfrm>
              <a:off x="6733136" y="4094840"/>
              <a:ext cx="358260" cy="446256"/>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p:spPr>
          <p:txBody>
            <a:bodyPr anchor="ctr"/>
            <a:lstStyle/>
            <a:p>
              <a:pPr algn="ctr"/>
              <a:endParaRPr>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7" presetClass="entr" presetSubtype="2"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ppt_x</p:attrName>
                                        </p:attrNameLst>
                                      </p:cBhvr>
                                      <p:tavLst>
                                        <p:tav tm="0">
                                          <p:val>
                                            <p:strVal val="#ppt_x+#ppt_w/2"/>
                                          </p:val>
                                        </p:tav>
                                        <p:tav tm="100000">
                                          <p:val>
                                            <p:strVal val="#ppt_x"/>
                                          </p:val>
                                        </p:tav>
                                      </p:tavLst>
                                    </p:anim>
                                    <p:anim calcmode="lin" valueType="num">
                                      <p:cBhvr>
                                        <p:cTn id="15" dur="500" fill="hold"/>
                                        <p:tgtEl>
                                          <p:spTgt spid="42"/>
                                        </p:tgtEl>
                                        <p:attrNameLst>
                                          <p:attrName>ppt_y</p:attrName>
                                        </p:attrNameLst>
                                      </p:cBhvr>
                                      <p:tavLst>
                                        <p:tav tm="0">
                                          <p:val>
                                            <p:strVal val="#ppt_y"/>
                                          </p:val>
                                        </p:tav>
                                        <p:tav tm="100000">
                                          <p:val>
                                            <p:strVal val="#ppt_y"/>
                                          </p:val>
                                        </p:tav>
                                      </p:tavLst>
                                    </p:anim>
                                    <p:anim calcmode="lin" valueType="num">
                                      <p:cBhvr>
                                        <p:cTn id="16" dur="500" fill="hold"/>
                                        <p:tgtEl>
                                          <p:spTgt spid="42"/>
                                        </p:tgtEl>
                                        <p:attrNameLst>
                                          <p:attrName>ppt_w</p:attrName>
                                        </p:attrNameLst>
                                      </p:cBhvr>
                                      <p:tavLst>
                                        <p:tav tm="0">
                                          <p:val>
                                            <p:fltVal val="0"/>
                                          </p:val>
                                        </p:tav>
                                        <p:tav tm="100000">
                                          <p:val>
                                            <p:strVal val="#ppt_w"/>
                                          </p:val>
                                        </p:tav>
                                      </p:tavLst>
                                    </p:anim>
                                    <p:anim calcmode="lin" valueType="num">
                                      <p:cBhvr>
                                        <p:cTn id="17" dur="500" fill="hold"/>
                                        <p:tgtEl>
                                          <p:spTgt spid="42"/>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17"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ppt_x</p:attrName>
                                        </p:attrNameLst>
                                      </p:cBhvr>
                                      <p:tavLst>
                                        <p:tav tm="0">
                                          <p:val>
                                            <p:strVal val="#ppt_x-#ppt_w/2"/>
                                          </p:val>
                                        </p:tav>
                                        <p:tav tm="100000">
                                          <p:val>
                                            <p:strVal val="#ppt_x"/>
                                          </p:val>
                                        </p:tav>
                                      </p:tavLst>
                                    </p:anim>
                                    <p:anim calcmode="lin" valueType="num">
                                      <p:cBhvr>
                                        <p:cTn id="22" dur="500" fill="hold"/>
                                        <p:tgtEl>
                                          <p:spTgt spid="41"/>
                                        </p:tgtEl>
                                        <p:attrNameLst>
                                          <p:attrName>ppt_y</p:attrName>
                                        </p:attrNameLst>
                                      </p:cBhvr>
                                      <p:tavLst>
                                        <p:tav tm="0">
                                          <p:val>
                                            <p:strVal val="#ppt_y"/>
                                          </p:val>
                                        </p:tav>
                                        <p:tav tm="100000">
                                          <p:val>
                                            <p:strVal val="#ppt_y"/>
                                          </p:val>
                                        </p:tav>
                                      </p:tavLst>
                                    </p:anim>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strVal val="#ppt_h"/>
                                          </p:val>
                                        </p:tav>
                                        <p:tav tm="100000">
                                          <p:val>
                                            <p:strVal val="#ppt_h"/>
                                          </p:val>
                                        </p:tav>
                                      </p:tavLst>
                                    </p:anim>
                                  </p:childTnLst>
                                </p:cTn>
                              </p:par>
                            </p:childTnLst>
                          </p:cTn>
                        </p:par>
                        <p:par>
                          <p:cTn id="25" fill="hold">
                            <p:stCondLst>
                              <p:cond delay="1500"/>
                            </p:stCondLst>
                            <p:childTnLst>
                              <p:par>
                                <p:cTn id="26" presetID="17" presetClass="entr" presetSubtype="2"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ppt_x</p:attrName>
                                        </p:attrNameLst>
                                      </p:cBhvr>
                                      <p:tavLst>
                                        <p:tav tm="0">
                                          <p:val>
                                            <p:strVal val="#ppt_x+#ppt_w/2"/>
                                          </p:val>
                                        </p:tav>
                                        <p:tav tm="100000">
                                          <p:val>
                                            <p:strVal val="#ppt_x"/>
                                          </p:val>
                                        </p:tav>
                                      </p:tavLst>
                                    </p:anim>
                                    <p:anim calcmode="lin" valueType="num">
                                      <p:cBhvr>
                                        <p:cTn id="29" dur="500" fill="hold"/>
                                        <p:tgtEl>
                                          <p:spTgt spid="43"/>
                                        </p:tgtEl>
                                        <p:attrNameLst>
                                          <p:attrName>ppt_y</p:attrName>
                                        </p:attrNameLst>
                                      </p:cBhvr>
                                      <p:tavLst>
                                        <p:tav tm="0">
                                          <p:val>
                                            <p:strVal val="#ppt_y"/>
                                          </p:val>
                                        </p:tav>
                                        <p:tav tm="100000">
                                          <p:val>
                                            <p:strVal val="#ppt_y"/>
                                          </p:val>
                                        </p:tav>
                                      </p:tavLst>
                                    </p:anim>
                                    <p:anim calcmode="lin" valueType="num">
                                      <p:cBhvr>
                                        <p:cTn id="30" dur="500" fill="hold"/>
                                        <p:tgtEl>
                                          <p:spTgt spid="43"/>
                                        </p:tgtEl>
                                        <p:attrNameLst>
                                          <p:attrName>ppt_w</p:attrName>
                                        </p:attrNameLst>
                                      </p:cBhvr>
                                      <p:tavLst>
                                        <p:tav tm="0">
                                          <p:val>
                                            <p:fltVal val="0"/>
                                          </p:val>
                                        </p:tav>
                                        <p:tav tm="100000">
                                          <p:val>
                                            <p:strVal val="#ppt_w"/>
                                          </p:val>
                                        </p:tav>
                                      </p:tavLst>
                                    </p:anim>
                                    <p:anim calcmode="lin" valueType="num">
                                      <p:cBhvr>
                                        <p:cTn id="31" dur="500" fill="hold"/>
                                        <p:tgtEl>
                                          <p:spTgt spid="43"/>
                                        </p:tgtEl>
                                        <p:attrNameLst>
                                          <p:attrName>ppt_h</p:attrName>
                                        </p:attrNameLst>
                                      </p:cBhvr>
                                      <p:tavLst>
                                        <p:tav tm="0">
                                          <p:val>
                                            <p:strVal val="#ppt_h"/>
                                          </p:val>
                                        </p:tav>
                                        <p:tav tm="100000">
                                          <p:val>
                                            <p:strVal val="#ppt_h"/>
                                          </p:val>
                                        </p:tav>
                                      </p:tavLst>
                                    </p:anim>
                                  </p:childTnLst>
                                </p:cTn>
                              </p:par>
                            </p:childTnLst>
                          </p:cTn>
                        </p:par>
                        <p:par>
                          <p:cTn id="32" fill="hold">
                            <p:stCondLst>
                              <p:cond delay="2000"/>
                            </p:stCondLst>
                            <p:childTnLst>
                              <p:par>
                                <p:cTn id="33" presetID="17" presetClass="entr" presetSubtype="8"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ppt_x</p:attrName>
                                        </p:attrNameLst>
                                      </p:cBhvr>
                                      <p:tavLst>
                                        <p:tav tm="0">
                                          <p:val>
                                            <p:strVal val="#ppt_x-#ppt_w/2"/>
                                          </p:val>
                                        </p:tav>
                                        <p:tav tm="100000">
                                          <p:val>
                                            <p:strVal val="#ppt_x"/>
                                          </p:val>
                                        </p:tav>
                                      </p:tavLst>
                                    </p:anim>
                                    <p:anim calcmode="lin" valueType="num">
                                      <p:cBhvr>
                                        <p:cTn id="36" dur="500" fill="hold"/>
                                        <p:tgtEl>
                                          <p:spTgt spid="40"/>
                                        </p:tgtEl>
                                        <p:attrNameLst>
                                          <p:attrName>ppt_y</p:attrName>
                                        </p:attrNameLst>
                                      </p:cBhvr>
                                      <p:tavLst>
                                        <p:tav tm="0">
                                          <p:val>
                                            <p:strVal val="#ppt_y"/>
                                          </p:val>
                                        </p:tav>
                                        <p:tav tm="100000">
                                          <p:val>
                                            <p:strVal val="#ppt_y"/>
                                          </p:val>
                                        </p:tav>
                                      </p:tavLst>
                                    </p:anim>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578099" y="3910819"/>
            <a:ext cx="7035800" cy="690767"/>
          </a:xfrm>
          <a:prstGeom prst="rect">
            <a:avLst/>
          </a:prstGeom>
          <a:noFill/>
        </p:spPr>
        <p:txBody>
          <a:bodyPr wrap="square" rtlCol="0" anchor="ctr">
            <a:spAutoFit/>
          </a:bodyPr>
          <a:lstStyle/>
          <a:p>
            <a:pPr algn="ctr">
              <a:lnSpc>
                <a:spcPct val="120000"/>
              </a:lnSpc>
            </a:pPr>
            <a:r>
              <a:rPr lang="zh-CN" altLang="en-US" sz="3600" spc="600" dirty="0">
                <a:solidFill>
                  <a:schemeClr val="accent1"/>
                </a:solidFill>
                <a:cs typeface="+mn-ea"/>
                <a:sym typeface="+mn-lt"/>
              </a:rPr>
              <a:t>工作完成情况</a:t>
            </a:r>
            <a:endParaRPr lang="zh-CN" altLang="en-US" sz="3600" spc="600" dirty="0">
              <a:solidFill>
                <a:schemeClr val="accent1"/>
              </a:solidFill>
              <a:cs typeface="+mn-ea"/>
              <a:sym typeface="+mn-lt"/>
            </a:endParaRPr>
          </a:p>
        </p:txBody>
      </p:sp>
      <p:sp>
        <p:nvSpPr>
          <p:cNvPr id="11" name="矩形 10"/>
          <p:cNvSpPr/>
          <p:nvPr/>
        </p:nvSpPr>
        <p:spPr>
          <a:xfrm>
            <a:off x="2322614" y="4723884"/>
            <a:ext cx="7546770" cy="738664"/>
          </a:xfrm>
          <a:prstGeom prst="rect">
            <a:avLst/>
          </a:prstGeom>
        </p:spPr>
        <p:txBody>
          <a:bodyPr wrap="square">
            <a:spAutoFit/>
          </a:bodyPr>
          <a:lstStyle/>
          <a:p>
            <a:pPr algn="ctr"/>
            <a:r>
              <a:rPr lang="en-US" altLang="zh-CN" sz="1400" dirty="0">
                <a:solidFill>
                  <a:schemeClr val="tx1">
                    <a:lumMod val="50000"/>
                    <a:lumOff val="50000"/>
                  </a:schemeClr>
                </a:solidFill>
                <a:cs typeface="+mn-ea"/>
                <a:sym typeface="+mn-lt"/>
              </a:rPr>
              <a:t>Design format consistent with the PPT, on the one hand can make the project team members to write their own PPT can be effectively integrated, on the one hand can also give customers a good customer experience, show the project team of professional.</a:t>
            </a:r>
            <a:endParaRPr lang="zh-CN" altLang="en-US" sz="1400" dirty="0">
              <a:solidFill>
                <a:schemeClr val="tx1">
                  <a:lumMod val="50000"/>
                  <a:lumOff val="50000"/>
                </a:schemeClr>
              </a:solidFill>
              <a:cs typeface="+mn-ea"/>
              <a:sym typeface="+mn-lt"/>
            </a:endParaRPr>
          </a:p>
        </p:txBody>
      </p:sp>
      <p:sp>
        <p:nvSpPr>
          <p:cNvPr id="12" name="矩形 11"/>
          <p:cNvSpPr/>
          <p:nvPr/>
        </p:nvSpPr>
        <p:spPr>
          <a:xfrm>
            <a:off x="4760686" y="5998406"/>
            <a:ext cx="2670628" cy="870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p:cNvGrpSpPr/>
          <p:nvPr/>
        </p:nvGrpSpPr>
        <p:grpSpPr>
          <a:xfrm>
            <a:off x="5029199" y="1464066"/>
            <a:ext cx="2133600" cy="2133600"/>
            <a:chOff x="5029199" y="1464066"/>
            <a:chExt cx="2133600" cy="2133600"/>
          </a:xfrm>
        </p:grpSpPr>
        <p:sp>
          <p:nvSpPr>
            <p:cNvPr id="14" name="椭圆 13"/>
            <p:cNvSpPr/>
            <p:nvPr/>
          </p:nvSpPr>
          <p:spPr>
            <a:xfrm>
              <a:off x="5029199" y="1464066"/>
              <a:ext cx="2133600" cy="2133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5029199" y="1517445"/>
              <a:ext cx="2133600" cy="2020746"/>
            </a:xfrm>
            <a:prstGeom prst="rect">
              <a:avLst/>
            </a:prstGeom>
            <a:noFill/>
          </p:spPr>
          <p:txBody>
            <a:bodyPr wrap="square" rtlCol="0" anchor="ctr">
              <a:spAutoFit/>
            </a:bodyPr>
            <a:lstStyle/>
            <a:p>
              <a:pPr algn="ctr">
                <a:lnSpc>
                  <a:spcPct val="120000"/>
                </a:lnSpc>
              </a:pPr>
              <a:r>
                <a:rPr lang="en-US" altLang="zh-CN" sz="11500" dirty="0">
                  <a:solidFill>
                    <a:schemeClr val="bg1"/>
                  </a:solidFill>
                  <a:cs typeface="+mn-ea"/>
                  <a:sym typeface="+mn-lt"/>
                </a:rPr>
                <a:t>02</a:t>
              </a:r>
              <a:endParaRPr lang="zh-CN" altLang="en-US" sz="115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42" presetClass="entr" presetSubtype="0" fill="hold" grpId="0" nodeType="afterEffect">
                                  <p:stCondLst>
                                    <p:cond delay="0"/>
                                  </p:stCondLst>
                                  <p:iterate type="wd">
                                    <p:tmPct val="10000"/>
                                  </p:iterate>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PA" val="v4.0.0"/>
</p:tagLst>
</file>

<file path=ppt/tags/tag101.xml><?xml version="1.0" encoding="utf-8"?>
<p:tagLst xmlns:p="http://schemas.openxmlformats.org/presentationml/2006/main">
  <p:tag name="PA" val="v4.0.0"/>
</p:tagLst>
</file>

<file path=ppt/tags/tag102.xml><?xml version="1.0" encoding="utf-8"?>
<p:tagLst xmlns:p="http://schemas.openxmlformats.org/presentationml/2006/main">
  <p:tag name="PA" val="v4.0.0"/>
</p:tagLst>
</file>

<file path=ppt/tags/tag103.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PA" val="v4.0.0"/>
</p:tagLst>
</file>

<file path=ppt/tags/tag31.xml><?xml version="1.0" encoding="utf-8"?>
<p:tagLst xmlns:p="http://schemas.openxmlformats.org/presentationml/2006/main">
  <p:tag name="PA" val="v4.0.0"/>
</p:tagLst>
</file>

<file path=ppt/tags/tag32.xml><?xml version="1.0" encoding="utf-8"?>
<p:tagLst xmlns:p="http://schemas.openxmlformats.org/presentationml/2006/main">
  <p:tag name="PA" val="v4.0.0"/>
</p:tagLst>
</file>

<file path=ppt/tags/tag33.xml><?xml version="1.0" encoding="utf-8"?>
<p:tagLst xmlns:p="http://schemas.openxmlformats.org/presentationml/2006/main">
  <p:tag name="PA" val="v4.0.0"/>
</p:tagLst>
</file>

<file path=ppt/tags/tag34.xml><?xml version="1.0" encoding="utf-8"?>
<p:tagLst xmlns:p="http://schemas.openxmlformats.org/presentationml/2006/main">
  <p:tag name="PA" val="v4.0.0"/>
</p:tagLst>
</file>

<file path=ppt/tags/tag35.xml><?xml version="1.0" encoding="utf-8"?>
<p:tagLst xmlns:p="http://schemas.openxmlformats.org/presentationml/2006/main">
  <p:tag name="PA" val="v4.0.0"/>
</p:tagLst>
</file>

<file path=ppt/tags/tag36.xml><?xml version="1.0" encoding="utf-8"?>
<p:tagLst xmlns:p="http://schemas.openxmlformats.org/presentationml/2006/main">
  <p:tag name="PA" val="v4.0.0"/>
</p:tagLst>
</file>

<file path=ppt/tags/tag37.xml><?xml version="1.0" encoding="utf-8"?>
<p:tagLst xmlns:p="http://schemas.openxmlformats.org/presentationml/2006/main">
  <p:tag name="PA" val="v4.0.0"/>
</p:tagLst>
</file>

<file path=ppt/tags/tag38.xml><?xml version="1.0" encoding="utf-8"?>
<p:tagLst xmlns:p="http://schemas.openxmlformats.org/presentationml/2006/main">
  <p:tag name="PA" val="v4.0.0"/>
</p:tagLst>
</file>

<file path=ppt/tags/tag39.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PA" val="v4.0.0"/>
</p:tagLst>
</file>

<file path=ppt/tags/tag41.xml><?xml version="1.0" encoding="utf-8"?>
<p:tagLst xmlns:p="http://schemas.openxmlformats.org/presentationml/2006/main">
  <p:tag name="PA" val="v4.0.0"/>
</p:tagLst>
</file>

<file path=ppt/tags/tag42.xml><?xml version="1.0" encoding="utf-8"?>
<p:tagLst xmlns:p="http://schemas.openxmlformats.org/presentationml/2006/main">
  <p:tag name="PA" val="v4.0.0"/>
</p:tagLst>
</file>

<file path=ppt/tags/tag43.xml><?xml version="1.0" encoding="utf-8"?>
<p:tagLst xmlns:p="http://schemas.openxmlformats.org/presentationml/2006/main">
  <p:tag name="PA" val="v4.0.0"/>
</p:tagLst>
</file>

<file path=ppt/tags/tag44.xml><?xml version="1.0" encoding="utf-8"?>
<p:tagLst xmlns:p="http://schemas.openxmlformats.org/presentationml/2006/main">
  <p:tag name="PA" val="v4.0.0"/>
</p:tagLst>
</file>

<file path=ppt/tags/tag45.xml><?xml version="1.0" encoding="utf-8"?>
<p:tagLst xmlns:p="http://schemas.openxmlformats.org/presentationml/2006/main">
  <p:tag name="PA" val="v4.0.0"/>
</p:tagLst>
</file>

<file path=ppt/tags/tag46.xml><?xml version="1.0" encoding="utf-8"?>
<p:tagLst xmlns:p="http://schemas.openxmlformats.org/presentationml/2006/main">
  <p:tag name="PA" val="v4.0.0"/>
</p:tagLst>
</file>

<file path=ppt/tags/tag47.xml><?xml version="1.0" encoding="utf-8"?>
<p:tagLst xmlns:p="http://schemas.openxmlformats.org/presentationml/2006/main">
  <p:tag name="PA" val="v4.0.0"/>
</p:tagLst>
</file>

<file path=ppt/tags/tag48.xml><?xml version="1.0" encoding="utf-8"?>
<p:tagLst xmlns:p="http://schemas.openxmlformats.org/presentationml/2006/main">
  <p:tag name="PA" val="v4.0.0"/>
</p:tagLst>
</file>

<file path=ppt/tags/tag49.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50.xml><?xml version="1.0" encoding="utf-8"?>
<p:tagLst xmlns:p="http://schemas.openxmlformats.org/presentationml/2006/main">
  <p:tag name="PA" val="v4.0.0"/>
</p:tagLst>
</file>

<file path=ppt/tags/tag51.xml><?xml version="1.0" encoding="utf-8"?>
<p:tagLst xmlns:p="http://schemas.openxmlformats.org/presentationml/2006/main">
  <p:tag name="PA" val="v4.0.0"/>
</p:tagLst>
</file>

<file path=ppt/tags/tag52.xml><?xml version="1.0" encoding="utf-8"?>
<p:tagLst xmlns:p="http://schemas.openxmlformats.org/presentationml/2006/main">
  <p:tag name="PA" val="v4.0.0"/>
</p:tagLst>
</file>

<file path=ppt/tags/tag53.xml><?xml version="1.0" encoding="utf-8"?>
<p:tagLst xmlns:p="http://schemas.openxmlformats.org/presentationml/2006/main">
  <p:tag name="PA" val="v4.0.0"/>
</p:tagLst>
</file>

<file path=ppt/tags/tag54.xml><?xml version="1.0" encoding="utf-8"?>
<p:tagLst xmlns:p="http://schemas.openxmlformats.org/presentationml/2006/main">
  <p:tag name="PA" val="v4.0.0"/>
</p:tagLst>
</file>

<file path=ppt/tags/tag55.xml><?xml version="1.0" encoding="utf-8"?>
<p:tagLst xmlns:p="http://schemas.openxmlformats.org/presentationml/2006/main">
  <p:tag name="PA" val="v4.0.0"/>
</p:tagLst>
</file>

<file path=ppt/tags/tag56.xml><?xml version="1.0" encoding="utf-8"?>
<p:tagLst xmlns:p="http://schemas.openxmlformats.org/presentationml/2006/main">
  <p:tag name="PA" val="v4.0.0"/>
</p:tagLst>
</file>

<file path=ppt/tags/tag57.xml><?xml version="1.0" encoding="utf-8"?>
<p:tagLst xmlns:p="http://schemas.openxmlformats.org/presentationml/2006/main">
  <p:tag name="PA" val="v4.0.0"/>
</p:tagLst>
</file>

<file path=ppt/tags/tag58.xml><?xml version="1.0" encoding="utf-8"?>
<p:tagLst xmlns:p="http://schemas.openxmlformats.org/presentationml/2006/main">
  <p:tag name="PA" val="v4.0.0"/>
</p:tagLst>
</file>

<file path=ppt/tags/tag59.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60.xml><?xml version="1.0" encoding="utf-8"?>
<p:tagLst xmlns:p="http://schemas.openxmlformats.org/presentationml/2006/main">
  <p:tag name="PA" val="v4.0.0"/>
</p:tagLst>
</file>

<file path=ppt/tags/tag61.xml><?xml version="1.0" encoding="utf-8"?>
<p:tagLst xmlns:p="http://schemas.openxmlformats.org/presentationml/2006/main">
  <p:tag name="PA" val="v4.0.0"/>
</p:tagLst>
</file>

<file path=ppt/tags/tag62.xml><?xml version="1.0" encoding="utf-8"?>
<p:tagLst xmlns:p="http://schemas.openxmlformats.org/presentationml/2006/main">
  <p:tag name="PA" val="v4.0.0"/>
</p:tagLst>
</file>

<file path=ppt/tags/tag63.xml><?xml version="1.0" encoding="utf-8"?>
<p:tagLst xmlns:p="http://schemas.openxmlformats.org/presentationml/2006/main">
  <p:tag name="PA" val="v4.0.0"/>
</p:tagLst>
</file>

<file path=ppt/tags/tag64.xml><?xml version="1.0" encoding="utf-8"?>
<p:tagLst xmlns:p="http://schemas.openxmlformats.org/presentationml/2006/main">
  <p:tag name="PA" val="v4.0.0"/>
</p:tagLst>
</file>

<file path=ppt/tags/tag65.xml><?xml version="1.0" encoding="utf-8"?>
<p:tagLst xmlns:p="http://schemas.openxmlformats.org/presentationml/2006/main">
  <p:tag name="PA" val="v4.0.0"/>
</p:tagLst>
</file>

<file path=ppt/tags/tag66.xml><?xml version="1.0" encoding="utf-8"?>
<p:tagLst xmlns:p="http://schemas.openxmlformats.org/presentationml/2006/main">
  <p:tag name="PA" val="v4.0.0"/>
</p:tagLst>
</file>

<file path=ppt/tags/tag67.xml><?xml version="1.0" encoding="utf-8"?>
<p:tagLst xmlns:p="http://schemas.openxmlformats.org/presentationml/2006/main">
  <p:tag name="PA" val="v4.0.0"/>
</p:tagLst>
</file>

<file path=ppt/tags/tag68.xml><?xml version="1.0" encoding="utf-8"?>
<p:tagLst xmlns:p="http://schemas.openxmlformats.org/presentationml/2006/main">
  <p:tag name="PA" val="v4.0.0"/>
</p:tagLst>
</file>

<file path=ppt/tags/tag69.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70.xml><?xml version="1.0" encoding="utf-8"?>
<p:tagLst xmlns:p="http://schemas.openxmlformats.org/presentationml/2006/main">
  <p:tag name="PA" val="v4.0.0"/>
</p:tagLst>
</file>

<file path=ppt/tags/tag71.xml><?xml version="1.0" encoding="utf-8"?>
<p:tagLst xmlns:p="http://schemas.openxmlformats.org/presentationml/2006/main">
  <p:tag name="PA" val="v4.0.0"/>
</p:tagLst>
</file>

<file path=ppt/tags/tag72.xml><?xml version="1.0" encoding="utf-8"?>
<p:tagLst xmlns:p="http://schemas.openxmlformats.org/presentationml/2006/main">
  <p:tag name="PA" val="v4.0.0"/>
</p:tagLst>
</file>

<file path=ppt/tags/tag73.xml><?xml version="1.0" encoding="utf-8"?>
<p:tagLst xmlns:p="http://schemas.openxmlformats.org/presentationml/2006/main">
  <p:tag name="PA" val="v4.0.0"/>
</p:tagLst>
</file>

<file path=ppt/tags/tag74.xml><?xml version="1.0" encoding="utf-8"?>
<p:tagLst xmlns:p="http://schemas.openxmlformats.org/presentationml/2006/main">
  <p:tag name="PA" val="v4.0.0"/>
</p:tagLst>
</file>

<file path=ppt/tags/tag75.xml><?xml version="1.0" encoding="utf-8"?>
<p:tagLst xmlns:p="http://schemas.openxmlformats.org/presentationml/2006/main">
  <p:tag name="PA" val="v4.0.0"/>
</p:tagLst>
</file>

<file path=ppt/tags/tag76.xml><?xml version="1.0" encoding="utf-8"?>
<p:tagLst xmlns:p="http://schemas.openxmlformats.org/presentationml/2006/main">
  <p:tag name="PA" val="v4.0.0"/>
</p:tagLst>
</file>

<file path=ppt/tags/tag77.xml><?xml version="1.0" encoding="utf-8"?>
<p:tagLst xmlns:p="http://schemas.openxmlformats.org/presentationml/2006/main">
  <p:tag name="PA" val="v4.0.0"/>
</p:tagLst>
</file>

<file path=ppt/tags/tag78.xml><?xml version="1.0" encoding="utf-8"?>
<p:tagLst xmlns:p="http://schemas.openxmlformats.org/presentationml/2006/main">
  <p:tag name="PA" val="v4.0.0"/>
</p:tagLst>
</file>

<file path=ppt/tags/tag79.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80.xml><?xml version="1.0" encoding="utf-8"?>
<p:tagLst xmlns:p="http://schemas.openxmlformats.org/presentationml/2006/main">
  <p:tag name="PA" val="v4.0.0"/>
</p:tagLst>
</file>

<file path=ppt/tags/tag81.xml><?xml version="1.0" encoding="utf-8"?>
<p:tagLst xmlns:p="http://schemas.openxmlformats.org/presentationml/2006/main">
  <p:tag name="PA" val="v4.0.0"/>
</p:tagLst>
</file>

<file path=ppt/tags/tag82.xml><?xml version="1.0" encoding="utf-8"?>
<p:tagLst xmlns:p="http://schemas.openxmlformats.org/presentationml/2006/main">
  <p:tag name="PA" val="v4.0.0"/>
</p:tagLst>
</file>

<file path=ppt/tags/tag83.xml><?xml version="1.0" encoding="utf-8"?>
<p:tagLst xmlns:p="http://schemas.openxmlformats.org/presentationml/2006/main">
  <p:tag name="PA" val="v4.0.0"/>
</p:tagLst>
</file>

<file path=ppt/tags/tag84.xml><?xml version="1.0" encoding="utf-8"?>
<p:tagLst xmlns:p="http://schemas.openxmlformats.org/presentationml/2006/main">
  <p:tag name="PA" val="v4.0.0"/>
</p:tagLst>
</file>

<file path=ppt/tags/tag85.xml><?xml version="1.0" encoding="utf-8"?>
<p:tagLst xmlns:p="http://schemas.openxmlformats.org/presentationml/2006/main">
  <p:tag name="PA" val="v4.0.0"/>
</p:tagLst>
</file>

<file path=ppt/tags/tag86.xml><?xml version="1.0" encoding="utf-8"?>
<p:tagLst xmlns:p="http://schemas.openxmlformats.org/presentationml/2006/main">
  <p:tag name="PA" val="v4.0.0"/>
</p:tagLst>
</file>

<file path=ppt/tags/tag87.xml><?xml version="1.0" encoding="utf-8"?>
<p:tagLst xmlns:p="http://schemas.openxmlformats.org/presentationml/2006/main">
  <p:tag name="PA" val="v4.0.0"/>
</p:tagLst>
</file>

<file path=ppt/tags/tag88.xml><?xml version="1.0" encoding="utf-8"?>
<p:tagLst xmlns:p="http://schemas.openxmlformats.org/presentationml/2006/main">
  <p:tag name="PA" val="v4.0.0"/>
</p:tagLst>
</file>

<file path=ppt/tags/tag89.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ags/tag90.xml><?xml version="1.0" encoding="utf-8"?>
<p:tagLst xmlns:p="http://schemas.openxmlformats.org/presentationml/2006/main">
  <p:tag name="PA" val="v4.0.0"/>
</p:tagLst>
</file>

<file path=ppt/tags/tag91.xml><?xml version="1.0" encoding="utf-8"?>
<p:tagLst xmlns:p="http://schemas.openxmlformats.org/presentationml/2006/main">
  <p:tag name="PA" val="v4.0.0"/>
</p:tagLst>
</file>

<file path=ppt/tags/tag92.xml><?xml version="1.0" encoding="utf-8"?>
<p:tagLst xmlns:p="http://schemas.openxmlformats.org/presentationml/2006/main">
  <p:tag name="PA" val="v4.0.0"/>
</p:tagLst>
</file>

<file path=ppt/tags/tag93.xml><?xml version="1.0" encoding="utf-8"?>
<p:tagLst xmlns:p="http://schemas.openxmlformats.org/presentationml/2006/main">
  <p:tag name="PA" val="v4.0.0"/>
</p:tagLst>
</file>

<file path=ppt/tags/tag94.xml><?xml version="1.0" encoding="utf-8"?>
<p:tagLst xmlns:p="http://schemas.openxmlformats.org/presentationml/2006/main">
  <p:tag name="PA" val="v4.0.0"/>
</p:tagLst>
</file>

<file path=ppt/tags/tag95.xml><?xml version="1.0" encoding="utf-8"?>
<p:tagLst xmlns:p="http://schemas.openxmlformats.org/presentationml/2006/main">
  <p:tag name="PA" val="v4.0.0"/>
</p:tagLst>
</file>

<file path=ppt/tags/tag96.xml><?xml version="1.0" encoding="utf-8"?>
<p:tagLst xmlns:p="http://schemas.openxmlformats.org/presentationml/2006/main">
  <p:tag name="PA" val="v4.0.0"/>
</p:tagLst>
</file>

<file path=ppt/tags/tag97.xml><?xml version="1.0" encoding="utf-8"?>
<p:tagLst xmlns:p="http://schemas.openxmlformats.org/presentationml/2006/main">
  <p:tag name="PA" val="v4.0.0"/>
</p:tagLst>
</file>

<file path=ppt/tags/tag98.xml><?xml version="1.0" encoding="utf-8"?>
<p:tagLst xmlns:p="http://schemas.openxmlformats.org/presentationml/2006/main">
  <p:tag name="PA" val="v4.0.0"/>
</p:tagLst>
</file>

<file path=ppt/tags/tag99.xml><?xml version="1.0" encoding="utf-8"?>
<p:tagLst xmlns:p="http://schemas.openxmlformats.org/presentationml/2006/main">
  <p:tag name="PA" val="v4.0.0"/>
</p:tagLst>
</file>

<file path=ppt/theme/theme1.xml><?xml version="1.0" encoding="utf-8"?>
<a:theme xmlns:a="http://schemas.openxmlformats.org/drawingml/2006/main" name="作者QQ：1801380800">
  <a:themeElements>
    <a:clrScheme name="islide色">
      <a:dk1>
        <a:srgbClr val="000000"/>
      </a:dk1>
      <a:lt1>
        <a:srgbClr val="FFFFFF"/>
      </a:lt1>
      <a:dk2>
        <a:srgbClr val="778495"/>
      </a:dk2>
      <a:lt2>
        <a:srgbClr val="F0F0F0"/>
      </a:lt2>
      <a:accent1>
        <a:srgbClr val="265E7B"/>
      </a:accent1>
      <a:accent2>
        <a:srgbClr val="747B79"/>
      </a:accent2>
      <a:accent3>
        <a:srgbClr val="596F63"/>
      </a:accent3>
      <a:accent4>
        <a:srgbClr val="265E7B"/>
      </a:accent4>
      <a:accent5>
        <a:srgbClr val="747B79"/>
      </a:accent5>
      <a:accent6>
        <a:srgbClr val="596F63"/>
      </a:accent6>
      <a:hlink>
        <a:srgbClr val="4276AA"/>
      </a:hlink>
      <a:folHlink>
        <a:srgbClr val="BFBFBF"/>
      </a:folHlink>
    </a:clrScheme>
    <a:fontScheme name="3hugemdu">
      <a:majorFont>
        <a:latin typeface="Arial"/>
        <a:ea typeface="字酷堂清楷体"/>
        <a:cs typeface=""/>
      </a:majorFont>
      <a:minorFont>
        <a:latin typeface="Arial"/>
        <a:ea typeface="字酷堂清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QQ1801380800</Template>
  <TotalTime>0</TotalTime>
  <Words>3569</Words>
  <Application>WPS 演示</Application>
  <PresentationFormat>宽屏</PresentationFormat>
  <Paragraphs>400</Paragraphs>
  <Slides>24</Slides>
  <Notes>1</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Arial</vt:lpstr>
      <vt:lpstr>宋体</vt:lpstr>
      <vt:lpstr>Wingdings</vt:lpstr>
      <vt:lpstr>字酷堂清楷体</vt:lpstr>
      <vt:lpstr>微软雅黑</vt:lpstr>
      <vt:lpstr>Arial Unicode MS</vt:lpstr>
      <vt:lpstr>等线</vt:lpstr>
      <vt:lpstr>作者QQ：1801380800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2018-05-12T15:01:55Z</dcterms:created>
  <dcterms:modified xsi:type="dcterms:W3CDTF">2018-05-12T15:02:03Z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