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2" r:id="rId2"/>
    <p:sldMasterId id="2147483685" r:id="rId3"/>
    <p:sldMasterId id="2147483674" r:id="rId4"/>
  </p:sldMasterIdLst>
  <p:sldIdLst>
    <p:sldId id="278" r:id="rId5"/>
    <p:sldId id="279" r:id="rId6"/>
    <p:sldId id="280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567"/>
    <p:restoredTop sz="94577"/>
  </p:normalViewPr>
  <p:slideViewPr>
    <p:cSldViewPr snapToGrid="0">
      <p:cViewPr>
        <p:scale>
          <a:sx n="100" d="100"/>
          <a:sy n="100" d="100"/>
        </p:scale>
        <p:origin x="-696" y="-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 userDrawn="1"/>
        </p:nvSpPr>
        <p:spPr>
          <a:xfrm>
            <a:off x="-410135" y="255494"/>
            <a:ext cx="820270" cy="820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-352078" y="197436"/>
            <a:ext cx="820270" cy="82027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70316" y="3427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33114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 userDrawn="1"/>
        </p:nvSpPr>
        <p:spPr>
          <a:xfrm>
            <a:off x="-410135" y="255494"/>
            <a:ext cx="820270" cy="820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-352078" y="197436"/>
            <a:ext cx="820270" cy="82027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70316" y="3427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3876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 userDrawn="1"/>
        </p:nvSpPr>
        <p:spPr>
          <a:xfrm>
            <a:off x="-410135" y="255494"/>
            <a:ext cx="820270" cy="820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-352078" y="197436"/>
            <a:ext cx="820270" cy="82027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70316" y="3427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718687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声明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cs typeface="Segoe UI Light"/>
              </a:rPr>
              <a:t>Century Gothic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en-US" altLang="zh-CN" sz="1400" dirty="0" err="1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cn.bing.com</a:t>
            </a: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prstClr val="white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173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6726" y="2788086"/>
            <a:ext cx="3177903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041" y="4007796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857490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22094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62753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5598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50801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项目进度甘特图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6831742"/>
              </p:ext>
            </p:extLst>
          </p:nvPr>
        </p:nvGraphicFramePr>
        <p:xfrm>
          <a:off x="1658321" y="2805192"/>
          <a:ext cx="9779432" cy="25727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242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224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2242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2242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2242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2242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2242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22242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428787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878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8787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2878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878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2878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87" name="矩形 86"/>
          <p:cNvSpPr/>
          <p:nvPr/>
        </p:nvSpPr>
        <p:spPr>
          <a:xfrm>
            <a:off x="1582755" y="5838588"/>
            <a:ext cx="191521" cy="19152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文本框 87"/>
          <p:cNvSpPr txBox="1"/>
          <p:nvPr/>
        </p:nvSpPr>
        <p:spPr>
          <a:xfrm>
            <a:off x="1847849" y="5749682"/>
            <a:ext cx="108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已完成</a:t>
            </a:r>
          </a:p>
        </p:txBody>
      </p:sp>
      <p:sp>
        <p:nvSpPr>
          <p:cNvPr id="89" name="矩形 88"/>
          <p:cNvSpPr/>
          <p:nvPr/>
        </p:nvSpPr>
        <p:spPr>
          <a:xfrm>
            <a:off x="3579107" y="5838588"/>
            <a:ext cx="191521" cy="1915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文本框 89"/>
          <p:cNvSpPr txBox="1"/>
          <p:nvPr/>
        </p:nvSpPr>
        <p:spPr>
          <a:xfrm>
            <a:off x="3844201" y="5749682"/>
            <a:ext cx="108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未完成</a:t>
            </a:r>
          </a:p>
        </p:txBody>
      </p:sp>
      <p:sp>
        <p:nvSpPr>
          <p:cNvPr id="91" name="等腰三角形 56"/>
          <p:cNvSpPr/>
          <p:nvPr/>
        </p:nvSpPr>
        <p:spPr>
          <a:xfrm>
            <a:off x="5525861" y="5857637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文本框 91"/>
          <p:cNvSpPr txBox="1"/>
          <p:nvPr/>
        </p:nvSpPr>
        <p:spPr>
          <a:xfrm>
            <a:off x="5721124" y="5739640"/>
            <a:ext cx="108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</a:t>
            </a:r>
          </a:p>
        </p:txBody>
      </p:sp>
      <p:sp>
        <p:nvSpPr>
          <p:cNvPr id="93" name="文本框 92"/>
          <p:cNvSpPr txBox="1"/>
          <p:nvPr/>
        </p:nvSpPr>
        <p:spPr>
          <a:xfrm>
            <a:off x="670316" y="2839829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670316" y="3275161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670316" y="3710493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670316" y="4145825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670316" y="4581157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670316" y="5016489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1203509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0943103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2420958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3638407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4855856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6073305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7290754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8508203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9725652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3792642" y="1167710"/>
            <a:ext cx="6520668" cy="738648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 3"/>
          <p:cNvGrpSpPr/>
          <p:nvPr/>
        </p:nvGrpSpPr>
        <p:grpSpPr>
          <a:xfrm>
            <a:off x="1229625" y="1148243"/>
            <a:ext cx="2349482" cy="1078783"/>
            <a:chOff x="1229625" y="1148243"/>
            <a:chExt cx="2349482" cy="1078783"/>
          </a:xfrm>
        </p:grpSpPr>
        <p:sp>
          <p:nvSpPr>
            <p:cNvPr id="109" name="矩形 108"/>
            <p:cNvSpPr/>
            <p:nvPr/>
          </p:nvSpPr>
          <p:spPr>
            <a:xfrm>
              <a:off x="1229625" y="1148243"/>
              <a:ext cx="2349482" cy="107878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0" name="组合 68"/>
            <p:cNvGrpSpPr/>
            <p:nvPr/>
          </p:nvGrpSpPr>
          <p:grpSpPr>
            <a:xfrm>
              <a:off x="1517400" y="1416978"/>
              <a:ext cx="559207" cy="591676"/>
              <a:chOff x="5908675" y="1281113"/>
              <a:chExt cx="246063" cy="260350"/>
            </a:xfrm>
            <a:solidFill>
              <a:schemeClr val="bg1"/>
            </a:solidFill>
            <a:effectLst/>
          </p:grpSpPr>
          <p:sp>
            <p:nvSpPr>
              <p:cNvPr id="111" name="Rectangle 5"/>
              <p:cNvSpPr>
                <a:spLocks noChangeArrowheads="1"/>
              </p:cNvSpPr>
              <p:nvPr/>
            </p:nvSpPr>
            <p:spPr bwMode="auto">
              <a:xfrm>
                <a:off x="6024563" y="1320800"/>
                <a:ext cx="15875" cy="1635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6"/>
              <p:cNvSpPr>
                <a:spLocks/>
              </p:cNvSpPr>
              <p:nvPr/>
            </p:nvSpPr>
            <p:spPr bwMode="auto">
              <a:xfrm>
                <a:off x="5908675" y="1501775"/>
                <a:ext cx="131762" cy="39688"/>
              </a:xfrm>
              <a:custGeom>
                <a:avLst/>
                <a:gdLst>
                  <a:gd name="T0" fmla="*/ 64 w 64"/>
                  <a:gd name="T1" fmla="*/ 20 h 20"/>
                  <a:gd name="T2" fmla="*/ 56 w 64"/>
                  <a:gd name="T3" fmla="*/ 20 h 20"/>
                  <a:gd name="T4" fmla="*/ 44 w 64"/>
                  <a:gd name="T5" fmla="*/ 8 h 20"/>
                  <a:gd name="T6" fmla="*/ 0 w 64"/>
                  <a:gd name="T7" fmla="*/ 8 h 20"/>
                  <a:gd name="T8" fmla="*/ 0 w 64"/>
                  <a:gd name="T9" fmla="*/ 0 h 20"/>
                  <a:gd name="T10" fmla="*/ 44 w 64"/>
                  <a:gd name="T11" fmla="*/ 0 h 20"/>
                  <a:gd name="T12" fmla="*/ 64 w 64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0">
                    <a:moveTo>
                      <a:pt x="64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13"/>
                      <a:pt x="51" y="8"/>
                      <a:pt x="44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5" y="0"/>
                      <a:pt x="64" y="9"/>
                      <a:pt x="64" y="2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7"/>
              <p:cNvSpPr>
                <a:spLocks/>
              </p:cNvSpPr>
              <p:nvPr/>
            </p:nvSpPr>
            <p:spPr bwMode="auto">
              <a:xfrm>
                <a:off x="6024563" y="1501775"/>
                <a:ext cx="130175" cy="39688"/>
              </a:xfrm>
              <a:custGeom>
                <a:avLst/>
                <a:gdLst>
                  <a:gd name="T0" fmla="*/ 8 w 64"/>
                  <a:gd name="T1" fmla="*/ 20 h 20"/>
                  <a:gd name="T2" fmla="*/ 0 w 64"/>
                  <a:gd name="T3" fmla="*/ 20 h 20"/>
                  <a:gd name="T4" fmla="*/ 20 w 64"/>
                  <a:gd name="T5" fmla="*/ 0 h 20"/>
                  <a:gd name="T6" fmla="*/ 64 w 64"/>
                  <a:gd name="T7" fmla="*/ 0 h 20"/>
                  <a:gd name="T8" fmla="*/ 64 w 64"/>
                  <a:gd name="T9" fmla="*/ 8 h 20"/>
                  <a:gd name="T10" fmla="*/ 20 w 64"/>
                  <a:gd name="T11" fmla="*/ 8 h 20"/>
                  <a:gd name="T12" fmla="*/ 8 w 64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0">
                    <a:moveTo>
                      <a:pt x="8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8"/>
              <p:cNvSpPr>
                <a:spLocks/>
              </p:cNvSpPr>
              <p:nvPr/>
            </p:nvSpPr>
            <p:spPr bwMode="auto">
              <a:xfrm>
                <a:off x="5908675" y="1281113"/>
                <a:ext cx="131762" cy="203200"/>
              </a:xfrm>
              <a:custGeom>
                <a:avLst/>
                <a:gdLst>
                  <a:gd name="T0" fmla="*/ 48 w 64"/>
                  <a:gd name="T1" fmla="*/ 100 h 100"/>
                  <a:gd name="T2" fmla="*/ 0 w 64"/>
                  <a:gd name="T3" fmla="*/ 100 h 100"/>
                  <a:gd name="T4" fmla="*/ 0 w 64"/>
                  <a:gd name="T5" fmla="*/ 0 h 100"/>
                  <a:gd name="T6" fmla="*/ 44 w 64"/>
                  <a:gd name="T7" fmla="*/ 0 h 100"/>
                  <a:gd name="T8" fmla="*/ 64 w 64"/>
                  <a:gd name="T9" fmla="*/ 20 h 100"/>
                  <a:gd name="T10" fmla="*/ 56 w 64"/>
                  <a:gd name="T11" fmla="*/ 20 h 100"/>
                  <a:gd name="T12" fmla="*/ 44 w 64"/>
                  <a:gd name="T13" fmla="*/ 8 h 100"/>
                  <a:gd name="T14" fmla="*/ 8 w 64"/>
                  <a:gd name="T15" fmla="*/ 8 h 100"/>
                  <a:gd name="T16" fmla="*/ 8 w 64"/>
                  <a:gd name="T17" fmla="*/ 92 h 100"/>
                  <a:gd name="T18" fmla="*/ 48 w 64"/>
                  <a:gd name="T19" fmla="*/ 92 h 100"/>
                  <a:gd name="T20" fmla="*/ 48 w 64"/>
                  <a:gd name="T21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100">
                    <a:moveTo>
                      <a:pt x="48" y="100"/>
                    </a:moveTo>
                    <a:cubicBezTo>
                      <a:pt x="0" y="100"/>
                      <a:pt x="0" y="100"/>
                      <a:pt x="0" y="10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5" y="0"/>
                      <a:pt x="64" y="9"/>
                      <a:pt x="64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13"/>
                      <a:pt x="51" y="8"/>
                      <a:pt x="44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8" y="92"/>
                      <a:pt x="48" y="92"/>
                      <a:pt x="48" y="92"/>
                    </a:cubicBezTo>
                    <a:lnTo>
                      <a:pt x="48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9"/>
              <p:cNvSpPr>
                <a:spLocks/>
              </p:cNvSpPr>
              <p:nvPr/>
            </p:nvSpPr>
            <p:spPr bwMode="auto">
              <a:xfrm>
                <a:off x="6024563" y="1281113"/>
                <a:ext cx="130175" cy="203200"/>
              </a:xfrm>
              <a:custGeom>
                <a:avLst/>
                <a:gdLst>
                  <a:gd name="T0" fmla="*/ 64 w 64"/>
                  <a:gd name="T1" fmla="*/ 100 h 100"/>
                  <a:gd name="T2" fmla="*/ 16 w 64"/>
                  <a:gd name="T3" fmla="*/ 100 h 100"/>
                  <a:gd name="T4" fmla="*/ 16 w 64"/>
                  <a:gd name="T5" fmla="*/ 92 h 100"/>
                  <a:gd name="T6" fmla="*/ 56 w 64"/>
                  <a:gd name="T7" fmla="*/ 92 h 100"/>
                  <a:gd name="T8" fmla="*/ 56 w 64"/>
                  <a:gd name="T9" fmla="*/ 8 h 100"/>
                  <a:gd name="T10" fmla="*/ 20 w 64"/>
                  <a:gd name="T11" fmla="*/ 8 h 100"/>
                  <a:gd name="T12" fmla="*/ 8 w 64"/>
                  <a:gd name="T13" fmla="*/ 20 h 100"/>
                  <a:gd name="T14" fmla="*/ 0 w 64"/>
                  <a:gd name="T15" fmla="*/ 20 h 100"/>
                  <a:gd name="T16" fmla="*/ 20 w 64"/>
                  <a:gd name="T17" fmla="*/ 0 h 100"/>
                  <a:gd name="T18" fmla="*/ 64 w 64"/>
                  <a:gd name="T19" fmla="*/ 0 h 100"/>
                  <a:gd name="T20" fmla="*/ 64 w 64"/>
                  <a:gd name="T21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100">
                    <a:moveTo>
                      <a:pt x="64" y="100"/>
                    </a:moveTo>
                    <a:cubicBezTo>
                      <a:pt x="16" y="100"/>
                      <a:pt x="16" y="100"/>
                      <a:pt x="16" y="100"/>
                    </a:cubicBezTo>
                    <a:cubicBezTo>
                      <a:pt x="16" y="92"/>
                      <a:pt x="16" y="92"/>
                      <a:pt x="16" y="92"/>
                    </a:cubicBezTo>
                    <a:cubicBezTo>
                      <a:pt x="56" y="92"/>
                      <a:pt x="56" y="92"/>
                      <a:pt x="56" y="92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64" y="0"/>
                      <a:pt x="64" y="0"/>
                      <a:pt x="64" y="0"/>
                    </a:cubicBezTo>
                    <a:lnTo>
                      <a:pt x="64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6" name="文本框 115"/>
            <p:cNvSpPr txBox="1"/>
            <p:nvPr/>
          </p:nvSpPr>
          <p:spPr>
            <a:xfrm>
              <a:off x="2216180" y="1416978"/>
              <a:ext cx="103108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</p:grpSp>
      <p:sp>
        <p:nvSpPr>
          <p:cNvPr id="117" name="矩形 116"/>
          <p:cNvSpPr/>
          <p:nvPr/>
        </p:nvSpPr>
        <p:spPr>
          <a:xfrm>
            <a:off x="1658321" y="2896534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矩形 117"/>
          <p:cNvSpPr/>
          <p:nvPr/>
        </p:nvSpPr>
        <p:spPr>
          <a:xfrm>
            <a:off x="1652512" y="2895806"/>
            <a:ext cx="673825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等腰三角形 44"/>
          <p:cNvSpPr/>
          <p:nvPr/>
        </p:nvSpPr>
        <p:spPr>
          <a:xfrm>
            <a:off x="1841198" y="3031385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矩形 119"/>
          <p:cNvSpPr/>
          <p:nvPr/>
        </p:nvSpPr>
        <p:spPr>
          <a:xfrm>
            <a:off x="2887279" y="3338160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矩形 120"/>
          <p:cNvSpPr/>
          <p:nvPr/>
        </p:nvSpPr>
        <p:spPr>
          <a:xfrm>
            <a:off x="2881470" y="3337432"/>
            <a:ext cx="2449947" cy="229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等腰三角形 44"/>
          <p:cNvSpPr/>
          <p:nvPr/>
        </p:nvSpPr>
        <p:spPr>
          <a:xfrm>
            <a:off x="4443098" y="3473011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矩形 122"/>
          <p:cNvSpPr/>
          <p:nvPr/>
        </p:nvSpPr>
        <p:spPr>
          <a:xfrm>
            <a:off x="2326337" y="3750109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矩形 123"/>
          <p:cNvSpPr/>
          <p:nvPr/>
        </p:nvSpPr>
        <p:spPr>
          <a:xfrm>
            <a:off x="2320528" y="3749381"/>
            <a:ext cx="673825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等腰三角形 44"/>
          <p:cNvSpPr/>
          <p:nvPr/>
        </p:nvSpPr>
        <p:spPr>
          <a:xfrm>
            <a:off x="3844201" y="3884960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矩形 125"/>
          <p:cNvSpPr/>
          <p:nvPr/>
        </p:nvSpPr>
        <p:spPr>
          <a:xfrm>
            <a:off x="5331417" y="4194747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矩形 126"/>
          <p:cNvSpPr/>
          <p:nvPr/>
        </p:nvSpPr>
        <p:spPr>
          <a:xfrm>
            <a:off x="5325608" y="4194019"/>
            <a:ext cx="1657321" cy="229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等腰三角形 44"/>
          <p:cNvSpPr/>
          <p:nvPr/>
        </p:nvSpPr>
        <p:spPr>
          <a:xfrm>
            <a:off x="7284495" y="4329598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9" name="矩形 128"/>
          <p:cNvSpPr/>
          <p:nvPr/>
        </p:nvSpPr>
        <p:spPr>
          <a:xfrm>
            <a:off x="6555124" y="4623804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矩形 129"/>
          <p:cNvSpPr/>
          <p:nvPr/>
        </p:nvSpPr>
        <p:spPr>
          <a:xfrm>
            <a:off x="6549315" y="4623076"/>
            <a:ext cx="673825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等腰三角形 44"/>
          <p:cNvSpPr/>
          <p:nvPr/>
        </p:nvSpPr>
        <p:spPr>
          <a:xfrm>
            <a:off x="6738001" y="4758655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矩形 131"/>
          <p:cNvSpPr/>
          <p:nvPr/>
        </p:nvSpPr>
        <p:spPr>
          <a:xfrm>
            <a:off x="7531596" y="5046457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矩形 132"/>
          <p:cNvSpPr/>
          <p:nvPr/>
        </p:nvSpPr>
        <p:spPr>
          <a:xfrm>
            <a:off x="7525787" y="5045729"/>
            <a:ext cx="2502916" cy="229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等腰三角形 44"/>
          <p:cNvSpPr/>
          <p:nvPr/>
        </p:nvSpPr>
        <p:spPr>
          <a:xfrm>
            <a:off x="9139942" y="5181308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18084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项目进度甘特图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1658321" y="2805192"/>
          <a:ext cx="9779432" cy="25727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242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224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2242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2242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2242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2242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2242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22242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428787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878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8787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2878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878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2878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87" name="矩形 86"/>
          <p:cNvSpPr/>
          <p:nvPr/>
        </p:nvSpPr>
        <p:spPr>
          <a:xfrm>
            <a:off x="1582755" y="5838588"/>
            <a:ext cx="191521" cy="19152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文本框 87"/>
          <p:cNvSpPr txBox="1"/>
          <p:nvPr/>
        </p:nvSpPr>
        <p:spPr>
          <a:xfrm>
            <a:off x="1847849" y="5749682"/>
            <a:ext cx="108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已完成</a:t>
            </a:r>
          </a:p>
        </p:txBody>
      </p:sp>
      <p:sp>
        <p:nvSpPr>
          <p:cNvPr id="89" name="矩形 88"/>
          <p:cNvSpPr/>
          <p:nvPr/>
        </p:nvSpPr>
        <p:spPr>
          <a:xfrm>
            <a:off x="3579107" y="5838588"/>
            <a:ext cx="191521" cy="1915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文本框 89"/>
          <p:cNvSpPr txBox="1"/>
          <p:nvPr/>
        </p:nvSpPr>
        <p:spPr>
          <a:xfrm>
            <a:off x="3844201" y="5749682"/>
            <a:ext cx="108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未完成</a:t>
            </a:r>
          </a:p>
        </p:txBody>
      </p:sp>
      <p:sp>
        <p:nvSpPr>
          <p:cNvPr id="91" name="等腰三角形 56"/>
          <p:cNvSpPr/>
          <p:nvPr/>
        </p:nvSpPr>
        <p:spPr>
          <a:xfrm>
            <a:off x="5525861" y="5857637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文本框 91"/>
          <p:cNvSpPr txBox="1"/>
          <p:nvPr/>
        </p:nvSpPr>
        <p:spPr>
          <a:xfrm>
            <a:off x="5721124" y="5739640"/>
            <a:ext cx="108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</a:t>
            </a:r>
          </a:p>
        </p:txBody>
      </p:sp>
      <p:sp>
        <p:nvSpPr>
          <p:cNvPr id="93" name="文本框 92"/>
          <p:cNvSpPr txBox="1"/>
          <p:nvPr/>
        </p:nvSpPr>
        <p:spPr>
          <a:xfrm>
            <a:off x="670316" y="2839829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670316" y="3275161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670316" y="3710493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670316" y="4145825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670316" y="4581157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670316" y="5016489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1203509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0943103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2420958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3638407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4855856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6073305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7290754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8508203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9725652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3792642" y="1167710"/>
            <a:ext cx="6520668" cy="738648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 3"/>
          <p:cNvGrpSpPr/>
          <p:nvPr/>
        </p:nvGrpSpPr>
        <p:grpSpPr>
          <a:xfrm>
            <a:off x="1229625" y="1148243"/>
            <a:ext cx="2349482" cy="1078783"/>
            <a:chOff x="1229625" y="1148243"/>
            <a:chExt cx="2349482" cy="1078783"/>
          </a:xfrm>
        </p:grpSpPr>
        <p:sp>
          <p:nvSpPr>
            <p:cNvPr id="109" name="矩形 108"/>
            <p:cNvSpPr/>
            <p:nvPr/>
          </p:nvSpPr>
          <p:spPr>
            <a:xfrm>
              <a:off x="1229625" y="1148243"/>
              <a:ext cx="2349482" cy="107878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0" name="组合 68"/>
            <p:cNvGrpSpPr/>
            <p:nvPr/>
          </p:nvGrpSpPr>
          <p:grpSpPr>
            <a:xfrm>
              <a:off x="1517400" y="1416978"/>
              <a:ext cx="559207" cy="591676"/>
              <a:chOff x="5908675" y="1281113"/>
              <a:chExt cx="246063" cy="260350"/>
            </a:xfrm>
            <a:solidFill>
              <a:schemeClr val="bg1"/>
            </a:solidFill>
            <a:effectLst/>
          </p:grpSpPr>
          <p:sp>
            <p:nvSpPr>
              <p:cNvPr id="111" name="Rectangle 5"/>
              <p:cNvSpPr>
                <a:spLocks noChangeArrowheads="1"/>
              </p:cNvSpPr>
              <p:nvPr/>
            </p:nvSpPr>
            <p:spPr bwMode="auto">
              <a:xfrm>
                <a:off x="6024563" y="1320800"/>
                <a:ext cx="15875" cy="1635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6"/>
              <p:cNvSpPr>
                <a:spLocks/>
              </p:cNvSpPr>
              <p:nvPr/>
            </p:nvSpPr>
            <p:spPr bwMode="auto">
              <a:xfrm>
                <a:off x="5908675" y="1501775"/>
                <a:ext cx="131762" cy="39688"/>
              </a:xfrm>
              <a:custGeom>
                <a:avLst/>
                <a:gdLst>
                  <a:gd name="T0" fmla="*/ 64 w 64"/>
                  <a:gd name="T1" fmla="*/ 20 h 20"/>
                  <a:gd name="T2" fmla="*/ 56 w 64"/>
                  <a:gd name="T3" fmla="*/ 20 h 20"/>
                  <a:gd name="T4" fmla="*/ 44 w 64"/>
                  <a:gd name="T5" fmla="*/ 8 h 20"/>
                  <a:gd name="T6" fmla="*/ 0 w 64"/>
                  <a:gd name="T7" fmla="*/ 8 h 20"/>
                  <a:gd name="T8" fmla="*/ 0 w 64"/>
                  <a:gd name="T9" fmla="*/ 0 h 20"/>
                  <a:gd name="T10" fmla="*/ 44 w 64"/>
                  <a:gd name="T11" fmla="*/ 0 h 20"/>
                  <a:gd name="T12" fmla="*/ 64 w 64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0">
                    <a:moveTo>
                      <a:pt x="64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13"/>
                      <a:pt x="51" y="8"/>
                      <a:pt x="44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5" y="0"/>
                      <a:pt x="64" y="9"/>
                      <a:pt x="64" y="2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7"/>
              <p:cNvSpPr>
                <a:spLocks/>
              </p:cNvSpPr>
              <p:nvPr/>
            </p:nvSpPr>
            <p:spPr bwMode="auto">
              <a:xfrm>
                <a:off x="6024563" y="1501775"/>
                <a:ext cx="130175" cy="39688"/>
              </a:xfrm>
              <a:custGeom>
                <a:avLst/>
                <a:gdLst>
                  <a:gd name="T0" fmla="*/ 8 w 64"/>
                  <a:gd name="T1" fmla="*/ 20 h 20"/>
                  <a:gd name="T2" fmla="*/ 0 w 64"/>
                  <a:gd name="T3" fmla="*/ 20 h 20"/>
                  <a:gd name="T4" fmla="*/ 20 w 64"/>
                  <a:gd name="T5" fmla="*/ 0 h 20"/>
                  <a:gd name="T6" fmla="*/ 64 w 64"/>
                  <a:gd name="T7" fmla="*/ 0 h 20"/>
                  <a:gd name="T8" fmla="*/ 64 w 64"/>
                  <a:gd name="T9" fmla="*/ 8 h 20"/>
                  <a:gd name="T10" fmla="*/ 20 w 64"/>
                  <a:gd name="T11" fmla="*/ 8 h 20"/>
                  <a:gd name="T12" fmla="*/ 8 w 64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0">
                    <a:moveTo>
                      <a:pt x="8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8"/>
              <p:cNvSpPr>
                <a:spLocks/>
              </p:cNvSpPr>
              <p:nvPr/>
            </p:nvSpPr>
            <p:spPr bwMode="auto">
              <a:xfrm>
                <a:off x="5908675" y="1281113"/>
                <a:ext cx="131762" cy="203200"/>
              </a:xfrm>
              <a:custGeom>
                <a:avLst/>
                <a:gdLst>
                  <a:gd name="T0" fmla="*/ 48 w 64"/>
                  <a:gd name="T1" fmla="*/ 100 h 100"/>
                  <a:gd name="T2" fmla="*/ 0 w 64"/>
                  <a:gd name="T3" fmla="*/ 100 h 100"/>
                  <a:gd name="T4" fmla="*/ 0 w 64"/>
                  <a:gd name="T5" fmla="*/ 0 h 100"/>
                  <a:gd name="T6" fmla="*/ 44 w 64"/>
                  <a:gd name="T7" fmla="*/ 0 h 100"/>
                  <a:gd name="T8" fmla="*/ 64 w 64"/>
                  <a:gd name="T9" fmla="*/ 20 h 100"/>
                  <a:gd name="T10" fmla="*/ 56 w 64"/>
                  <a:gd name="T11" fmla="*/ 20 h 100"/>
                  <a:gd name="T12" fmla="*/ 44 w 64"/>
                  <a:gd name="T13" fmla="*/ 8 h 100"/>
                  <a:gd name="T14" fmla="*/ 8 w 64"/>
                  <a:gd name="T15" fmla="*/ 8 h 100"/>
                  <a:gd name="T16" fmla="*/ 8 w 64"/>
                  <a:gd name="T17" fmla="*/ 92 h 100"/>
                  <a:gd name="T18" fmla="*/ 48 w 64"/>
                  <a:gd name="T19" fmla="*/ 92 h 100"/>
                  <a:gd name="T20" fmla="*/ 48 w 64"/>
                  <a:gd name="T21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100">
                    <a:moveTo>
                      <a:pt x="48" y="100"/>
                    </a:moveTo>
                    <a:cubicBezTo>
                      <a:pt x="0" y="100"/>
                      <a:pt x="0" y="100"/>
                      <a:pt x="0" y="10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5" y="0"/>
                      <a:pt x="64" y="9"/>
                      <a:pt x="64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13"/>
                      <a:pt x="51" y="8"/>
                      <a:pt x="44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8" y="92"/>
                      <a:pt x="48" y="92"/>
                      <a:pt x="48" y="92"/>
                    </a:cubicBezTo>
                    <a:lnTo>
                      <a:pt x="48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9"/>
              <p:cNvSpPr>
                <a:spLocks/>
              </p:cNvSpPr>
              <p:nvPr/>
            </p:nvSpPr>
            <p:spPr bwMode="auto">
              <a:xfrm>
                <a:off x="6024563" y="1281113"/>
                <a:ext cx="130175" cy="203200"/>
              </a:xfrm>
              <a:custGeom>
                <a:avLst/>
                <a:gdLst>
                  <a:gd name="T0" fmla="*/ 64 w 64"/>
                  <a:gd name="T1" fmla="*/ 100 h 100"/>
                  <a:gd name="T2" fmla="*/ 16 w 64"/>
                  <a:gd name="T3" fmla="*/ 100 h 100"/>
                  <a:gd name="T4" fmla="*/ 16 w 64"/>
                  <a:gd name="T5" fmla="*/ 92 h 100"/>
                  <a:gd name="T6" fmla="*/ 56 w 64"/>
                  <a:gd name="T7" fmla="*/ 92 h 100"/>
                  <a:gd name="T8" fmla="*/ 56 w 64"/>
                  <a:gd name="T9" fmla="*/ 8 h 100"/>
                  <a:gd name="T10" fmla="*/ 20 w 64"/>
                  <a:gd name="T11" fmla="*/ 8 h 100"/>
                  <a:gd name="T12" fmla="*/ 8 w 64"/>
                  <a:gd name="T13" fmla="*/ 20 h 100"/>
                  <a:gd name="T14" fmla="*/ 0 w 64"/>
                  <a:gd name="T15" fmla="*/ 20 h 100"/>
                  <a:gd name="T16" fmla="*/ 20 w 64"/>
                  <a:gd name="T17" fmla="*/ 0 h 100"/>
                  <a:gd name="T18" fmla="*/ 64 w 64"/>
                  <a:gd name="T19" fmla="*/ 0 h 100"/>
                  <a:gd name="T20" fmla="*/ 64 w 64"/>
                  <a:gd name="T21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100">
                    <a:moveTo>
                      <a:pt x="64" y="100"/>
                    </a:moveTo>
                    <a:cubicBezTo>
                      <a:pt x="16" y="100"/>
                      <a:pt x="16" y="100"/>
                      <a:pt x="16" y="100"/>
                    </a:cubicBezTo>
                    <a:cubicBezTo>
                      <a:pt x="16" y="92"/>
                      <a:pt x="16" y="92"/>
                      <a:pt x="16" y="92"/>
                    </a:cubicBezTo>
                    <a:cubicBezTo>
                      <a:pt x="56" y="92"/>
                      <a:pt x="56" y="92"/>
                      <a:pt x="56" y="92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64" y="0"/>
                      <a:pt x="64" y="0"/>
                      <a:pt x="64" y="0"/>
                    </a:cubicBezTo>
                    <a:lnTo>
                      <a:pt x="64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6" name="文本框 115"/>
            <p:cNvSpPr txBox="1"/>
            <p:nvPr/>
          </p:nvSpPr>
          <p:spPr>
            <a:xfrm>
              <a:off x="2216180" y="1416978"/>
              <a:ext cx="103108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</p:grpSp>
      <p:sp>
        <p:nvSpPr>
          <p:cNvPr id="117" name="矩形 116"/>
          <p:cNvSpPr/>
          <p:nvPr/>
        </p:nvSpPr>
        <p:spPr>
          <a:xfrm>
            <a:off x="1658321" y="2896534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矩形 117"/>
          <p:cNvSpPr/>
          <p:nvPr/>
        </p:nvSpPr>
        <p:spPr>
          <a:xfrm>
            <a:off x="1652512" y="2895806"/>
            <a:ext cx="673825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等腰三角形 44"/>
          <p:cNvSpPr/>
          <p:nvPr/>
        </p:nvSpPr>
        <p:spPr>
          <a:xfrm>
            <a:off x="1841198" y="3031385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矩形 119"/>
          <p:cNvSpPr/>
          <p:nvPr/>
        </p:nvSpPr>
        <p:spPr>
          <a:xfrm>
            <a:off x="2887279" y="3338160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矩形 120"/>
          <p:cNvSpPr/>
          <p:nvPr/>
        </p:nvSpPr>
        <p:spPr>
          <a:xfrm>
            <a:off x="2881470" y="3337432"/>
            <a:ext cx="2449947" cy="229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等腰三角形 44"/>
          <p:cNvSpPr/>
          <p:nvPr/>
        </p:nvSpPr>
        <p:spPr>
          <a:xfrm>
            <a:off x="4443098" y="3473011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矩形 122"/>
          <p:cNvSpPr/>
          <p:nvPr/>
        </p:nvSpPr>
        <p:spPr>
          <a:xfrm>
            <a:off x="2326337" y="3750109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矩形 123"/>
          <p:cNvSpPr/>
          <p:nvPr/>
        </p:nvSpPr>
        <p:spPr>
          <a:xfrm>
            <a:off x="2320528" y="3749381"/>
            <a:ext cx="673825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等腰三角形 44"/>
          <p:cNvSpPr/>
          <p:nvPr/>
        </p:nvSpPr>
        <p:spPr>
          <a:xfrm>
            <a:off x="3844201" y="3884960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矩形 125"/>
          <p:cNvSpPr/>
          <p:nvPr/>
        </p:nvSpPr>
        <p:spPr>
          <a:xfrm>
            <a:off x="5331417" y="4194747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矩形 126"/>
          <p:cNvSpPr/>
          <p:nvPr/>
        </p:nvSpPr>
        <p:spPr>
          <a:xfrm>
            <a:off x="5325608" y="4194019"/>
            <a:ext cx="1657321" cy="229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等腰三角形 44"/>
          <p:cNvSpPr/>
          <p:nvPr/>
        </p:nvSpPr>
        <p:spPr>
          <a:xfrm>
            <a:off x="7284495" y="4329598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9" name="矩形 128"/>
          <p:cNvSpPr/>
          <p:nvPr/>
        </p:nvSpPr>
        <p:spPr>
          <a:xfrm>
            <a:off x="6555124" y="4623804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矩形 129"/>
          <p:cNvSpPr/>
          <p:nvPr/>
        </p:nvSpPr>
        <p:spPr>
          <a:xfrm>
            <a:off x="6549315" y="4623076"/>
            <a:ext cx="673825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等腰三角形 44"/>
          <p:cNvSpPr/>
          <p:nvPr/>
        </p:nvSpPr>
        <p:spPr>
          <a:xfrm>
            <a:off x="6738001" y="4758655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矩形 131"/>
          <p:cNvSpPr/>
          <p:nvPr/>
        </p:nvSpPr>
        <p:spPr>
          <a:xfrm>
            <a:off x="7531596" y="5046457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矩形 132"/>
          <p:cNvSpPr/>
          <p:nvPr/>
        </p:nvSpPr>
        <p:spPr>
          <a:xfrm>
            <a:off x="7525787" y="5045729"/>
            <a:ext cx="2502916" cy="229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等腰三角形 44"/>
          <p:cNvSpPr/>
          <p:nvPr/>
        </p:nvSpPr>
        <p:spPr>
          <a:xfrm>
            <a:off x="9139942" y="5181308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92447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项目进度甘特图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1658321" y="2805192"/>
          <a:ext cx="9779432" cy="25727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242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224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2242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2242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2242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2242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2242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22242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428787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878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8787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2878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878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2878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87" name="矩形 86"/>
          <p:cNvSpPr/>
          <p:nvPr/>
        </p:nvSpPr>
        <p:spPr>
          <a:xfrm>
            <a:off x="1582755" y="5838588"/>
            <a:ext cx="191521" cy="19152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文本框 87"/>
          <p:cNvSpPr txBox="1"/>
          <p:nvPr/>
        </p:nvSpPr>
        <p:spPr>
          <a:xfrm>
            <a:off x="1847849" y="5749682"/>
            <a:ext cx="108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已完成</a:t>
            </a:r>
          </a:p>
        </p:txBody>
      </p:sp>
      <p:sp>
        <p:nvSpPr>
          <p:cNvPr id="89" name="矩形 88"/>
          <p:cNvSpPr/>
          <p:nvPr/>
        </p:nvSpPr>
        <p:spPr>
          <a:xfrm>
            <a:off x="3579107" y="5838588"/>
            <a:ext cx="191521" cy="1915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文本框 89"/>
          <p:cNvSpPr txBox="1"/>
          <p:nvPr/>
        </p:nvSpPr>
        <p:spPr>
          <a:xfrm>
            <a:off x="3844201" y="5749682"/>
            <a:ext cx="108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未完成</a:t>
            </a:r>
          </a:p>
        </p:txBody>
      </p:sp>
      <p:sp>
        <p:nvSpPr>
          <p:cNvPr id="91" name="等腰三角形 56"/>
          <p:cNvSpPr/>
          <p:nvPr/>
        </p:nvSpPr>
        <p:spPr>
          <a:xfrm>
            <a:off x="5525861" y="5857637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文本框 91"/>
          <p:cNvSpPr txBox="1"/>
          <p:nvPr/>
        </p:nvSpPr>
        <p:spPr>
          <a:xfrm>
            <a:off x="5721124" y="5739640"/>
            <a:ext cx="108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</a:t>
            </a:r>
          </a:p>
        </p:txBody>
      </p:sp>
      <p:sp>
        <p:nvSpPr>
          <p:cNvPr id="93" name="文本框 92"/>
          <p:cNvSpPr txBox="1"/>
          <p:nvPr/>
        </p:nvSpPr>
        <p:spPr>
          <a:xfrm>
            <a:off x="670316" y="2839829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670316" y="3275161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670316" y="3710493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670316" y="4145825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670316" y="4581157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670316" y="5016489"/>
            <a:ext cx="68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1203509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0943103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2420958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3638407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4855856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6073305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7290754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8508203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9725652" y="2418457"/>
            <a:ext cx="909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3792642" y="1167710"/>
            <a:ext cx="6520668" cy="738648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 3"/>
          <p:cNvGrpSpPr/>
          <p:nvPr/>
        </p:nvGrpSpPr>
        <p:grpSpPr>
          <a:xfrm>
            <a:off x="1229625" y="1148243"/>
            <a:ext cx="2349482" cy="1078783"/>
            <a:chOff x="1229625" y="1148243"/>
            <a:chExt cx="2349482" cy="1078783"/>
          </a:xfrm>
        </p:grpSpPr>
        <p:sp>
          <p:nvSpPr>
            <p:cNvPr id="109" name="矩形 108"/>
            <p:cNvSpPr/>
            <p:nvPr/>
          </p:nvSpPr>
          <p:spPr>
            <a:xfrm>
              <a:off x="1229625" y="1148243"/>
              <a:ext cx="2349482" cy="107878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0" name="组合 68"/>
            <p:cNvGrpSpPr/>
            <p:nvPr/>
          </p:nvGrpSpPr>
          <p:grpSpPr>
            <a:xfrm>
              <a:off x="1517400" y="1416978"/>
              <a:ext cx="559207" cy="591676"/>
              <a:chOff x="5908675" y="1281113"/>
              <a:chExt cx="246063" cy="260350"/>
            </a:xfrm>
            <a:solidFill>
              <a:schemeClr val="bg1"/>
            </a:solidFill>
            <a:effectLst/>
          </p:grpSpPr>
          <p:sp>
            <p:nvSpPr>
              <p:cNvPr id="111" name="Rectangle 5"/>
              <p:cNvSpPr>
                <a:spLocks noChangeArrowheads="1"/>
              </p:cNvSpPr>
              <p:nvPr/>
            </p:nvSpPr>
            <p:spPr bwMode="auto">
              <a:xfrm>
                <a:off x="6024563" y="1320800"/>
                <a:ext cx="15875" cy="1635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6"/>
              <p:cNvSpPr>
                <a:spLocks/>
              </p:cNvSpPr>
              <p:nvPr/>
            </p:nvSpPr>
            <p:spPr bwMode="auto">
              <a:xfrm>
                <a:off x="5908675" y="1501775"/>
                <a:ext cx="131762" cy="39688"/>
              </a:xfrm>
              <a:custGeom>
                <a:avLst/>
                <a:gdLst>
                  <a:gd name="T0" fmla="*/ 64 w 64"/>
                  <a:gd name="T1" fmla="*/ 20 h 20"/>
                  <a:gd name="T2" fmla="*/ 56 w 64"/>
                  <a:gd name="T3" fmla="*/ 20 h 20"/>
                  <a:gd name="T4" fmla="*/ 44 w 64"/>
                  <a:gd name="T5" fmla="*/ 8 h 20"/>
                  <a:gd name="T6" fmla="*/ 0 w 64"/>
                  <a:gd name="T7" fmla="*/ 8 h 20"/>
                  <a:gd name="T8" fmla="*/ 0 w 64"/>
                  <a:gd name="T9" fmla="*/ 0 h 20"/>
                  <a:gd name="T10" fmla="*/ 44 w 64"/>
                  <a:gd name="T11" fmla="*/ 0 h 20"/>
                  <a:gd name="T12" fmla="*/ 64 w 64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0">
                    <a:moveTo>
                      <a:pt x="64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13"/>
                      <a:pt x="51" y="8"/>
                      <a:pt x="44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5" y="0"/>
                      <a:pt x="64" y="9"/>
                      <a:pt x="64" y="2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7"/>
              <p:cNvSpPr>
                <a:spLocks/>
              </p:cNvSpPr>
              <p:nvPr/>
            </p:nvSpPr>
            <p:spPr bwMode="auto">
              <a:xfrm>
                <a:off x="6024563" y="1501775"/>
                <a:ext cx="130175" cy="39688"/>
              </a:xfrm>
              <a:custGeom>
                <a:avLst/>
                <a:gdLst>
                  <a:gd name="T0" fmla="*/ 8 w 64"/>
                  <a:gd name="T1" fmla="*/ 20 h 20"/>
                  <a:gd name="T2" fmla="*/ 0 w 64"/>
                  <a:gd name="T3" fmla="*/ 20 h 20"/>
                  <a:gd name="T4" fmla="*/ 20 w 64"/>
                  <a:gd name="T5" fmla="*/ 0 h 20"/>
                  <a:gd name="T6" fmla="*/ 64 w 64"/>
                  <a:gd name="T7" fmla="*/ 0 h 20"/>
                  <a:gd name="T8" fmla="*/ 64 w 64"/>
                  <a:gd name="T9" fmla="*/ 8 h 20"/>
                  <a:gd name="T10" fmla="*/ 20 w 64"/>
                  <a:gd name="T11" fmla="*/ 8 h 20"/>
                  <a:gd name="T12" fmla="*/ 8 w 64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0">
                    <a:moveTo>
                      <a:pt x="8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8"/>
              <p:cNvSpPr>
                <a:spLocks/>
              </p:cNvSpPr>
              <p:nvPr/>
            </p:nvSpPr>
            <p:spPr bwMode="auto">
              <a:xfrm>
                <a:off x="5908675" y="1281113"/>
                <a:ext cx="131762" cy="203200"/>
              </a:xfrm>
              <a:custGeom>
                <a:avLst/>
                <a:gdLst>
                  <a:gd name="T0" fmla="*/ 48 w 64"/>
                  <a:gd name="T1" fmla="*/ 100 h 100"/>
                  <a:gd name="T2" fmla="*/ 0 w 64"/>
                  <a:gd name="T3" fmla="*/ 100 h 100"/>
                  <a:gd name="T4" fmla="*/ 0 w 64"/>
                  <a:gd name="T5" fmla="*/ 0 h 100"/>
                  <a:gd name="T6" fmla="*/ 44 w 64"/>
                  <a:gd name="T7" fmla="*/ 0 h 100"/>
                  <a:gd name="T8" fmla="*/ 64 w 64"/>
                  <a:gd name="T9" fmla="*/ 20 h 100"/>
                  <a:gd name="T10" fmla="*/ 56 w 64"/>
                  <a:gd name="T11" fmla="*/ 20 h 100"/>
                  <a:gd name="T12" fmla="*/ 44 w 64"/>
                  <a:gd name="T13" fmla="*/ 8 h 100"/>
                  <a:gd name="T14" fmla="*/ 8 w 64"/>
                  <a:gd name="T15" fmla="*/ 8 h 100"/>
                  <a:gd name="T16" fmla="*/ 8 w 64"/>
                  <a:gd name="T17" fmla="*/ 92 h 100"/>
                  <a:gd name="T18" fmla="*/ 48 w 64"/>
                  <a:gd name="T19" fmla="*/ 92 h 100"/>
                  <a:gd name="T20" fmla="*/ 48 w 64"/>
                  <a:gd name="T21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100">
                    <a:moveTo>
                      <a:pt x="48" y="100"/>
                    </a:moveTo>
                    <a:cubicBezTo>
                      <a:pt x="0" y="100"/>
                      <a:pt x="0" y="100"/>
                      <a:pt x="0" y="10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5" y="0"/>
                      <a:pt x="64" y="9"/>
                      <a:pt x="64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13"/>
                      <a:pt x="51" y="8"/>
                      <a:pt x="44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8" y="92"/>
                      <a:pt x="48" y="92"/>
                      <a:pt x="48" y="92"/>
                    </a:cubicBezTo>
                    <a:lnTo>
                      <a:pt x="48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9"/>
              <p:cNvSpPr>
                <a:spLocks/>
              </p:cNvSpPr>
              <p:nvPr/>
            </p:nvSpPr>
            <p:spPr bwMode="auto">
              <a:xfrm>
                <a:off x="6024563" y="1281113"/>
                <a:ext cx="130175" cy="203200"/>
              </a:xfrm>
              <a:custGeom>
                <a:avLst/>
                <a:gdLst>
                  <a:gd name="T0" fmla="*/ 64 w 64"/>
                  <a:gd name="T1" fmla="*/ 100 h 100"/>
                  <a:gd name="T2" fmla="*/ 16 w 64"/>
                  <a:gd name="T3" fmla="*/ 100 h 100"/>
                  <a:gd name="T4" fmla="*/ 16 w 64"/>
                  <a:gd name="T5" fmla="*/ 92 h 100"/>
                  <a:gd name="T6" fmla="*/ 56 w 64"/>
                  <a:gd name="T7" fmla="*/ 92 h 100"/>
                  <a:gd name="T8" fmla="*/ 56 w 64"/>
                  <a:gd name="T9" fmla="*/ 8 h 100"/>
                  <a:gd name="T10" fmla="*/ 20 w 64"/>
                  <a:gd name="T11" fmla="*/ 8 h 100"/>
                  <a:gd name="T12" fmla="*/ 8 w 64"/>
                  <a:gd name="T13" fmla="*/ 20 h 100"/>
                  <a:gd name="T14" fmla="*/ 0 w 64"/>
                  <a:gd name="T15" fmla="*/ 20 h 100"/>
                  <a:gd name="T16" fmla="*/ 20 w 64"/>
                  <a:gd name="T17" fmla="*/ 0 h 100"/>
                  <a:gd name="T18" fmla="*/ 64 w 64"/>
                  <a:gd name="T19" fmla="*/ 0 h 100"/>
                  <a:gd name="T20" fmla="*/ 64 w 64"/>
                  <a:gd name="T21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100">
                    <a:moveTo>
                      <a:pt x="64" y="100"/>
                    </a:moveTo>
                    <a:cubicBezTo>
                      <a:pt x="16" y="100"/>
                      <a:pt x="16" y="100"/>
                      <a:pt x="16" y="100"/>
                    </a:cubicBezTo>
                    <a:cubicBezTo>
                      <a:pt x="16" y="92"/>
                      <a:pt x="16" y="92"/>
                      <a:pt x="16" y="92"/>
                    </a:cubicBezTo>
                    <a:cubicBezTo>
                      <a:pt x="56" y="92"/>
                      <a:pt x="56" y="92"/>
                      <a:pt x="56" y="92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3" y="8"/>
                      <a:pt x="8" y="13"/>
                      <a:pt x="8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64" y="0"/>
                      <a:pt x="64" y="0"/>
                      <a:pt x="64" y="0"/>
                    </a:cubicBezTo>
                    <a:lnTo>
                      <a:pt x="64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6" name="文本框 115"/>
            <p:cNvSpPr txBox="1"/>
            <p:nvPr/>
          </p:nvSpPr>
          <p:spPr>
            <a:xfrm>
              <a:off x="2216180" y="1416978"/>
              <a:ext cx="103108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</p:grpSp>
      <p:sp>
        <p:nvSpPr>
          <p:cNvPr id="117" name="矩形 116"/>
          <p:cNvSpPr/>
          <p:nvPr/>
        </p:nvSpPr>
        <p:spPr>
          <a:xfrm>
            <a:off x="1658321" y="2896534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矩形 117"/>
          <p:cNvSpPr/>
          <p:nvPr/>
        </p:nvSpPr>
        <p:spPr>
          <a:xfrm>
            <a:off x="1652512" y="2895806"/>
            <a:ext cx="673825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等腰三角形 44"/>
          <p:cNvSpPr/>
          <p:nvPr/>
        </p:nvSpPr>
        <p:spPr>
          <a:xfrm>
            <a:off x="1841198" y="3031385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矩形 119"/>
          <p:cNvSpPr/>
          <p:nvPr/>
        </p:nvSpPr>
        <p:spPr>
          <a:xfrm>
            <a:off x="2887279" y="3338160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矩形 120"/>
          <p:cNvSpPr/>
          <p:nvPr/>
        </p:nvSpPr>
        <p:spPr>
          <a:xfrm>
            <a:off x="2881470" y="3337432"/>
            <a:ext cx="2449947" cy="229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等腰三角形 44"/>
          <p:cNvSpPr/>
          <p:nvPr/>
        </p:nvSpPr>
        <p:spPr>
          <a:xfrm>
            <a:off x="4443098" y="3473011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矩形 122"/>
          <p:cNvSpPr/>
          <p:nvPr/>
        </p:nvSpPr>
        <p:spPr>
          <a:xfrm>
            <a:off x="2326337" y="3750109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矩形 123"/>
          <p:cNvSpPr/>
          <p:nvPr/>
        </p:nvSpPr>
        <p:spPr>
          <a:xfrm>
            <a:off x="2320528" y="3749381"/>
            <a:ext cx="673825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等腰三角形 44"/>
          <p:cNvSpPr/>
          <p:nvPr/>
        </p:nvSpPr>
        <p:spPr>
          <a:xfrm>
            <a:off x="3844201" y="3884960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矩形 125"/>
          <p:cNvSpPr/>
          <p:nvPr/>
        </p:nvSpPr>
        <p:spPr>
          <a:xfrm>
            <a:off x="5331417" y="4194747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矩形 126"/>
          <p:cNvSpPr/>
          <p:nvPr/>
        </p:nvSpPr>
        <p:spPr>
          <a:xfrm>
            <a:off x="5325608" y="4194019"/>
            <a:ext cx="1657321" cy="229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等腰三角形 44"/>
          <p:cNvSpPr/>
          <p:nvPr/>
        </p:nvSpPr>
        <p:spPr>
          <a:xfrm>
            <a:off x="7284495" y="4329598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9" name="矩形 128"/>
          <p:cNvSpPr/>
          <p:nvPr/>
        </p:nvSpPr>
        <p:spPr>
          <a:xfrm>
            <a:off x="6555124" y="4623804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矩形 129"/>
          <p:cNvSpPr/>
          <p:nvPr/>
        </p:nvSpPr>
        <p:spPr>
          <a:xfrm>
            <a:off x="6549315" y="4623076"/>
            <a:ext cx="673825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等腰三角形 44"/>
          <p:cNvSpPr/>
          <p:nvPr/>
        </p:nvSpPr>
        <p:spPr>
          <a:xfrm>
            <a:off x="6738001" y="4758655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矩形 131"/>
          <p:cNvSpPr/>
          <p:nvPr/>
        </p:nvSpPr>
        <p:spPr>
          <a:xfrm>
            <a:off x="7531596" y="5046457"/>
            <a:ext cx="390615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矩形 132"/>
          <p:cNvSpPr/>
          <p:nvPr/>
        </p:nvSpPr>
        <p:spPr>
          <a:xfrm>
            <a:off x="7525787" y="5045729"/>
            <a:ext cx="2502916" cy="229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等腰三角形 44"/>
          <p:cNvSpPr/>
          <p:nvPr/>
        </p:nvSpPr>
        <p:spPr>
          <a:xfrm>
            <a:off x="9139942" y="5181308"/>
            <a:ext cx="195263" cy="153421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89313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主题">
  <a:themeElements>
    <a:clrScheme name="自定义 29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32AE9A"/>
      </a:accent1>
      <a:accent2>
        <a:srgbClr val="AAD764"/>
      </a:accent2>
      <a:accent3>
        <a:srgbClr val="F8C136"/>
      </a:accent3>
      <a:accent4>
        <a:srgbClr val="D74037"/>
      </a:accent4>
      <a:accent5>
        <a:srgbClr val="5B6BBC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蓝色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">
  <a:themeElements>
    <a:clrScheme name="黄橙色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207</Words>
  <Application>Microsoft Office PowerPoint</Application>
  <PresentationFormat>自定义</PresentationFormat>
  <Paragraphs>63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1_Office 主题</vt:lpstr>
      <vt:lpstr>3_Office 主题</vt:lpstr>
      <vt:lpstr>4_Office 主题</vt:lpstr>
      <vt:lpstr>2_Office 主题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帐户</dc:creator>
  <cp:lastModifiedBy>Administrator</cp:lastModifiedBy>
  <cp:revision>55</cp:revision>
  <dcterms:created xsi:type="dcterms:W3CDTF">2015-07-29T10:05:36Z</dcterms:created>
  <dcterms:modified xsi:type="dcterms:W3CDTF">2016-03-15T18:32:08Z</dcterms:modified>
</cp:coreProperties>
</file>