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6"/>
  </p:notesMasterIdLst>
  <p:sldIdLst>
    <p:sldId id="319" r:id="rId2"/>
    <p:sldId id="257" r:id="rId3"/>
    <p:sldId id="323" r:id="rId4"/>
    <p:sldId id="290" r:id="rId5"/>
    <p:sldId id="324" r:id="rId6"/>
    <p:sldId id="295" r:id="rId7"/>
    <p:sldId id="298" r:id="rId8"/>
    <p:sldId id="296" r:id="rId9"/>
    <p:sldId id="315" r:id="rId10"/>
    <p:sldId id="314" r:id="rId11"/>
    <p:sldId id="322" r:id="rId12"/>
    <p:sldId id="316" r:id="rId13"/>
    <p:sldId id="317" r:id="rId14"/>
    <p:sldId id="301" r:id="rId15"/>
    <p:sldId id="303" r:id="rId16"/>
    <p:sldId id="302" r:id="rId17"/>
    <p:sldId id="304" r:id="rId18"/>
    <p:sldId id="305" r:id="rId19"/>
    <p:sldId id="289" r:id="rId20"/>
    <p:sldId id="318" r:id="rId21"/>
    <p:sldId id="307" r:id="rId22"/>
    <p:sldId id="308" r:id="rId23"/>
    <p:sldId id="306" r:id="rId24"/>
    <p:sldId id="325" r:id="rId25"/>
  </p:sldIdLst>
  <p:sldSz cx="12192000" cy="6858000"/>
  <p:notesSz cx="6858000" cy="9144000"/>
  <p:custDataLst>
    <p:tags r:id="rId27"/>
  </p:custData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FFCE31E-E211-49B8-A022-7E23F9DF3A3D}">
          <p14:sldIdLst>
            <p14:sldId id="319"/>
            <p14:sldId id="257"/>
            <p14:sldId id="323"/>
            <p14:sldId id="290"/>
            <p14:sldId id="324"/>
            <p14:sldId id="295"/>
            <p14:sldId id="298"/>
            <p14:sldId id="296"/>
            <p14:sldId id="315"/>
            <p14:sldId id="314"/>
            <p14:sldId id="322"/>
            <p14:sldId id="316"/>
            <p14:sldId id="317"/>
            <p14:sldId id="301"/>
            <p14:sldId id="303"/>
            <p14:sldId id="302"/>
            <p14:sldId id="304"/>
            <p14:sldId id="305"/>
            <p14:sldId id="289"/>
            <p14:sldId id="318"/>
            <p14:sldId id="307"/>
            <p14:sldId id="308"/>
            <p14:sldId id="306"/>
            <p14:sldId id="3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86" autoAdjust="0"/>
    <p:restoredTop sz="94660"/>
  </p:normalViewPr>
  <p:slideViewPr>
    <p:cSldViewPr snapToGrid="0">
      <p:cViewPr varScale="1">
        <p:scale>
          <a:sx n="116" d="100"/>
          <a:sy n="116" d="100"/>
        </p:scale>
        <p:origin x="26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41E19F-7122-4D40-BC8C-44A5F0CDEDDC}" type="datetimeFigureOut">
              <a:rPr lang="zh-CN" altLang="en-US" smtClean="0"/>
              <a:t>2018/4/10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C432F1-FF81-48CB-91BF-6E0FD22CEB25}" type="slidenum">
              <a:rPr lang="zh-CN" altLang="en-US" smtClean="0"/>
              <a:t>‹#›</a:t>
            </a:fld>
            <a:endParaRPr lang="zh-CN" altLang="en-US"/>
          </a:p>
        </p:txBody>
      </p:sp>
    </p:spTree>
    <p:extLst>
      <p:ext uri="{BB962C8B-B14F-4D97-AF65-F5344CB8AC3E}">
        <p14:creationId xmlns:p14="http://schemas.microsoft.com/office/powerpoint/2010/main" val="1559620346"/>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a:t>
            </a:fld>
            <a:endParaRPr lang="zh-CN" altLang="en-US"/>
          </a:p>
        </p:txBody>
      </p:sp>
    </p:spTree>
    <p:extLst>
      <p:ext uri="{BB962C8B-B14F-4D97-AF65-F5344CB8AC3E}">
        <p14:creationId xmlns:p14="http://schemas.microsoft.com/office/powerpoint/2010/main" val="1512362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10</a:t>
            </a:fld>
            <a:endParaRPr lang="zh-CN" altLang="en-US"/>
          </a:p>
        </p:txBody>
      </p:sp>
    </p:spTree>
    <p:extLst>
      <p:ext uri="{BB962C8B-B14F-4D97-AF65-F5344CB8AC3E}">
        <p14:creationId xmlns:p14="http://schemas.microsoft.com/office/powerpoint/2010/main" val="4146835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11</a:t>
            </a:fld>
            <a:endParaRPr lang="zh-CN" altLang="en-US"/>
          </a:p>
        </p:txBody>
      </p:sp>
    </p:spTree>
    <p:extLst>
      <p:ext uri="{BB962C8B-B14F-4D97-AF65-F5344CB8AC3E}">
        <p14:creationId xmlns:p14="http://schemas.microsoft.com/office/powerpoint/2010/main" val="1638924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12</a:t>
            </a:fld>
            <a:endParaRPr lang="zh-CN" altLang="en-US"/>
          </a:p>
        </p:txBody>
      </p:sp>
    </p:spTree>
    <p:extLst>
      <p:ext uri="{BB962C8B-B14F-4D97-AF65-F5344CB8AC3E}">
        <p14:creationId xmlns:p14="http://schemas.microsoft.com/office/powerpoint/2010/main" val="1213916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13</a:t>
            </a:fld>
            <a:endParaRPr lang="zh-CN" altLang="en-US"/>
          </a:p>
        </p:txBody>
      </p:sp>
    </p:spTree>
    <p:extLst>
      <p:ext uri="{BB962C8B-B14F-4D97-AF65-F5344CB8AC3E}">
        <p14:creationId xmlns:p14="http://schemas.microsoft.com/office/powerpoint/2010/main" val="1031587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14</a:t>
            </a:fld>
            <a:endParaRPr lang="zh-CN" altLang="en-US"/>
          </a:p>
        </p:txBody>
      </p:sp>
    </p:spTree>
    <p:extLst>
      <p:ext uri="{BB962C8B-B14F-4D97-AF65-F5344CB8AC3E}">
        <p14:creationId xmlns:p14="http://schemas.microsoft.com/office/powerpoint/2010/main" val="5972029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15</a:t>
            </a:fld>
            <a:endParaRPr lang="zh-CN" altLang="en-US"/>
          </a:p>
        </p:txBody>
      </p:sp>
    </p:spTree>
    <p:extLst>
      <p:ext uri="{BB962C8B-B14F-4D97-AF65-F5344CB8AC3E}">
        <p14:creationId xmlns:p14="http://schemas.microsoft.com/office/powerpoint/2010/main" val="3734206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16</a:t>
            </a:fld>
            <a:endParaRPr lang="zh-CN" altLang="en-US"/>
          </a:p>
        </p:txBody>
      </p:sp>
    </p:spTree>
    <p:extLst>
      <p:ext uri="{BB962C8B-B14F-4D97-AF65-F5344CB8AC3E}">
        <p14:creationId xmlns:p14="http://schemas.microsoft.com/office/powerpoint/2010/main" val="14592740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17</a:t>
            </a:fld>
            <a:endParaRPr lang="zh-CN" altLang="en-US"/>
          </a:p>
        </p:txBody>
      </p:sp>
    </p:spTree>
    <p:extLst>
      <p:ext uri="{BB962C8B-B14F-4D97-AF65-F5344CB8AC3E}">
        <p14:creationId xmlns:p14="http://schemas.microsoft.com/office/powerpoint/2010/main" val="3138398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18</a:t>
            </a:fld>
            <a:endParaRPr lang="zh-CN" altLang="en-US"/>
          </a:p>
        </p:txBody>
      </p:sp>
    </p:spTree>
    <p:extLst>
      <p:ext uri="{BB962C8B-B14F-4D97-AF65-F5344CB8AC3E}">
        <p14:creationId xmlns:p14="http://schemas.microsoft.com/office/powerpoint/2010/main" val="471809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19</a:t>
            </a:fld>
            <a:endParaRPr lang="zh-CN" altLang="en-US"/>
          </a:p>
        </p:txBody>
      </p:sp>
    </p:spTree>
    <p:extLst>
      <p:ext uri="{BB962C8B-B14F-4D97-AF65-F5344CB8AC3E}">
        <p14:creationId xmlns:p14="http://schemas.microsoft.com/office/powerpoint/2010/main" val="3010579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a:t>
            </a:fld>
            <a:endParaRPr lang="zh-CN" altLang="en-US"/>
          </a:p>
        </p:txBody>
      </p:sp>
    </p:spTree>
    <p:extLst>
      <p:ext uri="{BB962C8B-B14F-4D97-AF65-F5344CB8AC3E}">
        <p14:creationId xmlns:p14="http://schemas.microsoft.com/office/powerpoint/2010/main" val="3290205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20</a:t>
            </a:fld>
            <a:endParaRPr lang="zh-CN" altLang="en-US"/>
          </a:p>
        </p:txBody>
      </p:sp>
    </p:spTree>
    <p:extLst>
      <p:ext uri="{BB962C8B-B14F-4D97-AF65-F5344CB8AC3E}">
        <p14:creationId xmlns:p14="http://schemas.microsoft.com/office/powerpoint/2010/main" val="18738067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21</a:t>
            </a:fld>
            <a:endParaRPr lang="zh-CN" altLang="en-US"/>
          </a:p>
        </p:txBody>
      </p:sp>
    </p:spTree>
    <p:extLst>
      <p:ext uri="{BB962C8B-B14F-4D97-AF65-F5344CB8AC3E}">
        <p14:creationId xmlns:p14="http://schemas.microsoft.com/office/powerpoint/2010/main" val="33411794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22</a:t>
            </a:fld>
            <a:endParaRPr lang="zh-CN" altLang="en-US"/>
          </a:p>
        </p:txBody>
      </p:sp>
    </p:spTree>
    <p:extLst>
      <p:ext uri="{BB962C8B-B14F-4D97-AF65-F5344CB8AC3E}">
        <p14:creationId xmlns:p14="http://schemas.microsoft.com/office/powerpoint/2010/main" val="2136325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23</a:t>
            </a:fld>
            <a:endParaRPr lang="zh-CN" altLang="en-US"/>
          </a:p>
        </p:txBody>
      </p:sp>
    </p:spTree>
    <p:extLst>
      <p:ext uri="{BB962C8B-B14F-4D97-AF65-F5344CB8AC3E}">
        <p14:creationId xmlns:p14="http://schemas.microsoft.com/office/powerpoint/2010/main" val="27185062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24</a:t>
            </a:fld>
            <a:endParaRPr lang="zh-CN" altLang="en-US"/>
          </a:p>
        </p:txBody>
      </p:sp>
    </p:spTree>
    <p:extLst>
      <p:ext uri="{BB962C8B-B14F-4D97-AF65-F5344CB8AC3E}">
        <p14:creationId xmlns:p14="http://schemas.microsoft.com/office/powerpoint/2010/main" val="2614695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3</a:t>
            </a:fld>
            <a:endParaRPr lang="zh-CN" altLang="en-US"/>
          </a:p>
        </p:txBody>
      </p:sp>
    </p:spTree>
    <p:extLst>
      <p:ext uri="{BB962C8B-B14F-4D97-AF65-F5344CB8AC3E}">
        <p14:creationId xmlns:p14="http://schemas.microsoft.com/office/powerpoint/2010/main" val="2816513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4</a:t>
            </a:fld>
            <a:endParaRPr lang="zh-CN" altLang="en-US"/>
          </a:p>
        </p:txBody>
      </p:sp>
    </p:spTree>
    <p:extLst>
      <p:ext uri="{BB962C8B-B14F-4D97-AF65-F5344CB8AC3E}">
        <p14:creationId xmlns:p14="http://schemas.microsoft.com/office/powerpoint/2010/main" val="10433470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5</a:t>
            </a:fld>
            <a:endParaRPr lang="zh-CN" altLang="en-US"/>
          </a:p>
        </p:txBody>
      </p:sp>
    </p:spTree>
    <p:extLst>
      <p:ext uri="{BB962C8B-B14F-4D97-AF65-F5344CB8AC3E}">
        <p14:creationId xmlns:p14="http://schemas.microsoft.com/office/powerpoint/2010/main" val="228899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6</a:t>
            </a:fld>
            <a:endParaRPr lang="zh-CN" altLang="en-US"/>
          </a:p>
        </p:txBody>
      </p:sp>
    </p:spTree>
    <p:extLst>
      <p:ext uri="{BB962C8B-B14F-4D97-AF65-F5344CB8AC3E}">
        <p14:creationId xmlns:p14="http://schemas.microsoft.com/office/powerpoint/2010/main" val="3077247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7</a:t>
            </a:fld>
            <a:endParaRPr lang="zh-CN" altLang="en-US"/>
          </a:p>
        </p:txBody>
      </p:sp>
    </p:spTree>
    <p:extLst>
      <p:ext uri="{BB962C8B-B14F-4D97-AF65-F5344CB8AC3E}">
        <p14:creationId xmlns:p14="http://schemas.microsoft.com/office/powerpoint/2010/main" val="4292756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8</a:t>
            </a:fld>
            <a:endParaRPr lang="zh-CN" altLang="en-US"/>
          </a:p>
        </p:txBody>
      </p:sp>
    </p:spTree>
    <p:extLst>
      <p:ext uri="{BB962C8B-B14F-4D97-AF65-F5344CB8AC3E}">
        <p14:creationId xmlns:p14="http://schemas.microsoft.com/office/powerpoint/2010/main" val="1371655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C432F1-FF81-48CB-91BF-6E0FD22CEB25}" type="slidenum">
              <a:rPr lang="zh-CN" altLang="en-US" smtClean="0"/>
              <a:t>9</a:t>
            </a:fld>
            <a:endParaRPr lang="zh-CN" altLang="en-US"/>
          </a:p>
        </p:txBody>
      </p:sp>
    </p:spTree>
    <p:extLst>
      <p:ext uri="{BB962C8B-B14F-4D97-AF65-F5344CB8AC3E}">
        <p14:creationId xmlns:p14="http://schemas.microsoft.com/office/powerpoint/2010/main" val="42754150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Tm="2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6"/>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1"/>
            <a:ext cx="2743200" cy="365125"/>
          </a:xfrm>
          <a:prstGeom prst="rect">
            <a:avLst/>
          </a:prstGeom>
        </p:spPr>
        <p:txBody>
          <a:bodyPr/>
          <a:lstStyle/>
          <a:p>
            <a:fld id="{D997B5FA-0921-464F-AAE1-844C04324D75}" type="datetimeFigureOut">
              <a:rPr lang="zh-CN" altLang="en-US" smtClean="0"/>
              <a:t>2018/4/10</a:t>
            </a:fld>
            <a:endParaRPr lang="zh-CN" altLang="en-US"/>
          </a:p>
        </p:txBody>
      </p:sp>
      <p:sp>
        <p:nvSpPr>
          <p:cNvPr id="6" name="页脚占位符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1"/>
            <a:ext cx="2743200" cy="365125"/>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6"/>
            <a:ext cx="6172200" cy="4873625"/>
          </a:xfrm>
          <a:prstGeom prst="rect">
            <a:avLst/>
          </a:prstGeo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1"/>
            <a:ext cx="3932237"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1"/>
            <a:ext cx="2743200" cy="365125"/>
          </a:xfrm>
          <a:prstGeom prst="rect">
            <a:avLst/>
          </a:prstGeom>
        </p:spPr>
        <p:txBody>
          <a:bodyPr/>
          <a:lstStyle/>
          <a:p>
            <a:fld id="{D997B5FA-0921-464F-AAE1-844C04324D75}" type="datetimeFigureOut">
              <a:rPr lang="zh-CN" altLang="en-US" smtClean="0"/>
              <a:t>2018/4/10</a:t>
            </a:fld>
            <a:endParaRPr lang="zh-CN" altLang="en-US"/>
          </a:p>
        </p:txBody>
      </p:sp>
      <p:sp>
        <p:nvSpPr>
          <p:cNvPr id="6" name="页脚占位符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1"/>
            <a:ext cx="2743200" cy="365125"/>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6"/>
            <a:ext cx="7734300" cy="58118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descr="图片包含 就坐, 室内&#10;&#10;已生成高可信度的说明">
            <a:extLst>
              <a:ext uri="{FF2B5EF4-FFF2-40B4-BE49-F238E27FC236}">
                <a16:creationId xmlns:a16="http://schemas.microsoft.com/office/drawing/2014/main" xmlns="" id="{63C7E650-C295-4D87-9FDD-BC71FE9C2C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4" name="图片 3">
            <a:extLst>
              <a:ext uri="{FF2B5EF4-FFF2-40B4-BE49-F238E27FC236}">
                <a16:creationId xmlns:a16="http://schemas.microsoft.com/office/drawing/2014/main" xmlns="" id="{54288FAF-08BD-4C40-84DF-965B9C39ACE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5" name="图片 4">
            <a:extLst>
              <a:ext uri="{FF2B5EF4-FFF2-40B4-BE49-F238E27FC236}">
                <a16:creationId xmlns:a16="http://schemas.microsoft.com/office/drawing/2014/main" xmlns="" id="{676F8219-C084-49AD-B749-4B065398362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2147" y="5888847"/>
            <a:ext cx="1043107" cy="1213411"/>
          </a:xfrm>
          <a:prstGeom prst="rect">
            <a:avLst/>
          </a:prstGeom>
        </p:spPr>
      </p:pic>
      <p:pic>
        <p:nvPicPr>
          <p:cNvPr id="6" name="图片 5">
            <a:extLst>
              <a:ext uri="{FF2B5EF4-FFF2-40B4-BE49-F238E27FC236}">
                <a16:creationId xmlns:a16="http://schemas.microsoft.com/office/drawing/2014/main" xmlns="" id="{65B9D0A7-8B39-49A6-AC83-F9E9D04FB65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22285" y="6475082"/>
            <a:ext cx="5400675" cy="438151"/>
          </a:xfrm>
          <a:prstGeom prst="rect">
            <a:avLst/>
          </a:prstGeom>
        </p:spPr>
      </p:pic>
    </p:spTree>
    <p:extLst>
      <p:ext uri="{BB962C8B-B14F-4D97-AF65-F5344CB8AC3E}">
        <p14:creationId xmlns:p14="http://schemas.microsoft.com/office/powerpoint/2010/main" val="3491580823"/>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99873A8-6B74-4ACE-B5B5-9F1454C945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77608"/>
            <a:ext cx="12192000" cy="3580392"/>
          </a:xfrm>
          <a:prstGeom prst="rect">
            <a:avLst/>
          </a:prstGeom>
        </p:spPr>
      </p:pic>
      <p:pic>
        <p:nvPicPr>
          <p:cNvPr id="3" name="图片 2" descr="图片包含 就坐, 室内&#10;&#10;已生成高可信度的说明">
            <a:extLst>
              <a:ext uri="{FF2B5EF4-FFF2-40B4-BE49-F238E27FC236}">
                <a16:creationId xmlns:a16="http://schemas.microsoft.com/office/drawing/2014/main" xmlns="" id="{63C7E650-C295-4D87-9FDD-BC71FE9C2C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4" name="图片 3">
            <a:extLst>
              <a:ext uri="{FF2B5EF4-FFF2-40B4-BE49-F238E27FC236}">
                <a16:creationId xmlns:a16="http://schemas.microsoft.com/office/drawing/2014/main" xmlns="" id="{54288FAF-08BD-4C40-84DF-965B9C39ACEB}"/>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5" name="图片 4">
            <a:extLst>
              <a:ext uri="{FF2B5EF4-FFF2-40B4-BE49-F238E27FC236}">
                <a16:creationId xmlns:a16="http://schemas.microsoft.com/office/drawing/2014/main" xmlns="" id="{676F8219-C084-49AD-B749-4B065398362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42147" y="5888847"/>
            <a:ext cx="1043107" cy="1213411"/>
          </a:xfrm>
          <a:prstGeom prst="rect">
            <a:avLst/>
          </a:prstGeom>
        </p:spPr>
      </p:pic>
      <p:pic>
        <p:nvPicPr>
          <p:cNvPr id="6" name="图片 5">
            <a:extLst>
              <a:ext uri="{FF2B5EF4-FFF2-40B4-BE49-F238E27FC236}">
                <a16:creationId xmlns:a16="http://schemas.microsoft.com/office/drawing/2014/main" xmlns="" id="{65B9D0A7-8B39-49A6-AC83-F9E9D04FB65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122285" y="6475082"/>
            <a:ext cx="5400675" cy="438151"/>
          </a:xfrm>
          <a:prstGeom prst="rect">
            <a:avLst/>
          </a:prstGeom>
        </p:spPr>
      </p:pic>
    </p:spTree>
    <p:extLst>
      <p:ext uri="{BB962C8B-B14F-4D97-AF65-F5344CB8AC3E}">
        <p14:creationId xmlns:p14="http://schemas.microsoft.com/office/powerpoint/2010/main" val="285786362"/>
      </p:ext>
    </p:extLst>
  </p:cSld>
  <p:clrMapOvr>
    <a:masterClrMapping/>
  </p:clrMapOvr>
  <p:transition spd="slow" advTm="2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CA52FC75-2874-42A4-9FE5-EA998CCA656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77608"/>
            <a:ext cx="12192000" cy="3580392"/>
          </a:xfrm>
          <a:prstGeom prst="rect">
            <a:avLst/>
          </a:prstGeom>
        </p:spPr>
      </p:pic>
    </p:spTree>
  </p:cSld>
  <p:clrMapOvr>
    <a:masterClrMapping/>
  </p:clrMapOvr>
  <p:transition spd="slow" advTm="2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4"/>
            <a:ext cx="10515600" cy="1500187"/>
          </a:xfrm>
          <a:prstGeom prst="rect">
            <a:avLst/>
          </a:prstGeo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D997B5FA-0921-464F-AAE1-844C04324D75}" type="datetimeFigureOut">
              <a:rPr lang="zh-CN" altLang="en-US" smtClean="0"/>
              <a:t>2018/4/10</a:t>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1"/>
            <a:ext cx="2743200" cy="365125"/>
          </a:xfrm>
          <a:prstGeom prst="rect">
            <a:avLst/>
          </a:prstGeom>
        </p:spPr>
        <p:txBody>
          <a:bodyPr/>
          <a:lstStyle/>
          <a:p>
            <a:fld id="{D997B5FA-0921-464F-AAE1-844C04324D75}" type="datetimeFigureOut">
              <a:rPr lang="zh-CN" altLang="en-US" smtClean="0"/>
              <a:t>2018/4/10</a:t>
            </a:fld>
            <a:endParaRPr lang="zh-CN" altLang="en-US"/>
          </a:p>
        </p:txBody>
      </p:sp>
      <p:sp>
        <p:nvSpPr>
          <p:cNvPr id="6" name="页脚占位符 5"/>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1"/>
            <a:ext cx="2743200" cy="365125"/>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1"/>
            <a:ext cx="2743200" cy="365125"/>
          </a:xfrm>
          <a:prstGeom prst="rect">
            <a:avLst/>
          </a:prstGeom>
        </p:spPr>
        <p:txBody>
          <a:bodyPr/>
          <a:lstStyle/>
          <a:p>
            <a:fld id="{D997B5FA-0921-464F-AAE1-844C04324D75}" type="datetimeFigureOut">
              <a:rPr lang="zh-CN" altLang="en-US" smtClean="0"/>
              <a:t>2018/4/10</a:t>
            </a:fld>
            <a:endParaRPr lang="zh-CN" altLang="en-US"/>
          </a:p>
        </p:txBody>
      </p:sp>
      <p:sp>
        <p:nvSpPr>
          <p:cNvPr id="8" name="页脚占位符 7"/>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1"/>
            <a:ext cx="2743200" cy="365125"/>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1"/>
            <a:ext cx="2743200" cy="365125"/>
          </a:xfrm>
          <a:prstGeom prst="rect">
            <a:avLst/>
          </a:prstGeom>
        </p:spPr>
        <p:txBody>
          <a:bodyPr/>
          <a:lstStyle/>
          <a:p>
            <a:fld id="{D997B5FA-0921-464F-AAE1-844C04324D75}" type="datetimeFigureOut">
              <a:rPr lang="zh-CN" altLang="en-US" smtClean="0"/>
              <a:t>2018/4/10</a:t>
            </a:fld>
            <a:endParaRPr lang="zh-CN" altLang="en-US"/>
          </a:p>
        </p:txBody>
      </p:sp>
      <p:sp>
        <p:nvSpPr>
          <p:cNvPr id="4" name="页脚占位符 3"/>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1"/>
            <a:ext cx="2743200" cy="365125"/>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1"/>
            <a:ext cx="2743200" cy="365125"/>
          </a:xfrm>
          <a:prstGeom prst="rect">
            <a:avLst/>
          </a:prstGeom>
        </p:spPr>
        <p:txBody>
          <a:bodyPr/>
          <a:lstStyle/>
          <a:p>
            <a:fld id="{D997B5FA-0921-464F-AAE1-844C04324D75}" type="datetimeFigureOut">
              <a:rPr lang="zh-CN" altLang="en-US" smtClean="0"/>
              <a:t>2018/4/10</a:t>
            </a:fld>
            <a:endParaRPr lang="zh-CN" altLang="en-US"/>
          </a:p>
        </p:txBody>
      </p:sp>
      <p:sp>
        <p:nvSpPr>
          <p:cNvPr id="3" name="页脚占位符 2"/>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1"/>
            <a:ext cx="2743200" cy="365125"/>
          </a:xfrm>
          <a:prstGeom prst="rect">
            <a:avLst/>
          </a:prstGeom>
        </p:spPr>
        <p:txBody>
          <a:bodyPr/>
          <a:lstStyle/>
          <a:p>
            <a:fld id="{565CE74E-AB26-4998-AD42-012C4C1AD076}" type="slidenum">
              <a:rPr lang="zh-CN" altLang="en-US" smtClean="0"/>
              <a:t>‹#›</a:t>
            </a:fld>
            <a:endParaRPr lang="zh-CN" altLang="en-US"/>
          </a:p>
        </p:txBody>
      </p:sp>
    </p:spTree>
  </p:cSld>
  <p:clrMapOvr>
    <a:masterClrMapping/>
  </p:clrMapOvr>
  <p:transition spd="slow" advTm="2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l="-11000" r="-11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ransition spd="slow" advTm="2000">
    <p:push dir="u"/>
  </p:transition>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slideLayout" Target="../slideLayouts/slideLayout1.xml"/><Relationship Id="rId7" Type="http://schemas.openxmlformats.org/officeDocument/2006/relationships/image" Target="../media/image8.png"/><Relationship Id="rId12" Type="http://schemas.openxmlformats.org/officeDocument/2006/relationships/image" Target="../media/image2.png"/><Relationship Id="rId17" Type="http://schemas.openxmlformats.org/officeDocument/2006/relationships/image" Target="../media/image15.png"/><Relationship Id="rId2" Type="http://schemas.openxmlformats.org/officeDocument/2006/relationships/audio" Target="../media/media1.mp3"/><Relationship Id="rId16" Type="http://schemas.openxmlformats.org/officeDocument/2006/relationships/image" Target="../media/image14.png"/><Relationship Id="rId1" Type="http://schemas.microsoft.com/office/2007/relationships/media" Target="../media/media1.mp3"/><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5.png"/><Relationship Id="rId10" Type="http://schemas.openxmlformats.org/officeDocument/2006/relationships/image" Target="../media/image11.png"/><Relationship Id="rId4" Type="http://schemas.openxmlformats.org/officeDocument/2006/relationships/notesSlide" Target="../notesSlides/notesSlide1.xml"/><Relationship Id="rId9" Type="http://schemas.openxmlformats.org/officeDocument/2006/relationships/image" Target="../media/image10.png"/><Relationship Id="rId1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2.png"/><Relationship Id="rId10" Type="http://schemas.openxmlformats.org/officeDocument/2006/relationships/image" Target="../media/image19.png"/><Relationship Id="rId4" Type="http://schemas.openxmlformats.org/officeDocument/2006/relationships/image" Target="../media/image8.png"/><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39.jpe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20.png"/><Relationship Id="rId5" Type="http://schemas.openxmlformats.org/officeDocument/2006/relationships/image" Target="../media/image2.png"/><Relationship Id="rId10" Type="http://schemas.openxmlformats.org/officeDocument/2006/relationships/image" Target="../media/image19.png"/><Relationship Id="rId4" Type="http://schemas.openxmlformats.org/officeDocument/2006/relationships/image" Target="../media/image8.png"/><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6.pn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5.png"/><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4.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5" Type="http://schemas.openxmlformats.org/officeDocument/2006/relationships/image" Target="../media/image42.png"/><Relationship Id="rId10" Type="http://schemas.openxmlformats.org/officeDocument/2006/relationships/image" Target="../media/image2.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20.png"/><Relationship Id="rId5" Type="http://schemas.openxmlformats.org/officeDocument/2006/relationships/image" Target="../media/image2.png"/><Relationship Id="rId10" Type="http://schemas.openxmlformats.org/officeDocument/2006/relationships/image" Target="../media/image19.png"/><Relationship Id="rId4" Type="http://schemas.openxmlformats.org/officeDocument/2006/relationships/image" Target="../media/image8.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2.png"/><Relationship Id="rId10" Type="http://schemas.openxmlformats.org/officeDocument/2006/relationships/image" Target="../media/image19.png"/><Relationship Id="rId4" Type="http://schemas.openxmlformats.org/officeDocument/2006/relationships/image" Target="../media/image8.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3.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8F8E0E4-14C1-4827-B987-642C611364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84" y="2715609"/>
            <a:ext cx="12192000" cy="3580392"/>
          </a:xfrm>
          <a:prstGeom prst="rect">
            <a:avLst/>
          </a:prstGeom>
        </p:spPr>
      </p:pic>
      <p:pic>
        <p:nvPicPr>
          <p:cNvPr id="7" name="图片 6">
            <a:extLst>
              <a:ext uri="{FF2B5EF4-FFF2-40B4-BE49-F238E27FC236}">
                <a16:creationId xmlns:a16="http://schemas.microsoft.com/office/drawing/2014/main" xmlns="" id="{3A3E1208-B4D0-423E-96D8-0652FD37A7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9709" y="5392782"/>
            <a:ext cx="7790008" cy="1427783"/>
          </a:xfrm>
          <a:prstGeom prst="rect">
            <a:avLst/>
          </a:prstGeom>
        </p:spPr>
      </p:pic>
      <p:pic>
        <p:nvPicPr>
          <p:cNvPr id="9" name="图片 8" descr="图片包含 建筑物, 宗教场所, 餐桌, 就坐&#10;&#10;已生成极高可信度的说明">
            <a:extLst>
              <a:ext uri="{FF2B5EF4-FFF2-40B4-BE49-F238E27FC236}">
                <a16:creationId xmlns:a16="http://schemas.microsoft.com/office/drawing/2014/main" xmlns="" id="{B996BB6F-C502-4381-A22E-C1C1775F64B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310231" y="4991451"/>
            <a:ext cx="5041815" cy="1860223"/>
          </a:xfrm>
          <a:prstGeom prst="rect">
            <a:avLst/>
          </a:prstGeom>
        </p:spPr>
      </p:pic>
      <p:pic>
        <p:nvPicPr>
          <p:cNvPr id="11" name="图片 10">
            <a:extLst>
              <a:ext uri="{FF2B5EF4-FFF2-40B4-BE49-F238E27FC236}">
                <a16:creationId xmlns:a16="http://schemas.microsoft.com/office/drawing/2014/main" xmlns="" id="{1353D899-B10B-4054-9B12-484BA13F317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73260"/>
          <a:stretch/>
        </p:blipFill>
        <p:spPr>
          <a:xfrm>
            <a:off x="235208" y="3618827"/>
            <a:ext cx="3260197" cy="3374709"/>
          </a:xfrm>
          <a:prstGeom prst="rect">
            <a:avLst/>
          </a:prstGeom>
        </p:spPr>
      </p:pic>
      <p:pic>
        <p:nvPicPr>
          <p:cNvPr id="13" name="图片 12" descr="图片包含 物体&#10;&#10;已生成高可信度的说明">
            <a:extLst>
              <a:ext uri="{FF2B5EF4-FFF2-40B4-BE49-F238E27FC236}">
                <a16:creationId xmlns:a16="http://schemas.microsoft.com/office/drawing/2014/main" xmlns="" id="{6C4E5E37-49FD-48A8-A345-CF4FA778E1E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49858" y="-52824"/>
            <a:ext cx="4085439" cy="1257523"/>
          </a:xfrm>
          <a:prstGeom prst="rect">
            <a:avLst/>
          </a:prstGeom>
        </p:spPr>
      </p:pic>
      <p:pic>
        <p:nvPicPr>
          <p:cNvPr id="15" name="图片 14" descr="图片包含 物体&#10;&#10;已生成极高可信度的说明">
            <a:extLst>
              <a:ext uri="{FF2B5EF4-FFF2-40B4-BE49-F238E27FC236}">
                <a16:creationId xmlns:a16="http://schemas.microsoft.com/office/drawing/2014/main" xmlns="" id="{B0D65658-2B39-4AEE-BB4F-1AF102079AA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57483" y="367294"/>
            <a:ext cx="3286125" cy="1104900"/>
          </a:xfrm>
          <a:prstGeom prst="rect">
            <a:avLst/>
          </a:prstGeom>
        </p:spPr>
      </p:pic>
      <p:pic>
        <p:nvPicPr>
          <p:cNvPr id="19" name="图片 18">
            <a:extLst>
              <a:ext uri="{FF2B5EF4-FFF2-40B4-BE49-F238E27FC236}">
                <a16:creationId xmlns:a16="http://schemas.microsoft.com/office/drawing/2014/main" xmlns="" id="{9A713D07-DD59-4C9C-ADF4-88DB259DE2A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31140" y="2911621"/>
            <a:ext cx="3632385" cy="1984911"/>
          </a:xfrm>
          <a:prstGeom prst="rect">
            <a:avLst/>
          </a:prstGeom>
        </p:spPr>
      </p:pic>
      <p:pic>
        <p:nvPicPr>
          <p:cNvPr id="21" name="图片 20" descr="图片包含 就坐, 室内&#10;&#10;已生成高可信度的说明">
            <a:extLst>
              <a:ext uri="{FF2B5EF4-FFF2-40B4-BE49-F238E27FC236}">
                <a16:creationId xmlns:a16="http://schemas.microsoft.com/office/drawing/2014/main" xmlns="" id="{B6D144FD-0B44-449C-B2BF-A5BC87E4E27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17" name="图片 16" descr="图片包含 物体&#10;&#10;已生成高可信度的说明">
            <a:extLst>
              <a:ext uri="{FF2B5EF4-FFF2-40B4-BE49-F238E27FC236}">
                <a16:creationId xmlns:a16="http://schemas.microsoft.com/office/drawing/2014/main" xmlns="" id="{A4590E11-3FFF-47C8-B5AF-6940A482B1A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567464" y="1535185"/>
            <a:ext cx="1583259" cy="5322817"/>
          </a:xfrm>
          <a:prstGeom prst="rect">
            <a:avLst/>
          </a:prstGeom>
        </p:spPr>
      </p:pic>
      <p:pic>
        <p:nvPicPr>
          <p:cNvPr id="23" name="图片 22">
            <a:extLst>
              <a:ext uri="{FF2B5EF4-FFF2-40B4-BE49-F238E27FC236}">
                <a16:creationId xmlns:a16="http://schemas.microsoft.com/office/drawing/2014/main" xmlns="" id="{24B77990-AD86-42D9-8A1A-9FE6676671B0}"/>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27" name="图片 26">
            <a:extLst>
              <a:ext uri="{FF2B5EF4-FFF2-40B4-BE49-F238E27FC236}">
                <a16:creationId xmlns:a16="http://schemas.microsoft.com/office/drawing/2014/main" xmlns="" id="{AC4FBDAB-B9A5-42A5-802A-1F6A7E8C1F5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122285" y="6475082"/>
            <a:ext cx="5400675" cy="438151"/>
          </a:xfrm>
          <a:prstGeom prst="rect">
            <a:avLst/>
          </a:prstGeom>
        </p:spPr>
      </p:pic>
      <p:pic>
        <p:nvPicPr>
          <p:cNvPr id="33" name="图片 32">
            <a:extLst>
              <a:ext uri="{FF2B5EF4-FFF2-40B4-BE49-F238E27FC236}">
                <a16:creationId xmlns:a16="http://schemas.microsoft.com/office/drawing/2014/main" xmlns="" id="{7DB42866-0959-47B3-846F-9328DB36FB0B}"/>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29621" b="23388"/>
          <a:stretch/>
        </p:blipFill>
        <p:spPr>
          <a:xfrm>
            <a:off x="1637921" y="1149542"/>
            <a:ext cx="7194100" cy="3380555"/>
          </a:xfrm>
          <a:prstGeom prst="rect">
            <a:avLst/>
          </a:prstGeom>
        </p:spPr>
      </p:pic>
      <p:pic>
        <p:nvPicPr>
          <p:cNvPr id="37" name="阎维文 - 党建是魂">
            <a:hlinkClick r:id="" action="ppaction://media"/>
            <a:extLst>
              <a:ext uri="{FF2B5EF4-FFF2-40B4-BE49-F238E27FC236}">
                <a16:creationId xmlns:a16="http://schemas.microsoft.com/office/drawing/2014/main" xmlns="" id="{0E396BC5-61E2-4F64-A03E-3B76817E88A9}"/>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6518787" y="-767939"/>
            <a:ext cx="609600" cy="609600"/>
          </a:xfrm>
          <a:prstGeom prst="rect">
            <a:avLst/>
          </a:prstGeom>
        </p:spPr>
      </p:pic>
    </p:spTree>
    <p:extLst>
      <p:ext uri="{BB962C8B-B14F-4D97-AF65-F5344CB8AC3E}">
        <p14:creationId xmlns:p14="http://schemas.microsoft.com/office/powerpoint/2010/main" val="79762102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7"/>
                                        </p:tgtEl>
                                      </p:cBhvr>
                                    </p:cmd>
                                  </p:childTnLst>
                                </p:cTn>
                              </p:par>
                              <p:par>
                                <p:cTn id="7" presetID="22" presetClass="entr" presetSubtype="8"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Effect transition="in" filter="wipe(left)">
                                      <p:cBhvr>
                                        <p:cTn id="9" dur="500"/>
                                        <p:tgtEl>
                                          <p:spTgt spid="21"/>
                                        </p:tgtEl>
                                      </p:cBhvr>
                                    </p:animEffect>
                                  </p:childTnLst>
                                </p:cTn>
                              </p:par>
                              <p:par>
                                <p:cTn id="10" presetID="22" presetClass="entr" presetSubtype="2"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right)">
                                      <p:cBhvr>
                                        <p:cTn id="12" dur="500"/>
                                        <p:tgtEl>
                                          <p:spTgt spid="27"/>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right)">
                                      <p:cBhvr>
                                        <p:cTn id="35" dur="500"/>
                                        <p:tgtEl>
                                          <p:spTgt spid="19"/>
                                        </p:tgtEl>
                                      </p:cBhvr>
                                    </p:animEffect>
                                  </p:childTnLst>
                                </p:cTn>
                              </p:par>
                              <p:par>
                                <p:cTn id="36" presetID="53" presetClass="entr" presetSubtype="16" fill="hold"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1000" fill="hold"/>
                                        <p:tgtEl>
                                          <p:spTgt spid="33"/>
                                        </p:tgtEl>
                                        <p:attrNameLst>
                                          <p:attrName>ppt_w</p:attrName>
                                        </p:attrNameLst>
                                      </p:cBhvr>
                                      <p:tavLst>
                                        <p:tav tm="0">
                                          <p:val>
                                            <p:fltVal val="0"/>
                                          </p:val>
                                        </p:tav>
                                        <p:tav tm="100000">
                                          <p:val>
                                            <p:strVal val="#ppt_w"/>
                                          </p:val>
                                        </p:tav>
                                      </p:tavLst>
                                    </p:anim>
                                    <p:anim calcmode="lin" valueType="num">
                                      <p:cBhvr>
                                        <p:cTn id="39" dur="1000" fill="hold"/>
                                        <p:tgtEl>
                                          <p:spTgt spid="33"/>
                                        </p:tgtEl>
                                        <p:attrNameLst>
                                          <p:attrName>ppt_h</p:attrName>
                                        </p:attrNameLst>
                                      </p:cBhvr>
                                      <p:tavLst>
                                        <p:tav tm="0">
                                          <p:val>
                                            <p:fltVal val="0"/>
                                          </p:val>
                                        </p:tav>
                                        <p:tav tm="100000">
                                          <p:val>
                                            <p:strVal val="#ppt_h"/>
                                          </p:val>
                                        </p:tav>
                                      </p:tavLst>
                                    </p:anim>
                                    <p:animEffect transition="in" filter="fade">
                                      <p:cBhvr>
                                        <p:cTn id="40" dur="1000"/>
                                        <p:tgtEl>
                                          <p:spTgt spid="33"/>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0" fill="hold"/>
                                        <p:tgtEl>
                                          <p:spTgt spid="15"/>
                                        </p:tgtEl>
                                        <p:attrNameLst>
                                          <p:attrName>ppt_w</p:attrName>
                                        </p:attrNameLst>
                                      </p:cBhvr>
                                      <p:tavLst>
                                        <p:tav tm="0">
                                          <p:val>
                                            <p:fltVal val="0"/>
                                          </p:val>
                                        </p:tav>
                                        <p:tav tm="100000">
                                          <p:val>
                                            <p:strVal val="#ppt_w"/>
                                          </p:val>
                                        </p:tav>
                                      </p:tavLst>
                                    </p:anim>
                                    <p:anim calcmode="lin" valueType="num">
                                      <p:cBhvr>
                                        <p:cTn id="45" dur="3000" fill="hold"/>
                                        <p:tgtEl>
                                          <p:spTgt spid="15"/>
                                        </p:tgtEl>
                                        <p:attrNameLst>
                                          <p:attrName>ppt_h</p:attrName>
                                        </p:attrNameLst>
                                      </p:cBhvr>
                                      <p:tavLst>
                                        <p:tav tm="0">
                                          <p:val>
                                            <p:fltVal val="0"/>
                                          </p:val>
                                        </p:tav>
                                        <p:tav tm="100000">
                                          <p:val>
                                            <p:strVal val="#ppt_h"/>
                                          </p:val>
                                        </p:tav>
                                      </p:tavLst>
                                    </p:anim>
                                    <p:animEffect transition="in" filter="fade">
                                      <p:cBhvr>
                                        <p:cTn id="46"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7" repeatCount="indefinite" fill="hold" display="0">
                  <p:stCondLst>
                    <p:cond delay="indefinite"/>
                  </p:stCondLst>
                  <p:endCondLst>
                    <p:cond evt="onStopAudio" delay="0">
                      <p:tgtEl>
                        <p:sldTgt/>
                      </p:tgtEl>
                    </p:cond>
                  </p:endCondLst>
                </p:cTn>
                <p:tgtEl>
                  <p:spTgt spid="3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597073" y="1169018"/>
            <a:ext cx="8966495" cy="2386991"/>
            <a:chOff x="1559096" y="1969215"/>
            <a:chExt cx="8966494" cy="2386990"/>
          </a:xfrm>
        </p:grpSpPr>
        <p:sp>
          <p:nvSpPr>
            <p:cNvPr id="4" name="Freeform 6"/>
            <p:cNvSpPr/>
            <p:nvPr/>
          </p:nvSpPr>
          <p:spPr bwMode="auto">
            <a:xfrm>
              <a:off x="8039816" y="1969215"/>
              <a:ext cx="2485774" cy="1077567"/>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FF0000">
                <a:alpha val="80000"/>
              </a:srgbClr>
            </a:solidFill>
            <a:ln>
              <a:noFill/>
            </a:ln>
            <a:effectLst/>
          </p:spPr>
          <p:txBody>
            <a:bodyPr vert="horz" wrap="square" lIns="91440" tIns="756000" rIns="91440" bIns="45720" numCol="1" anchor="t" anchorCtr="0" compatLnSpc="1"/>
            <a:lstStyle/>
            <a:p>
              <a:pPr algn="ctr">
                <a:lnSpc>
                  <a:spcPts val="1500"/>
                </a:lnSpc>
              </a:pPr>
              <a:r>
                <a:rPr lang="en-US" altLang="zh-CN" sz="6000" b="1" dirty="0">
                  <a:solidFill>
                    <a:schemeClr val="bg1"/>
                  </a:solidFill>
                  <a:latin typeface="微软雅黑" panose="020B0503020204020204" pitchFamily="34" charset="-122"/>
                  <a:ea typeface="微软雅黑" panose="020B0503020204020204" pitchFamily="34" charset="-122"/>
                </a:rPr>
                <a:t>01</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a:off x="8039816" y="3256693"/>
              <a:ext cx="2485774" cy="1099512"/>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FFC000">
                <a:alpha val="80000"/>
              </a:srgbClr>
            </a:solidFill>
            <a:ln>
              <a:noFill/>
            </a:ln>
            <a:effectLst/>
          </p:spPr>
          <p:txBody>
            <a:bodyPr vert="horz" wrap="square" lIns="91440" tIns="612000" rIns="91440" bIns="45720" numCol="1" anchor="t" anchorCtr="0" compatLnSpc="1"/>
            <a:lstStyle/>
            <a:p>
              <a:pPr algn="ctr">
                <a:lnSpc>
                  <a:spcPts val="1500"/>
                </a:lnSpc>
              </a:pPr>
              <a:r>
                <a:rPr lang="en-US" altLang="zh-CN" sz="6000" b="1" dirty="0">
                  <a:solidFill>
                    <a:prstClr val="white"/>
                  </a:solidFill>
                  <a:latin typeface="微软雅黑" panose="020B0503020204020204" pitchFamily="34" charset="-122"/>
                  <a:ea typeface="微软雅黑" panose="020B0503020204020204" pitchFamily="34" charset="-122"/>
                  <a:cs typeface="UKIJ Qolyazma" pitchFamily="18" charset="0"/>
                </a:rPr>
                <a:t>02</a:t>
              </a:r>
              <a:endParaRPr lang="en-US" altLang="zh-CN" sz="2800" b="1" dirty="0">
                <a:solidFill>
                  <a:prstClr val="white"/>
                </a:solidFill>
                <a:latin typeface="微软雅黑" panose="020B0503020204020204" pitchFamily="34" charset="-122"/>
                <a:ea typeface="微软雅黑" panose="020B0503020204020204" pitchFamily="34" charset="-122"/>
                <a:cs typeface="UKIJ Qolyazma" pitchFamily="18" charset="0"/>
              </a:endParaRPr>
            </a:p>
            <a:p>
              <a:endParaRPr lang="zh-CN" altLang="en-US" sz="2000" b="1" dirty="0">
                <a:latin typeface="微软雅黑" panose="020B0503020204020204" pitchFamily="34" charset="-122"/>
                <a:ea typeface="微软雅黑" panose="020B0503020204020204" pitchFamily="34" charset="-122"/>
              </a:endParaRPr>
            </a:p>
          </p:txBody>
        </p:sp>
        <p:cxnSp>
          <p:nvCxnSpPr>
            <p:cNvPr id="6" name="直接连接符 5"/>
            <p:cNvCxnSpPr>
              <a:stCxn id="4" idx="6"/>
            </p:cNvCxnSpPr>
            <p:nvPr/>
          </p:nvCxnSpPr>
          <p:spPr>
            <a:xfrm flipH="1">
              <a:off x="1559096" y="3046782"/>
              <a:ext cx="64807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p:cNvCxnSpPr>
            <p:nvPr/>
          </p:nvCxnSpPr>
          <p:spPr>
            <a:xfrm flipH="1">
              <a:off x="1559096" y="3256693"/>
              <a:ext cx="648072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13"/>
            <p:cNvSpPr txBox="1"/>
            <p:nvPr/>
          </p:nvSpPr>
          <p:spPr>
            <a:xfrm flipH="1">
              <a:off x="1559096" y="2075794"/>
              <a:ext cx="2786906" cy="430881"/>
            </a:xfrm>
            <a:prstGeom prst="rect">
              <a:avLst/>
            </a:prstGeom>
            <a:noFill/>
            <a:ln>
              <a:noFill/>
            </a:ln>
          </p:spPr>
          <p:txBody>
            <a:bodyPr wrap="square" lIns="91435" tIns="45717" rIns="91435"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solidFill>
                    <a:srgbClr val="C00000"/>
                  </a:solidFill>
                </a:rPr>
                <a:t>第一个百年目标</a:t>
              </a:r>
            </a:p>
          </p:txBody>
        </p:sp>
        <p:sp>
          <p:nvSpPr>
            <p:cNvPr id="9" name="TextBox 14"/>
            <p:cNvSpPr txBox="1"/>
            <p:nvPr/>
          </p:nvSpPr>
          <p:spPr>
            <a:xfrm>
              <a:off x="1559096" y="2486048"/>
              <a:ext cx="5976664" cy="307777"/>
            </a:xfrm>
            <a:prstGeom prst="rect">
              <a:avLst/>
            </a:prstGeom>
            <a:noFill/>
          </p:spPr>
          <p:txBody>
            <a:bodyPr wrap="square" rtlCol="0">
              <a:spAutoFit/>
            </a:bodyPr>
            <a:lstStyle/>
            <a:p>
              <a:pPr algn="just"/>
              <a:r>
                <a:rPr lang="zh-CN" altLang="en-US" sz="1400" dirty="0">
                  <a:latin typeface="微软雅黑" panose="020B0503020204020204" pitchFamily="34" charset="-122"/>
                  <a:ea typeface="微软雅黑" panose="020B0503020204020204" pitchFamily="34" charset="-122"/>
                </a:rPr>
                <a:t>是到中国共产党成立</a:t>
              </a:r>
              <a:r>
                <a:rPr lang="en-US" altLang="zh-CN" sz="1400" dirty="0">
                  <a:latin typeface="微软雅黑" panose="020B0503020204020204" pitchFamily="34" charset="-122"/>
                  <a:ea typeface="微软雅黑" panose="020B0503020204020204" pitchFamily="34" charset="-122"/>
                </a:rPr>
                <a:t>100</a:t>
              </a:r>
              <a:r>
                <a:rPr lang="zh-CN" altLang="en-US" sz="1400" dirty="0">
                  <a:latin typeface="微软雅黑" panose="020B0503020204020204" pitchFamily="34" charset="-122"/>
                  <a:ea typeface="微软雅黑" panose="020B0503020204020204" pitchFamily="34" charset="-122"/>
                </a:rPr>
                <a:t>年时全面建成小康社会。</a:t>
              </a:r>
            </a:p>
          </p:txBody>
        </p:sp>
        <p:sp>
          <p:nvSpPr>
            <p:cNvPr id="10" name="TextBox 15"/>
            <p:cNvSpPr txBox="1"/>
            <p:nvPr/>
          </p:nvSpPr>
          <p:spPr>
            <a:xfrm flipH="1">
              <a:off x="1559096" y="3351321"/>
              <a:ext cx="2786906" cy="430881"/>
            </a:xfrm>
            <a:prstGeom prst="rect">
              <a:avLst/>
            </a:prstGeom>
            <a:noFill/>
            <a:ln>
              <a:noFill/>
            </a:ln>
          </p:spPr>
          <p:txBody>
            <a:bodyPr wrap="square" lIns="91435" tIns="45717" rIns="91435"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rgbClr val="C00000"/>
                  </a:solidFill>
                </a:rPr>
                <a:t>第二个百年目标</a:t>
              </a:r>
            </a:p>
          </p:txBody>
        </p:sp>
        <p:sp>
          <p:nvSpPr>
            <p:cNvPr id="11" name="TextBox 16"/>
            <p:cNvSpPr txBox="1"/>
            <p:nvPr/>
          </p:nvSpPr>
          <p:spPr>
            <a:xfrm>
              <a:off x="1559096" y="3761576"/>
              <a:ext cx="5976664" cy="345094"/>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是到新中国成立</a:t>
              </a:r>
              <a:r>
                <a:rPr lang="en-US" altLang="zh-CN" sz="1400" dirty="0">
                  <a:latin typeface="微软雅黑" panose="020B0503020204020204" pitchFamily="34" charset="-122"/>
                  <a:ea typeface="微软雅黑" panose="020B0503020204020204" pitchFamily="34" charset="-122"/>
                </a:rPr>
                <a:t>100</a:t>
              </a:r>
              <a:r>
                <a:rPr lang="zh-CN" altLang="en-US" sz="1400" dirty="0">
                  <a:latin typeface="微软雅黑" panose="020B0503020204020204" pitchFamily="34" charset="-122"/>
                  <a:ea typeface="微软雅黑" panose="020B0503020204020204" pitchFamily="34" charset="-122"/>
                </a:rPr>
                <a:t>年时建成富强民主文明和谐的社会主义现代化国家。</a:t>
              </a:r>
            </a:p>
          </p:txBody>
        </p:sp>
      </p:grpSp>
      <p:sp>
        <p:nvSpPr>
          <p:cNvPr id="19" name="矩形 18"/>
          <p:cNvSpPr/>
          <p:nvPr/>
        </p:nvSpPr>
        <p:spPr>
          <a:xfrm>
            <a:off x="1597073" y="3913816"/>
            <a:ext cx="9221241" cy="1952842"/>
          </a:xfrm>
          <a:prstGeom prst="rect">
            <a:avLst/>
          </a:prstGeom>
        </p:spPr>
        <p:txBody>
          <a:bodyPr wrap="square">
            <a:spAutoFit/>
          </a:bodyPr>
          <a:lstStyle/>
          <a:p>
            <a:pPr algn="just">
              <a:lnSpc>
                <a:spcPct val="125000"/>
              </a:lnSpc>
            </a:pPr>
            <a:r>
              <a:rPr lang="zh-CN" altLang="en-US" sz="1400" dirty="0">
                <a:latin typeface="微软雅黑" panose="020B0503020204020204" pitchFamily="34" charset="-122"/>
                <a:ea typeface="微软雅黑" panose="020B0503020204020204" pitchFamily="34" charset="-122"/>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400" dirty="0">
                <a:latin typeface="微软雅黑" panose="020B0503020204020204" pitchFamily="34" charset="-122"/>
                <a:ea typeface="微软雅黑" panose="020B0503020204020204" pitchFamily="34" charset="-122"/>
              </a:rPr>
              <a:t>21</a:t>
            </a:r>
            <a:r>
              <a:rPr lang="zh-CN" altLang="en-US" sz="1400" dirty="0">
                <a:latin typeface="微软雅黑" panose="020B0503020204020204" pitchFamily="34" charset="-122"/>
                <a:ea typeface="微软雅黑" panose="020B0503020204020204" pitchFamily="34" charset="-122"/>
              </a:rPr>
              <a:t>世纪中叶基本实现社会主义现代化。这是对历史和现实的深刻把握，是对中国社会发展规律的自觉尊重，是对中国社会发展方向的庄重申明。</a:t>
            </a:r>
            <a:endParaRPr lang="en-US" altLang="zh-CN" sz="1400" dirty="0">
              <a:latin typeface="微软雅黑" panose="020B0503020204020204" pitchFamily="34" charset="-122"/>
              <a:ea typeface="微软雅黑" panose="020B0503020204020204" pitchFamily="34" charset="-122"/>
            </a:endParaRPr>
          </a:p>
          <a:p>
            <a:pPr algn="just">
              <a:lnSpc>
                <a:spcPct val="125000"/>
              </a:lnSpc>
            </a:pPr>
            <a:r>
              <a:rPr lang="zh-CN" altLang="en-US" sz="1400" b="1" dirty="0">
                <a:solidFill>
                  <a:srgbClr val="C00000"/>
                </a:solidFill>
                <a:latin typeface="微软雅黑" panose="020B0503020204020204" pitchFamily="34" charset="-122"/>
                <a:ea typeface="微软雅黑" panose="020B0503020204020204" pitchFamily="34" charset="-122"/>
              </a:rPr>
              <a:t>中国梦，寄托着中华民族永不褪色的集体记忆和昂扬向上的意志情怀，昭示着中华民族崇高的目标理想和美好的未来。 </a:t>
            </a:r>
          </a:p>
        </p:txBody>
      </p:sp>
      <p:cxnSp>
        <p:nvCxnSpPr>
          <p:cNvPr id="21" name="直接连接符 20"/>
          <p:cNvCxnSpPr>
            <a:cxnSpLocks/>
          </p:cNvCxnSpPr>
          <p:nvPr/>
        </p:nvCxnSpPr>
        <p:spPr>
          <a:xfrm>
            <a:off x="1597073" y="3805096"/>
            <a:ext cx="9117496"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xmlns="" id="{50682DC5-D47E-4848-A2C9-A2DAB64763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645630" y="198473"/>
            <a:ext cx="2065401" cy="970545"/>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500"/>
                            </p:stCondLst>
                            <p:childTnLst>
                              <p:par>
                                <p:cTn id="19" presetID="6" presetClass="entr" presetSubtype="16"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circle(in)">
                                      <p:cBhvr>
                                        <p:cTn id="21"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70972" y="1621431"/>
            <a:ext cx="8278517" cy="2428874"/>
            <a:chOff x="1075961" y="1613746"/>
            <a:chExt cx="8278517" cy="2428873"/>
          </a:xfrm>
        </p:grpSpPr>
        <p:sp>
          <p:nvSpPr>
            <p:cNvPr id="7" name="文本框 71"/>
            <p:cNvSpPr txBox="1">
              <a:spLocks noChangeArrowheads="1"/>
            </p:cNvSpPr>
            <p:nvPr/>
          </p:nvSpPr>
          <p:spPr bwMode="auto">
            <a:xfrm>
              <a:off x="4701516" y="2368051"/>
              <a:ext cx="4652962" cy="923330"/>
            </a:xfrm>
            <a:prstGeom prst="rect">
              <a:avLst/>
            </a:prstGeom>
            <a:noFill/>
            <a:ln w="9525">
              <a:solidFill>
                <a:srgbClr val="C00000"/>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rgbClr val="C00000"/>
                  </a:solidFill>
                  <a:latin typeface="微软雅黑" panose="020B0503020204020204" pitchFamily="34" charset="-122"/>
                  <a:ea typeface="微软雅黑" panose="020B0503020204020204" pitchFamily="34" charset="-122"/>
                </a:rPr>
                <a:t>聚力共圆梦想</a:t>
              </a:r>
            </a:p>
          </p:txBody>
        </p:sp>
        <p:grpSp>
          <p:nvGrpSpPr>
            <p:cNvPr id="9" name="组合 8"/>
            <p:cNvGrpSpPr/>
            <p:nvPr/>
          </p:nvGrpSpPr>
          <p:grpSpPr>
            <a:xfrm>
              <a:off x="1075961" y="1613746"/>
              <a:ext cx="3562018" cy="2428873"/>
              <a:chOff x="3738895" y="1060070"/>
              <a:chExt cx="4646990" cy="3168695"/>
            </a:xfrm>
          </p:grpSpPr>
          <p:sp>
            <p:nvSpPr>
              <p:cNvPr id="11" name="文本框 70"/>
              <p:cNvSpPr txBox="1">
                <a:spLocks noChangeArrowheads="1"/>
              </p:cNvSpPr>
              <p:nvPr/>
            </p:nvSpPr>
            <p:spPr bwMode="auto">
              <a:xfrm>
                <a:off x="4856997" y="1983904"/>
                <a:ext cx="2370927" cy="1325028"/>
              </a:xfrm>
              <a:prstGeom prst="rect">
                <a:avLst/>
              </a:prstGeom>
              <a:noFill/>
              <a:ln w="9525">
                <a:solidFill>
                  <a:srgbClr val="C00000"/>
                </a:solidFill>
                <a:miter lim="800000"/>
              </a:ln>
            </p:spPr>
            <p:txBody>
              <a:bodyPr>
                <a:spAutoFit/>
              </a:bodyPr>
              <a:lstStyle/>
              <a:p>
                <a:pPr algn="ctr" eaLnBrk="1" hangingPunct="1"/>
                <a:r>
                  <a:rPr lang="en-US" altLang="zh-CN" sz="6000" b="1" dirty="0">
                    <a:solidFill>
                      <a:srgbClr val="C00000"/>
                    </a:solidFill>
                    <a:latin typeface="微软雅黑" panose="020B0503020204020204" pitchFamily="34" charset="-122"/>
                    <a:ea typeface="微软雅黑" panose="020B0503020204020204" pitchFamily="34" charset="-122"/>
                  </a:rPr>
                  <a:t>03</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2" name="组合 6"/>
              <p:cNvGrpSpPr/>
              <p:nvPr/>
            </p:nvGrpSpPr>
            <p:grpSpPr bwMode="auto">
              <a:xfrm>
                <a:off x="3738895" y="1060070"/>
                <a:ext cx="4571326" cy="852084"/>
                <a:chOff x="0" y="0"/>
                <a:chExt cx="4572001" cy="852010"/>
              </a:xfrm>
            </p:grpSpPr>
            <p:grpSp>
              <p:nvGrpSpPr>
                <p:cNvPr id="27" name="组合 15"/>
                <p:cNvGrpSpPr/>
                <p:nvPr/>
              </p:nvGrpSpPr>
              <p:grpSpPr bwMode="auto">
                <a:xfrm>
                  <a:off x="1421435" y="0"/>
                  <a:ext cx="1693320" cy="852010"/>
                  <a:chOff x="0" y="0"/>
                  <a:chExt cx="3698748" cy="1861058"/>
                </a:xfrm>
              </p:grpSpPr>
              <p:sp>
                <p:nvSpPr>
                  <p:cNvPr id="30" name="菱形 2"/>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C00000"/>
                      </a:solidFill>
                      <a:ea typeface="微软雅黑" panose="020B0503020204020204" pitchFamily="34" charset="-122"/>
                    </a:endParaRPr>
                  </a:p>
                </p:txBody>
              </p:sp>
              <p:grpSp>
                <p:nvGrpSpPr>
                  <p:cNvPr id="31" name="组合 8"/>
                  <p:cNvGrpSpPr/>
                  <p:nvPr/>
                </p:nvGrpSpPr>
                <p:grpSpPr bwMode="auto">
                  <a:xfrm>
                    <a:off x="0" y="1244600"/>
                    <a:ext cx="1232916" cy="616458"/>
                    <a:chOff x="0" y="0"/>
                    <a:chExt cx="1232916" cy="616458"/>
                  </a:xfrm>
                </p:grpSpPr>
                <p:cxnSp>
                  <p:nvCxnSpPr>
                    <p:cNvPr id="38" name="直接连接符 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9" name="直接连接符 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2" name="组合 9"/>
                  <p:cNvGrpSpPr/>
                  <p:nvPr/>
                </p:nvGrpSpPr>
                <p:grpSpPr bwMode="auto">
                  <a:xfrm>
                    <a:off x="1232916" y="1244600"/>
                    <a:ext cx="1232916" cy="616458"/>
                    <a:chOff x="0" y="0"/>
                    <a:chExt cx="1232916" cy="616458"/>
                  </a:xfrm>
                </p:grpSpPr>
                <p:cxnSp>
                  <p:nvCxnSpPr>
                    <p:cNvPr id="36" name="直接连接符 10"/>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7" name="直接连接符 11"/>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3" name="组合 12"/>
                  <p:cNvGrpSpPr/>
                  <p:nvPr/>
                </p:nvGrpSpPr>
                <p:grpSpPr bwMode="auto">
                  <a:xfrm>
                    <a:off x="2465832" y="1244600"/>
                    <a:ext cx="1232916" cy="616458"/>
                    <a:chOff x="0" y="0"/>
                    <a:chExt cx="1232916" cy="616458"/>
                  </a:xfrm>
                </p:grpSpPr>
                <p:cxnSp>
                  <p:nvCxnSpPr>
                    <p:cNvPr id="34" name="直接连接符 13"/>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5" name="直接连接符 14"/>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28" name="直接连接符 31"/>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29" name="直接连接符 33"/>
                <p:cNvCxnSpPr>
                  <a:cxnSpLocks noChangeShapeType="1"/>
                </p:cNvCxnSpPr>
                <p:nvPr/>
              </p:nvCxnSpPr>
              <p:spPr bwMode="auto">
                <a:xfrm>
                  <a:off x="0" y="852010"/>
                  <a:ext cx="1421435" cy="0"/>
                </a:xfrm>
                <a:prstGeom prst="line">
                  <a:avLst/>
                </a:prstGeom>
                <a:noFill/>
                <a:ln w="6350" cap="rnd">
                  <a:solidFill>
                    <a:srgbClr val="C00000"/>
                  </a:solidFill>
                  <a:round/>
                </a:ln>
              </p:spPr>
            </p:cxnSp>
          </p:grpSp>
          <p:grpSp>
            <p:nvGrpSpPr>
              <p:cNvPr id="13" name="组合 54"/>
              <p:cNvGrpSpPr/>
              <p:nvPr/>
            </p:nvGrpSpPr>
            <p:grpSpPr bwMode="auto">
              <a:xfrm flipV="1">
                <a:off x="3814559" y="3376681"/>
                <a:ext cx="4571326" cy="852084"/>
                <a:chOff x="0" y="0"/>
                <a:chExt cx="4572001" cy="852010"/>
              </a:xfrm>
            </p:grpSpPr>
            <p:grpSp>
              <p:nvGrpSpPr>
                <p:cNvPr id="14" name="组合 55"/>
                <p:cNvGrpSpPr/>
                <p:nvPr/>
              </p:nvGrpSpPr>
              <p:grpSpPr bwMode="auto">
                <a:xfrm>
                  <a:off x="1421435" y="0"/>
                  <a:ext cx="1693320" cy="852010"/>
                  <a:chOff x="0" y="0"/>
                  <a:chExt cx="3698748" cy="1861058"/>
                </a:xfrm>
              </p:grpSpPr>
              <p:sp>
                <p:nvSpPr>
                  <p:cNvPr id="17" name="菱形 58"/>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C00000"/>
                      </a:solidFill>
                      <a:ea typeface="微软雅黑" panose="020B0503020204020204" pitchFamily="34" charset="-122"/>
                    </a:endParaRPr>
                  </a:p>
                </p:txBody>
              </p:sp>
              <p:grpSp>
                <p:nvGrpSpPr>
                  <p:cNvPr id="18" name="组合 59"/>
                  <p:cNvGrpSpPr/>
                  <p:nvPr/>
                </p:nvGrpSpPr>
                <p:grpSpPr bwMode="auto">
                  <a:xfrm>
                    <a:off x="0" y="1244600"/>
                    <a:ext cx="1232916" cy="616458"/>
                    <a:chOff x="0" y="0"/>
                    <a:chExt cx="1232916" cy="616458"/>
                  </a:xfrm>
                </p:grpSpPr>
                <p:cxnSp>
                  <p:nvCxnSpPr>
                    <p:cNvPr id="25" name="直接连接符 66"/>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6" name="直接连接符 6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19" name="组合 60"/>
                  <p:cNvGrpSpPr/>
                  <p:nvPr/>
                </p:nvGrpSpPr>
                <p:grpSpPr bwMode="auto">
                  <a:xfrm>
                    <a:off x="1232916" y="1244600"/>
                    <a:ext cx="1232916" cy="616458"/>
                    <a:chOff x="0" y="0"/>
                    <a:chExt cx="1232916" cy="616458"/>
                  </a:xfrm>
                </p:grpSpPr>
                <p:cxnSp>
                  <p:nvCxnSpPr>
                    <p:cNvPr id="23" name="直接连接符 6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4" name="直接连接符 65"/>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20" name="组合 61"/>
                  <p:cNvGrpSpPr/>
                  <p:nvPr/>
                </p:nvGrpSpPr>
                <p:grpSpPr bwMode="auto">
                  <a:xfrm>
                    <a:off x="2465832" y="1244600"/>
                    <a:ext cx="1232916" cy="616458"/>
                    <a:chOff x="0" y="0"/>
                    <a:chExt cx="1232916" cy="616458"/>
                  </a:xfrm>
                </p:grpSpPr>
                <p:cxnSp>
                  <p:nvCxnSpPr>
                    <p:cNvPr id="21" name="直接连接符 62"/>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2" name="直接连接符 63"/>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15" name="直接连接符 56"/>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16" name="直接连接符 57"/>
                <p:cNvCxnSpPr>
                  <a:cxnSpLocks noChangeShapeType="1"/>
                </p:cNvCxnSpPr>
                <p:nvPr/>
              </p:nvCxnSpPr>
              <p:spPr bwMode="auto">
                <a:xfrm>
                  <a:off x="0" y="852010"/>
                  <a:ext cx="1421435" cy="0"/>
                </a:xfrm>
                <a:prstGeom prst="line">
                  <a:avLst/>
                </a:prstGeom>
                <a:noFill/>
                <a:ln w="6350" cap="rnd">
                  <a:solidFill>
                    <a:srgbClr val="C00000"/>
                  </a:solidFill>
                  <a:round/>
                </a:ln>
              </p:spPr>
            </p:cxnSp>
          </p:grpSp>
        </p:grpSp>
      </p:grpSp>
      <p:pic>
        <p:nvPicPr>
          <p:cNvPr id="40" name="图片 39">
            <a:extLst>
              <a:ext uri="{FF2B5EF4-FFF2-40B4-BE49-F238E27FC236}">
                <a16:creationId xmlns:a16="http://schemas.microsoft.com/office/drawing/2014/main" xmlns="" id="{E8707A2C-6382-47C8-9DB2-F0DEC169E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709" y="5392782"/>
            <a:ext cx="7790008" cy="1427783"/>
          </a:xfrm>
          <a:prstGeom prst="rect">
            <a:avLst/>
          </a:prstGeom>
        </p:spPr>
      </p:pic>
      <p:pic>
        <p:nvPicPr>
          <p:cNvPr id="41" name="图片 40" descr="图片包含 建筑物, 宗教场所, 餐桌, 就坐&#10;&#10;已生成极高可信度的说明">
            <a:extLst>
              <a:ext uri="{FF2B5EF4-FFF2-40B4-BE49-F238E27FC236}">
                <a16:creationId xmlns:a16="http://schemas.microsoft.com/office/drawing/2014/main" xmlns="" id="{596E283F-7F49-4C45-8F35-0D9C287A119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10231" y="4991451"/>
            <a:ext cx="5041815" cy="1860223"/>
          </a:xfrm>
          <a:prstGeom prst="rect">
            <a:avLst/>
          </a:prstGeom>
        </p:spPr>
      </p:pic>
      <p:pic>
        <p:nvPicPr>
          <p:cNvPr id="42" name="图片 41" descr="图片包含 就坐, 室内&#10;&#10;已生成高可信度的说明">
            <a:extLst>
              <a:ext uri="{FF2B5EF4-FFF2-40B4-BE49-F238E27FC236}">
                <a16:creationId xmlns:a16="http://schemas.microsoft.com/office/drawing/2014/main" xmlns="" id="{DE0A66E5-0D5A-4FB5-9E38-EC84C80EC4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43" name="图片 42" descr="59770fee1ac33">
            <a:extLst>
              <a:ext uri="{FF2B5EF4-FFF2-40B4-BE49-F238E27FC236}">
                <a16:creationId xmlns:a16="http://schemas.microsoft.com/office/drawing/2014/main" xmlns="" id="{02AA3C39-D28D-494E-99D2-1C7270100F02}"/>
              </a:ext>
            </a:extLst>
          </p:cNvPr>
          <p:cNvPicPr>
            <a:picLocks noChangeAspect="1"/>
          </p:cNvPicPr>
          <p:nvPr/>
        </p:nvPicPr>
        <p:blipFill>
          <a:blip r:embed="rId6" cstate="print"/>
          <a:stretch>
            <a:fillRect/>
          </a:stretch>
        </p:blipFill>
        <p:spPr>
          <a:xfrm flipH="1">
            <a:off x="8312362" y="-59703"/>
            <a:ext cx="3905923" cy="6534785"/>
          </a:xfrm>
          <a:prstGeom prst="rect">
            <a:avLst/>
          </a:prstGeom>
        </p:spPr>
      </p:pic>
      <p:pic>
        <p:nvPicPr>
          <p:cNvPr id="44" name="图片 43">
            <a:extLst>
              <a:ext uri="{FF2B5EF4-FFF2-40B4-BE49-F238E27FC236}">
                <a16:creationId xmlns:a16="http://schemas.microsoft.com/office/drawing/2014/main" xmlns="" id="{C9725647-849D-4A7D-AE05-F96504F57BB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45" name="图片 44">
            <a:extLst>
              <a:ext uri="{FF2B5EF4-FFF2-40B4-BE49-F238E27FC236}">
                <a16:creationId xmlns:a16="http://schemas.microsoft.com/office/drawing/2014/main" xmlns="" id="{0F0AD2D3-9E5B-4727-8D58-7DBAA5312C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2285" y="6475082"/>
            <a:ext cx="5400675" cy="438151"/>
          </a:xfrm>
          <a:prstGeom prst="rect">
            <a:avLst/>
          </a:prstGeom>
        </p:spPr>
      </p:pic>
      <p:pic>
        <p:nvPicPr>
          <p:cNvPr id="46" name="图片 45" descr="5975aca992ffd">
            <a:extLst>
              <a:ext uri="{FF2B5EF4-FFF2-40B4-BE49-F238E27FC236}">
                <a16:creationId xmlns:a16="http://schemas.microsoft.com/office/drawing/2014/main" xmlns="" id="{CAD0E516-DBA0-4343-922E-2932B27D9C9A}"/>
              </a:ext>
            </a:extLst>
          </p:cNvPr>
          <p:cNvPicPr>
            <a:picLocks noChangeAspect="1"/>
          </p:cNvPicPr>
          <p:nvPr/>
        </p:nvPicPr>
        <p:blipFill>
          <a:blip r:embed="rId9" cstate="print"/>
          <a:stretch>
            <a:fillRect/>
          </a:stretch>
        </p:blipFill>
        <p:spPr>
          <a:xfrm>
            <a:off x="9861220" y="3387609"/>
            <a:ext cx="454025" cy="375285"/>
          </a:xfrm>
          <a:prstGeom prst="rect">
            <a:avLst/>
          </a:prstGeom>
        </p:spPr>
      </p:pic>
      <p:pic>
        <p:nvPicPr>
          <p:cNvPr id="47" name="图片 46" descr="5975aca993264">
            <a:extLst>
              <a:ext uri="{FF2B5EF4-FFF2-40B4-BE49-F238E27FC236}">
                <a16:creationId xmlns:a16="http://schemas.microsoft.com/office/drawing/2014/main" xmlns="" id="{4B0F9DA0-162B-437C-8FBE-C221EBD8858E}"/>
              </a:ext>
            </a:extLst>
          </p:cNvPr>
          <p:cNvPicPr>
            <a:picLocks noChangeAspect="1"/>
          </p:cNvPicPr>
          <p:nvPr/>
        </p:nvPicPr>
        <p:blipFill>
          <a:blip r:embed="rId10" cstate="print"/>
          <a:stretch>
            <a:fillRect/>
          </a:stretch>
        </p:blipFill>
        <p:spPr>
          <a:xfrm>
            <a:off x="9487205" y="1668664"/>
            <a:ext cx="671195" cy="608330"/>
          </a:xfrm>
          <a:prstGeom prst="rect">
            <a:avLst/>
          </a:prstGeom>
        </p:spPr>
      </p:pic>
    </p:spTree>
    <p:extLst>
      <p:ext uri="{BB962C8B-B14F-4D97-AF65-F5344CB8AC3E}">
        <p14:creationId xmlns:p14="http://schemas.microsoft.com/office/powerpoint/2010/main" val="293153694"/>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right)">
                                      <p:cBhvr>
                                        <p:cTn id="10" dur="500"/>
                                        <p:tgtEl>
                                          <p:spTgt spid="4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1000"/>
                                        <p:tgtEl>
                                          <p:spTgt spid="41"/>
                                        </p:tgtEl>
                                      </p:cBhvr>
                                    </p:animEffect>
                                    <p:anim calcmode="lin" valueType="num">
                                      <p:cBhvr>
                                        <p:cTn id="21" dur="1000" fill="hold"/>
                                        <p:tgtEl>
                                          <p:spTgt spid="41"/>
                                        </p:tgtEl>
                                        <p:attrNameLst>
                                          <p:attrName>ppt_x</p:attrName>
                                        </p:attrNameLst>
                                      </p:cBhvr>
                                      <p:tavLst>
                                        <p:tav tm="0">
                                          <p:val>
                                            <p:strVal val="#ppt_x"/>
                                          </p:val>
                                        </p:tav>
                                        <p:tav tm="100000">
                                          <p:val>
                                            <p:strVal val="#ppt_x"/>
                                          </p:val>
                                        </p:tav>
                                      </p:tavLst>
                                    </p:anim>
                                    <p:anim calcmode="lin" valueType="num">
                                      <p:cBhvr>
                                        <p:cTn id="22" dur="1000" fill="hold"/>
                                        <p:tgtEl>
                                          <p:spTgt spid="4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2" presetClass="entr" presetSubtype="2"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fill="hold"/>
                                        <p:tgtEl>
                                          <p:spTgt spid="46"/>
                                        </p:tgtEl>
                                        <p:attrNameLst>
                                          <p:attrName>ppt_x</p:attrName>
                                        </p:attrNameLst>
                                      </p:cBhvr>
                                      <p:tavLst>
                                        <p:tav tm="0">
                                          <p:val>
                                            <p:strVal val="1+#ppt_w/2"/>
                                          </p:val>
                                        </p:tav>
                                        <p:tav tm="100000">
                                          <p:val>
                                            <p:strVal val="#ppt_x"/>
                                          </p:val>
                                        </p:tav>
                                      </p:tavLst>
                                    </p:anim>
                                    <p:anim calcmode="lin" valueType="num">
                                      <p:cBhvr additive="base">
                                        <p:cTn id="39" dur="500" fill="hold"/>
                                        <p:tgtEl>
                                          <p:spTgt spid="4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500" fill="hold"/>
                                        <p:tgtEl>
                                          <p:spTgt spid="47"/>
                                        </p:tgtEl>
                                        <p:attrNameLst>
                                          <p:attrName>ppt_x</p:attrName>
                                        </p:attrNameLst>
                                      </p:cBhvr>
                                      <p:tavLst>
                                        <p:tav tm="0">
                                          <p:val>
                                            <p:strVal val="1+#ppt_w/2"/>
                                          </p:val>
                                        </p:tav>
                                        <p:tav tm="100000">
                                          <p:val>
                                            <p:strVal val="#ppt_x"/>
                                          </p:val>
                                        </p:tav>
                                      </p:tavLst>
                                    </p:anim>
                                    <p:anim calcmode="lin" valueType="num">
                                      <p:cBhvr additive="base">
                                        <p:cTn id="43"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圆角 101"/>
          <p:cNvSpPr/>
          <p:nvPr/>
        </p:nvSpPr>
        <p:spPr>
          <a:xfrm>
            <a:off x="6975145" y="3910806"/>
            <a:ext cx="4989513" cy="2391671"/>
          </a:xfrm>
          <a:prstGeom prst="roundRect">
            <a:avLst/>
          </a:prstGeom>
          <a:solidFill>
            <a:srgbClr val="C00000"/>
          </a:solidFill>
          <a:ln>
            <a:noFill/>
          </a:ln>
          <a:effectLst>
            <a:outerShdw blurRad="50800" dist="368300" dir="83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p>
        </p:txBody>
      </p:sp>
      <p:grpSp>
        <p:nvGrpSpPr>
          <p:cNvPr id="78" name="组合 77"/>
          <p:cNvGrpSpPr/>
          <p:nvPr/>
        </p:nvGrpSpPr>
        <p:grpSpPr>
          <a:xfrm>
            <a:off x="-576263" y="1306513"/>
            <a:ext cx="9167813" cy="5273675"/>
            <a:chOff x="-576263" y="1306513"/>
            <a:chExt cx="9167813" cy="5273675"/>
          </a:xfrm>
          <a:solidFill>
            <a:srgbClr val="FFC000"/>
          </a:solidFill>
        </p:grpSpPr>
        <p:sp>
          <p:nvSpPr>
            <p:cNvPr id="79" name="任意多边形 6"/>
            <p:cNvSpPr/>
            <p:nvPr/>
          </p:nvSpPr>
          <p:spPr bwMode="auto">
            <a:xfrm rot="-1774779">
              <a:off x="-530225" y="3316288"/>
              <a:ext cx="4924425" cy="847725"/>
            </a:xfrm>
            <a:custGeom>
              <a:avLst/>
              <a:gdLst>
                <a:gd name="T0" fmla="*/ 4924589 w 4924262"/>
                <a:gd name="T1" fmla="*/ 0 h 847481"/>
                <a:gd name="T2" fmla="*/ 4924589 w 4924262"/>
                <a:gd name="T3" fmla="*/ 847969 h 847481"/>
                <a:gd name="T4" fmla="*/ 0 w 4924262"/>
                <a:gd name="T5" fmla="*/ 847969 h 847481"/>
                <a:gd name="T6" fmla="*/ 481070 w 4924262"/>
                <a:gd name="T7" fmla="*/ 0 h 847481"/>
                <a:gd name="T8" fmla="*/ 4924589 w 4924262"/>
                <a:gd name="T9" fmla="*/ 0 h 847481"/>
                <a:gd name="T10" fmla="*/ 0 60000 65536"/>
                <a:gd name="T11" fmla="*/ 0 60000 65536"/>
                <a:gd name="T12" fmla="*/ 0 60000 65536"/>
                <a:gd name="T13" fmla="*/ 0 60000 65536"/>
                <a:gd name="T14" fmla="*/ 0 60000 65536"/>
                <a:gd name="T15" fmla="*/ 0 w 4924262"/>
                <a:gd name="T16" fmla="*/ 0 h 847481"/>
                <a:gd name="T17" fmla="*/ 4924262 w 4924262"/>
                <a:gd name="T18" fmla="*/ 847481 h 847481"/>
              </a:gdLst>
              <a:ahLst/>
              <a:cxnLst>
                <a:cxn ang="T10">
                  <a:pos x="T0" y="T1"/>
                </a:cxn>
                <a:cxn ang="T11">
                  <a:pos x="T2" y="T3"/>
                </a:cxn>
                <a:cxn ang="T12">
                  <a:pos x="T4" y="T5"/>
                </a:cxn>
                <a:cxn ang="T13">
                  <a:pos x="T6" y="T7"/>
                </a:cxn>
                <a:cxn ang="T14">
                  <a:pos x="T8" y="T9"/>
                </a:cxn>
              </a:cxnLst>
              <a:rect l="T15" t="T16" r="T17" b="T18"/>
              <a:pathLst>
                <a:path w="4924262" h="847481">
                  <a:moveTo>
                    <a:pt x="4924262" y="0"/>
                  </a:moveTo>
                  <a:lnTo>
                    <a:pt x="4924262" y="847481"/>
                  </a:lnTo>
                  <a:lnTo>
                    <a:pt x="0" y="847481"/>
                  </a:lnTo>
                  <a:lnTo>
                    <a:pt x="481038" y="0"/>
                  </a:lnTo>
                  <a:lnTo>
                    <a:pt x="4924262" y="0"/>
                  </a:lnTo>
                  <a:close/>
                </a:path>
              </a:pathLst>
            </a:custGeom>
            <a:grpFill/>
            <a:ln w="9525">
              <a:noFill/>
              <a:round/>
            </a:ln>
          </p:spPr>
          <p:txBody>
            <a:bodyPr/>
            <a:lstStyle/>
            <a:p>
              <a:endParaRPr lang="zh-CN" altLang="en-US" sz="1351" dirty="0">
                <a:ea typeface="微软雅黑" panose="020B0503020204020204" pitchFamily="34" charset="-122"/>
              </a:endParaRPr>
            </a:p>
          </p:txBody>
        </p:sp>
        <p:sp>
          <p:nvSpPr>
            <p:cNvPr id="80" name="任意多边形 7"/>
            <p:cNvSpPr/>
            <p:nvPr/>
          </p:nvSpPr>
          <p:spPr bwMode="auto">
            <a:xfrm rot="-1774779">
              <a:off x="-576263" y="4305300"/>
              <a:ext cx="5499101" cy="882650"/>
            </a:xfrm>
            <a:custGeom>
              <a:avLst/>
              <a:gdLst>
                <a:gd name="T0" fmla="*/ 5499109 w 5499093"/>
                <a:gd name="T1" fmla="*/ 0 h 883989"/>
                <a:gd name="T2" fmla="*/ 5499109 w 5499093"/>
                <a:gd name="T3" fmla="*/ 855611 h 883989"/>
                <a:gd name="T4" fmla="*/ 63984 w 5499093"/>
                <a:gd name="T5" fmla="*/ 881084 h 883989"/>
                <a:gd name="T6" fmla="*/ 0 w 5499093"/>
                <a:gd name="T7" fmla="*/ 881313 h 883989"/>
                <a:gd name="T8" fmla="*/ 495647 w 5499093"/>
                <a:gd name="T9" fmla="*/ 10742 h 883989"/>
                <a:gd name="T10" fmla="*/ 5499109 w 5499093"/>
                <a:gd name="T11" fmla="*/ 0 h 883989"/>
                <a:gd name="T12" fmla="*/ 0 60000 65536"/>
                <a:gd name="T13" fmla="*/ 0 60000 65536"/>
                <a:gd name="T14" fmla="*/ 0 60000 65536"/>
                <a:gd name="T15" fmla="*/ 0 60000 65536"/>
                <a:gd name="T16" fmla="*/ 0 60000 65536"/>
                <a:gd name="T17" fmla="*/ 0 60000 65536"/>
                <a:gd name="T18" fmla="*/ 0 w 5499093"/>
                <a:gd name="T19" fmla="*/ 0 h 883989"/>
                <a:gd name="T20" fmla="*/ 5499093 w 5499093"/>
                <a:gd name="T21" fmla="*/ 883989 h 883989"/>
              </a:gdLst>
              <a:ahLst/>
              <a:cxnLst>
                <a:cxn ang="T12">
                  <a:pos x="T0" y="T1"/>
                </a:cxn>
                <a:cxn ang="T13">
                  <a:pos x="T2" y="T3"/>
                </a:cxn>
                <a:cxn ang="T14">
                  <a:pos x="T4" y="T5"/>
                </a:cxn>
                <a:cxn ang="T15">
                  <a:pos x="T6" y="T7"/>
                </a:cxn>
                <a:cxn ang="T16">
                  <a:pos x="T8" y="T9"/>
                </a:cxn>
                <a:cxn ang="T17">
                  <a:pos x="T10" y="T11"/>
                </a:cxn>
              </a:cxnLst>
              <a:rect l="T18" t="T19" r="T20" b="T21"/>
              <a:pathLst>
                <a:path w="5499093" h="883989">
                  <a:moveTo>
                    <a:pt x="5499093" y="0"/>
                  </a:moveTo>
                  <a:lnTo>
                    <a:pt x="5499093" y="858209"/>
                  </a:lnTo>
                  <a:cubicBezTo>
                    <a:pt x="4104109" y="858209"/>
                    <a:pt x="1795002" y="876792"/>
                    <a:pt x="63984" y="883760"/>
                  </a:cubicBezTo>
                  <a:lnTo>
                    <a:pt x="0" y="883989"/>
                  </a:lnTo>
                  <a:lnTo>
                    <a:pt x="495645" y="10774"/>
                  </a:lnTo>
                  <a:lnTo>
                    <a:pt x="5499093" y="0"/>
                  </a:lnTo>
                  <a:close/>
                </a:path>
              </a:pathLst>
            </a:custGeom>
            <a:grpFill/>
            <a:ln w="9525">
              <a:noFill/>
              <a:round/>
            </a:ln>
          </p:spPr>
          <p:txBody>
            <a:bodyPr/>
            <a:lstStyle/>
            <a:p>
              <a:endParaRPr lang="zh-CN" altLang="en-US" sz="1351" dirty="0">
                <a:ea typeface="微软雅黑" panose="020B0503020204020204" pitchFamily="34" charset="-122"/>
              </a:endParaRPr>
            </a:p>
          </p:txBody>
        </p:sp>
        <p:sp>
          <p:nvSpPr>
            <p:cNvPr id="81" name="任意多边形 8"/>
            <p:cNvSpPr/>
            <p:nvPr/>
          </p:nvSpPr>
          <p:spPr bwMode="auto">
            <a:xfrm rot="-1774779">
              <a:off x="-274638" y="5195888"/>
              <a:ext cx="5681663" cy="858837"/>
            </a:xfrm>
            <a:custGeom>
              <a:avLst/>
              <a:gdLst>
                <a:gd name="T0" fmla="*/ 5681763 w 5681561"/>
                <a:gd name="T1" fmla="*/ 0 h 858209"/>
                <a:gd name="T2" fmla="*/ 5681763 w 5681561"/>
                <a:gd name="T3" fmla="*/ 859465 h 858209"/>
                <a:gd name="T4" fmla="*/ 1098692 w 5681561"/>
                <a:gd name="T5" fmla="*/ 859465 h 858209"/>
                <a:gd name="T6" fmla="*/ 0 w 5681561"/>
                <a:gd name="T7" fmla="*/ 234948 h 858209"/>
                <a:gd name="T8" fmla="*/ 126378 w 5681561"/>
                <a:gd name="T9" fmla="*/ 11979 h 858209"/>
                <a:gd name="T10" fmla="*/ 5681763 w 5681561"/>
                <a:gd name="T11" fmla="*/ 0 h 858209"/>
                <a:gd name="T12" fmla="*/ 0 60000 65536"/>
                <a:gd name="T13" fmla="*/ 0 60000 65536"/>
                <a:gd name="T14" fmla="*/ 0 60000 65536"/>
                <a:gd name="T15" fmla="*/ 0 60000 65536"/>
                <a:gd name="T16" fmla="*/ 0 60000 65536"/>
                <a:gd name="T17" fmla="*/ 0 60000 65536"/>
                <a:gd name="T18" fmla="*/ 0 w 5681561"/>
                <a:gd name="T19" fmla="*/ 0 h 858209"/>
                <a:gd name="T20" fmla="*/ 5681561 w 5681561"/>
                <a:gd name="T21" fmla="*/ 858209 h 858209"/>
              </a:gdLst>
              <a:ahLst/>
              <a:cxnLst>
                <a:cxn ang="T12">
                  <a:pos x="T0" y="T1"/>
                </a:cxn>
                <a:cxn ang="T13">
                  <a:pos x="T2" y="T3"/>
                </a:cxn>
                <a:cxn ang="T14">
                  <a:pos x="T4" y="T5"/>
                </a:cxn>
                <a:cxn ang="T15">
                  <a:pos x="T6" y="T7"/>
                </a:cxn>
                <a:cxn ang="T16">
                  <a:pos x="T8" y="T9"/>
                </a:cxn>
                <a:cxn ang="T17">
                  <a:pos x="T10" y="T11"/>
                </a:cxn>
              </a:cxnLst>
              <a:rect l="T18" t="T19" r="T20" b="T21"/>
              <a:pathLst>
                <a:path w="5681561" h="858209">
                  <a:moveTo>
                    <a:pt x="5681560" y="0"/>
                  </a:moveTo>
                  <a:lnTo>
                    <a:pt x="5681561" y="858209"/>
                  </a:lnTo>
                  <a:lnTo>
                    <a:pt x="1098652" y="858209"/>
                  </a:lnTo>
                  <a:lnTo>
                    <a:pt x="0" y="234604"/>
                  </a:lnTo>
                  <a:lnTo>
                    <a:pt x="126374" y="11961"/>
                  </a:lnTo>
                  <a:lnTo>
                    <a:pt x="5681560" y="0"/>
                  </a:lnTo>
                  <a:close/>
                </a:path>
              </a:pathLst>
            </a:custGeom>
            <a:grpFill/>
            <a:ln w="9525">
              <a:noFill/>
              <a:round/>
            </a:ln>
          </p:spPr>
          <p:txBody>
            <a:bodyPr/>
            <a:lstStyle/>
            <a:p>
              <a:endParaRPr lang="zh-CN" altLang="en-US" sz="1351" dirty="0">
                <a:ea typeface="微软雅黑" panose="020B0503020204020204" pitchFamily="34" charset="-122"/>
              </a:endParaRPr>
            </a:p>
          </p:txBody>
        </p:sp>
        <p:sp>
          <p:nvSpPr>
            <p:cNvPr id="82" name="任意多边形 9"/>
            <p:cNvSpPr/>
            <p:nvPr/>
          </p:nvSpPr>
          <p:spPr bwMode="auto">
            <a:xfrm rot="-1774779">
              <a:off x="1428750" y="5722938"/>
              <a:ext cx="4375150" cy="857250"/>
            </a:xfrm>
            <a:custGeom>
              <a:avLst/>
              <a:gdLst>
                <a:gd name="T0" fmla="*/ 4375290 w 4375011"/>
                <a:gd name="T1" fmla="*/ 0 h 858209"/>
                <a:gd name="T2" fmla="*/ 4375290 w 4375011"/>
                <a:gd name="T3" fmla="*/ 856292 h 858209"/>
                <a:gd name="T4" fmla="*/ 1512069 w 4375011"/>
                <a:gd name="T5" fmla="*/ 856292 h 858209"/>
                <a:gd name="T6" fmla="*/ 0 w 4375011"/>
                <a:gd name="T7" fmla="*/ 0 h 858209"/>
                <a:gd name="T8" fmla="*/ 4375290 w 4375011"/>
                <a:gd name="T9" fmla="*/ 0 h 858209"/>
                <a:gd name="T10" fmla="*/ 0 60000 65536"/>
                <a:gd name="T11" fmla="*/ 0 60000 65536"/>
                <a:gd name="T12" fmla="*/ 0 60000 65536"/>
                <a:gd name="T13" fmla="*/ 0 60000 65536"/>
                <a:gd name="T14" fmla="*/ 0 60000 65536"/>
                <a:gd name="T15" fmla="*/ 0 w 4375011"/>
                <a:gd name="T16" fmla="*/ 0 h 858209"/>
                <a:gd name="T17" fmla="*/ 4375011 w 4375011"/>
                <a:gd name="T18" fmla="*/ 858209 h 858209"/>
              </a:gdLst>
              <a:ahLst/>
              <a:cxnLst>
                <a:cxn ang="T10">
                  <a:pos x="T0" y="T1"/>
                </a:cxn>
                <a:cxn ang="T11">
                  <a:pos x="T2" y="T3"/>
                </a:cxn>
                <a:cxn ang="T12">
                  <a:pos x="T4" y="T5"/>
                </a:cxn>
                <a:cxn ang="T13">
                  <a:pos x="T6" y="T7"/>
                </a:cxn>
                <a:cxn ang="T14">
                  <a:pos x="T8" y="T9"/>
                </a:cxn>
              </a:cxnLst>
              <a:rect l="T15" t="T16" r="T17" b="T18"/>
              <a:pathLst>
                <a:path w="4375011" h="858209">
                  <a:moveTo>
                    <a:pt x="4375011" y="0"/>
                  </a:moveTo>
                  <a:lnTo>
                    <a:pt x="4375011" y="858209"/>
                  </a:lnTo>
                  <a:lnTo>
                    <a:pt x="1511972" y="858209"/>
                  </a:lnTo>
                  <a:lnTo>
                    <a:pt x="0" y="0"/>
                  </a:lnTo>
                  <a:lnTo>
                    <a:pt x="4375011" y="0"/>
                  </a:lnTo>
                  <a:close/>
                </a:path>
              </a:pathLst>
            </a:custGeom>
            <a:grpFill/>
            <a:ln w="9525">
              <a:noFill/>
              <a:round/>
            </a:ln>
          </p:spPr>
          <p:txBody>
            <a:bodyPr/>
            <a:lstStyle/>
            <a:p>
              <a:endParaRPr lang="zh-CN" altLang="en-US" sz="1351" dirty="0">
                <a:ea typeface="微软雅黑" panose="020B0503020204020204" pitchFamily="34" charset="-122"/>
              </a:endParaRPr>
            </a:p>
          </p:txBody>
        </p:sp>
        <p:sp>
          <p:nvSpPr>
            <p:cNvPr id="83" name="Freeform 47"/>
            <p:cNvSpPr/>
            <p:nvPr/>
          </p:nvSpPr>
          <p:spPr bwMode="auto">
            <a:xfrm rot="-1774779">
              <a:off x="4116388" y="1827213"/>
              <a:ext cx="992187" cy="1282700"/>
            </a:xfrm>
            <a:custGeom>
              <a:avLst/>
              <a:gdLst>
                <a:gd name="T0" fmla="*/ 2147483647 w 185"/>
                <a:gd name="T1" fmla="*/ 2147483647 h 239"/>
                <a:gd name="T2" fmla="*/ 0 w 185"/>
                <a:gd name="T3" fmla="*/ 0 h 239"/>
                <a:gd name="T4" fmla="*/ 0 w 185"/>
                <a:gd name="T5" fmla="*/ 2147483647 h 239"/>
                <a:gd name="T6" fmla="*/ 2147483647 w 185"/>
                <a:gd name="T7" fmla="*/ 2147483647 h 239"/>
                <a:gd name="T8" fmla="*/ 2147483647 w 185"/>
                <a:gd name="T9" fmla="*/ 2147483647 h 239"/>
                <a:gd name="T10" fmla="*/ 2147483647 w 185"/>
                <a:gd name="T11" fmla="*/ 2147483647 h 239"/>
                <a:gd name="T12" fmla="*/ 0 60000 65536"/>
                <a:gd name="T13" fmla="*/ 0 60000 65536"/>
                <a:gd name="T14" fmla="*/ 0 60000 65536"/>
                <a:gd name="T15" fmla="*/ 0 60000 65536"/>
                <a:gd name="T16" fmla="*/ 0 60000 65536"/>
                <a:gd name="T17" fmla="*/ 0 60000 65536"/>
                <a:gd name="T18" fmla="*/ 0 w 185"/>
                <a:gd name="T19" fmla="*/ 0 h 239"/>
                <a:gd name="T20" fmla="*/ 185 w 185"/>
                <a:gd name="T21" fmla="*/ 239 h 239"/>
              </a:gdLst>
              <a:ahLst/>
              <a:cxnLst>
                <a:cxn ang="T12">
                  <a:pos x="T0" y="T1"/>
                </a:cxn>
                <a:cxn ang="T13">
                  <a:pos x="T2" y="T3"/>
                </a:cxn>
                <a:cxn ang="T14">
                  <a:pos x="T4" y="T5"/>
                </a:cxn>
                <a:cxn ang="T15">
                  <a:pos x="T6" y="T7"/>
                </a:cxn>
                <a:cxn ang="T16">
                  <a:pos x="T8" y="T9"/>
                </a:cxn>
                <a:cxn ang="T17">
                  <a:pos x="T10" y="T11"/>
                </a:cxn>
              </a:cxnLst>
              <a:rect l="T18" t="T19" r="T20" b="T21"/>
              <a:pathLst>
                <a:path w="185" h="239">
                  <a:moveTo>
                    <a:pt x="185" y="146"/>
                  </a:moveTo>
                  <a:lnTo>
                    <a:pt x="0" y="0"/>
                  </a:lnTo>
                  <a:lnTo>
                    <a:pt x="0" y="158"/>
                  </a:lnTo>
                  <a:lnTo>
                    <a:pt x="185" y="239"/>
                  </a:lnTo>
                  <a:lnTo>
                    <a:pt x="185" y="146"/>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84" name="Freeform 48"/>
            <p:cNvSpPr/>
            <p:nvPr/>
          </p:nvSpPr>
          <p:spPr bwMode="auto">
            <a:xfrm rot="-1774779">
              <a:off x="5345113" y="3986213"/>
              <a:ext cx="992187" cy="1298575"/>
            </a:xfrm>
            <a:custGeom>
              <a:avLst/>
              <a:gdLst>
                <a:gd name="T0" fmla="*/ 2147483647 w 185"/>
                <a:gd name="T1" fmla="*/ 2147483647 h 242"/>
                <a:gd name="T2" fmla="*/ 0 w 185"/>
                <a:gd name="T3" fmla="*/ 2147483647 h 242"/>
                <a:gd name="T4" fmla="*/ 0 w 185"/>
                <a:gd name="T5" fmla="*/ 2147483647 h 242"/>
                <a:gd name="T6" fmla="*/ 2147483647 w 185"/>
                <a:gd name="T7" fmla="*/ 0 h 242"/>
                <a:gd name="T8" fmla="*/ 2147483647 w 185"/>
                <a:gd name="T9" fmla="*/ 2147483647 h 242"/>
                <a:gd name="T10" fmla="*/ 2147483647 w 185"/>
                <a:gd name="T11" fmla="*/ 2147483647 h 242"/>
                <a:gd name="T12" fmla="*/ 0 60000 65536"/>
                <a:gd name="T13" fmla="*/ 0 60000 65536"/>
                <a:gd name="T14" fmla="*/ 0 60000 65536"/>
                <a:gd name="T15" fmla="*/ 0 60000 65536"/>
                <a:gd name="T16" fmla="*/ 0 60000 65536"/>
                <a:gd name="T17" fmla="*/ 0 60000 65536"/>
                <a:gd name="T18" fmla="*/ 0 w 185"/>
                <a:gd name="T19" fmla="*/ 0 h 242"/>
                <a:gd name="T20" fmla="*/ 185 w 18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185" h="242">
                  <a:moveTo>
                    <a:pt x="185" y="93"/>
                  </a:moveTo>
                  <a:lnTo>
                    <a:pt x="0" y="242"/>
                  </a:lnTo>
                  <a:lnTo>
                    <a:pt x="0" y="82"/>
                  </a:lnTo>
                  <a:lnTo>
                    <a:pt x="185" y="0"/>
                  </a:lnTo>
                  <a:lnTo>
                    <a:pt x="185" y="93"/>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85" name="Freeform 49"/>
            <p:cNvSpPr/>
            <p:nvPr/>
          </p:nvSpPr>
          <p:spPr bwMode="auto">
            <a:xfrm rot="-1774779">
              <a:off x="4965700" y="3522663"/>
              <a:ext cx="992188" cy="885825"/>
            </a:xfrm>
            <a:custGeom>
              <a:avLst/>
              <a:gdLst>
                <a:gd name="T0" fmla="*/ 0 w 185"/>
                <a:gd name="T1" fmla="*/ 144110295 h 165"/>
                <a:gd name="T2" fmla="*/ 0 w 185"/>
                <a:gd name="T3" fmla="*/ 2147483647 h 165"/>
                <a:gd name="T4" fmla="*/ 2147483647 w 185"/>
                <a:gd name="T5" fmla="*/ 2147483647 h 165"/>
                <a:gd name="T6" fmla="*/ 2147483647 w 185"/>
                <a:gd name="T7" fmla="*/ 0 h 165"/>
                <a:gd name="T8" fmla="*/ 0 w 185"/>
                <a:gd name="T9" fmla="*/ 144110295 h 165"/>
                <a:gd name="T10" fmla="*/ 0 w 185"/>
                <a:gd name="T11" fmla="*/ 144110295 h 165"/>
                <a:gd name="T12" fmla="*/ 0 60000 65536"/>
                <a:gd name="T13" fmla="*/ 0 60000 65536"/>
                <a:gd name="T14" fmla="*/ 0 60000 65536"/>
                <a:gd name="T15" fmla="*/ 0 60000 65536"/>
                <a:gd name="T16" fmla="*/ 0 60000 65536"/>
                <a:gd name="T17" fmla="*/ 0 60000 65536"/>
                <a:gd name="T18" fmla="*/ 0 w 185"/>
                <a:gd name="T19" fmla="*/ 0 h 165"/>
                <a:gd name="T20" fmla="*/ 185 w 18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85" h="165">
                  <a:moveTo>
                    <a:pt x="0" y="5"/>
                  </a:moveTo>
                  <a:lnTo>
                    <a:pt x="0" y="165"/>
                  </a:lnTo>
                  <a:lnTo>
                    <a:pt x="185" y="93"/>
                  </a:lnTo>
                  <a:lnTo>
                    <a:pt x="185" y="0"/>
                  </a:lnTo>
                  <a:lnTo>
                    <a:pt x="0" y="5"/>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86" name="Freeform 50"/>
            <p:cNvSpPr/>
            <p:nvPr/>
          </p:nvSpPr>
          <p:spPr bwMode="auto">
            <a:xfrm rot="-1774779">
              <a:off x="4498975" y="2703513"/>
              <a:ext cx="992188" cy="879475"/>
            </a:xfrm>
            <a:custGeom>
              <a:avLst/>
              <a:gdLst>
                <a:gd name="T0" fmla="*/ 0 w 185"/>
                <a:gd name="T1" fmla="*/ 2147483647 h 164"/>
                <a:gd name="T2" fmla="*/ 0 w 185"/>
                <a:gd name="T3" fmla="*/ 0 h 164"/>
                <a:gd name="T4" fmla="*/ 2147483647 w 185"/>
                <a:gd name="T5" fmla="*/ 2041819101 h 164"/>
                <a:gd name="T6" fmla="*/ 2147483647 w 185"/>
                <a:gd name="T7" fmla="*/ 2147483647 h 164"/>
                <a:gd name="T8" fmla="*/ 0 w 185"/>
                <a:gd name="T9" fmla="*/ 2147483647 h 164"/>
                <a:gd name="T10" fmla="*/ 0 w 185"/>
                <a:gd name="T11" fmla="*/ 2147483647 h 164"/>
                <a:gd name="T12" fmla="*/ 0 60000 65536"/>
                <a:gd name="T13" fmla="*/ 0 60000 65536"/>
                <a:gd name="T14" fmla="*/ 0 60000 65536"/>
                <a:gd name="T15" fmla="*/ 0 60000 65536"/>
                <a:gd name="T16" fmla="*/ 0 60000 65536"/>
                <a:gd name="T17" fmla="*/ 0 60000 65536"/>
                <a:gd name="T18" fmla="*/ 0 w 185"/>
                <a:gd name="T19" fmla="*/ 0 h 164"/>
                <a:gd name="T20" fmla="*/ 185 w 185"/>
                <a:gd name="T21" fmla="*/ 164 h 164"/>
              </a:gdLst>
              <a:ahLst/>
              <a:cxnLst>
                <a:cxn ang="T12">
                  <a:pos x="T0" y="T1"/>
                </a:cxn>
                <a:cxn ang="T13">
                  <a:pos x="T2" y="T3"/>
                </a:cxn>
                <a:cxn ang="T14">
                  <a:pos x="T4" y="T5"/>
                </a:cxn>
                <a:cxn ang="T15">
                  <a:pos x="T6" y="T7"/>
                </a:cxn>
                <a:cxn ang="T16">
                  <a:pos x="T8" y="T9"/>
                </a:cxn>
                <a:cxn ang="T17">
                  <a:pos x="T10" y="T11"/>
                </a:cxn>
              </a:cxnLst>
              <a:rect l="T18" t="T19" r="T20" b="T21"/>
              <a:pathLst>
                <a:path w="185" h="164">
                  <a:moveTo>
                    <a:pt x="0" y="160"/>
                  </a:moveTo>
                  <a:lnTo>
                    <a:pt x="0" y="0"/>
                  </a:lnTo>
                  <a:lnTo>
                    <a:pt x="185" y="71"/>
                  </a:lnTo>
                  <a:lnTo>
                    <a:pt x="185" y="164"/>
                  </a:lnTo>
                  <a:lnTo>
                    <a:pt x="0" y="160"/>
                  </a:lnTo>
                  <a:close/>
                </a:path>
              </a:pathLst>
            </a:custGeom>
            <a:grpFill/>
            <a:ln w="9525">
              <a:noFill/>
              <a:round/>
            </a:ln>
          </p:spPr>
          <p:txBody>
            <a:bodyPr anchor="ctr"/>
            <a:lstStyle/>
            <a:p>
              <a:endParaRPr lang="zh-CN" altLang="en-US" sz="1351" dirty="0">
                <a:ea typeface="微软雅黑" panose="020B0503020204020204" pitchFamily="34" charset="-122"/>
              </a:endParaRPr>
            </a:p>
          </p:txBody>
        </p:sp>
        <p:sp>
          <p:nvSpPr>
            <p:cNvPr id="87" name="Freeform 51"/>
            <p:cNvSpPr/>
            <p:nvPr/>
          </p:nvSpPr>
          <p:spPr bwMode="auto">
            <a:xfrm rot="-1774779">
              <a:off x="4970463" y="1306513"/>
              <a:ext cx="2439987" cy="933450"/>
            </a:xfrm>
            <a:custGeom>
              <a:avLst/>
              <a:gdLst>
                <a:gd name="T0" fmla="*/ 2147483647 w 455"/>
                <a:gd name="T1" fmla="*/ 0 h 174"/>
                <a:gd name="T2" fmla="*/ 2147483647 w 455"/>
                <a:gd name="T3" fmla="*/ 2147483647 h 174"/>
                <a:gd name="T4" fmla="*/ 0 w 455"/>
                <a:gd name="T5" fmla="*/ 2147483647 h 174"/>
                <a:gd name="T6" fmla="*/ 0 w 455"/>
                <a:gd name="T7" fmla="*/ 2147483647 h 174"/>
                <a:gd name="T8" fmla="*/ 2147483647 w 455"/>
                <a:gd name="T9" fmla="*/ 2147483647 h 174"/>
                <a:gd name="T10" fmla="*/ 2147483647 w 455"/>
                <a:gd name="T11" fmla="*/ 2147483647 h 174"/>
                <a:gd name="T12" fmla="*/ 2147483647 w 455"/>
                <a:gd name="T13" fmla="*/ 0 h 174"/>
                <a:gd name="T14" fmla="*/ 0 60000 65536"/>
                <a:gd name="T15" fmla="*/ 0 60000 65536"/>
                <a:gd name="T16" fmla="*/ 0 60000 65536"/>
                <a:gd name="T17" fmla="*/ 0 60000 65536"/>
                <a:gd name="T18" fmla="*/ 0 60000 65536"/>
                <a:gd name="T19" fmla="*/ 0 60000 65536"/>
                <a:gd name="T20" fmla="*/ 0 60000 65536"/>
                <a:gd name="T21" fmla="*/ 0 w 455"/>
                <a:gd name="T22" fmla="*/ 0 h 174"/>
                <a:gd name="T23" fmla="*/ 455 w 455"/>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4">
                  <a:moveTo>
                    <a:pt x="287" y="0"/>
                  </a:moveTo>
                  <a:lnTo>
                    <a:pt x="287" y="81"/>
                  </a:lnTo>
                  <a:lnTo>
                    <a:pt x="0" y="81"/>
                  </a:lnTo>
                  <a:lnTo>
                    <a:pt x="0" y="174"/>
                  </a:lnTo>
                  <a:lnTo>
                    <a:pt x="287" y="174"/>
                  </a:lnTo>
                  <a:lnTo>
                    <a:pt x="455" y="174"/>
                  </a:lnTo>
                  <a:lnTo>
                    <a:pt x="287" y="0"/>
                  </a:lnTo>
                  <a:close/>
                </a:path>
              </a:pathLst>
            </a:custGeom>
            <a:grpFill/>
            <a:ln w="9525">
              <a:noFill/>
              <a:round/>
            </a:ln>
          </p:spPr>
          <p:txBody>
            <a:bodyPr/>
            <a:lstStyle/>
            <a:p>
              <a:endParaRPr lang="zh-CN" altLang="en-US" sz="1351" dirty="0">
                <a:ea typeface="微软雅黑" panose="020B0503020204020204" pitchFamily="34" charset="-122"/>
              </a:endParaRPr>
            </a:p>
          </p:txBody>
        </p:sp>
        <p:sp>
          <p:nvSpPr>
            <p:cNvPr id="88" name="Freeform 52"/>
            <p:cNvSpPr/>
            <p:nvPr/>
          </p:nvSpPr>
          <p:spPr bwMode="auto">
            <a:xfrm rot="-1774779">
              <a:off x="6027738" y="3162300"/>
              <a:ext cx="2441575" cy="949325"/>
            </a:xfrm>
            <a:custGeom>
              <a:avLst/>
              <a:gdLst>
                <a:gd name="T0" fmla="*/ 2147483647 w 455"/>
                <a:gd name="T1" fmla="*/ 0 h 177"/>
                <a:gd name="T2" fmla="*/ 2147483647 w 455"/>
                <a:gd name="T3" fmla="*/ 0 h 177"/>
                <a:gd name="T4" fmla="*/ 0 w 455"/>
                <a:gd name="T5" fmla="*/ 0 h 177"/>
                <a:gd name="T6" fmla="*/ 0 w 455"/>
                <a:gd name="T7" fmla="*/ 2147483647 h 177"/>
                <a:gd name="T8" fmla="*/ 2147483647 w 455"/>
                <a:gd name="T9" fmla="*/ 2147483647 h 177"/>
                <a:gd name="T10" fmla="*/ 2147483647 w 455"/>
                <a:gd name="T11" fmla="*/ 2147483647 h 177"/>
                <a:gd name="T12" fmla="*/ 2147483647 w 455"/>
                <a:gd name="T13" fmla="*/ 0 h 177"/>
                <a:gd name="T14" fmla="*/ 0 60000 65536"/>
                <a:gd name="T15" fmla="*/ 0 60000 65536"/>
                <a:gd name="T16" fmla="*/ 0 60000 65536"/>
                <a:gd name="T17" fmla="*/ 0 60000 65536"/>
                <a:gd name="T18" fmla="*/ 0 60000 65536"/>
                <a:gd name="T19" fmla="*/ 0 60000 65536"/>
                <a:gd name="T20" fmla="*/ 0 60000 65536"/>
                <a:gd name="T21" fmla="*/ 0 w 455"/>
                <a:gd name="T22" fmla="*/ 0 h 177"/>
                <a:gd name="T23" fmla="*/ 455 w 455"/>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5" h="177">
                  <a:moveTo>
                    <a:pt x="455" y="0"/>
                  </a:moveTo>
                  <a:lnTo>
                    <a:pt x="287" y="0"/>
                  </a:lnTo>
                  <a:lnTo>
                    <a:pt x="0" y="0"/>
                  </a:lnTo>
                  <a:lnTo>
                    <a:pt x="0" y="93"/>
                  </a:lnTo>
                  <a:lnTo>
                    <a:pt x="287" y="93"/>
                  </a:lnTo>
                  <a:lnTo>
                    <a:pt x="287" y="177"/>
                  </a:lnTo>
                  <a:lnTo>
                    <a:pt x="455" y="0"/>
                  </a:lnTo>
                  <a:close/>
                </a:path>
              </a:pathLst>
            </a:custGeom>
            <a:grpFill/>
            <a:ln w="9525">
              <a:noFill/>
              <a:round/>
            </a:ln>
          </p:spPr>
          <p:txBody>
            <a:bodyPr/>
            <a:lstStyle/>
            <a:p>
              <a:endParaRPr lang="zh-CN" altLang="en-US" sz="1351" dirty="0">
                <a:ea typeface="微软雅黑" panose="020B0503020204020204" pitchFamily="34" charset="-122"/>
              </a:endParaRPr>
            </a:p>
          </p:txBody>
        </p:sp>
        <p:sp>
          <p:nvSpPr>
            <p:cNvPr id="89" name="Freeform 53"/>
            <p:cNvSpPr/>
            <p:nvPr/>
          </p:nvSpPr>
          <p:spPr bwMode="auto">
            <a:xfrm rot="-1774779">
              <a:off x="5603875" y="2566988"/>
              <a:ext cx="2987675" cy="498475"/>
            </a:xfrm>
            <a:custGeom>
              <a:avLst/>
              <a:gdLst>
                <a:gd name="T0" fmla="*/ 2147483647 w 235"/>
                <a:gd name="T1" fmla="*/ 0 h 39"/>
                <a:gd name="T2" fmla="*/ 0 w 235"/>
                <a:gd name="T3" fmla="*/ 0 h 39"/>
                <a:gd name="T4" fmla="*/ 0 w 235"/>
                <a:gd name="T5" fmla="*/ 2147483647 h 39"/>
                <a:gd name="T6" fmla="*/ 2147483647 w 235"/>
                <a:gd name="T7" fmla="*/ 2147483647 h 39"/>
                <a:gd name="T8" fmla="*/ 2147483647 w 235"/>
                <a:gd name="T9" fmla="*/ 2147483647 h 39"/>
                <a:gd name="T10" fmla="*/ 2147483647 w 235"/>
                <a:gd name="T11" fmla="*/ 0 h 39"/>
                <a:gd name="T12" fmla="*/ 2147483647 w 235"/>
                <a:gd name="T13" fmla="*/ 0 h 39"/>
                <a:gd name="T14" fmla="*/ 0 60000 65536"/>
                <a:gd name="T15" fmla="*/ 0 60000 65536"/>
                <a:gd name="T16" fmla="*/ 0 60000 65536"/>
                <a:gd name="T17" fmla="*/ 0 60000 65536"/>
                <a:gd name="T18" fmla="*/ 0 60000 65536"/>
                <a:gd name="T19" fmla="*/ 0 60000 65536"/>
                <a:gd name="T20" fmla="*/ 0 60000 65536"/>
                <a:gd name="T21" fmla="*/ 0 w 235"/>
                <a:gd name="T22" fmla="*/ 0 h 39"/>
                <a:gd name="T23" fmla="*/ 235 w 235"/>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39">
                  <a:moveTo>
                    <a:pt x="121" y="0"/>
                  </a:moveTo>
                  <a:cubicBezTo>
                    <a:pt x="81" y="0"/>
                    <a:pt x="41" y="0"/>
                    <a:pt x="0" y="0"/>
                  </a:cubicBezTo>
                  <a:cubicBezTo>
                    <a:pt x="0" y="13"/>
                    <a:pt x="0" y="26"/>
                    <a:pt x="0" y="39"/>
                  </a:cubicBezTo>
                  <a:cubicBezTo>
                    <a:pt x="41" y="39"/>
                    <a:pt x="81" y="39"/>
                    <a:pt x="121" y="39"/>
                  </a:cubicBezTo>
                  <a:cubicBezTo>
                    <a:pt x="147" y="39"/>
                    <a:pt x="172" y="39"/>
                    <a:pt x="197" y="39"/>
                  </a:cubicBezTo>
                  <a:cubicBezTo>
                    <a:pt x="235" y="0"/>
                    <a:pt x="235" y="0"/>
                    <a:pt x="235" y="0"/>
                  </a:cubicBezTo>
                  <a:cubicBezTo>
                    <a:pt x="197" y="0"/>
                    <a:pt x="159" y="0"/>
                    <a:pt x="121" y="0"/>
                  </a:cubicBezTo>
                  <a:close/>
                </a:path>
              </a:pathLst>
            </a:custGeom>
            <a:grpFill/>
            <a:ln w="9525">
              <a:noFill/>
              <a:round/>
            </a:ln>
          </p:spPr>
          <p:txBody>
            <a:bodyPr/>
            <a:lstStyle/>
            <a:p>
              <a:endParaRPr lang="zh-CN" altLang="en-US" sz="1351" dirty="0">
                <a:ea typeface="微软雅黑" panose="020B0503020204020204" pitchFamily="34" charset="-122"/>
              </a:endParaRPr>
            </a:p>
          </p:txBody>
        </p:sp>
        <p:sp>
          <p:nvSpPr>
            <p:cNvPr id="90" name="Freeform 54"/>
            <p:cNvSpPr/>
            <p:nvPr/>
          </p:nvSpPr>
          <p:spPr bwMode="auto">
            <a:xfrm rot="-1774779">
              <a:off x="5326063" y="2076450"/>
              <a:ext cx="2987675" cy="498475"/>
            </a:xfrm>
            <a:custGeom>
              <a:avLst/>
              <a:gdLst>
                <a:gd name="T0" fmla="*/ 2147483647 w 235"/>
                <a:gd name="T1" fmla="*/ 0 h 39"/>
                <a:gd name="T2" fmla="*/ 2147483647 w 235"/>
                <a:gd name="T3" fmla="*/ 0 h 39"/>
                <a:gd name="T4" fmla="*/ 2147483647 w 235"/>
                <a:gd name="T5" fmla="*/ 0 h 39"/>
                <a:gd name="T6" fmla="*/ 0 w 235"/>
                <a:gd name="T7" fmla="*/ 0 h 39"/>
                <a:gd name="T8" fmla="*/ 0 w 235"/>
                <a:gd name="T9" fmla="*/ 2147483647 h 39"/>
                <a:gd name="T10" fmla="*/ 2147483647 w 235"/>
                <a:gd name="T11" fmla="*/ 2147483647 h 39"/>
                <a:gd name="T12" fmla="*/ 2147483647 w 235"/>
                <a:gd name="T13" fmla="*/ 2147483647 h 39"/>
                <a:gd name="T14" fmla="*/ 2147483647 w 235"/>
                <a:gd name="T15" fmla="*/ 2147483647 h 39"/>
                <a:gd name="T16" fmla="*/ 2147483647 w 235"/>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5"/>
                <a:gd name="T28" fmla="*/ 0 h 39"/>
                <a:gd name="T29" fmla="*/ 235 w 235"/>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5" h="39">
                  <a:moveTo>
                    <a:pt x="197" y="0"/>
                  </a:moveTo>
                  <a:cubicBezTo>
                    <a:pt x="172" y="0"/>
                    <a:pt x="147" y="0"/>
                    <a:pt x="121" y="0"/>
                  </a:cubicBezTo>
                  <a:cubicBezTo>
                    <a:pt x="121" y="0"/>
                    <a:pt x="121" y="0"/>
                    <a:pt x="121" y="0"/>
                  </a:cubicBezTo>
                  <a:cubicBezTo>
                    <a:pt x="81" y="0"/>
                    <a:pt x="41" y="0"/>
                    <a:pt x="0" y="0"/>
                  </a:cubicBezTo>
                  <a:cubicBezTo>
                    <a:pt x="0" y="13"/>
                    <a:pt x="0" y="26"/>
                    <a:pt x="0" y="39"/>
                  </a:cubicBezTo>
                  <a:cubicBezTo>
                    <a:pt x="41" y="39"/>
                    <a:pt x="81" y="39"/>
                    <a:pt x="121" y="39"/>
                  </a:cubicBezTo>
                  <a:cubicBezTo>
                    <a:pt x="121" y="39"/>
                    <a:pt x="121" y="39"/>
                    <a:pt x="121" y="39"/>
                  </a:cubicBezTo>
                  <a:cubicBezTo>
                    <a:pt x="159" y="39"/>
                    <a:pt x="197" y="39"/>
                    <a:pt x="235" y="39"/>
                  </a:cubicBezTo>
                  <a:lnTo>
                    <a:pt x="197" y="0"/>
                  </a:lnTo>
                  <a:close/>
                </a:path>
              </a:pathLst>
            </a:custGeom>
            <a:grpFill/>
            <a:ln w="9525">
              <a:noFill/>
              <a:round/>
            </a:ln>
          </p:spPr>
          <p:txBody>
            <a:bodyPr/>
            <a:lstStyle/>
            <a:p>
              <a:endParaRPr lang="zh-CN" altLang="en-US" sz="1351" dirty="0">
                <a:ea typeface="微软雅黑" panose="020B0503020204020204" pitchFamily="34" charset="-122"/>
              </a:endParaRPr>
            </a:p>
          </p:txBody>
        </p:sp>
        <p:sp>
          <p:nvSpPr>
            <p:cNvPr id="93" name="文本框 20"/>
            <p:cNvSpPr txBox="1">
              <a:spLocks noChangeArrowheads="1"/>
            </p:cNvSpPr>
            <p:nvPr/>
          </p:nvSpPr>
          <p:spPr bwMode="auto">
            <a:xfrm rot="19823527">
              <a:off x="1327150" y="3043746"/>
              <a:ext cx="2819400" cy="584775"/>
            </a:xfrm>
            <a:prstGeom prst="rect">
              <a:avLst/>
            </a:prstGeom>
            <a:grpFill/>
            <a:ln w="9525">
              <a:noFill/>
              <a:miter lim="800000"/>
            </a:ln>
          </p:spPr>
          <p:txBody>
            <a:bodyPr>
              <a:spAutoFit/>
            </a:bodyPr>
            <a:lstStyle/>
            <a:p>
              <a:pPr algn="ctr" eaLnBrk="1" hangingPunct="1"/>
              <a:r>
                <a:rPr lang="zh-CN" altLang="en-US" sz="3200" b="1" dirty="0">
                  <a:latin typeface="微软雅黑" panose="020B0503020204020204" pitchFamily="34" charset="-122"/>
                  <a:ea typeface="微软雅黑" panose="020B0503020204020204" pitchFamily="34" charset="-122"/>
                </a:rPr>
                <a:t>中国威胁论</a:t>
              </a:r>
            </a:p>
          </p:txBody>
        </p:sp>
        <p:sp>
          <p:nvSpPr>
            <p:cNvPr id="94" name="文本框 21"/>
            <p:cNvSpPr txBox="1">
              <a:spLocks noChangeArrowheads="1"/>
            </p:cNvSpPr>
            <p:nvPr/>
          </p:nvSpPr>
          <p:spPr bwMode="auto">
            <a:xfrm rot="19823527">
              <a:off x="1804988" y="3831939"/>
              <a:ext cx="2819400" cy="584775"/>
            </a:xfrm>
            <a:prstGeom prst="rect">
              <a:avLst/>
            </a:prstGeom>
            <a:grpFill/>
            <a:ln w="9525">
              <a:noFill/>
              <a:miter lim="800000"/>
            </a:ln>
          </p:spPr>
          <p:txBody>
            <a:bodyPr>
              <a:spAutoFit/>
            </a:bodyPr>
            <a:lstStyle/>
            <a:p>
              <a:pPr algn="ctr" eaLnBrk="1" hangingPunct="1"/>
              <a:r>
                <a:rPr lang="zh-CN" altLang="en-US" sz="3200" b="1" dirty="0">
                  <a:latin typeface="微软雅黑" panose="020B0503020204020204" pitchFamily="34" charset="-122"/>
                  <a:ea typeface="微软雅黑" panose="020B0503020204020204" pitchFamily="34" charset="-122"/>
                </a:rPr>
                <a:t>侵略战争</a:t>
              </a:r>
            </a:p>
          </p:txBody>
        </p:sp>
        <p:sp>
          <p:nvSpPr>
            <p:cNvPr id="95" name="文本框 22"/>
            <p:cNvSpPr txBox="1">
              <a:spLocks noChangeArrowheads="1"/>
            </p:cNvSpPr>
            <p:nvPr/>
          </p:nvSpPr>
          <p:spPr bwMode="auto">
            <a:xfrm rot="19823527">
              <a:off x="2282825" y="4689983"/>
              <a:ext cx="2819400" cy="584775"/>
            </a:xfrm>
            <a:prstGeom prst="rect">
              <a:avLst/>
            </a:prstGeom>
            <a:grpFill/>
            <a:ln w="9525">
              <a:noFill/>
              <a:miter lim="800000"/>
            </a:ln>
          </p:spPr>
          <p:txBody>
            <a:bodyPr>
              <a:spAutoFit/>
            </a:bodyPr>
            <a:lstStyle/>
            <a:p>
              <a:pPr algn="ctr" eaLnBrk="1" hangingPunct="1"/>
              <a:r>
                <a:rPr lang="zh-CN" altLang="en-US" sz="3200" b="1" dirty="0">
                  <a:latin typeface="微软雅黑" panose="020B0503020204020204" pitchFamily="34" charset="-122"/>
                  <a:ea typeface="微软雅黑" panose="020B0503020204020204" pitchFamily="34" charset="-122"/>
                </a:rPr>
                <a:t>中国崩溃论</a:t>
              </a:r>
            </a:p>
          </p:txBody>
        </p:sp>
        <p:sp>
          <p:nvSpPr>
            <p:cNvPr id="96" name="文本框 23"/>
            <p:cNvSpPr txBox="1">
              <a:spLocks noChangeArrowheads="1"/>
            </p:cNvSpPr>
            <p:nvPr/>
          </p:nvSpPr>
          <p:spPr bwMode="auto">
            <a:xfrm rot="19823527">
              <a:off x="2781300" y="5496431"/>
              <a:ext cx="2819400" cy="584775"/>
            </a:xfrm>
            <a:prstGeom prst="rect">
              <a:avLst/>
            </a:prstGeom>
            <a:grpFill/>
            <a:ln w="9525">
              <a:noFill/>
              <a:miter lim="800000"/>
            </a:ln>
          </p:spPr>
          <p:txBody>
            <a:bodyPr>
              <a:spAutoFit/>
            </a:bodyPr>
            <a:lstStyle/>
            <a:p>
              <a:pPr algn="ctr" eaLnBrk="1" hangingPunct="1"/>
              <a:r>
                <a:rPr lang="zh-CN" altLang="en-US" sz="3200" b="1" dirty="0">
                  <a:latin typeface="微软雅黑" panose="020B0503020204020204" pitchFamily="34" charset="-122"/>
                  <a:ea typeface="微软雅黑" panose="020B0503020204020204" pitchFamily="34" charset="-122"/>
                </a:rPr>
                <a:t>多存狐疑</a:t>
              </a:r>
            </a:p>
          </p:txBody>
        </p:sp>
      </p:grpSp>
      <p:sp>
        <p:nvSpPr>
          <p:cNvPr id="101" name="TextBox 1"/>
          <p:cNvSpPr txBox="1"/>
          <p:nvPr/>
        </p:nvSpPr>
        <p:spPr>
          <a:xfrm>
            <a:off x="7209724" y="4150456"/>
            <a:ext cx="4616508" cy="2049792"/>
          </a:xfrm>
          <a:prstGeom prst="rect">
            <a:avLst/>
          </a:prstGeom>
          <a:noFill/>
        </p:spPr>
        <p:txBody>
          <a:bodyPr wrap="square" rtlCol="0">
            <a:spAutoFit/>
          </a:bodyPr>
          <a:lstStyle/>
          <a:p>
            <a:pPr algn="just">
              <a:lnSpc>
                <a:spcPct val="120000"/>
              </a:lnSpc>
            </a:pPr>
            <a:r>
              <a:rPr lang="zh-CN" altLang="en-US" sz="1500" dirty="0">
                <a:solidFill>
                  <a:schemeClr val="bg1"/>
                </a:solidFill>
                <a:latin typeface="微软雅黑" panose="020B0503020204020204" pitchFamily="34" charset="-122"/>
                <a:ea typeface="微软雅黑" panose="020B0503020204020204" pitchFamily="34" charset="-122"/>
              </a:rPr>
              <a:t>迄今为止的西方大国的崛起，无一不是通过</a:t>
            </a:r>
            <a:r>
              <a:rPr lang="zh-CN" altLang="en-US" sz="1500" b="1" dirty="0">
                <a:latin typeface="微软雅黑" panose="020B0503020204020204" pitchFamily="34" charset="-122"/>
                <a:ea typeface="微软雅黑" panose="020B0503020204020204" pitchFamily="34" charset="-122"/>
              </a:rPr>
              <a:t>殖民扩张和掠夺</a:t>
            </a:r>
            <a:r>
              <a:rPr lang="zh-CN" altLang="en-US" sz="1500" dirty="0">
                <a:solidFill>
                  <a:schemeClr val="bg1"/>
                </a:solidFill>
                <a:latin typeface="微软雅黑" panose="020B0503020204020204" pitchFamily="34" charset="-122"/>
                <a:ea typeface="微软雅黑" panose="020B0503020204020204" pitchFamily="34" charset="-122"/>
              </a:rPr>
              <a:t>为基本实现形式，战争通常是大国崛起的基本手段。基于这样的历史，西方一些国家对于中国的崛起多存狐疑，并表现出</a:t>
            </a:r>
            <a:r>
              <a:rPr lang="zh-CN" altLang="en-US" sz="1500" b="1" dirty="0">
                <a:latin typeface="微软雅黑" panose="020B0503020204020204" pitchFamily="34" charset="-122"/>
                <a:ea typeface="微软雅黑" panose="020B0503020204020204" pitchFamily="34" charset="-122"/>
              </a:rPr>
              <a:t>时而大唱中国威胁论、时而又唱中国崩溃论</a:t>
            </a:r>
            <a:r>
              <a:rPr lang="zh-CN" altLang="en-US" sz="1500" dirty="0">
                <a:solidFill>
                  <a:schemeClr val="bg1"/>
                </a:solidFill>
                <a:latin typeface="微软雅黑" panose="020B0503020204020204" pitchFamily="34" charset="-122"/>
                <a:ea typeface="微软雅黑" panose="020B0503020204020204" pitchFamily="34" charset="-122"/>
              </a:rPr>
              <a:t>的神经错乱般的胡言乱语，有的国家甚至仍抱着冷战时期的落后思维，企图围堵甚至遏制中国</a:t>
            </a:r>
            <a:r>
              <a:rPr lang="zh-CN" altLang="en-US" sz="1600" dirty="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pic>
        <p:nvPicPr>
          <p:cNvPr id="23" name="图片 22">
            <a:extLst>
              <a:ext uri="{FF2B5EF4-FFF2-40B4-BE49-F238E27FC236}">
                <a16:creationId xmlns:a16="http://schemas.microsoft.com/office/drawing/2014/main" xmlns="" id="{E61FC08A-45C2-4E05-8AA7-29501123F0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3446" y="0"/>
            <a:ext cx="10745047" cy="1737360"/>
          </a:xfrm>
          <a:prstGeom prst="rect">
            <a:avLst/>
          </a:prstGeom>
        </p:spPr>
      </p:pic>
      <p:pic>
        <p:nvPicPr>
          <p:cNvPr id="24" name="图片 23">
            <a:extLst>
              <a:ext uri="{FF2B5EF4-FFF2-40B4-BE49-F238E27FC236}">
                <a16:creationId xmlns:a16="http://schemas.microsoft.com/office/drawing/2014/main" xmlns="" id="{6B6DFEA1-37C7-4EFE-8AF6-68BC2974C99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pic>
        <p:nvPicPr>
          <p:cNvPr id="25" name="图片 24" descr="图片包含 天空, 平面, 航空器, 运输&#10;&#10;已生成极高可信度的说明">
            <a:extLst>
              <a:ext uri="{FF2B5EF4-FFF2-40B4-BE49-F238E27FC236}">
                <a16:creationId xmlns:a16="http://schemas.microsoft.com/office/drawing/2014/main" xmlns="" id="{C3E66679-E07D-480C-B01F-1754D646E1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05354" y="1655150"/>
            <a:ext cx="2352861" cy="1182527"/>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down)">
                                      <p:cBhvr>
                                        <p:cTn id="7" dur="500"/>
                                        <p:tgtEl>
                                          <p:spTgt spid="7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additive="base">
                                        <p:cTn id="11" dur="500" fill="hold"/>
                                        <p:tgtEl>
                                          <p:spTgt spid="102"/>
                                        </p:tgtEl>
                                        <p:attrNameLst>
                                          <p:attrName>ppt_x</p:attrName>
                                        </p:attrNameLst>
                                      </p:cBhvr>
                                      <p:tavLst>
                                        <p:tav tm="0">
                                          <p:val>
                                            <p:strVal val="#ppt_x"/>
                                          </p:val>
                                        </p:tav>
                                        <p:tav tm="100000">
                                          <p:val>
                                            <p:strVal val="#ppt_x"/>
                                          </p:val>
                                        </p:tav>
                                      </p:tavLst>
                                    </p:anim>
                                    <p:anim calcmode="lin" valueType="num">
                                      <p:cBhvr additive="base">
                                        <p:cTn id="12" dur="500" fill="hold"/>
                                        <p:tgtEl>
                                          <p:spTgt spid="10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500" fill="hold"/>
                                        <p:tgtEl>
                                          <p:spTgt spid="101"/>
                                        </p:tgtEl>
                                        <p:attrNameLst>
                                          <p:attrName>ppt_x</p:attrName>
                                        </p:attrNameLst>
                                      </p:cBhvr>
                                      <p:tavLst>
                                        <p:tav tm="0">
                                          <p:val>
                                            <p:strVal val="#ppt_x"/>
                                          </p:val>
                                        </p:tav>
                                        <p:tav tm="100000">
                                          <p:val>
                                            <p:strVal val="#ppt_x"/>
                                          </p:val>
                                        </p:tav>
                                      </p:tavLst>
                                    </p:anim>
                                    <p:anim calcmode="lin" valueType="num">
                                      <p:cBhvr additive="base">
                                        <p:cTn id="16" dur="500" fill="hold"/>
                                        <p:tgtEl>
                                          <p:spTgt spid="101"/>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Effect transition="in" filter="fade">
                                      <p:cBhvr>
                                        <p:cTn id="22" dur="500"/>
                                        <p:tgtEl>
                                          <p:spTgt spid="24"/>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9976" y="2239620"/>
            <a:ext cx="9838843" cy="2902225"/>
            <a:chOff x="1239976" y="2239618"/>
            <a:chExt cx="9838842" cy="2902225"/>
          </a:xfrm>
        </p:grpSpPr>
        <p:grpSp>
          <p:nvGrpSpPr>
            <p:cNvPr id="25" name="组合 24"/>
            <p:cNvGrpSpPr/>
            <p:nvPr/>
          </p:nvGrpSpPr>
          <p:grpSpPr>
            <a:xfrm>
              <a:off x="1239976" y="2239618"/>
              <a:ext cx="9838842" cy="2902225"/>
              <a:chOff x="2574925" y="3349625"/>
              <a:chExt cx="6983413" cy="2409825"/>
            </a:xfrm>
          </p:grpSpPr>
          <p:sp>
            <p:nvSpPr>
              <p:cNvPr id="19" name="任意多边形 20"/>
              <p:cNvSpPr/>
              <p:nvPr/>
            </p:nvSpPr>
            <p:spPr bwMode="auto">
              <a:xfrm>
                <a:off x="2574925" y="3633788"/>
                <a:ext cx="3432175" cy="2070100"/>
              </a:xfrm>
              <a:custGeom>
                <a:avLst/>
                <a:gdLst>
                  <a:gd name="T0" fmla="*/ 3342029 w 3432175"/>
                  <a:gd name="T1" fmla="*/ 910646 h 2070100"/>
                  <a:gd name="T2" fmla="*/ 3409489 w 3432175"/>
                  <a:gd name="T3" fmla="*/ 955583 h 2070100"/>
                  <a:gd name="T4" fmla="*/ 3411185 w 3432175"/>
                  <a:gd name="T5" fmla="*/ 955917 h 2070100"/>
                  <a:gd name="T6" fmla="*/ 3409489 w 3432175"/>
                  <a:gd name="T7" fmla="*/ 955583 h 2070100"/>
                  <a:gd name="T8" fmla="*/ 3342029 w 3432175"/>
                  <a:gd name="T9" fmla="*/ 910646 h 2070100"/>
                  <a:gd name="T10" fmla="*/ 2439585 w 3432175"/>
                  <a:gd name="T11" fmla="*/ 0 h 2070100"/>
                  <a:gd name="T12" fmla="*/ 2439585 w 3432175"/>
                  <a:gd name="T13" fmla="*/ 0 h 2070100"/>
                  <a:gd name="T14" fmla="*/ 2456309 w 3432175"/>
                  <a:gd name="T15" fmla="*/ 24926 h 2070100"/>
                  <a:gd name="T16" fmla="*/ 2439585 w 3432175"/>
                  <a:gd name="T17" fmla="*/ 0 h 2070100"/>
                  <a:gd name="T18" fmla="*/ 104442 w 3432175"/>
                  <a:gd name="T19" fmla="*/ 0 h 2070100"/>
                  <a:gd name="T20" fmla="*/ 2225843 w 3432175"/>
                  <a:gd name="T21" fmla="*/ 0 h 2070100"/>
                  <a:gd name="T22" fmla="*/ 2398981 w 3432175"/>
                  <a:gd name="T23" fmla="*/ 0 h 2070100"/>
                  <a:gd name="T24" fmla="*/ 2418815 w 3432175"/>
                  <a:gd name="T25" fmla="*/ 69622 h 2070100"/>
                  <a:gd name="T26" fmla="*/ 2455989 w 3432175"/>
                  <a:gd name="T27" fmla="*/ 126739 h 2070100"/>
                  <a:gd name="T28" fmla="*/ 3342221 w 3432175"/>
                  <a:gd name="T29" fmla="*/ 1012459 h 2070100"/>
                  <a:gd name="T30" fmla="*/ 3409721 w 3432175"/>
                  <a:gd name="T31" fmla="*/ 1057396 h 2070100"/>
                  <a:gd name="T32" fmla="*/ 3432175 w 3432175"/>
                  <a:gd name="T33" fmla="*/ 1061805 h 2070100"/>
                  <a:gd name="T34" fmla="*/ 3432175 w 3432175"/>
                  <a:gd name="T35" fmla="*/ 1961907 h 2070100"/>
                  <a:gd name="T36" fmla="*/ 3327733 w 3432175"/>
                  <a:gd name="T37" fmla="*/ 2070100 h 2070100"/>
                  <a:gd name="T38" fmla="*/ 104442 w 3432175"/>
                  <a:gd name="T39" fmla="*/ 2070100 h 2070100"/>
                  <a:gd name="T40" fmla="*/ 0 w 3432175"/>
                  <a:gd name="T41" fmla="*/ 1961907 h 2070100"/>
                  <a:gd name="T42" fmla="*/ 0 w 3432175"/>
                  <a:gd name="T43" fmla="*/ 108194 h 2070100"/>
                  <a:gd name="T44" fmla="*/ 104442 w 3432175"/>
                  <a:gd name="T45" fmla="*/ 0 h 20701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32175"/>
                  <a:gd name="T70" fmla="*/ 0 h 2070100"/>
                  <a:gd name="T71" fmla="*/ 3432175 w 3432175"/>
                  <a:gd name="T72" fmla="*/ 2070100 h 20701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32175" h="2070100">
                    <a:moveTo>
                      <a:pt x="3342028" y="910646"/>
                    </a:moveTo>
                    <a:cubicBezTo>
                      <a:pt x="3362000" y="930618"/>
                      <a:pt x="3385012" y="945597"/>
                      <a:pt x="3409488" y="955583"/>
                    </a:cubicBezTo>
                    <a:lnTo>
                      <a:pt x="3411185" y="955917"/>
                    </a:lnTo>
                    <a:lnTo>
                      <a:pt x="3409488" y="955583"/>
                    </a:lnTo>
                    <a:cubicBezTo>
                      <a:pt x="3385011" y="945597"/>
                      <a:pt x="3362000" y="930618"/>
                      <a:pt x="3342028" y="910646"/>
                    </a:cubicBezTo>
                    <a:close/>
                    <a:moveTo>
                      <a:pt x="2439584" y="0"/>
                    </a:moveTo>
                    <a:lnTo>
                      <a:pt x="2439584" y="0"/>
                    </a:lnTo>
                    <a:lnTo>
                      <a:pt x="2456309" y="24926"/>
                    </a:lnTo>
                    <a:lnTo>
                      <a:pt x="2439584" y="0"/>
                    </a:lnTo>
                    <a:close/>
                    <a:moveTo>
                      <a:pt x="104442" y="0"/>
                    </a:moveTo>
                    <a:cubicBezTo>
                      <a:pt x="1073947" y="0"/>
                      <a:pt x="1751845" y="0"/>
                      <a:pt x="2225842" y="0"/>
                    </a:cubicBezTo>
                    <a:lnTo>
                      <a:pt x="2398980" y="0"/>
                    </a:lnTo>
                    <a:lnTo>
                      <a:pt x="2418814" y="69622"/>
                    </a:lnTo>
                    <a:cubicBezTo>
                      <a:pt x="2428579" y="92141"/>
                      <a:pt x="2441001" y="111760"/>
                      <a:pt x="2455988" y="126739"/>
                    </a:cubicBezTo>
                    <a:cubicBezTo>
                      <a:pt x="2455988" y="126739"/>
                      <a:pt x="2455988" y="126739"/>
                      <a:pt x="3342220" y="1012459"/>
                    </a:cubicBezTo>
                    <a:cubicBezTo>
                      <a:pt x="3362204" y="1032431"/>
                      <a:pt x="3385229" y="1047410"/>
                      <a:pt x="3409720" y="1057396"/>
                    </a:cubicBezTo>
                    <a:lnTo>
                      <a:pt x="3432175" y="1061805"/>
                    </a:lnTo>
                    <a:lnTo>
                      <a:pt x="3432175" y="1961907"/>
                    </a:lnTo>
                    <a:cubicBezTo>
                      <a:pt x="3432175" y="2023216"/>
                      <a:pt x="3385356" y="2070100"/>
                      <a:pt x="3327733" y="2070100"/>
                    </a:cubicBezTo>
                    <a:cubicBezTo>
                      <a:pt x="104442" y="2070100"/>
                      <a:pt x="104442" y="2070100"/>
                      <a:pt x="104442" y="2070100"/>
                    </a:cubicBezTo>
                    <a:cubicBezTo>
                      <a:pt x="46819" y="2070100"/>
                      <a:pt x="0" y="2023216"/>
                      <a:pt x="0" y="1961907"/>
                    </a:cubicBezTo>
                    <a:cubicBezTo>
                      <a:pt x="0" y="108194"/>
                      <a:pt x="0" y="108194"/>
                      <a:pt x="0" y="108194"/>
                    </a:cubicBezTo>
                    <a:cubicBezTo>
                      <a:pt x="0" y="46884"/>
                      <a:pt x="46819" y="0"/>
                      <a:pt x="104442" y="0"/>
                    </a:cubicBezTo>
                    <a:close/>
                  </a:path>
                </a:pathLst>
              </a:custGeom>
              <a:solidFill>
                <a:srgbClr val="FFC000"/>
              </a:solidFill>
              <a:ln w="9525">
                <a:noFill/>
                <a:round/>
              </a:ln>
            </p:spPr>
            <p:txBody>
              <a:bodyPr anchor="ctr"/>
              <a:lstStyle/>
              <a:p>
                <a:endParaRPr lang="zh-CN" altLang="en-US" sz="1600" dirty="0">
                  <a:ea typeface="微软雅黑" panose="020B0503020204020204" pitchFamily="34" charset="-122"/>
                </a:endParaRPr>
              </a:p>
            </p:txBody>
          </p:sp>
          <p:sp>
            <p:nvSpPr>
              <p:cNvPr id="5" name="任意多边形 6"/>
              <p:cNvSpPr/>
              <p:nvPr/>
            </p:nvSpPr>
            <p:spPr bwMode="auto">
              <a:xfrm>
                <a:off x="2574925" y="3375025"/>
                <a:ext cx="2403475" cy="163513"/>
              </a:xfrm>
              <a:custGeom>
                <a:avLst/>
                <a:gdLst>
                  <a:gd name="T0" fmla="*/ 0 w 2402894"/>
                  <a:gd name="T1" fmla="*/ 0 h 164148"/>
                  <a:gd name="T2" fmla="*/ 104492 w 2402894"/>
                  <a:gd name="T3" fmla="*/ 107357 h 164148"/>
                  <a:gd name="T4" fmla="*/ 2264890 w 2402894"/>
                  <a:gd name="T5" fmla="*/ 107357 h 164148"/>
                  <a:gd name="T6" fmla="*/ 2404055 w 2402894"/>
                  <a:gd name="T7" fmla="*/ 107357 h 164148"/>
                  <a:gd name="T8" fmla="*/ 2397550 w 2402894"/>
                  <a:gd name="T9" fmla="*/ 139847 h 164148"/>
                  <a:gd name="T10" fmla="*/ 2402163 w 2402894"/>
                  <a:gd name="T11" fmla="*/ 162880 h 164148"/>
                  <a:gd name="T12" fmla="*/ 2264890 w 2402894"/>
                  <a:gd name="T13" fmla="*/ 162880 h 164148"/>
                  <a:gd name="T14" fmla="*/ 104492 w 2402894"/>
                  <a:gd name="T15" fmla="*/ 162880 h 164148"/>
                  <a:gd name="T16" fmla="*/ 0 w 2402894"/>
                  <a:gd name="T17" fmla="*/ 55523 h 164148"/>
                  <a:gd name="T18" fmla="*/ 0 w 2402894"/>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02894"/>
                  <a:gd name="T31" fmla="*/ 0 h 164148"/>
                  <a:gd name="T32" fmla="*/ 2402894 w 2402894"/>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02894" h="164148">
                    <a:moveTo>
                      <a:pt x="0" y="0"/>
                    </a:moveTo>
                    <a:cubicBezTo>
                      <a:pt x="0" y="61309"/>
                      <a:pt x="46819" y="108193"/>
                      <a:pt x="104442" y="108193"/>
                    </a:cubicBezTo>
                    <a:cubicBezTo>
                      <a:pt x="104442" y="108193"/>
                      <a:pt x="104442" y="108193"/>
                      <a:pt x="2263795" y="108193"/>
                    </a:cubicBezTo>
                    <a:lnTo>
                      <a:pt x="2402894" y="108193"/>
                    </a:lnTo>
                    <a:lnTo>
                      <a:pt x="2396392" y="140935"/>
                    </a:lnTo>
                    <a:lnTo>
                      <a:pt x="2401002" y="164148"/>
                    </a:lnTo>
                    <a:lnTo>
                      <a:pt x="2263795" y="164148"/>
                    </a:lnTo>
                    <a:cubicBezTo>
                      <a:pt x="104442" y="164148"/>
                      <a:pt x="104442" y="164148"/>
                      <a:pt x="104442" y="164148"/>
                    </a:cubicBezTo>
                    <a:cubicBezTo>
                      <a:pt x="46819" y="164148"/>
                      <a:pt x="0" y="117264"/>
                      <a:pt x="0" y="55955"/>
                    </a:cubicBezTo>
                    <a:lnTo>
                      <a:pt x="0" y="0"/>
                    </a:lnTo>
                    <a:close/>
                  </a:path>
                </a:pathLst>
              </a:custGeom>
              <a:solidFill>
                <a:srgbClr val="C00000"/>
              </a:solidFill>
              <a:ln w="9525">
                <a:noFill/>
                <a:round/>
              </a:ln>
            </p:spPr>
            <p:txBody>
              <a:bodyPr anchor="ctr"/>
              <a:lstStyle/>
              <a:p>
                <a:endParaRPr lang="zh-CN" altLang="en-US" sz="1600" dirty="0">
                  <a:ea typeface="微软雅黑" panose="020B0503020204020204" pitchFamily="34" charset="-122"/>
                </a:endParaRPr>
              </a:p>
            </p:txBody>
          </p:sp>
          <p:sp>
            <p:nvSpPr>
              <p:cNvPr id="8" name="任意多边形 9"/>
              <p:cNvSpPr/>
              <p:nvPr/>
            </p:nvSpPr>
            <p:spPr bwMode="auto">
              <a:xfrm>
                <a:off x="2574925" y="5595938"/>
                <a:ext cx="3432175" cy="163512"/>
              </a:xfrm>
              <a:custGeom>
                <a:avLst/>
                <a:gdLst>
                  <a:gd name="T0" fmla="*/ 0 w 3432175"/>
                  <a:gd name="T1" fmla="*/ 0 h 164148"/>
                  <a:gd name="T2" fmla="*/ 104442 w 3432175"/>
                  <a:gd name="T3" fmla="*/ 107356 h 164148"/>
                  <a:gd name="T4" fmla="*/ 3327733 w 3432175"/>
                  <a:gd name="T5" fmla="*/ 107356 h 164148"/>
                  <a:gd name="T6" fmla="*/ 3432175 w 3432175"/>
                  <a:gd name="T7" fmla="*/ 0 h 164148"/>
                  <a:gd name="T8" fmla="*/ 3432175 w 3432175"/>
                  <a:gd name="T9" fmla="*/ 55522 h 164148"/>
                  <a:gd name="T10" fmla="*/ 3327733 w 3432175"/>
                  <a:gd name="T11" fmla="*/ 162878 h 164148"/>
                  <a:gd name="T12" fmla="*/ 104442 w 3432175"/>
                  <a:gd name="T13" fmla="*/ 162878 h 164148"/>
                  <a:gd name="T14" fmla="*/ 0 w 3432175"/>
                  <a:gd name="T15" fmla="*/ 55522 h 164148"/>
                  <a:gd name="T16" fmla="*/ 0 w 3432175"/>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2175"/>
                  <a:gd name="T28" fmla="*/ 0 h 164148"/>
                  <a:gd name="T29" fmla="*/ 3432175 w 3432175"/>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2175" h="164148">
                    <a:moveTo>
                      <a:pt x="0" y="0"/>
                    </a:moveTo>
                    <a:cubicBezTo>
                      <a:pt x="0" y="61309"/>
                      <a:pt x="46819" y="108193"/>
                      <a:pt x="104442" y="108193"/>
                    </a:cubicBezTo>
                    <a:cubicBezTo>
                      <a:pt x="104442" y="108193"/>
                      <a:pt x="104442" y="108193"/>
                      <a:pt x="3327733" y="108193"/>
                    </a:cubicBezTo>
                    <a:cubicBezTo>
                      <a:pt x="3385356" y="108193"/>
                      <a:pt x="3432175" y="61309"/>
                      <a:pt x="3432175" y="0"/>
                    </a:cubicBezTo>
                    <a:lnTo>
                      <a:pt x="3432175" y="55955"/>
                    </a:lnTo>
                    <a:cubicBezTo>
                      <a:pt x="3432175" y="117264"/>
                      <a:pt x="3385356" y="164148"/>
                      <a:pt x="3327733" y="164148"/>
                    </a:cubicBezTo>
                    <a:cubicBezTo>
                      <a:pt x="104442" y="164148"/>
                      <a:pt x="104442" y="164148"/>
                      <a:pt x="104442" y="164148"/>
                    </a:cubicBezTo>
                    <a:cubicBezTo>
                      <a:pt x="46819" y="164148"/>
                      <a:pt x="0" y="117264"/>
                      <a:pt x="0" y="55955"/>
                    </a:cubicBezTo>
                    <a:lnTo>
                      <a:pt x="0" y="0"/>
                    </a:lnTo>
                    <a:close/>
                  </a:path>
                </a:pathLst>
              </a:custGeom>
              <a:solidFill>
                <a:srgbClr val="C00000"/>
              </a:solidFill>
              <a:ln w="9525">
                <a:noFill/>
                <a:round/>
              </a:ln>
            </p:spPr>
            <p:txBody>
              <a:bodyPr anchor="ctr"/>
              <a:lstStyle/>
              <a:p>
                <a:endParaRPr lang="zh-CN" altLang="en-US" sz="1600" dirty="0">
                  <a:ea typeface="微软雅黑" panose="020B0503020204020204" pitchFamily="34" charset="-122"/>
                </a:endParaRPr>
              </a:p>
            </p:txBody>
          </p:sp>
          <p:sp>
            <p:nvSpPr>
              <p:cNvPr id="9" name="任意多边形 10"/>
              <p:cNvSpPr/>
              <p:nvPr/>
            </p:nvSpPr>
            <p:spPr bwMode="auto">
              <a:xfrm>
                <a:off x="6122988" y="5595938"/>
                <a:ext cx="3435350" cy="163512"/>
              </a:xfrm>
              <a:custGeom>
                <a:avLst/>
                <a:gdLst>
                  <a:gd name="T0" fmla="*/ 0 w 3435350"/>
                  <a:gd name="T1" fmla="*/ 0 h 164148"/>
                  <a:gd name="T2" fmla="*/ 108030 w 3435350"/>
                  <a:gd name="T3" fmla="*/ 107356 h 164148"/>
                  <a:gd name="T4" fmla="*/ 3327320 w 3435350"/>
                  <a:gd name="T5" fmla="*/ 107356 h 164148"/>
                  <a:gd name="T6" fmla="*/ 3435350 w 3435350"/>
                  <a:gd name="T7" fmla="*/ 0 h 164148"/>
                  <a:gd name="T8" fmla="*/ 3435350 w 3435350"/>
                  <a:gd name="T9" fmla="*/ 55522 h 164148"/>
                  <a:gd name="T10" fmla="*/ 3327320 w 3435350"/>
                  <a:gd name="T11" fmla="*/ 162878 h 164148"/>
                  <a:gd name="T12" fmla="*/ 108030 w 3435350"/>
                  <a:gd name="T13" fmla="*/ 162878 h 164148"/>
                  <a:gd name="T14" fmla="*/ 0 w 3435350"/>
                  <a:gd name="T15" fmla="*/ 55522 h 164148"/>
                  <a:gd name="T16" fmla="*/ 0 w 3435350"/>
                  <a:gd name="T17" fmla="*/ 0 h 164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5350"/>
                  <a:gd name="T28" fmla="*/ 0 h 164148"/>
                  <a:gd name="T29" fmla="*/ 3435350 w 3435350"/>
                  <a:gd name="T30" fmla="*/ 164148 h 164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5350" h="164148">
                    <a:moveTo>
                      <a:pt x="0" y="0"/>
                    </a:moveTo>
                    <a:cubicBezTo>
                      <a:pt x="0" y="61309"/>
                      <a:pt x="46813" y="108193"/>
                      <a:pt x="108030" y="108193"/>
                    </a:cubicBezTo>
                    <a:cubicBezTo>
                      <a:pt x="108030" y="108193"/>
                      <a:pt x="108030" y="108193"/>
                      <a:pt x="3327320" y="108193"/>
                    </a:cubicBezTo>
                    <a:cubicBezTo>
                      <a:pt x="3384936" y="108193"/>
                      <a:pt x="3435350" y="61309"/>
                      <a:pt x="3435350" y="0"/>
                    </a:cubicBezTo>
                    <a:lnTo>
                      <a:pt x="3435350" y="55955"/>
                    </a:lnTo>
                    <a:cubicBezTo>
                      <a:pt x="3435350" y="117264"/>
                      <a:pt x="3384936" y="164148"/>
                      <a:pt x="3327320" y="164148"/>
                    </a:cubicBezTo>
                    <a:cubicBezTo>
                      <a:pt x="108030" y="164148"/>
                      <a:pt x="108030" y="164148"/>
                      <a:pt x="108030" y="164148"/>
                    </a:cubicBezTo>
                    <a:cubicBezTo>
                      <a:pt x="46813" y="164148"/>
                      <a:pt x="0" y="117264"/>
                      <a:pt x="0" y="55955"/>
                    </a:cubicBezTo>
                    <a:lnTo>
                      <a:pt x="0" y="0"/>
                    </a:lnTo>
                    <a:close/>
                  </a:path>
                </a:pathLst>
              </a:custGeom>
              <a:solidFill>
                <a:srgbClr val="C00000"/>
              </a:solidFill>
              <a:ln w="9525">
                <a:noFill/>
                <a:round/>
              </a:ln>
            </p:spPr>
            <p:txBody>
              <a:bodyPr anchor="ctr"/>
              <a:lstStyle/>
              <a:p>
                <a:endParaRPr lang="zh-CN" altLang="en-US" sz="1600" dirty="0">
                  <a:ea typeface="微软雅黑" panose="020B0503020204020204" pitchFamily="34" charset="-122"/>
                </a:endParaRPr>
              </a:p>
            </p:txBody>
          </p:sp>
          <p:sp>
            <p:nvSpPr>
              <p:cNvPr id="14" name="任意多边形 15"/>
              <p:cNvSpPr/>
              <p:nvPr/>
            </p:nvSpPr>
            <p:spPr bwMode="auto">
              <a:xfrm>
                <a:off x="7140575" y="3375025"/>
                <a:ext cx="2417763" cy="163513"/>
              </a:xfrm>
              <a:custGeom>
                <a:avLst/>
                <a:gdLst>
                  <a:gd name="T0" fmla="*/ 2418095 w 2417431"/>
                  <a:gd name="T1" fmla="*/ 0 h 164148"/>
                  <a:gd name="T2" fmla="*/ 2418095 w 2417431"/>
                  <a:gd name="T3" fmla="*/ 55523 h 164148"/>
                  <a:gd name="T4" fmla="*/ 2310036 w 2417431"/>
                  <a:gd name="T5" fmla="*/ 162880 h 164148"/>
                  <a:gd name="T6" fmla="*/ 136261 w 2417431"/>
                  <a:gd name="T7" fmla="*/ 162880 h 164148"/>
                  <a:gd name="T8" fmla="*/ 1892 w 2417431"/>
                  <a:gd name="T9" fmla="*/ 162880 h 164148"/>
                  <a:gd name="T10" fmla="*/ 6503 w 2417431"/>
                  <a:gd name="T11" fmla="*/ 139847 h 164148"/>
                  <a:gd name="T12" fmla="*/ 0 w 2417431"/>
                  <a:gd name="T13" fmla="*/ 107357 h 164148"/>
                  <a:gd name="T14" fmla="*/ 136261 w 2417431"/>
                  <a:gd name="T15" fmla="*/ 107357 h 164148"/>
                  <a:gd name="T16" fmla="*/ 2310036 w 2417431"/>
                  <a:gd name="T17" fmla="*/ 107357 h 164148"/>
                  <a:gd name="T18" fmla="*/ 2418095 w 2417431"/>
                  <a:gd name="T19" fmla="*/ 0 h 164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7431"/>
                  <a:gd name="T31" fmla="*/ 0 h 164148"/>
                  <a:gd name="T32" fmla="*/ 2417431 w 2417431"/>
                  <a:gd name="T33" fmla="*/ 164148 h 164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7431" h="164148">
                    <a:moveTo>
                      <a:pt x="2417431" y="0"/>
                    </a:moveTo>
                    <a:lnTo>
                      <a:pt x="2417431" y="55955"/>
                    </a:lnTo>
                    <a:cubicBezTo>
                      <a:pt x="2417431" y="117264"/>
                      <a:pt x="2367017" y="164148"/>
                      <a:pt x="2309401" y="164148"/>
                    </a:cubicBezTo>
                    <a:cubicBezTo>
                      <a:pt x="1303373" y="164148"/>
                      <a:pt x="611729" y="164148"/>
                      <a:pt x="136223" y="164148"/>
                    </a:cubicBezTo>
                    <a:lnTo>
                      <a:pt x="1892" y="164148"/>
                    </a:lnTo>
                    <a:lnTo>
                      <a:pt x="6501" y="140935"/>
                    </a:lnTo>
                    <a:lnTo>
                      <a:pt x="0" y="108193"/>
                    </a:lnTo>
                    <a:lnTo>
                      <a:pt x="136223" y="108193"/>
                    </a:lnTo>
                    <a:cubicBezTo>
                      <a:pt x="611729" y="108193"/>
                      <a:pt x="1303373" y="108193"/>
                      <a:pt x="2309401" y="108193"/>
                    </a:cubicBezTo>
                    <a:cubicBezTo>
                      <a:pt x="2367017" y="108193"/>
                      <a:pt x="2417431" y="61309"/>
                      <a:pt x="2417431" y="0"/>
                    </a:cubicBezTo>
                    <a:close/>
                  </a:path>
                </a:pathLst>
              </a:custGeom>
              <a:solidFill>
                <a:srgbClr val="C00000"/>
              </a:solidFill>
              <a:ln w="9525">
                <a:noFill/>
                <a:round/>
              </a:ln>
            </p:spPr>
            <p:txBody>
              <a:bodyPr anchor="ctr"/>
              <a:lstStyle/>
              <a:p>
                <a:endParaRPr lang="zh-CN" altLang="en-US" sz="1600" dirty="0">
                  <a:ea typeface="微软雅黑" panose="020B0503020204020204" pitchFamily="34" charset="-122"/>
                </a:endParaRPr>
              </a:p>
            </p:txBody>
          </p:sp>
          <p:sp>
            <p:nvSpPr>
              <p:cNvPr id="15" name="任意多边形 16"/>
              <p:cNvSpPr/>
              <p:nvPr/>
            </p:nvSpPr>
            <p:spPr bwMode="auto">
              <a:xfrm>
                <a:off x="4967288" y="3349625"/>
                <a:ext cx="2182812" cy="1355725"/>
              </a:xfrm>
              <a:custGeom>
                <a:avLst/>
                <a:gdLst>
                  <a:gd name="T0" fmla="*/ 13794 w 2182678"/>
                  <a:gd name="T1" fmla="*/ 116192 h 1355631"/>
                  <a:gd name="T2" fmla="*/ 3944 w 2182678"/>
                  <a:gd name="T3" fmla="*/ 165795 h 1355631"/>
                  <a:gd name="T4" fmla="*/ 63869 w 2182678"/>
                  <a:gd name="T5" fmla="*/ 308224 h 1355631"/>
                  <a:gd name="T6" fmla="*/ 949696 w 2182678"/>
                  <a:gd name="T7" fmla="*/ 1194068 h 1355631"/>
                  <a:gd name="T8" fmla="*/ 1234551 w 2182678"/>
                  <a:gd name="T9" fmla="*/ 1194068 h 1355631"/>
                  <a:gd name="T10" fmla="*/ 2120378 w 2182678"/>
                  <a:gd name="T11" fmla="*/ 308224 h 1355631"/>
                  <a:gd name="T12" fmla="*/ 2165321 w 2182678"/>
                  <a:gd name="T13" fmla="*/ 241245 h 1355631"/>
                  <a:gd name="T14" fmla="*/ 2180164 w 2182678"/>
                  <a:gd name="T15" fmla="*/ 166492 h 1355631"/>
                  <a:gd name="T16" fmla="*/ 2182946 w 2182678"/>
                  <a:gd name="T17" fmla="*/ 217251 h 1355631"/>
                  <a:gd name="T18" fmla="*/ 2121248 w 2182678"/>
                  <a:gd name="T19" fmla="*/ 410051 h 1355631"/>
                  <a:gd name="T20" fmla="*/ 1234909 w 2182678"/>
                  <a:gd name="T21" fmla="*/ 1295895 h 1355631"/>
                  <a:gd name="T22" fmla="*/ 949888 w 2182678"/>
                  <a:gd name="T23" fmla="*/ 1295895 h 1355631"/>
                  <a:gd name="T24" fmla="*/ 63548 w 2182678"/>
                  <a:gd name="T25" fmla="*/ 410051 h 1355631"/>
                  <a:gd name="T26" fmla="*/ 12714 w 2182678"/>
                  <a:gd name="T27" fmla="*/ 118896 h 1355631"/>
                  <a:gd name="T28" fmla="*/ 13794 w 2182678"/>
                  <a:gd name="T29" fmla="*/ 116192 h 1355631"/>
                  <a:gd name="T30" fmla="*/ 2168167 w 2182678"/>
                  <a:gd name="T31" fmla="*/ 104681 h 1355631"/>
                  <a:gd name="T32" fmla="*/ 2169151 w 2182678"/>
                  <a:gd name="T33" fmla="*/ 107172 h 1355631"/>
                  <a:gd name="T34" fmla="*/ 2179836 w 2182678"/>
                  <a:gd name="T35" fmla="*/ 160502 h 1355631"/>
                  <a:gd name="T36" fmla="*/ 2180060 w 2182678"/>
                  <a:gd name="T37" fmla="*/ 164569 h 1355631"/>
                  <a:gd name="T38" fmla="*/ 2168167 w 2182678"/>
                  <a:gd name="T39" fmla="*/ 104681 h 1355631"/>
                  <a:gd name="T40" fmla="*/ 2097013 w 2182678"/>
                  <a:gd name="T41" fmla="*/ 0 h 1355631"/>
                  <a:gd name="T42" fmla="*/ 2097571 w 2182678"/>
                  <a:gd name="T43" fmla="*/ 491 h 1355631"/>
                  <a:gd name="T44" fmla="*/ 2124724 w 2182678"/>
                  <a:gd name="T45" fmla="*/ 24451 h 1355631"/>
                  <a:gd name="T46" fmla="*/ 2150808 w 2182678"/>
                  <a:gd name="T47" fmla="*/ 60682 h 1355631"/>
                  <a:gd name="T48" fmla="*/ 2158501 w 2182678"/>
                  <a:gd name="T49" fmla="*/ 80184 h 1355631"/>
                  <a:gd name="T50" fmla="*/ 2120378 w 2182678"/>
                  <a:gd name="T51" fmla="*/ 23367 h 1355631"/>
                  <a:gd name="T52" fmla="*/ 2106537 w 2182678"/>
                  <a:gd name="T53" fmla="*/ 9526 h 1355631"/>
                  <a:gd name="T54" fmla="*/ 2097013 w 2182678"/>
                  <a:gd name="T55" fmla="*/ 0 h 135563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182678"/>
                  <a:gd name="T85" fmla="*/ 0 h 1355631"/>
                  <a:gd name="T86" fmla="*/ 2182678 w 2182678"/>
                  <a:gd name="T87" fmla="*/ 1355631 h 135563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182678" h="1355631">
                    <a:moveTo>
                      <a:pt x="13792" y="116176"/>
                    </a:moveTo>
                    <a:lnTo>
                      <a:pt x="3944" y="165773"/>
                    </a:lnTo>
                    <a:cubicBezTo>
                      <a:pt x="3944" y="217005"/>
                      <a:pt x="23917" y="268238"/>
                      <a:pt x="63861" y="308182"/>
                    </a:cubicBezTo>
                    <a:cubicBezTo>
                      <a:pt x="63861" y="308182"/>
                      <a:pt x="63861" y="308182"/>
                      <a:pt x="949580" y="1193902"/>
                    </a:cubicBezTo>
                    <a:cubicBezTo>
                      <a:pt x="1029468" y="1273790"/>
                      <a:pt x="1157984" y="1273790"/>
                      <a:pt x="1234399" y="1193902"/>
                    </a:cubicBezTo>
                    <a:lnTo>
                      <a:pt x="2120119" y="308182"/>
                    </a:lnTo>
                    <a:cubicBezTo>
                      <a:pt x="2140091" y="288210"/>
                      <a:pt x="2155070" y="265416"/>
                      <a:pt x="2165056" y="241211"/>
                    </a:cubicBezTo>
                    <a:lnTo>
                      <a:pt x="2179897" y="166468"/>
                    </a:lnTo>
                    <a:lnTo>
                      <a:pt x="2182678" y="217221"/>
                    </a:lnTo>
                    <a:cubicBezTo>
                      <a:pt x="2181809" y="293636"/>
                      <a:pt x="2160957" y="370051"/>
                      <a:pt x="2120989" y="409995"/>
                    </a:cubicBezTo>
                    <a:lnTo>
                      <a:pt x="1234757" y="1295715"/>
                    </a:lnTo>
                    <a:cubicBezTo>
                      <a:pt x="1158297" y="1375603"/>
                      <a:pt x="1029707" y="1375603"/>
                      <a:pt x="949772" y="1295715"/>
                    </a:cubicBezTo>
                    <a:cubicBezTo>
                      <a:pt x="63540" y="409995"/>
                      <a:pt x="63540" y="409995"/>
                      <a:pt x="63540" y="409995"/>
                    </a:cubicBezTo>
                    <a:cubicBezTo>
                      <a:pt x="3589" y="350079"/>
                      <a:pt x="-15309" y="215919"/>
                      <a:pt x="12712" y="118880"/>
                    </a:cubicBezTo>
                    <a:lnTo>
                      <a:pt x="13792" y="116176"/>
                    </a:lnTo>
                    <a:close/>
                    <a:moveTo>
                      <a:pt x="2167902" y="104667"/>
                    </a:moveTo>
                    <a:lnTo>
                      <a:pt x="2168885" y="107158"/>
                    </a:lnTo>
                    <a:cubicBezTo>
                      <a:pt x="2173718" y="123982"/>
                      <a:pt x="2177275" y="141946"/>
                      <a:pt x="2179569" y="160480"/>
                    </a:cubicBezTo>
                    <a:lnTo>
                      <a:pt x="2179792" y="164547"/>
                    </a:lnTo>
                    <a:lnTo>
                      <a:pt x="2167902" y="104667"/>
                    </a:lnTo>
                    <a:close/>
                    <a:moveTo>
                      <a:pt x="2096756" y="0"/>
                    </a:moveTo>
                    <a:lnTo>
                      <a:pt x="2097313" y="491"/>
                    </a:lnTo>
                    <a:cubicBezTo>
                      <a:pt x="2124464" y="24447"/>
                      <a:pt x="2124464" y="24447"/>
                      <a:pt x="2124464" y="24447"/>
                    </a:cubicBezTo>
                    <a:cubicBezTo>
                      <a:pt x="2134456" y="34433"/>
                      <a:pt x="2143145" y="46699"/>
                      <a:pt x="2150544" y="60674"/>
                    </a:cubicBezTo>
                    <a:lnTo>
                      <a:pt x="2158237" y="80172"/>
                    </a:lnTo>
                    <a:lnTo>
                      <a:pt x="2120119" y="23363"/>
                    </a:lnTo>
                    <a:cubicBezTo>
                      <a:pt x="2120119" y="23363"/>
                      <a:pt x="2120119" y="23363"/>
                      <a:pt x="2106279" y="9524"/>
                    </a:cubicBezTo>
                    <a:lnTo>
                      <a:pt x="2096756" y="0"/>
                    </a:lnTo>
                    <a:close/>
                  </a:path>
                </a:pathLst>
              </a:custGeom>
              <a:solidFill>
                <a:srgbClr val="C00000"/>
              </a:solidFill>
              <a:ln w="9525">
                <a:noFill/>
                <a:round/>
              </a:ln>
            </p:spPr>
            <p:txBody>
              <a:bodyPr anchor="ctr"/>
              <a:lstStyle/>
              <a:p>
                <a:endParaRPr lang="zh-CN" altLang="en-US" sz="1600" dirty="0">
                  <a:ea typeface="微软雅黑" panose="020B0503020204020204" pitchFamily="34" charset="-122"/>
                </a:endParaRPr>
              </a:p>
            </p:txBody>
          </p:sp>
          <p:sp>
            <p:nvSpPr>
              <p:cNvPr id="20" name="任意多边形 21"/>
              <p:cNvSpPr/>
              <p:nvPr/>
            </p:nvSpPr>
            <p:spPr bwMode="auto">
              <a:xfrm>
                <a:off x="6122988" y="3633788"/>
                <a:ext cx="3435350" cy="2070100"/>
              </a:xfrm>
              <a:custGeom>
                <a:avLst/>
                <a:gdLst>
                  <a:gd name="T0" fmla="*/ 1017354 w 3435350"/>
                  <a:gd name="T1" fmla="*/ 0 h 2070100"/>
                  <a:gd name="T2" fmla="*/ 1170647 w 3435350"/>
                  <a:gd name="T3" fmla="*/ 0 h 2070100"/>
                  <a:gd name="T4" fmla="*/ 3327320 w 3435350"/>
                  <a:gd name="T5" fmla="*/ 0 h 2070100"/>
                  <a:gd name="T6" fmla="*/ 3435350 w 3435350"/>
                  <a:gd name="T7" fmla="*/ 108194 h 2070100"/>
                  <a:gd name="T8" fmla="*/ 3435350 w 3435350"/>
                  <a:gd name="T9" fmla="*/ 1961907 h 2070100"/>
                  <a:gd name="T10" fmla="*/ 3327320 w 3435350"/>
                  <a:gd name="T11" fmla="*/ 2070100 h 2070100"/>
                  <a:gd name="T12" fmla="*/ 108030 w 3435350"/>
                  <a:gd name="T13" fmla="*/ 2070100 h 2070100"/>
                  <a:gd name="T14" fmla="*/ 0 w 3435350"/>
                  <a:gd name="T15" fmla="*/ 1961907 h 2070100"/>
                  <a:gd name="T16" fmla="*/ 0 w 3435350"/>
                  <a:gd name="T17" fmla="*/ 1191033 h 2070100"/>
                  <a:gd name="T18" fmla="*/ 0 w 3435350"/>
                  <a:gd name="T19" fmla="*/ 1060089 h 2070100"/>
                  <a:gd name="T20" fmla="*/ 13598 w 3435350"/>
                  <a:gd name="T21" fmla="*/ 1057396 h 2070100"/>
                  <a:gd name="T22" fmla="*/ 79142 w 3435350"/>
                  <a:gd name="T23" fmla="*/ 1012459 h 2070100"/>
                  <a:gd name="T24" fmla="*/ 965374 w 3435350"/>
                  <a:gd name="T25" fmla="*/ 126739 h 2070100"/>
                  <a:gd name="T26" fmla="*/ 1010881 w 3435350"/>
                  <a:gd name="T27" fmla="*/ 44029 h 2070100"/>
                  <a:gd name="T28" fmla="*/ 1017354 w 3435350"/>
                  <a:gd name="T29" fmla="*/ 0 h 2070100"/>
                  <a:gd name="T30" fmla="*/ 981229 w 3435350"/>
                  <a:gd name="T31" fmla="*/ 0 h 2070100"/>
                  <a:gd name="T32" fmla="*/ 981229 w 3435350"/>
                  <a:gd name="T33" fmla="*/ 0 h 2070100"/>
                  <a:gd name="T34" fmla="*/ 964504 w 3435350"/>
                  <a:gd name="T35" fmla="*/ 24926 h 2070100"/>
                  <a:gd name="T36" fmla="*/ 981229 w 3435350"/>
                  <a:gd name="T37" fmla="*/ 0 h 20701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35350"/>
                  <a:gd name="T58" fmla="*/ 0 h 2070100"/>
                  <a:gd name="T59" fmla="*/ 3435350 w 3435350"/>
                  <a:gd name="T60" fmla="*/ 2070100 h 20701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35350" h="2070100">
                    <a:moveTo>
                      <a:pt x="1017354" y="0"/>
                    </a:moveTo>
                    <a:lnTo>
                      <a:pt x="1170647" y="0"/>
                    </a:lnTo>
                    <a:cubicBezTo>
                      <a:pt x="3327320" y="0"/>
                      <a:pt x="3327320" y="0"/>
                      <a:pt x="3327320" y="0"/>
                    </a:cubicBezTo>
                    <a:cubicBezTo>
                      <a:pt x="3384936" y="0"/>
                      <a:pt x="3435350" y="46884"/>
                      <a:pt x="3435350" y="108194"/>
                    </a:cubicBezTo>
                    <a:lnTo>
                      <a:pt x="3435350" y="1961907"/>
                    </a:lnTo>
                    <a:cubicBezTo>
                      <a:pt x="3435350" y="2023216"/>
                      <a:pt x="3384936" y="2070100"/>
                      <a:pt x="3327320" y="2070100"/>
                    </a:cubicBezTo>
                    <a:cubicBezTo>
                      <a:pt x="108030" y="2070100"/>
                      <a:pt x="108030" y="2070100"/>
                      <a:pt x="108030" y="2070100"/>
                    </a:cubicBezTo>
                    <a:cubicBezTo>
                      <a:pt x="46813" y="2070100"/>
                      <a:pt x="0" y="2023216"/>
                      <a:pt x="0" y="1961907"/>
                    </a:cubicBezTo>
                    <a:cubicBezTo>
                      <a:pt x="0" y="1657782"/>
                      <a:pt x="0" y="1403553"/>
                      <a:pt x="0" y="1191033"/>
                    </a:cubicBezTo>
                    <a:lnTo>
                      <a:pt x="0" y="1060089"/>
                    </a:lnTo>
                    <a:lnTo>
                      <a:pt x="13598" y="1057396"/>
                    </a:lnTo>
                    <a:cubicBezTo>
                      <a:pt x="37654" y="1047410"/>
                      <a:pt x="60027" y="1032431"/>
                      <a:pt x="79142" y="1012459"/>
                    </a:cubicBezTo>
                    <a:lnTo>
                      <a:pt x="965374" y="126739"/>
                    </a:lnTo>
                    <a:cubicBezTo>
                      <a:pt x="985358" y="106767"/>
                      <a:pt x="1000563" y="77677"/>
                      <a:pt x="1010881" y="44029"/>
                    </a:cubicBezTo>
                    <a:lnTo>
                      <a:pt x="1017354" y="0"/>
                    </a:lnTo>
                    <a:close/>
                    <a:moveTo>
                      <a:pt x="981229" y="0"/>
                    </a:moveTo>
                    <a:lnTo>
                      <a:pt x="981229" y="0"/>
                    </a:lnTo>
                    <a:lnTo>
                      <a:pt x="964504" y="24926"/>
                    </a:lnTo>
                    <a:lnTo>
                      <a:pt x="981229" y="0"/>
                    </a:lnTo>
                    <a:close/>
                  </a:path>
                </a:pathLst>
              </a:custGeom>
              <a:solidFill>
                <a:srgbClr val="FFC000"/>
              </a:solidFill>
              <a:ln w="9525">
                <a:noFill/>
                <a:round/>
              </a:ln>
            </p:spPr>
            <p:txBody>
              <a:bodyPr anchor="ctr"/>
              <a:lstStyle/>
              <a:p>
                <a:endParaRPr lang="zh-CN" altLang="en-US" sz="1600" dirty="0">
                  <a:ea typeface="微软雅黑" panose="020B0503020204020204" pitchFamily="34" charset="-122"/>
                </a:endParaRPr>
              </a:p>
            </p:txBody>
          </p:sp>
          <p:sp>
            <p:nvSpPr>
              <p:cNvPr id="16" name="TextBox 31"/>
              <p:cNvSpPr>
                <a:spLocks noChangeArrowheads="1"/>
              </p:cNvSpPr>
              <p:nvPr/>
            </p:nvSpPr>
            <p:spPr bwMode="auto">
              <a:xfrm>
                <a:off x="5146527" y="3505200"/>
                <a:ext cx="1803700" cy="593765"/>
              </a:xfrm>
              <a:prstGeom prst="roundRect">
                <a:avLst>
                  <a:gd name="adj" fmla="val 16667"/>
                </a:avLst>
              </a:prstGeom>
              <a:solidFill>
                <a:srgbClr val="C00000"/>
              </a:solidFill>
              <a:ln w="9525">
                <a:noFill/>
                <a:round/>
              </a:ln>
            </p:spPr>
            <p:txBody>
              <a:bodyPr wrap="none">
                <a:spAutoFit/>
              </a:bodyPr>
              <a:lstStyle/>
              <a:p>
                <a:pPr algn="ctr" eaLnBrk="1" hangingPunct="1"/>
                <a:r>
                  <a:rPr lang="zh-CN" altLang="en-US" sz="3600" b="1" dirty="0">
                    <a:solidFill>
                      <a:srgbClr val="FFFFFF"/>
                    </a:solidFill>
                    <a:latin typeface="微软雅黑" panose="020B0503020204020204" pitchFamily="34" charset="-122"/>
                    <a:ea typeface="微软雅黑" panose="020B0503020204020204" pitchFamily="34" charset="-122"/>
                  </a:rPr>
                  <a:t>历史将证明</a:t>
                </a:r>
                <a:endParaRPr lang="id-ID" altLang="en-US" sz="3600" b="1" dirty="0">
                  <a:solidFill>
                    <a:srgbClr val="FFFFFF"/>
                  </a:solidFill>
                  <a:latin typeface="微软雅黑" panose="020B0503020204020204" pitchFamily="34" charset="-122"/>
                  <a:ea typeface="微软雅黑" panose="020B0503020204020204" pitchFamily="34" charset="-122"/>
                </a:endParaRPr>
              </a:p>
            </p:txBody>
          </p:sp>
          <p:sp>
            <p:nvSpPr>
              <p:cNvPr id="24" name="Rectangle 40"/>
              <p:cNvSpPr>
                <a:spLocks noChangeArrowheads="1"/>
              </p:cNvSpPr>
              <p:nvPr/>
            </p:nvSpPr>
            <p:spPr bwMode="auto">
              <a:xfrm>
                <a:off x="2838864" y="4154541"/>
                <a:ext cx="2459417" cy="1058011"/>
              </a:xfrm>
              <a:prstGeom prst="rect">
                <a:avLst/>
              </a:prstGeom>
              <a:noFill/>
              <a:ln w="9525">
                <a:noFill/>
                <a:miter lim="800000"/>
              </a:ln>
            </p:spPr>
            <p:txBody>
              <a:bodyPr wrap="square">
                <a:spAutoFit/>
              </a:bodyPr>
              <a:lstStyle/>
              <a:p>
                <a:pPr>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rPr>
                  <a:t>判断中国的崛起不能基于西方的历史观，而只能基于中国历史的发展，这样得出的结论才符合中国社会发展的基本逻辑。</a:t>
                </a:r>
                <a:endParaRPr lang="zh-CN" altLang="en-US" sz="1600" b="1" dirty="0">
                  <a:solidFill>
                    <a:schemeClr val="bg1"/>
                  </a:solidFill>
                </a:endParaRPr>
              </a:p>
            </p:txBody>
          </p:sp>
        </p:grpSp>
        <p:sp>
          <p:nvSpPr>
            <p:cNvPr id="26" name="Rectangle 40"/>
            <p:cNvSpPr>
              <a:spLocks noChangeArrowheads="1"/>
            </p:cNvSpPr>
            <p:nvPr/>
          </p:nvSpPr>
          <p:spPr bwMode="auto">
            <a:xfrm>
              <a:off x="7289136" y="3323683"/>
              <a:ext cx="3395457" cy="830997"/>
            </a:xfrm>
            <a:prstGeom prst="rect">
              <a:avLst/>
            </a:prstGeom>
            <a:noFill/>
            <a:ln w="9525">
              <a:noFill/>
              <a:miter lim="800000"/>
            </a:ln>
          </p:spPr>
          <p:txBody>
            <a:bodyPr wrap="squar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历史还将表明，这些以西方历史观判断中国崛起而得出的结论和采取的行动，是错误的。</a:t>
              </a:r>
              <a:endParaRPr lang="zh-CN" altLang="en-US" sz="1600" b="1" dirty="0">
                <a:solidFill>
                  <a:schemeClr val="bg1"/>
                </a:solidFill>
              </a:endParaRPr>
            </a:p>
          </p:txBody>
        </p:sp>
      </p:grpSp>
      <p:pic>
        <p:nvPicPr>
          <p:cNvPr id="18" name="图片 17">
            <a:extLst>
              <a:ext uri="{FF2B5EF4-FFF2-40B4-BE49-F238E27FC236}">
                <a16:creationId xmlns:a16="http://schemas.microsoft.com/office/drawing/2014/main" xmlns="" id="{3DB1A550-05ED-4E6F-8AC9-55479794A27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xmlns="" id="{91F9FB89-1F5F-4FF3-8758-7A3B89A996A4}"/>
              </a:ext>
            </a:extLst>
          </p:cNvPr>
          <p:cNvSpPr/>
          <p:nvPr/>
        </p:nvSpPr>
        <p:spPr>
          <a:xfrm>
            <a:off x="5500884" y="4311082"/>
            <a:ext cx="5875339" cy="13048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4" name="矩形 23">
            <a:extLst>
              <a:ext uri="{FF2B5EF4-FFF2-40B4-BE49-F238E27FC236}">
                <a16:creationId xmlns:a16="http://schemas.microsoft.com/office/drawing/2014/main" xmlns="" id="{E2A9E5BC-83E6-40F7-9E71-FFF1E2CCEB66}"/>
              </a:ext>
            </a:extLst>
          </p:cNvPr>
          <p:cNvSpPr/>
          <p:nvPr/>
        </p:nvSpPr>
        <p:spPr>
          <a:xfrm>
            <a:off x="5500884" y="2859534"/>
            <a:ext cx="5875339" cy="13048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 name="矩形 2"/>
          <p:cNvSpPr/>
          <p:nvPr/>
        </p:nvSpPr>
        <p:spPr>
          <a:xfrm>
            <a:off x="5493294" y="1429737"/>
            <a:ext cx="5875339" cy="13048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15" name="组合 32"/>
          <p:cNvGrpSpPr/>
          <p:nvPr/>
        </p:nvGrpSpPr>
        <p:grpSpPr bwMode="auto">
          <a:xfrm>
            <a:off x="3302476" y="1429737"/>
            <a:ext cx="2062163" cy="2062163"/>
            <a:chOff x="0" y="0"/>
            <a:chExt cx="2062480" cy="2062480"/>
          </a:xfrm>
          <a:solidFill>
            <a:srgbClr val="C00000"/>
          </a:solidFill>
        </p:grpSpPr>
        <p:sp>
          <p:nvSpPr>
            <p:cNvPr id="16" name="矩形 33"/>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sz="1351" dirty="0">
                <a:solidFill>
                  <a:srgbClr val="FFFFFF"/>
                </a:solidFill>
                <a:ea typeface="微软雅黑" panose="020B0503020204020204" pitchFamily="34" charset="-122"/>
              </a:endParaRPr>
            </a:p>
          </p:txBody>
        </p:sp>
        <p:sp>
          <p:nvSpPr>
            <p:cNvPr id="17" name="Freeform 252"/>
            <p:cNvSpPr>
              <a:spLocks noEditPoints="1"/>
            </p:cNvSpPr>
            <p:nvPr/>
          </p:nvSpPr>
          <p:spPr bwMode="auto">
            <a:xfrm>
              <a:off x="676592" y="695118"/>
              <a:ext cx="709295" cy="672244"/>
            </a:xfrm>
            <a:custGeom>
              <a:avLst/>
              <a:gdLst>
                <a:gd name="T0" fmla="*/ 1632556658 w 301"/>
                <a:gd name="T1" fmla="*/ 595315591 h 285"/>
                <a:gd name="T2" fmla="*/ 760748329 w 301"/>
                <a:gd name="T3" fmla="*/ 50073919 h 285"/>
                <a:gd name="T4" fmla="*/ 38869840 w 301"/>
                <a:gd name="T5" fmla="*/ 773354179 h 285"/>
                <a:gd name="T6" fmla="*/ 355387432 w 301"/>
                <a:gd name="T7" fmla="*/ 1212888346 h 285"/>
                <a:gd name="T8" fmla="*/ 199905716 w 301"/>
                <a:gd name="T9" fmla="*/ 1491072524 h 285"/>
                <a:gd name="T10" fmla="*/ 677454508 w 301"/>
                <a:gd name="T11" fmla="*/ 1318598375 h 285"/>
                <a:gd name="T12" fmla="*/ 910678150 w 301"/>
                <a:gd name="T13" fmla="*/ 1318598375 h 285"/>
                <a:gd name="T14" fmla="*/ 1632556658 w 301"/>
                <a:gd name="T15" fmla="*/ 595315591 h 285"/>
                <a:gd name="T16" fmla="*/ 444233075 w 301"/>
                <a:gd name="T17" fmla="*/ 795608984 h 285"/>
                <a:gd name="T18" fmla="*/ 333175432 w 301"/>
                <a:gd name="T19" fmla="*/ 684334959 h 285"/>
                <a:gd name="T20" fmla="*/ 444233075 w 301"/>
                <a:gd name="T21" fmla="*/ 573060786 h 285"/>
                <a:gd name="T22" fmla="*/ 555290718 w 301"/>
                <a:gd name="T23" fmla="*/ 684334959 h 285"/>
                <a:gd name="T24" fmla="*/ 444233075 w 301"/>
                <a:gd name="T25" fmla="*/ 795608984 h 285"/>
                <a:gd name="T26" fmla="*/ 838490329 w 301"/>
                <a:gd name="T27" fmla="*/ 795608984 h 285"/>
                <a:gd name="T28" fmla="*/ 727430330 w 301"/>
                <a:gd name="T29" fmla="*/ 684334959 h 285"/>
                <a:gd name="T30" fmla="*/ 838490329 w 301"/>
                <a:gd name="T31" fmla="*/ 573060786 h 285"/>
                <a:gd name="T32" fmla="*/ 955099793 w 301"/>
                <a:gd name="T33" fmla="*/ 684334959 h 285"/>
                <a:gd name="T34" fmla="*/ 838490329 w 301"/>
                <a:gd name="T35" fmla="*/ 795608984 h 285"/>
                <a:gd name="T36" fmla="*/ 1238299552 w 301"/>
                <a:gd name="T37" fmla="*/ 795608984 h 285"/>
                <a:gd name="T38" fmla="*/ 1127241614 w 301"/>
                <a:gd name="T39" fmla="*/ 684334959 h 285"/>
                <a:gd name="T40" fmla="*/ 1238299552 w 301"/>
                <a:gd name="T41" fmla="*/ 573060786 h 285"/>
                <a:gd name="T42" fmla="*/ 1349357194 w 301"/>
                <a:gd name="T43" fmla="*/ 684334959 h 285"/>
                <a:gd name="T44" fmla="*/ 1238299552 w 301"/>
                <a:gd name="T45" fmla="*/ 795608984 h 2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1"/>
                <a:gd name="T70" fmla="*/ 0 h 285"/>
                <a:gd name="T71" fmla="*/ 301 w 301"/>
                <a:gd name="T72" fmla="*/ 285 h 2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grpFill/>
            <a:ln w="9525">
              <a:noFill/>
              <a:round/>
            </a:ln>
          </p:spPr>
          <p:txBody>
            <a:bodyPr/>
            <a:lstStyle/>
            <a:p>
              <a:endParaRPr lang="zh-CN" altLang="en-US" sz="1351" dirty="0">
                <a:ea typeface="微软雅黑" panose="020B0503020204020204" pitchFamily="34" charset="-122"/>
              </a:endParaRPr>
            </a:p>
          </p:txBody>
        </p:sp>
      </p:grpSp>
      <p:grpSp>
        <p:nvGrpSpPr>
          <p:cNvPr id="18" name="组合 35"/>
          <p:cNvGrpSpPr/>
          <p:nvPr/>
        </p:nvGrpSpPr>
        <p:grpSpPr bwMode="auto">
          <a:xfrm>
            <a:off x="883682" y="3623661"/>
            <a:ext cx="2326719" cy="2063751"/>
            <a:chOff x="0" y="0"/>
            <a:chExt cx="2062480" cy="2062480"/>
          </a:xfrm>
          <a:solidFill>
            <a:srgbClr val="C00000"/>
          </a:solidFill>
        </p:grpSpPr>
        <p:sp>
          <p:nvSpPr>
            <p:cNvPr id="19" name="矩形 36"/>
            <p:cNvSpPr>
              <a:spLocks noChangeArrowheads="1"/>
            </p:cNvSpPr>
            <p:nvPr/>
          </p:nvSpPr>
          <p:spPr bwMode="auto">
            <a:xfrm>
              <a:off x="0" y="0"/>
              <a:ext cx="2062480" cy="2062480"/>
            </a:xfrm>
            <a:prstGeom prst="rect">
              <a:avLst/>
            </a:prstGeom>
            <a:grpFill/>
            <a:ln w="9525">
              <a:noFill/>
              <a:miter lim="800000"/>
            </a:ln>
          </p:spPr>
          <p:txBody>
            <a:bodyPr anchor="ctr"/>
            <a:lstStyle/>
            <a:p>
              <a:pPr algn="ctr" eaLnBrk="1" hangingPunct="1"/>
              <a:endParaRPr lang="zh-CN" altLang="en-US" sz="1351" dirty="0">
                <a:solidFill>
                  <a:srgbClr val="FFFFFF"/>
                </a:solidFill>
                <a:ea typeface="微软雅黑" panose="020B0503020204020204" pitchFamily="34" charset="-122"/>
              </a:endParaRPr>
            </a:p>
          </p:txBody>
        </p:sp>
        <p:sp>
          <p:nvSpPr>
            <p:cNvPr id="20" name="Freeform 337"/>
            <p:cNvSpPr>
              <a:spLocks noEditPoints="1"/>
            </p:cNvSpPr>
            <p:nvPr/>
          </p:nvSpPr>
          <p:spPr bwMode="auto">
            <a:xfrm>
              <a:off x="685964" y="686998"/>
              <a:ext cx="677536" cy="677536"/>
            </a:xfrm>
            <a:custGeom>
              <a:avLst/>
              <a:gdLst>
                <a:gd name="T0" fmla="*/ 796970497 w 288"/>
                <a:gd name="T1" fmla="*/ 0 h 288"/>
                <a:gd name="T2" fmla="*/ 0 w 288"/>
                <a:gd name="T3" fmla="*/ 796970497 h 288"/>
                <a:gd name="T4" fmla="*/ 796970497 w 288"/>
                <a:gd name="T5" fmla="*/ 1593940993 h 288"/>
                <a:gd name="T6" fmla="*/ 1593940993 w 288"/>
                <a:gd name="T7" fmla="*/ 796970497 h 288"/>
                <a:gd name="T8" fmla="*/ 796970497 w 288"/>
                <a:gd name="T9" fmla="*/ 0 h 288"/>
                <a:gd name="T10" fmla="*/ 846781134 w 288"/>
                <a:gd name="T11" fmla="*/ 1156713730 h 288"/>
                <a:gd name="T12" fmla="*/ 702884782 w 288"/>
                <a:gd name="T13" fmla="*/ 1156713730 h 288"/>
                <a:gd name="T14" fmla="*/ 398485248 w 288"/>
                <a:gd name="T15" fmla="*/ 1267404068 h 288"/>
                <a:gd name="T16" fmla="*/ 498106524 w 288"/>
                <a:gd name="T17" fmla="*/ 1090298762 h 288"/>
                <a:gd name="T18" fmla="*/ 298863900 w 288"/>
                <a:gd name="T19" fmla="*/ 813574827 h 288"/>
                <a:gd name="T20" fmla="*/ 752695420 w 288"/>
                <a:gd name="T21" fmla="*/ 359743380 h 288"/>
                <a:gd name="T22" fmla="*/ 1300612728 w 288"/>
                <a:gd name="T23" fmla="*/ 702884782 h 288"/>
                <a:gd name="T24" fmla="*/ 846781134 w 288"/>
                <a:gd name="T25" fmla="*/ 1156713730 h 2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8"/>
                <a:gd name="T40" fmla="*/ 0 h 288"/>
                <a:gd name="T41" fmla="*/ 288 w 288"/>
                <a:gd name="T42" fmla="*/ 288 h 2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grpFill/>
            <a:ln w="9525">
              <a:noFill/>
              <a:round/>
            </a:ln>
          </p:spPr>
          <p:txBody>
            <a:bodyPr/>
            <a:lstStyle/>
            <a:p>
              <a:endParaRPr lang="zh-CN" altLang="en-US" sz="1351" dirty="0">
                <a:ea typeface="微软雅黑" panose="020B0503020204020204" pitchFamily="34" charset="-122"/>
              </a:endParaRPr>
            </a:p>
          </p:txBody>
        </p:sp>
      </p:grpSp>
      <p:sp>
        <p:nvSpPr>
          <p:cNvPr id="26" name="TextBox 1"/>
          <p:cNvSpPr txBox="1"/>
          <p:nvPr/>
        </p:nvSpPr>
        <p:spPr>
          <a:xfrm>
            <a:off x="5521909" y="1615265"/>
            <a:ext cx="5528669" cy="953723"/>
          </a:xfrm>
          <a:prstGeom prst="rect">
            <a:avLst/>
          </a:prstGeom>
          <a:noFill/>
        </p:spPr>
        <p:txBody>
          <a:bodyPr wrap="square" rtlCol="0">
            <a:spAutoFit/>
          </a:bodyPr>
          <a:lstStyle/>
          <a:p>
            <a:pPr marL="285744" indent="-285744" algn="just">
              <a:lnSpc>
                <a:spcPct val="120000"/>
              </a:lnSpc>
              <a:buFont typeface="Wingdings" panose="05000000000000000000" pitchFamily="2" charset="2"/>
              <a:buChar char="Ø"/>
            </a:pPr>
            <a:r>
              <a:rPr lang="zh-CN" altLang="en-US" sz="1600" b="1" dirty="0">
                <a:latin typeface="微软雅黑" panose="020B0503020204020204" pitchFamily="34" charset="-122"/>
                <a:ea typeface="微软雅黑" panose="020B0503020204020204" pitchFamily="34" charset="-122"/>
              </a:rPr>
              <a:t>中国的发展不是建立在掠夺和侵犯他国利益的基础上，而是与其他国家和民族</a:t>
            </a:r>
            <a:r>
              <a:rPr lang="zh-CN" altLang="en-US" sz="1600" b="1" dirty="0">
                <a:solidFill>
                  <a:srgbClr val="C00000"/>
                </a:solidFill>
                <a:latin typeface="微软雅黑" panose="020B0503020204020204" pitchFamily="34" charset="-122"/>
                <a:ea typeface="微软雅黑" panose="020B0503020204020204" pitchFamily="34" charset="-122"/>
              </a:rPr>
              <a:t>携手发展、和谐发展、共同发展、共享繁荣。   </a:t>
            </a:r>
          </a:p>
        </p:txBody>
      </p:sp>
      <p:sp>
        <p:nvSpPr>
          <p:cNvPr id="2" name="矩形 1"/>
          <p:cNvSpPr/>
          <p:nvPr/>
        </p:nvSpPr>
        <p:spPr>
          <a:xfrm>
            <a:off x="5559555" y="3025123"/>
            <a:ext cx="5557283" cy="1249188"/>
          </a:xfrm>
          <a:prstGeom prst="rect">
            <a:avLst/>
          </a:prstGeom>
        </p:spPr>
        <p:txBody>
          <a:bodyPr wrap="square">
            <a:spAutoFit/>
          </a:bodyPr>
          <a:lstStyle/>
          <a:p>
            <a:pPr marL="285744" indent="-285744" algn="just">
              <a:lnSpc>
                <a:spcPct val="120000"/>
              </a:lnSpc>
              <a:buFont typeface="Wingdings" panose="05000000000000000000" pitchFamily="2" charset="2"/>
              <a:buChar char="Ø"/>
            </a:pPr>
            <a:r>
              <a:rPr lang="zh-CN" altLang="en-US" sz="1600" b="1" dirty="0">
                <a:latin typeface="微软雅黑" panose="020B0503020204020204" pitchFamily="34" charset="-122"/>
                <a:ea typeface="微软雅黑" panose="020B0503020204020204" pitchFamily="34" charset="-122"/>
              </a:rPr>
              <a:t>中国梦的实现，不同于以往的大国崛起，而是</a:t>
            </a:r>
            <a:r>
              <a:rPr lang="zh-CN" altLang="en-US" sz="1600" b="1" dirty="0">
                <a:solidFill>
                  <a:srgbClr val="C00000"/>
                </a:solidFill>
                <a:latin typeface="微软雅黑" panose="020B0503020204020204" pitchFamily="34" charset="-122"/>
                <a:ea typeface="微软雅黑" panose="020B0503020204020204" pitchFamily="34" charset="-122"/>
              </a:rPr>
              <a:t>基于中华民族爱好和平、珍惜和平、维护和平的优良传统、美好愿望和坚定意志。</a:t>
            </a:r>
          </a:p>
          <a:p>
            <a:pPr algn="just">
              <a:lnSpc>
                <a:spcPct val="120000"/>
              </a:lnSpc>
            </a:pP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7" name="矩形 26"/>
          <p:cNvSpPr/>
          <p:nvPr/>
        </p:nvSpPr>
        <p:spPr>
          <a:xfrm>
            <a:off x="5559555" y="4701444"/>
            <a:ext cx="5557283" cy="658257"/>
          </a:xfrm>
          <a:prstGeom prst="rect">
            <a:avLst/>
          </a:prstGeom>
        </p:spPr>
        <p:txBody>
          <a:bodyPr wrap="square">
            <a:spAutoFit/>
          </a:bodyPr>
          <a:lstStyle/>
          <a:p>
            <a:pPr marL="285744" indent="-285744" algn="just">
              <a:lnSpc>
                <a:spcPct val="120000"/>
              </a:lnSpc>
              <a:buFont typeface="Wingdings" panose="05000000000000000000" pitchFamily="2" charset="2"/>
              <a:buChar char="Ø"/>
            </a:pPr>
            <a:r>
              <a:rPr lang="zh-CN" altLang="en-US" sz="1600" b="1" dirty="0">
                <a:latin typeface="微软雅黑" panose="020B0503020204020204" pitchFamily="34" charset="-122"/>
                <a:ea typeface="微软雅黑" panose="020B0503020204020204" pitchFamily="34" charset="-122"/>
              </a:rPr>
              <a:t>是</a:t>
            </a:r>
            <a:r>
              <a:rPr lang="zh-CN" altLang="en-US" sz="1600" b="1" dirty="0">
                <a:solidFill>
                  <a:srgbClr val="C00000"/>
                </a:solidFill>
                <a:latin typeface="微软雅黑" panose="020B0503020204020204" pitchFamily="34" charset="-122"/>
                <a:ea typeface="微软雅黑" panose="020B0503020204020204" pitchFamily="34" charset="-122"/>
              </a:rPr>
              <a:t>以和平发展、科学发展为基本路径和基本方式。</a:t>
            </a:r>
          </a:p>
          <a:p>
            <a:pPr algn="just">
              <a:lnSpc>
                <a:spcPct val="120000"/>
              </a:lnSpc>
            </a:pPr>
            <a:endParaRPr lang="zh-CN" altLang="en-US" sz="1600" b="1" dirty="0">
              <a:solidFill>
                <a:srgbClr val="C00000"/>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855391" y="1442989"/>
            <a:ext cx="2381389" cy="1991539"/>
          </a:xfrm>
          <a:prstGeom prst="rect">
            <a:avLst/>
          </a:prstGeom>
        </p:spPr>
      </p:pic>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3315602" y="3631703"/>
            <a:ext cx="2049037" cy="2000457"/>
          </a:xfrm>
          <a:prstGeom prst="rect">
            <a:avLst/>
          </a:prstGeom>
        </p:spPr>
      </p:pic>
      <p:pic>
        <p:nvPicPr>
          <p:cNvPr id="23" name="图片 22">
            <a:extLst>
              <a:ext uri="{FF2B5EF4-FFF2-40B4-BE49-F238E27FC236}">
                <a16:creationId xmlns:a16="http://schemas.microsoft.com/office/drawing/2014/main" xmlns="" id="{6C63DED1-7E0A-4756-92A3-0B9C6B264B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300" fill="hold"/>
                                        <p:tgtEl>
                                          <p:spTgt spid="21"/>
                                        </p:tgtEl>
                                        <p:attrNameLst>
                                          <p:attrName>ppt_x</p:attrName>
                                        </p:attrNameLst>
                                      </p:cBhvr>
                                      <p:tavLst>
                                        <p:tav tm="0">
                                          <p:val>
                                            <p:strVal val="0-#ppt_w/2"/>
                                          </p:val>
                                        </p:tav>
                                        <p:tav tm="100000">
                                          <p:val>
                                            <p:strVal val="#ppt_x"/>
                                          </p:val>
                                        </p:tav>
                                      </p:tavLst>
                                    </p:anim>
                                    <p:anim calcmode="lin" valueType="num">
                                      <p:cBhvr additive="base">
                                        <p:cTn id="14" dur="3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300" fill="hold"/>
                                        <p:tgtEl>
                                          <p:spTgt spid="15"/>
                                        </p:tgtEl>
                                        <p:attrNameLst>
                                          <p:attrName>ppt_x</p:attrName>
                                        </p:attrNameLst>
                                      </p:cBhvr>
                                      <p:tavLst>
                                        <p:tav tm="0">
                                          <p:val>
                                            <p:strVal val="0-#ppt_w/2"/>
                                          </p:val>
                                        </p:tav>
                                        <p:tav tm="100000">
                                          <p:val>
                                            <p:strVal val="#ppt_x"/>
                                          </p:val>
                                        </p:tav>
                                      </p:tavLst>
                                    </p:anim>
                                    <p:anim calcmode="lin" valueType="num">
                                      <p:cBhvr additive="base">
                                        <p:cTn id="19" dur="300" fill="hold"/>
                                        <p:tgtEl>
                                          <p:spTgt spid="15"/>
                                        </p:tgtEl>
                                        <p:attrNameLst>
                                          <p:attrName>ppt_y</p:attrName>
                                        </p:attrNameLst>
                                      </p:cBhvr>
                                      <p:tavLst>
                                        <p:tav tm="0">
                                          <p:val>
                                            <p:strVal val="#ppt_y"/>
                                          </p:val>
                                        </p:tav>
                                        <p:tav tm="100000">
                                          <p:val>
                                            <p:strVal val="#ppt_y"/>
                                          </p:val>
                                        </p:tav>
                                      </p:tavLst>
                                    </p:anim>
                                  </p:childTnLst>
                                </p:cTn>
                              </p:par>
                            </p:childTnLst>
                          </p:cTn>
                        </p:par>
                        <p:par>
                          <p:cTn id="20" fill="hold">
                            <p:stCondLst>
                              <p:cond delay="1100"/>
                            </p:stCondLst>
                            <p:childTnLst>
                              <p:par>
                                <p:cTn id="21" presetID="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300" fill="hold"/>
                                        <p:tgtEl>
                                          <p:spTgt spid="18"/>
                                        </p:tgtEl>
                                        <p:attrNameLst>
                                          <p:attrName>ppt_x</p:attrName>
                                        </p:attrNameLst>
                                      </p:cBhvr>
                                      <p:tavLst>
                                        <p:tav tm="0">
                                          <p:val>
                                            <p:strVal val="0-#ppt_w/2"/>
                                          </p:val>
                                        </p:tav>
                                        <p:tav tm="100000">
                                          <p:val>
                                            <p:strVal val="#ppt_x"/>
                                          </p:val>
                                        </p:tav>
                                      </p:tavLst>
                                    </p:anim>
                                    <p:anim calcmode="lin" valueType="num">
                                      <p:cBhvr additive="base">
                                        <p:cTn id="24" dur="3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400"/>
                            </p:stCondLst>
                            <p:childTnLst>
                              <p:par>
                                <p:cTn id="26" presetID="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300" fill="hold"/>
                                        <p:tgtEl>
                                          <p:spTgt spid="22"/>
                                        </p:tgtEl>
                                        <p:attrNameLst>
                                          <p:attrName>ppt_x</p:attrName>
                                        </p:attrNameLst>
                                      </p:cBhvr>
                                      <p:tavLst>
                                        <p:tav tm="0">
                                          <p:val>
                                            <p:strVal val="0-#ppt_w/2"/>
                                          </p:val>
                                        </p:tav>
                                        <p:tav tm="100000">
                                          <p:val>
                                            <p:strVal val="#ppt_x"/>
                                          </p:val>
                                        </p:tav>
                                      </p:tavLst>
                                    </p:anim>
                                    <p:anim calcmode="lin" valueType="num">
                                      <p:cBhvr additive="base">
                                        <p:cTn id="29" dur="3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1700"/>
                            </p:stCondLst>
                            <p:childTnLst>
                              <p:par>
                                <p:cTn id="31" presetID="2" presetClass="entr" presetSubtype="4"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300" fill="hold"/>
                                        <p:tgtEl>
                                          <p:spTgt spid="26"/>
                                        </p:tgtEl>
                                        <p:attrNameLst>
                                          <p:attrName>ppt_x</p:attrName>
                                        </p:attrNameLst>
                                      </p:cBhvr>
                                      <p:tavLst>
                                        <p:tav tm="0">
                                          <p:val>
                                            <p:strVal val="#ppt_x"/>
                                          </p:val>
                                        </p:tav>
                                        <p:tav tm="100000">
                                          <p:val>
                                            <p:strVal val="#ppt_x"/>
                                          </p:val>
                                        </p:tav>
                                      </p:tavLst>
                                    </p:anim>
                                    <p:anim calcmode="lin" valueType="num">
                                      <p:cBhvr additive="base">
                                        <p:cTn id="34" dur="30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fill="hold"/>
                                        <p:tgtEl>
                                          <p:spTgt spid="3"/>
                                        </p:tgtEl>
                                        <p:attrNameLst>
                                          <p:attrName>ppt_x</p:attrName>
                                        </p:attrNameLst>
                                      </p:cBhvr>
                                      <p:tavLst>
                                        <p:tav tm="0">
                                          <p:val>
                                            <p:strVal val="#ppt_x"/>
                                          </p:val>
                                        </p:tav>
                                        <p:tav tm="100000">
                                          <p:val>
                                            <p:strVal val="#ppt_x"/>
                                          </p:val>
                                        </p:tav>
                                      </p:tavLst>
                                    </p:anim>
                                    <p:anim calcmode="lin" valueType="num">
                                      <p:cBhvr additive="base">
                                        <p:cTn id="38" dur="300" fill="hold"/>
                                        <p:tgtEl>
                                          <p:spTgt spid="3"/>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300" fill="hold"/>
                                        <p:tgtEl>
                                          <p:spTgt spid="2"/>
                                        </p:tgtEl>
                                        <p:attrNameLst>
                                          <p:attrName>ppt_x</p:attrName>
                                        </p:attrNameLst>
                                      </p:cBhvr>
                                      <p:tavLst>
                                        <p:tav tm="0">
                                          <p:val>
                                            <p:strVal val="#ppt_x"/>
                                          </p:val>
                                        </p:tav>
                                        <p:tav tm="100000">
                                          <p:val>
                                            <p:strVal val="#ppt_x"/>
                                          </p:val>
                                        </p:tav>
                                      </p:tavLst>
                                    </p:anim>
                                    <p:anim calcmode="lin" valueType="num">
                                      <p:cBhvr additive="base">
                                        <p:cTn id="43" dur="300" fill="hold"/>
                                        <p:tgtEl>
                                          <p:spTgt spid="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300" fill="hold"/>
                                        <p:tgtEl>
                                          <p:spTgt spid="24"/>
                                        </p:tgtEl>
                                        <p:attrNameLst>
                                          <p:attrName>ppt_x</p:attrName>
                                        </p:attrNameLst>
                                      </p:cBhvr>
                                      <p:tavLst>
                                        <p:tav tm="0">
                                          <p:val>
                                            <p:strVal val="#ppt_x"/>
                                          </p:val>
                                        </p:tav>
                                        <p:tav tm="100000">
                                          <p:val>
                                            <p:strVal val="#ppt_x"/>
                                          </p:val>
                                        </p:tav>
                                      </p:tavLst>
                                    </p:anim>
                                    <p:anim calcmode="lin" valueType="num">
                                      <p:cBhvr additive="base">
                                        <p:cTn id="47" dur="300" fill="hold"/>
                                        <p:tgtEl>
                                          <p:spTgt spid="24"/>
                                        </p:tgtEl>
                                        <p:attrNameLst>
                                          <p:attrName>ppt_y</p:attrName>
                                        </p:attrNameLst>
                                      </p:cBhvr>
                                      <p:tavLst>
                                        <p:tav tm="0">
                                          <p:val>
                                            <p:strVal val="1+#ppt_h/2"/>
                                          </p:val>
                                        </p:tav>
                                        <p:tav tm="100000">
                                          <p:val>
                                            <p:strVal val="#ppt_y"/>
                                          </p:val>
                                        </p:tav>
                                      </p:tavLst>
                                    </p:anim>
                                  </p:childTnLst>
                                </p:cTn>
                              </p:par>
                            </p:childTnLst>
                          </p:cTn>
                        </p:par>
                        <p:par>
                          <p:cTn id="48" fill="hold">
                            <p:stCondLst>
                              <p:cond delay="2300"/>
                            </p:stCondLst>
                            <p:childTnLst>
                              <p:par>
                                <p:cTn id="49" presetID="2" presetClass="entr" presetSubtype="4"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300" fill="hold"/>
                                        <p:tgtEl>
                                          <p:spTgt spid="27"/>
                                        </p:tgtEl>
                                        <p:attrNameLst>
                                          <p:attrName>ppt_x</p:attrName>
                                        </p:attrNameLst>
                                      </p:cBhvr>
                                      <p:tavLst>
                                        <p:tav tm="0">
                                          <p:val>
                                            <p:strVal val="#ppt_x"/>
                                          </p:val>
                                        </p:tav>
                                        <p:tav tm="100000">
                                          <p:val>
                                            <p:strVal val="#ppt_x"/>
                                          </p:val>
                                        </p:tav>
                                      </p:tavLst>
                                    </p:anim>
                                    <p:anim calcmode="lin" valueType="num">
                                      <p:cBhvr additive="base">
                                        <p:cTn id="52" dur="30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300" fill="hold"/>
                                        <p:tgtEl>
                                          <p:spTgt spid="25"/>
                                        </p:tgtEl>
                                        <p:attrNameLst>
                                          <p:attrName>ppt_x</p:attrName>
                                        </p:attrNameLst>
                                      </p:cBhvr>
                                      <p:tavLst>
                                        <p:tav tm="0">
                                          <p:val>
                                            <p:strVal val="#ppt_x"/>
                                          </p:val>
                                        </p:tav>
                                        <p:tav tm="100000">
                                          <p:val>
                                            <p:strVal val="#ppt_x"/>
                                          </p:val>
                                        </p:tav>
                                      </p:tavLst>
                                    </p:anim>
                                    <p:anim calcmode="lin" valueType="num">
                                      <p:cBhvr additive="base">
                                        <p:cTn id="56" dur="3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3" grpId="0" animBg="1"/>
      <p:bldP spid="26" grpId="0"/>
      <p:bldP spid="2"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10891" y="1751937"/>
            <a:ext cx="6053590" cy="4818665"/>
            <a:chOff x="2902659" y="539048"/>
            <a:chExt cx="7108292" cy="4818666"/>
          </a:xfrm>
        </p:grpSpPr>
        <p:sp>
          <p:nvSpPr>
            <p:cNvPr id="58" name="五边形 3"/>
            <p:cNvSpPr/>
            <p:nvPr/>
          </p:nvSpPr>
          <p:spPr bwMode="auto">
            <a:xfrm>
              <a:off x="2902659" y="539048"/>
              <a:ext cx="6980360" cy="558797"/>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lstStyle/>
            <a:p>
              <a:endParaRPr lang="zh-CN" altLang="en-US" sz="1351">
                <a:latin typeface="Arial" panose="020B0604020202020204" pitchFamily="34" charset="0"/>
              </a:endParaRPr>
            </a:p>
          </p:txBody>
        </p:sp>
        <p:sp>
          <p:nvSpPr>
            <p:cNvPr id="59" name="TextBox 1"/>
            <p:cNvSpPr txBox="1"/>
            <p:nvPr/>
          </p:nvSpPr>
          <p:spPr>
            <a:xfrm>
              <a:off x="3051490" y="1264285"/>
              <a:ext cx="6653834" cy="4093429"/>
            </a:xfrm>
            <a:prstGeom prst="rect">
              <a:avLst/>
            </a:prstGeom>
            <a:noFill/>
          </p:spPr>
          <p:txBody>
            <a:bodyPr wrap="square" rtlCol="0">
              <a:spAutoFit/>
            </a:bodyPr>
            <a:lstStyle/>
            <a:p>
              <a:pPr algn="just">
                <a:lnSpc>
                  <a:spcPct val="125000"/>
                </a:lnSpc>
              </a:pPr>
              <a:r>
                <a:rPr lang="zh-CN" altLang="en-US" sz="1600" dirty="0">
                  <a:latin typeface="微软雅黑" panose="020B0503020204020204" pitchFamily="34" charset="-122"/>
                  <a:ea typeface="微软雅黑" panose="020B0503020204020204"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600" dirty="0">
                  <a:latin typeface="微软雅黑" panose="020B0503020204020204" pitchFamily="34" charset="-122"/>
                  <a:ea typeface="微软雅黑" panose="020B0503020204020204" pitchFamily="34" charset="-122"/>
                </a:rPr>
                <a:t>2000</a:t>
              </a:r>
              <a:r>
                <a:rPr lang="zh-CN" altLang="en-US" sz="1600" dirty="0">
                  <a:latin typeface="微软雅黑" panose="020B0503020204020204" pitchFamily="34" charset="-122"/>
                  <a:ea typeface="微软雅黑" panose="020B0503020204020204"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600" dirty="0">
                  <a:latin typeface="微软雅黑" panose="020B0503020204020204" pitchFamily="34" charset="-122"/>
                  <a:ea typeface="微软雅黑" panose="020B0503020204020204" pitchFamily="34" charset="-122"/>
                </a:rPr>
                <a:t>200</a:t>
              </a:r>
              <a:r>
                <a:rPr lang="zh-CN" altLang="en-US" sz="1600" dirty="0">
                  <a:latin typeface="微软雅黑" panose="020B0503020204020204" pitchFamily="34" charset="-122"/>
                  <a:ea typeface="微软雅黑" panose="020B0503020204020204" pitchFamily="34" charset="-122"/>
                </a:rPr>
                <a:t>年的时间里中华民族对世界的贡献被西方野蛮的侵略和掠夺打断，中华民族陷入积贫积弱的境地，而落在西方国家的后边。 </a:t>
              </a:r>
            </a:p>
          </p:txBody>
        </p:sp>
        <p:sp>
          <p:nvSpPr>
            <p:cNvPr id="60" name="矩形 59"/>
            <p:cNvSpPr/>
            <p:nvPr/>
          </p:nvSpPr>
          <p:spPr>
            <a:xfrm>
              <a:off x="3093159" y="605039"/>
              <a:ext cx="6917792" cy="433965"/>
            </a:xfrm>
            <a:prstGeom prst="rect">
              <a:avLst/>
            </a:prstGeom>
          </p:spPr>
          <p:txBody>
            <a:bodyPr wrap="none">
              <a:spAutoFit/>
            </a:bodyPr>
            <a:lstStyle/>
            <a:p>
              <a:r>
                <a:rPr lang="zh-CN" altLang="en-US" sz="2220" b="1" dirty="0">
                  <a:solidFill>
                    <a:srgbClr val="C00000"/>
                  </a:solidFill>
                  <a:latin typeface="微软雅黑" panose="020B0503020204020204" pitchFamily="34" charset="-122"/>
                  <a:ea typeface="微软雅黑" panose="020B0503020204020204" pitchFamily="34" charset="-122"/>
                </a:rPr>
                <a:t>对人类有所贡献是中国梦的要义和基本内涵：</a:t>
              </a:r>
              <a:endParaRPr lang="zh-CN" altLang="en-US" sz="2220" b="1" dirty="0">
                <a:solidFill>
                  <a:srgbClr val="C00000"/>
                </a:solidFill>
              </a:endParaRPr>
            </a:p>
          </p:txBody>
        </p:sp>
      </p:grpSp>
      <p:grpSp>
        <p:nvGrpSpPr>
          <p:cNvPr id="4" name="组合 3">
            <a:extLst>
              <a:ext uri="{FF2B5EF4-FFF2-40B4-BE49-F238E27FC236}">
                <a16:creationId xmlns:a16="http://schemas.microsoft.com/office/drawing/2014/main" xmlns="" id="{01F7FDB6-0E8B-4ED3-A08D-C4839FDB9EE6}"/>
              </a:ext>
            </a:extLst>
          </p:cNvPr>
          <p:cNvGrpSpPr/>
          <p:nvPr/>
        </p:nvGrpSpPr>
        <p:grpSpPr>
          <a:xfrm>
            <a:off x="1100779" y="2310735"/>
            <a:ext cx="3806114" cy="3799203"/>
            <a:chOff x="1100779" y="2310735"/>
            <a:chExt cx="3806114" cy="3799203"/>
          </a:xfrm>
        </p:grpSpPr>
        <p:grpSp>
          <p:nvGrpSpPr>
            <p:cNvPr id="3" name="组合 2"/>
            <p:cNvGrpSpPr/>
            <p:nvPr/>
          </p:nvGrpSpPr>
          <p:grpSpPr>
            <a:xfrm>
              <a:off x="1185312" y="2310735"/>
              <a:ext cx="3704741" cy="3799203"/>
              <a:chOff x="1808163" y="2120900"/>
              <a:chExt cx="3113087" cy="3192463"/>
            </a:xfrm>
          </p:grpSpPr>
          <p:sp>
            <p:nvSpPr>
              <p:cNvPr id="43" name="任意多边形 6"/>
              <p:cNvSpPr/>
              <p:nvPr/>
            </p:nvSpPr>
            <p:spPr bwMode="auto">
              <a:xfrm rot="2700000">
                <a:off x="1917700" y="2236788"/>
                <a:ext cx="2908300" cy="2908300"/>
              </a:xfrm>
              <a:custGeom>
                <a:avLst/>
                <a:gdLst>
                  <a:gd name="T0" fmla="*/ 2765529 w 2907621"/>
                  <a:gd name="T1" fmla="*/ 2360947 h 2907623"/>
                  <a:gd name="T2" fmla="*/ 2908980 w 2907621"/>
                  <a:gd name="T3" fmla="*/ 2217497 h 2907623"/>
                  <a:gd name="T4" fmla="*/ 2731101 w 2907621"/>
                  <a:gd name="T5" fmla="*/ 2389793 h 2907623"/>
                  <a:gd name="T6" fmla="*/ 2689163 w 2907621"/>
                  <a:gd name="T7" fmla="*/ 2412657 h 2907623"/>
                  <a:gd name="T8" fmla="*/ 2693236 w 2907621"/>
                  <a:gd name="T9" fmla="*/ 2411552 h 2907623"/>
                  <a:gd name="T10" fmla="*/ 2604085 w 2907621"/>
                  <a:gd name="T11" fmla="*/ 2433319 h 2907623"/>
                  <a:gd name="T12" fmla="*/ 2611035 w 2907621"/>
                  <a:gd name="T13" fmla="*/ 2433820 h 2907623"/>
                  <a:gd name="T14" fmla="*/ 2520021 w 2907621"/>
                  <a:gd name="T15" fmla="*/ 2424863 h 2907623"/>
                  <a:gd name="T16" fmla="*/ 2526635 w 2907621"/>
                  <a:gd name="T17" fmla="*/ 2427748 h 2907623"/>
                  <a:gd name="T18" fmla="*/ 2447734 w 2907621"/>
                  <a:gd name="T19" fmla="*/ 2393334 h 2907623"/>
                  <a:gd name="T20" fmla="*/ 2447736 w 2907621"/>
                  <a:gd name="T21" fmla="*/ 2393336 h 2907623"/>
                  <a:gd name="T22" fmla="*/ 1541370 w 2907621"/>
                  <a:gd name="T23" fmla="*/ 1264867 h 2907623"/>
                  <a:gd name="T24" fmla="*/ 1545444 w 2907621"/>
                  <a:gd name="T25" fmla="*/ 1263764 h 2907623"/>
                  <a:gd name="T26" fmla="*/ 1456295 w 2907621"/>
                  <a:gd name="T27" fmla="*/ 1285531 h 2907623"/>
                  <a:gd name="T28" fmla="*/ 1463244 w 2907621"/>
                  <a:gd name="T29" fmla="*/ 1286031 h 2907623"/>
                  <a:gd name="T30" fmla="*/ 1372231 w 2907621"/>
                  <a:gd name="T31" fmla="*/ 1277074 h 2907623"/>
                  <a:gd name="T32" fmla="*/ 1378843 w 2907621"/>
                  <a:gd name="T33" fmla="*/ 1279957 h 2907623"/>
                  <a:gd name="T34" fmla="*/ 2332604 w 2907621"/>
                  <a:gd name="T35" fmla="*/ 140849 h 2907623"/>
                  <a:gd name="T36" fmla="*/ 2332606 w 2907621"/>
                  <a:gd name="T37" fmla="*/ 498293 h 2907623"/>
                  <a:gd name="T38" fmla="*/ 1583311 w 2907621"/>
                  <a:gd name="T39" fmla="*/ 1242004 h 2907623"/>
                  <a:gd name="T40" fmla="*/ 1617739 w 2907621"/>
                  <a:gd name="T41" fmla="*/ 1213158 h 2907623"/>
                  <a:gd name="T42" fmla="*/ 2332604 w 2907621"/>
                  <a:gd name="T43" fmla="*/ 140849 h 2907623"/>
                  <a:gd name="T44" fmla="*/ 404556 w 2907621"/>
                  <a:gd name="T45" fmla="*/ 2398249 h 2907623"/>
                  <a:gd name="T46" fmla="*/ 0 w 2907621"/>
                  <a:gd name="T47" fmla="*/ 0 h 2907623"/>
                  <a:gd name="T48" fmla="*/ 545428 w 2907621"/>
                  <a:gd name="T49" fmla="*/ 140850 h 2907623"/>
                  <a:gd name="T50" fmla="*/ 1260295 w 2907621"/>
                  <a:gd name="T51" fmla="*/ 1213158 h 2907623"/>
                  <a:gd name="T52" fmla="*/ 1260303 w 2907621"/>
                  <a:gd name="T53" fmla="*/ 1213165 h 2907623"/>
                  <a:gd name="T54" fmla="*/ 1656781 w 2907621"/>
                  <a:gd name="T55" fmla="*/ 1252199 h 2907623"/>
                  <a:gd name="T56" fmla="*/ 2371649 w 2907621"/>
                  <a:gd name="T57" fmla="*/ 179890 h 2907623"/>
                  <a:gd name="T58" fmla="*/ 2908980 w 2907621"/>
                  <a:gd name="T59" fmla="*/ 0 h 2907623"/>
                  <a:gd name="T60" fmla="*/ 2804572 w 2907621"/>
                  <a:gd name="T61" fmla="*/ 612814 h 2907623"/>
                  <a:gd name="T62" fmla="*/ 2765529 w 2907621"/>
                  <a:gd name="T63" fmla="*/ 573773 h 2907623"/>
                  <a:gd name="T64" fmla="*/ 1693218 w 2907621"/>
                  <a:gd name="T65" fmla="*/ 1288637 h 2907623"/>
                  <a:gd name="T66" fmla="*/ 2408085 w 2907621"/>
                  <a:gd name="T67" fmla="*/ 2360947 h 2907623"/>
                  <a:gd name="T68" fmla="*/ 2408093 w 2907621"/>
                  <a:gd name="T69" fmla="*/ 2360953 h 2907623"/>
                  <a:gd name="T70" fmla="*/ 2804572 w 2907621"/>
                  <a:gd name="T71" fmla="*/ 2399988 h 2907623"/>
                  <a:gd name="T72" fmla="*/ 2908980 w 2907621"/>
                  <a:gd name="T73" fmla="*/ 2908978 h 2907623"/>
                  <a:gd name="T74" fmla="*/ 2389867 w 2907621"/>
                  <a:gd name="T75" fmla="*/ 2814692 h 2907623"/>
                  <a:gd name="T76" fmla="*/ 2350826 w 2907621"/>
                  <a:gd name="T77" fmla="*/ 2418208 h 2907623"/>
                  <a:gd name="T78" fmla="*/ 1278514 w 2907621"/>
                  <a:gd name="T79" fmla="*/ 1703341 h 2907623"/>
                  <a:gd name="T80" fmla="*/ 563648 w 2907621"/>
                  <a:gd name="T81" fmla="*/ 2775649 h 2907623"/>
                  <a:gd name="T82" fmla="*/ 0 w 2907621"/>
                  <a:gd name="T83" fmla="*/ 2908978 h 2907623"/>
                  <a:gd name="T84" fmla="*/ 130724 w 2907621"/>
                  <a:gd name="T85" fmla="*/ 2342726 h 2907623"/>
                  <a:gd name="T86" fmla="*/ 527209 w 2907621"/>
                  <a:gd name="T87" fmla="*/ 2381767 h 2907623"/>
                  <a:gd name="T88" fmla="*/ 1242075 w 2907621"/>
                  <a:gd name="T89" fmla="*/ 1309459 h 2907623"/>
                  <a:gd name="T90" fmla="*/ 488168 w 2907621"/>
                  <a:gd name="T91" fmla="*/ 555553 h 2907623"/>
                  <a:gd name="T92" fmla="*/ 0 w 2907621"/>
                  <a:gd name="T93" fmla="*/ 686277 h 2907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907621"/>
                  <a:gd name="T142" fmla="*/ 0 h 2907623"/>
                  <a:gd name="T143" fmla="*/ 2907621 w 2907621"/>
                  <a:gd name="T144" fmla="*/ 2907623 h 2907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907621" h="2907623">
                    <a:moveTo>
                      <a:pt x="2726838" y="2390397"/>
                    </a:moveTo>
                    <a:lnTo>
                      <a:pt x="2764237" y="2359847"/>
                    </a:lnTo>
                    <a:lnTo>
                      <a:pt x="2907621" y="2216464"/>
                    </a:lnTo>
                    <a:lnTo>
                      <a:pt x="2907621" y="2216465"/>
                    </a:lnTo>
                    <a:lnTo>
                      <a:pt x="2764238" y="2359848"/>
                    </a:lnTo>
                    <a:cubicBezTo>
                      <a:pt x="2753447" y="2370638"/>
                      <a:pt x="2741923" y="2380249"/>
                      <a:pt x="2729826" y="2388680"/>
                    </a:cubicBezTo>
                    <a:lnTo>
                      <a:pt x="2726838" y="2390397"/>
                    </a:lnTo>
                    <a:close/>
                    <a:moveTo>
                      <a:pt x="2687906" y="2411533"/>
                    </a:moveTo>
                    <a:lnTo>
                      <a:pt x="2713444" y="2398093"/>
                    </a:lnTo>
                    <a:lnTo>
                      <a:pt x="2691977" y="2410430"/>
                    </a:lnTo>
                    <a:lnTo>
                      <a:pt x="2687906" y="2411533"/>
                    </a:lnTo>
                    <a:close/>
                    <a:moveTo>
                      <a:pt x="2602869" y="2432186"/>
                    </a:moveTo>
                    <a:lnTo>
                      <a:pt x="2616474" y="2430883"/>
                    </a:lnTo>
                    <a:lnTo>
                      <a:pt x="2609815" y="2432686"/>
                    </a:lnTo>
                    <a:lnTo>
                      <a:pt x="2602869" y="2432186"/>
                    </a:lnTo>
                    <a:close/>
                    <a:moveTo>
                      <a:pt x="2518844" y="2423734"/>
                    </a:moveTo>
                    <a:lnTo>
                      <a:pt x="2529572" y="2426913"/>
                    </a:lnTo>
                    <a:lnTo>
                      <a:pt x="2525454" y="2426617"/>
                    </a:lnTo>
                    <a:lnTo>
                      <a:pt x="2518844" y="2423734"/>
                    </a:lnTo>
                    <a:close/>
                    <a:moveTo>
                      <a:pt x="2446592" y="2392220"/>
                    </a:moveTo>
                    <a:lnTo>
                      <a:pt x="2446596" y="2392222"/>
                    </a:lnTo>
                    <a:lnTo>
                      <a:pt x="2446593" y="2392221"/>
                    </a:lnTo>
                    <a:lnTo>
                      <a:pt x="2446592" y="2392220"/>
                    </a:lnTo>
                    <a:close/>
                    <a:moveTo>
                      <a:pt x="1540650" y="1264278"/>
                    </a:moveTo>
                    <a:lnTo>
                      <a:pt x="1566190" y="1250839"/>
                    </a:lnTo>
                    <a:lnTo>
                      <a:pt x="1544722" y="1263175"/>
                    </a:lnTo>
                    <a:lnTo>
                      <a:pt x="1540650" y="1264278"/>
                    </a:lnTo>
                    <a:close/>
                    <a:moveTo>
                      <a:pt x="1455614" y="1284932"/>
                    </a:moveTo>
                    <a:lnTo>
                      <a:pt x="1469219" y="1283628"/>
                    </a:lnTo>
                    <a:lnTo>
                      <a:pt x="1462560" y="1285432"/>
                    </a:lnTo>
                    <a:lnTo>
                      <a:pt x="1455614" y="1284932"/>
                    </a:lnTo>
                    <a:close/>
                    <a:moveTo>
                      <a:pt x="1371590" y="1276479"/>
                    </a:moveTo>
                    <a:lnTo>
                      <a:pt x="1382316" y="1279658"/>
                    </a:lnTo>
                    <a:lnTo>
                      <a:pt x="1378199" y="1279361"/>
                    </a:lnTo>
                    <a:lnTo>
                      <a:pt x="1371590" y="1276479"/>
                    </a:lnTo>
                    <a:close/>
                    <a:moveTo>
                      <a:pt x="2331515" y="140783"/>
                    </a:moveTo>
                    <a:lnTo>
                      <a:pt x="2331516" y="140784"/>
                    </a:lnTo>
                    <a:cubicBezTo>
                      <a:pt x="2430175" y="239443"/>
                      <a:pt x="2430175" y="399401"/>
                      <a:pt x="2331516" y="498061"/>
                    </a:cubicBezTo>
                    <a:lnTo>
                      <a:pt x="1616983" y="1212593"/>
                    </a:lnTo>
                    <a:cubicBezTo>
                      <a:pt x="1606193" y="1223384"/>
                      <a:pt x="1594668" y="1232995"/>
                      <a:pt x="1582571" y="1241425"/>
                    </a:cubicBezTo>
                    <a:lnTo>
                      <a:pt x="1579583" y="1243142"/>
                    </a:lnTo>
                    <a:lnTo>
                      <a:pt x="1616983" y="1212593"/>
                    </a:lnTo>
                    <a:lnTo>
                      <a:pt x="2331515" y="498060"/>
                    </a:lnTo>
                    <a:cubicBezTo>
                      <a:pt x="2430174" y="399401"/>
                      <a:pt x="2430174" y="239442"/>
                      <a:pt x="2331515" y="140783"/>
                    </a:cubicBezTo>
                    <a:close/>
                    <a:moveTo>
                      <a:pt x="130662" y="2341636"/>
                    </a:moveTo>
                    <a:cubicBezTo>
                      <a:pt x="204657" y="2415630"/>
                      <a:pt x="313133" y="2434128"/>
                      <a:pt x="404367" y="2397132"/>
                    </a:cubicBezTo>
                    <a:cubicBezTo>
                      <a:pt x="313132" y="2434129"/>
                      <a:pt x="204657" y="2415630"/>
                      <a:pt x="130662" y="2341636"/>
                    </a:cubicBezTo>
                    <a:close/>
                    <a:moveTo>
                      <a:pt x="0" y="0"/>
                    </a:moveTo>
                    <a:lnTo>
                      <a:pt x="685957" y="0"/>
                    </a:lnTo>
                    <a:lnTo>
                      <a:pt x="545173" y="140784"/>
                    </a:lnTo>
                    <a:cubicBezTo>
                      <a:pt x="446514" y="239443"/>
                      <a:pt x="446514" y="399401"/>
                      <a:pt x="545173" y="498061"/>
                    </a:cubicBezTo>
                    <a:lnTo>
                      <a:pt x="1259706" y="1212593"/>
                    </a:lnTo>
                    <a:lnTo>
                      <a:pt x="1273873" y="1224165"/>
                    </a:lnTo>
                    <a:lnTo>
                      <a:pt x="1259714" y="1212600"/>
                    </a:lnTo>
                    <a:lnTo>
                      <a:pt x="1298730" y="1251616"/>
                    </a:lnTo>
                    <a:cubicBezTo>
                      <a:pt x="1397389" y="1350275"/>
                      <a:pt x="1557348" y="1350275"/>
                      <a:pt x="1656007" y="1251616"/>
                    </a:cubicBezTo>
                    <a:lnTo>
                      <a:pt x="2370540" y="537083"/>
                    </a:lnTo>
                    <a:cubicBezTo>
                      <a:pt x="2469199" y="438424"/>
                      <a:pt x="2469199" y="278465"/>
                      <a:pt x="2370540" y="179806"/>
                    </a:cubicBezTo>
                    <a:lnTo>
                      <a:pt x="2190734" y="0"/>
                    </a:lnTo>
                    <a:lnTo>
                      <a:pt x="2907621" y="0"/>
                    </a:lnTo>
                    <a:lnTo>
                      <a:pt x="2907621" y="716887"/>
                    </a:lnTo>
                    <a:lnTo>
                      <a:pt x="2803262" y="612528"/>
                    </a:lnTo>
                    <a:lnTo>
                      <a:pt x="2803254" y="612521"/>
                    </a:lnTo>
                    <a:lnTo>
                      <a:pt x="2764237" y="573505"/>
                    </a:lnTo>
                    <a:cubicBezTo>
                      <a:pt x="2665578" y="474846"/>
                      <a:pt x="2505619" y="474846"/>
                      <a:pt x="2406960" y="573505"/>
                    </a:cubicBezTo>
                    <a:lnTo>
                      <a:pt x="1692427" y="1288037"/>
                    </a:lnTo>
                    <a:cubicBezTo>
                      <a:pt x="1593768" y="1386697"/>
                      <a:pt x="1593768" y="1546655"/>
                      <a:pt x="1692427" y="1645314"/>
                    </a:cubicBezTo>
                    <a:lnTo>
                      <a:pt x="2406960" y="2359847"/>
                    </a:lnTo>
                    <a:lnTo>
                      <a:pt x="2425865" y="2375290"/>
                    </a:lnTo>
                    <a:lnTo>
                      <a:pt x="2406969" y="2359854"/>
                    </a:lnTo>
                    <a:lnTo>
                      <a:pt x="2445985" y="2398870"/>
                    </a:lnTo>
                    <a:cubicBezTo>
                      <a:pt x="2544644" y="2497530"/>
                      <a:pt x="2704603" y="2497530"/>
                      <a:pt x="2803262" y="2398870"/>
                    </a:cubicBezTo>
                    <a:lnTo>
                      <a:pt x="2907621" y="2294511"/>
                    </a:lnTo>
                    <a:lnTo>
                      <a:pt x="2907621" y="2907623"/>
                    </a:lnTo>
                    <a:lnTo>
                      <a:pt x="2294508" y="2907623"/>
                    </a:lnTo>
                    <a:lnTo>
                      <a:pt x="2388750" y="2813381"/>
                    </a:lnTo>
                    <a:cubicBezTo>
                      <a:pt x="2487409" y="2714722"/>
                      <a:pt x="2487409" y="2554763"/>
                      <a:pt x="2388750" y="2456104"/>
                    </a:cubicBezTo>
                    <a:lnTo>
                      <a:pt x="2349727" y="2417081"/>
                    </a:lnTo>
                    <a:lnTo>
                      <a:pt x="1635194" y="1702548"/>
                    </a:lnTo>
                    <a:cubicBezTo>
                      <a:pt x="1536535" y="1603889"/>
                      <a:pt x="1376576" y="1603889"/>
                      <a:pt x="1277917" y="1702548"/>
                    </a:cubicBezTo>
                    <a:lnTo>
                      <a:pt x="563384" y="2417081"/>
                    </a:lnTo>
                    <a:cubicBezTo>
                      <a:pt x="464725" y="2515740"/>
                      <a:pt x="464725" y="2675698"/>
                      <a:pt x="563384" y="2774357"/>
                    </a:cubicBezTo>
                    <a:lnTo>
                      <a:pt x="696650" y="2907623"/>
                    </a:lnTo>
                    <a:lnTo>
                      <a:pt x="0" y="2907623"/>
                    </a:lnTo>
                    <a:lnTo>
                      <a:pt x="0" y="2210973"/>
                    </a:lnTo>
                    <a:lnTo>
                      <a:pt x="130662" y="2341636"/>
                    </a:lnTo>
                    <a:lnTo>
                      <a:pt x="169686" y="2380659"/>
                    </a:lnTo>
                    <a:cubicBezTo>
                      <a:pt x="268345" y="2479318"/>
                      <a:pt x="428303" y="2479318"/>
                      <a:pt x="526963" y="2380659"/>
                    </a:cubicBezTo>
                    <a:lnTo>
                      <a:pt x="1241495" y="1666126"/>
                    </a:lnTo>
                    <a:cubicBezTo>
                      <a:pt x="1340154" y="1567467"/>
                      <a:pt x="1340154" y="1407508"/>
                      <a:pt x="1241495" y="1308849"/>
                    </a:cubicBezTo>
                    <a:lnTo>
                      <a:pt x="1202472" y="1269826"/>
                    </a:lnTo>
                    <a:lnTo>
                      <a:pt x="487940" y="555294"/>
                    </a:lnTo>
                    <a:cubicBezTo>
                      <a:pt x="389281" y="456635"/>
                      <a:pt x="229322" y="456635"/>
                      <a:pt x="130663" y="555294"/>
                    </a:cubicBezTo>
                    <a:lnTo>
                      <a:pt x="0" y="685957"/>
                    </a:lnTo>
                    <a:lnTo>
                      <a:pt x="0"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44" name="Rounded Rectangle 22"/>
              <p:cNvSpPr>
                <a:spLocks noChangeArrowheads="1"/>
              </p:cNvSpPr>
              <p:nvPr/>
            </p:nvSpPr>
            <p:spPr bwMode="auto">
              <a:xfrm>
                <a:off x="3405188" y="3743325"/>
                <a:ext cx="1516062" cy="1516063"/>
              </a:xfrm>
              <a:prstGeom prst="roundRect">
                <a:avLst>
                  <a:gd name="adj" fmla="val 16667"/>
                </a:avLst>
              </a:prstGeom>
              <a:noFill/>
              <a:ln w="9525">
                <a:noFill/>
                <a:round/>
              </a:ln>
            </p:spPr>
            <p:txBody>
              <a:bodyPr anchor="ctr"/>
              <a:lstStyle/>
              <a:p>
                <a:pPr algn="ctr" eaLnBrk="1" hangingPunct="1"/>
                <a:endParaRPr lang="id-ID" altLang="en-US" sz="1351" dirty="0">
                  <a:ea typeface="微软雅黑" panose="020B0503020204020204" pitchFamily="34" charset="-122"/>
                </a:endParaRPr>
              </a:p>
            </p:txBody>
          </p:sp>
          <p:sp>
            <p:nvSpPr>
              <p:cNvPr id="45" name="Rounded Rectangle 7"/>
              <p:cNvSpPr>
                <a:spLocks noChangeArrowheads="1"/>
              </p:cNvSpPr>
              <p:nvPr/>
            </p:nvSpPr>
            <p:spPr bwMode="auto">
              <a:xfrm>
                <a:off x="1808163" y="2120900"/>
                <a:ext cx="1516062" cy="1516063"/>
              </a:xfrm>
              <a:prstGeom prst="roundRect">
                <a:avLst>
                  <a:gd name="adj" fmla="val 16667"/>
                </a:avLst>
              </a:prstGeom>
              <a:noFill/>
              <a:ln w="9525">
                <a:noFill/>
                <a:round/>
              </a:ln>
            </p:spPr>
            <p:txBody>
              <a:bodyPr anchor="ctr"/>
              <a:lstStyle/>
              <a:p>
                <a:pPr algn="ctr" eaLnBrk="1" hangingPunct="1"/>
                <a:endParaRPr lang="id-ID" altLang="en-US" sz="1351" dirty="0">
                  <a:solidFill>
                    <a:srgbClr val="FFFFFF"/>
                  </a:solidFill>
                  <a:ea typeface="微软雅黑" panose="020B0503020204020204" pitchFamily="34" charset="-122"/>
                </a:endParaRPr>
              </a:p>
            </p:txBody>
          </p:sp>
          <p:sp>
            <p:nvSpPr>
              <p:cNvPr id="46" name="Rounded Rectangle 12"/>
              <p:cNvSpPr>
                <a:spLocks noChangeArrowheads="1"/>
              </p:cNvSpPr>
              <p:nvPr/>
            </p:nvSpPr>
            <p:spPr bwMode="auto">
              <a:xfrm>
                <a:off x="3405188" y="2120900"/>
                <a:ext cx="1516062" cy="1516063"/>
              </a:xfrm>
              <a:prstGeom prst="roundRect">
                <a:avLst>
                  <a:gd name="adj" fmla="val 16667"/>
                </a:avLst>
              </a:prstGeom>
              <a:noFill/>
              <a:ln w="9525">
                <a:noFill/>
                <a:round/>
              </a:ln>
            </p:spPr>
            <p:txBody>
              <a:bodyPr anchor="ctr"/>
              <a:lstStyle/>
              <a:p>
                <a:pPr algn="ctr" eaLnBrk="1" hangingPunct="1"/>
                <a:endParaRPr lang="id-ID" altLang="en-US" sz="1351" dirty="0">
                  <a:solidFill>
                    <a:srgbClr val="FFFFFF"/>
                  </a:solidFill>
                  <a:ea typeface="微软雅黑" panose="020B0503020204020204" pitchFamily="34" charset="-122"/>
                </a:endParaRPr>
              </a:p>
            </p:txBody>
          </p:sp>
          <p:sp>
            <p:nvSpPr>
              <p:cNvPr id="47" name="Rounded Rectangle 17"/>
              <p:cNvSpPr>
                <a:spLocks noChangeArrowheads="1"/>
              </p:cNvSpPr>
              <p:nvPr/>
            </p:nvSpPr>
            <p:spPr bwMode="auto">
              <a:xfrm>
                <a:off x="1808163" y="3743325"/>
                <a:ext cx="1516062" cy="1516063"/>
              </a:xfrm>
              <a:prstGeom prst="roundRect">
                <a:avLst>
                  <a:gd name="adj" fmla="val 16667"/>
                </a:avLst>
              </a:prstGeom>
              <a:noFill/>
              <a:ln w="9525">
                <a:noFill/>
                <a:round/>
              </a:ln>
            </p:spPr>
            <p:txBody>
              <a:bodyPr anchor="ctr"/>
              <a:lstStyle/>
              <a:p>
                <a:pPr algn="ctr" eaLnBrk="1" hangingPunct="1"/>
                <a:endParaRPr lang="id-ID" altLang="en-US" sz="1351" dirty="0">
                  <a:ea typeface="微软雅黑" panose="020B0503020204020204" pitchFamily="34" charset="-122"/>
                </a:endParaRPr>
              </a:p>
            </p:txBody>
          </p:sp>
          <p:sp>
            <p:nvSpPr>
              <p:cNvPr id="48" name="任意多边形 11"/>
              <p:cNvSpPr/>
              <p:nvPr/>
            </p:nvSpPr>
            <p:spPr bwMode="auto">
              <a:xfrm>
                <a:off x="1808163" y="3382963"/>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50" name="任意多边形 13"/>
              <p:cNvSpPr/>
              <p:nvPr/>
            </p:nvSpPr>
            <p:spPr bwMode="auto">
              <a:xfrm>
                <a:off x="3405188" y="2428875"/>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6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39"/>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52" name="任意多边形 15"/>
              <p:cNvSpPr/>
              <p:nvPr/>
            </p:nvSpPr>
            <p:spPr bwMode="auto">
              <a:xfrm>
                <a:off x="1808163" y="5005388"/>
                <a:ext cx="1516062" cy="307975"/>
              </a:xfrm>
              <a:custGeom>
                <a:avLst/>
                <a:gdLst>
                  <a:gd name="T0" fmla="*/ 0 w 1515768"/>
                  <a:gd name="T1" fmla="*/ 0 h 307820"/>
                  <a:gd name="T2" fmla="*/ 252731 w 1515768"/>
                  <a:gd name="T3" fmla="*/ 252887 h 307820"/>
                  <a:gd name="T4" fmla="*/ 1263625 w 1515768"/>
                  <a:gd name="T5" fmla="*/ 252887 h 307820"/>
                  <a:gd name="T6" fmla="*/ 1516356 w 1515768"/>
                  <a:gd name="T7" fmla="*/ 0 h 307820"/>
                  <a:gd name="T8" fmla="*/ 1516356 w 1515768"/>
                  <a:gd name="T9" fmla="*/ 55243 h 307820"/>
                  <a:gd name="T10" fmla="*/ 1263625 w 1515768"/>
                  <a:gd name="T11" fmla="*/ 308130 h 307820"/>
                  <a:gd name="T12" fmla="*/ 252731 w 1515768"/>
                  <a:gd name="T13" fmla="*/ 308130 h 307820"/>
                  <a:gd name="T14" fmla="*/ 0 w 1515768"/>
                  <a:gd name="T15" fmla="*/ 55243 h 307820"/>
                  <a:gd name="T16" fmla="*/ 0 w 1515768"/>
                  <a:gd name="T17" fmla="*/ 0 h 3078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5768"/>
                  <a:gd name="T28" fmla="*/ 0 h 307820"/>
                  <a:gd name="T29" fmla="*/ 1515768 w 1515768"/>
                  <a:gd name="T30" fmla="*/ 307820 h 3078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5768" h="307820">
                    <a:moveTo>
                      <a:pt x="0" y="0"/>
                    </a:moveTo>
                    <a:cubicBezTo>
                      <a:pt x="0" y="139525"/>
                      <a:pt x="113108" y="252633"/>
                      <a:pt x="252633" y="252633"/>
                    </a:cubicBezTo>
                    <a:lnTo>
                      <a:pt x="1263135" y="252633"/>
                    </a:lnTo>
                    <a:cubicBezTo>
                      <a:pt x="1402660" y="252633"/>
                      <a:pt x="1515768" y="139525"/>
                      <a:pt x="1515768" y="0"/>
                    </a:cubicBezTo>
                    <a:lnTo>
                      <a:pt x="1515768" y="55187"/>
                    </a:lnTo>
                    <a:cubicBezTo>
                      <a:pt x="1515768" y="194712"/>
                      <a:pt x="1402660" y="307820"/>
                      <a:pt x="1263135" y="307820"/>
                    </a:cubicBezTo>
                    <a:lnTo>
                      <a:pt x="252633" y="307820"/>
                    </a:lnTo>
                    <a:cubicBezTo>
                      <a:pt x="113108" y="307820"/>
                      <a:pt x="0" y="194712"/>
                      <a:pt x="0" y="55187"/>
                    </a:cubicBezTo>
                    <a:lnTo>
                      <a:pt x="0"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sp>
            <p:nvSpPr>
              <p:cNvPr id="54" name="任意多边形 17"/>
              <p:cNvSpPr/>
              <p:nvPr/>
            </p:nvSpPr>
            <p:spPr bwMode="auto">
              <a:xfrm>
                <a:off x="3405188" y="4051300"/>
                <a:ext cx="1516062" cy="1262063"/>
              </a:xfrm>
              <a:custGeom>
                <a:avLst/>
                <a:gdLst>
                  <a:gd name="T0" fmla="*/ 1516355 w 1515768"/>
                  <a:gd name="T1" fmla="*/ 0 h 1263145"/>
                  <a:gd name="T2" fmla="*/ 1516356 w 1515768"/>
                  <a:gd name="T3" fmla="*/ 10 h 1263145"/>
                  <a:gd name="T4" fmla="*/ 1516356 w 1515768"/>
                  <a:gd name="T5" fmla="*/ 1008781 h 1263145"/>
                  <a:gd name="T6" fmla="*/ 1263625 w 1515768"/>
                  <a:gd name="T7" fmla="*/ 1260982 h 1263145"/>
                  <a:gd name="T8" fmla="*/ 252731 w 1515768"/>
                  <a:gd name="T9" fmla="*/ 1260982 h 1263145"/>
                  <a:gd name="T10" fmla="*/ 0 w 1515768"/>
                  <a:gd name="T11" fmla="*/ 1008781 h 1263145"/>
                  <a:gd name="T12" fmla="*/ 0 w 1515768"/>
                  <a:gd name="T13" fmla="*/ 953699 h 1263145"/>
                  <a:gd name="T14" fmla="*/ 5134 w 1515768"/>
                  <a:gd name="T15" fmla="*/ 1004517 h 1263145"/>
                  <a:gd name="T16" fmla="*/ 252730 w 1515768"/>
                  <a:gd name="T17" fmla="*/ 1205889 h 1263145"/>
                  <a:gd name="T18" fmla="*/ 1263624 w 1515768"/>
                  <a:gd name="T19" fmla="*/ 1205889 h 1263145"/>
                  <a:gd name="T20" fmla="*/ 1516355 w 1515768"/>
                  <a:gd name="T21" fmla="*/ 953689 h 1263145"/>
                  <a:gd name="T22" fmla="*/ 1516355 w 1515768"/>
                  <a:gd name="T23" fmla="*/ 0 h 126314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15768"/>
                  <a:gd name="T37" fmla="*/ 0 h 1263145"/>
                  <a:gd name="T38" fmla="*/ 1515768 w 1515768"/>
                  <a:gd name="T39" fmla="*/ 1263145 h 126314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15768" h="1263145">
                    <a:moveTo>
                      <a:pt x="1515767" y="0"/>
                    </a:moveTo>
                    <a:lnTo>
                      <a:pt x="1515768" y="10"/>
                    </a:lnTo>
                    <a:lnTo>
                      <a:pt x="1515768" y="1010512"/>
                    </a:lnTo>
                    <a:cubicBezTo>
                      <a:pt x="1515768" y="1150037"/>
                      <a:pt x="1402660" y="1263145"/>
                      <a:pt x="1263135" y="1263145"/>
                    </a:cubicBezTo>
                    <a:lnTo>
                      <a:pt x="252633" y="1263145"/>
                    </a:lnTo>
                    <a:cubicBezTo>
                      <a:pt x="113108" y="1263145"/>
                      <a:pt x="0" y="1150037"/>
                      <a:pt x="0" y="1010512"/>
                    </a:cubicBezTo>
                    <a:lnTo>
                      <a:pt x="0" y="955335"/>
                    </a:lnTo>
                    <a:lnTo>
                      <a:pt x="5132" y="1006240"/>
                    </a:lnTo>
                    <a:cubicBezTo>
                      <a:pt x="28689" y="1121360"/>
                      <a:pt x="130548" y="1207958"/>
                      <a:pt x="252632" y="1207958"/>
                    </a:cubicBezTo>
                    <a:lnTo>
                      <a:pt x="1263134" y="1207958"/>
                    </a:lnTo>
                    <a:cubicBezTo>
                      <a:pt x="1402659" y="1207958"/>
                      <a:pt x="1515767" y="1094850"/>
                      <a:pt x="1515767" y="955325"/>
                    </a:cubicBezTo>
                    <a:lnTo>
                      <a:pt x="1515767" y="0"/>
                    </a:lnTo>
                    <a:close/>
                  </a:path>
                </a:pathLst>
              </a:custGeom>
              <a:solidFill>
                <a:srgbClr val="C00000"/>
              </a:solidFill>
              <a:ln w="9525">
                <a:noFill/>
                <a:round/>
              </a:ln>
            </p:spPr>
            <p:txBody>
              <a:bodyPr anchor="ctr"/>
              <a:lstStyle/>
              <a:p>
                <a:endParaRPr lang="zh-CN" altLang="en-US" sz="1351" dirty="0">
                  <a:ea typeface="微软雅黑" panose="020B0503020204020204" pitchFamily="34" charset="-122"/>
                </a:endParaRPr>
              </a:p>
            </p:txBody>
          </p:sp>
        </p:grpSp>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154129" y="2373478"/>
              <a:ext cx="1752763" cy="1649215"/>
            </a:xfrm>
            <a:prstGeom prst="round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4064" y="2331030"/>
              <a:ext cx="1686043" cy="1691663"/>
            </a:xfrm>
            <a:prstGeom prst="roundRect">
              <a:avLst/>
            </a:prstGeom>
          </p:spPr>
        </p:pic>
        <p:pic>
          <p:nvPicPr>
            <p:cNvPr id="28" name="图片 27"/>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3177046" y="4298249"/>
              <a:ext cx="1729847" cy="1652203"/>
            </a:xfrm>
            <a:prstGeom prst="roundRect">
              <a:avLst/>
            </a:prstGeom>
          </p:spPr>
        </p:pic>
        <p:pic>
          <p:nvPicPr>
            <p:cNvPr id="30" name="图片 29"/>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1100779" y="4352307"/>
              <a:ext cx="1888728" cy="1558701"/>
            </a:xfrm>
            <a:prstGeom prst="roundRect">
              <a:avLst/>
            </a:prstGeom>
          </p:spPr>
        </p:pic>
      </p:grpSp>
      <p:pic>
        <p:nvPicPr>
          <p:cNvPr id="22" name="图片 21">
            <a:extLst>
              <a:ext uri="{FF2B5EF4-FFF2-40B4-BE49-F238E27FC236}">
                <a16:creationId xmlns:a16="http://schemas.microsoft.com/office/drawing/2014/main" xmlns="" id="{5BD11368-D6C4-4393-8DBC-9155E246104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21" presetClass="entr" presetSubtype="1"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par>
                          <p:cTn id="13" fill="hold">
                            <p:stCondLst>
                              <p:cond delay="20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4" descr="http://img3.jike.com/get?name=T1s4YoB7EQ1RCvBVdK"/>
          <p:cNvPicPr>
            <a:picLocks noChangeAspect="1" noChangeArrowheads="1"/>
          </p:cNvPicPr>
          <p:nvPr/>
        </p:nvPicPr>
        <p:blipFill>
          <a:blip r:embed="rId3" cstate="email"/>
          <a:srcRect/>
          <a:stretch>
            <a:fillRect/>
          </a:stretch>
        </p:blipFill>
        <p:spPr bwMode="auto">
          <a:xfrm>
            <a:off x="7357782" y="1603943"/>
            <a:ext cx="4147984" cy="2315330"/>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7" name="矩形 36"/>
          <p:cNvSpPr>
            <a:spLocks noChangeArrowheads="1"/>
          </p:cNvSpPr>
          <p:nvPr/>
        </p:nvSpPr>
        <p:spPr bwMode="auto">
          <a:xfrm rot="2575587">
            <a:off x="3961342" y="1233549"/>
            <a:ext cx="633887" cy="633887"/>
          </a:xfrm>
          <a:prstGeom prst="rect">
            <a:avLst/>
          </a:prstGeom>
          <a:solidFill>
            <a:srgbClr val="FFECB3"/>
          </a:solidFill>
          <a:ln>
            <a:noFill/>
          </a:ln>
        </p:spPr>
        <p:txBody>
          <a:bodyPr anchor="ctr"/>
          <a:lstStyle/>
          <a:p>
            <a:pPr algn="ctr" fontAlgn="base">
              <a:spcBef>
                <a:spcPct val="0"/>
              </a:spcBef>
              <a:spcAft>
                <a:spcPct val="0"/>
              </a:spcAft>
              <a:buFont typeface="Arial" panose="020B0604020202020204" pitchFamily="34" charset="0"/>
              <a:buNone/>
            </a:pPr>
            <a:endParaRPr lang="zh-CN" altLang="zh-CN" sz="1351">
              <a:solidFill>
                <a:srgbClr val="FFFFFF"/>
              </a:solidFill>
              <a:latin typeface="宋体" panose="02010600030101010101" pitchFamily="2" charset="-122"/>
              <a:sym typeface="宋体" panose="02010600030101010101" pitchFamily="2" charset="-122"/>
            </a:endParaRPr>
          </a:p>
        </p:txBody>
      </p:sp>
      <p:cxnSp>
        <p:nvCxnSpPr>
          <p:cNvPr id="8" name="直接连接符 7"/>
          <p:cNvCxnSpPr/>
          <p:nvPr/>
        </p:nvCxnSpPr>
        <p:spPr>
          <a:xfrm>
            <a:off x="903553" y="1576770"/>
            <a:ext cx="9854939" cy="17815"/>
          </a:xfrm>
          <a:prstGeom prst="line">
            <a:avLst/>
          </a:prstGeom>
          <a:ln w="9525" cap="flat" cmpd="sng" algn="ctr">
            <a:solidFill>
              <a:schemeClr val="accent4"/>
            </a:solidFill>
            <a:prstDash val="lg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3" name="矩形 5"/>
          <p:cNvSpPr>
            <a:spLocks noChangeArrowheads="1"/>
          </p:cNvSpPr>
          <p:nvPr/>
        </p:nvSpPr>
        <p:spPr bwMode="auto">
          <a:xfrm>
            <a:off x="4179021" y="5953654"/>
            <a:ext cx="3287607" cy="101412"/>
          </a:xfrm>
          <a:prstGeom prst="rect">
            <a:avLst/>
          </a:prstGeom>
          <a:solidFill>
            <a:srgbClr val="C00000"/>
          </a:solidFill>
          <a:ln>
            <a:noFill/>
          </a:ln>
        </p:spPr>
        <p:txBody>
          <a:bodyPr anchor="ctr"/>
          <a:lstStyle/>
          <a:p>
            <a:pPr algn="ctr" fontAlgn="base">
              <a:spcBef>
                <a:spcPct val="0"/>
              </a:spcBef>
              <a:spcAft>
                <a:spcPct val="0"/>
              </a:spcAft>
              <a:buFont typeface="Arial" panose="020B0604020202020204" pitchFamily="34" charset="0"/>
              <a:buNone/>
            </a:pPr>
            <a:endParaRPr lang="zh-CN" altLang="zh-CN" sz="1351" dirty="0">
              <a:solidFill>
                <a:srgbClr val="FFFFFF"/>
              </a:solidFill>
              <a:latin typeface="宋体" panose="02010600030101010101" pitchFamily="2" charset="-122"/>
              <a:sym typeface="宋体" panose="02010600030101010101" pitchFamily="2" charset="-122"/>
            </a:endParaRPr>
          </a:p>
        </p:txBody>
      </p:sp>
      <p:sp>
        <p:nvSpPr>
          <p:cNvPr id="14" name="矩形 32"/>
          <p:cNvSpPr>
            <a:spLocks noChangeArrowheads="1"/>
          </p:cNvSpPr>
          <p:nvPr/>
        </p:nvSpPr>
        <p:spPr bwMode="auto">
          <a:xfrm>
            <a:off x="903554" y="2220923"/>
            <a:ext cx="6122628" cy="598612"/>
          </a:xfrm>
          <a:prstGeom prst="rect">
            <a:avLst/>
          </a:prstGeom>
          <a:solidFill>
            <a:srgbClr val="C00000"/>
          </a:solidFill>
          <a:ln>
            <a:noFill/>
          </a:ln>
        </p:spPr>
        <p:txBody>
          <a:bodyPr anchor="ctr"/>
          <a:lstStyle/>
          <a:p>
            <a:pPr fontAlgn="base">
              <a:spcBef>
                <a:spcPct val="0"/>
              </a:spcBef>
              <a:spcAft>
                <a:spcPct val="0"/>
              </a:spcAft>
              <a:buFont typeface="Arial" panose="020B0604020202020204" pitchFamily="34" charset="0"/>
              <a:buNone/>
            </a:pPr>
            <a:r>
              <a:rPr lang="zh-CN" altLang="en-US" sz="2400" b="1" dirty="0">
                <a:solidFill>
                  <a:srgbClr val="FFFF00"/>
                </a:solidFill>
                <a:latin typeface="微软雅黑" panose="020B0503020204020204" pitchFamily="34" charset="-122"/>
                <a:ea typeface="微软雅黑" panose="020B0503020204020204" pitchFamily="34" charset="-122"/>
              </a:rPr>
              <a:t>中华民族也没有忘却对世界做出贡献的责任。</a:t>
            </a:r>
            <a:endParaRPr lang="zh-CN" altLang="en-US" sz="2400" dirty="0">
              <a:solidFill>
                <a:schemeClr val="bg1"/>
              </a:solidFill>
              <a:latin typeface="微软雅黑" panose="020B0503020204020204" pitchFamily="34" charset="-122"/>
              <a:ea typeface="微软雅黑" panose="020B0503020204020204" pitchFamily="34" charset="-122"/>
              <a:sym typeface="Segoe UI Emoji" panose="020B0502040204020203" pitchFamily="2" charset="0"/>
            </a:endParaRPr>
          </a:p>
        </p:txBody>
      </p:sp>
      <p:cxnSp>
        <p:nvCxnSpPr>
          <p:cNvPr id="17" name="直接连接符 16"/>
          <p:cNvCxnSpPr/>
          <p:nvPr/>
        </p:nvCxnSpPr>
        <p:spPr>
          <a:xfrm>
            <a:off x="7420061" y="3858757"/>
            <a:ext cx="3579244" cy="27353"/>
          </a:xfrm>
          <a:prstGeom prst="line">
            <a:avLst/>
          </a:prstGeom>
          <a:noFill/>
          <a:ln w="38100" cap="flat" cmpd="sng" algn="ctr">
            <a:solidFill>
              <a:sysClr val="window" lastClr="FFFFFF">
                <a:lumMod val="50000"/>
              </a:sysClr>
            </a:solidFill>
            <a:prstDash val="dash"/>
            <a:miter lim="800000"/>
          </a:ln>
          <a:effectLst/>
        </p:spPr>
      </p:cxnSp>
      <p:cxnSp>
        <p:nvCxnSpPr>
          <p:cNvPr id="18" name="直接连接符 17"/>
          <p:cNvCxnSpPr/>
          <p:nvPr/>
        </p:nvCxnSpPr>
        <p:spPr>
          <a:xfrm flipH="1">
            <a:off x="846608" y="1576769"/>
            <a:ext cx="56944" cy="4596187"/>
          </a:xfrm>
          <a:prstGeom prst="line">
            <a:avLst/>
          </a:prstGeom>
          <a:noFill/>
          <a:ln w="38100" cap="flat" cmpd="sng" algn="ctr">
            <a:solidFill>
              <a:sysClr val="window" lastClr="FFFFFF">
                <a:lumMod val="50000"/>
              </a:sysClr>
            </a:solidFill>
            <a:prstDash val="dash"/>
            <a:miter lim="800000"/>
          </a:ln>
          <a:effectLst/>
        </p:spPr>
      </p:cxnSp>
      <p:cxnSp>
        <p:nvCxnSpPr>
          <p:cNvPr id="19" name="直接连接符 18"/>
          <p:cNvCxnSpPr/>
          <p:nvPr/>
        </p:nvCxnSpPr>
        <p:spPr>
          <a:xfrm>
            <a:off x="7420060" y="690880"/>
            <a:ext cx="0" cy="6167120"/>
          </a:xfrm>
          <a:prstGeom prst="line">
            <a:avLst/>
          </a:prstGeom>
          <a:noFill/>
          <a:ln w="38100" cap="flat" cmpd="sng" algn="ctr">
            <a:solidFill>
              <a:srgbClr val="FFC000"/>
            </a:solidFill>
            <a:prstDash val="dash"/>
            <a:miter lim="800000"/>
          </a:ln>
          <a:effectLst/>
        </p:spPr>
      </p:cxnSp>
      <p:cxnSp>
        <p:nvCxnSpPr>
          <p:cNvPr id="20" name="直接连接符 19"/>
          <p:cNvCxnSpPr/>
          <p:nvPr/>
        </p:nvCxnSpPr>
        <p:spPr>
          <a:xfrm>
            <a:off x="872648" y="6151093"/>
            <a:ext cx="10242765" cy="40851"/>
          </a:xfrm>
          <a:prstGeom prst="line">
            <a:avLst/>
          </a:prstGeom>
          <a:noFill/>
          <a:ln w="38100" cap="flat" cmpd="sng" algn="ctr">
            <a:solidFill>
              <a:srgbClr val="FFC000"/>
            </a:solidFill>
            <a:prstDash val="dash"/>
            <a:miter lim="800000"/>
          </a:ln>
          <a:effectLst/>
        </p:spPr>
      </p:cxnSp>
      <p:sp>
        <p:nvSpPr>
          <p:cNvPr id="21" name="矩形 1"/>
          <p:cNvSpPr>
            <a:spLocks noChangeArrowheads="1"/>
          </p:cNvSpPr>
          <p:nvPr/>
        </p:nvSpPr>
        <p:spPr bwMode="auto">
          <a:xfrm>
            <a:off x="909445" y="1584789"/>
            <a:ext cx="4628230" cy="598611"/>
          </a:xfrm>
          <a:prstGeom prst="rect">
            <a:avLst/>
          </a:prstGeom>
          <a:solidFill>
            <a:srgbClr val="C00000"/>
          </a:solidFill>
          <a:ln>
            <a:noFill/>
          </a:ln>
        </p:spPr>
        <p:txBody>
          <a:bodyPr anchor="ctr"/>
          <a:lstStyle/>
          <a:p>
            <a:pPr fontAlgn="base">
              <a:spcBef>
                <a:spcPct val="0"/>
              </a:spcBef>
              <a:spcAft>
                <a:spcPct val="0"/>
              </a:spcAft>
              <a:buFont typeface="Arial" panose="020B0604020202020204" pitchFamily="34" charset="0"/>
              <a:buNone/>
            </a:pPr>
            <a:r>
              <a:rPr lang="zh-CN" altLang="en-US" sz="2400" b="1" dirty="0">
                <a:solidFill>
                  <a:srgbClr val="FFFF00"/>
                </a:solidFill>
                <a:latin typeface="微软雅黑" panose="020B0503020204020204" pitchFamily="34" charset="-122"/>
                <a:ea typeface="微软雅黑" panose="020B0503020204020204" pitchFamily="34" charset="-122"/>
              </a:rPr>
              <a:t>即使在不发达的社会发展阶段，</a:t>
            </a:r>
            <a:endParaRPr lang="zh-CN" altLang="en-US" sz="2400" dirty="0">
              <a:solidFill>
                <a:srgbClr val="FFFFFF"/>
              </a:solidFill>
              <a:latin typeface="微软雅黑" panose="020B0503020204020204" pitchFamily="34" charset="-122"/>
              <a:ea typeface="微软雅黑" panose="020B0503020204020204" pitchFamily="34" charset="-122"/>
              <a:sym typeface="Segoe UI Emoji" panose="020B0502040204020203" pitchFamily="2" charset="0"/>
            </a:endParaRPr>
          </a:p>
        </p:txBody>
      </p:sp>
      <p:pic>
        <p:nvPicPr>
          <p:cNvPr id="28" name="Picture 6" descr="http://img1.jike.com/get?name=T1U9L3BsL41RCvBVdK"/>
          <p:cNvPicPr>
            <a:picLocks noChangeAspect="1" noChangeArrowheads="1"/>
          </p:cNvPicPr>
          <p:nvPr/>
        </p:nvPicPr>
        <p:blipFill>
          <a:blip r:embed="rId4" cstate="email"/>
          <a:srcRect/>
          <a:stretch>
            <a:fillRect/>
          </a:stretch>
        </p:blipFill>
        <p:spPr bwMode="auto">
          <a:xfrm>
            <a:off x="7418635" y="3801346"/>
            <a:ext cx="4087131" cy="2403397"/>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31" name="TextBox 15"/>
          <p:cNvSpPr txBox="1"/>
          <p:nvPr/>
        </p:nvSpPr>
        <p:spPr>
          <a:xfrm>
            <a:off x="902359" y="2946354"/>
            <a:ext cx="6399672" cy="2941318"/>
          </a:xfrm>
          <a:prstGeom prst="rect">
            <a:avLst/>
          </a:prstGeom>
          <a:noFill/>
        </p:spPr>
        <p:txBody>
          <a:bodyPr wrap="square" rtlCol="0">
            <a:spAutoFit/>
          </a:bodyPr>
          <a:lstStyle/>
          <a:p>
            <a:pPr>
              <a:lnSpc>
                <a:spcPct val="130000"/>
              </a:lnSpc>
            </a:pPr>
            <a:r>
              <a:rPr lang="en-US" altLang="zh-CN" sz="1780" dirty="0">
                <a:latin typeface="微软雅黑" panose="020B0503020204020204" pitchFamily="34" charset="-122"/>
                <a:ea typeface="微软雅黑" panose="020B0503020204020204" pitchFamily="34" charset="-122"/>
              </a:rPr>
              <a:t>1956</a:t>
            </a:r>
            <a:r>
              <a:rPr lang="zh-CN" altLang="en-US" sz="1780" dirty="0">
                <a:latin typeface="微软雅黑" panose="020B0503020204020204" pitchFamily="34" charset="-122"/>
                <a:ea typeface="微软雅黑" panose="020B0503020204020204"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pic>
        <p:nvPicPr>
          <p:cNvPr id="16" name="图片 15">
            <a:extLst>
              <a:ext uri="{FF2B5EF4-FFF2-40B4-BE49-F238E27FC236}">
                <a16:creationId xmlns:a16="http://schemas.microsoft.com/office/drawing/2014/main" xmlns="" id="{A99A1951-F2A6-476D-BBF9-0E1AEEF4646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2" presetClass="entr" presetSubtype="2"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1000"/>
                                        <p:tgtEl>
                                          <p:spTgt spid="20"/>
                                        </p:tgtEl>
                                      </p:cBhvr>
                                    </p:animEffect>
                                    <p:anim calcmode="lin" valueType="num">
                                      <p:cBhvr>
                                        <p:cTn id="69" dur="1000" fill="hold"/>
                                        <p:tgtEl>
                                          <p:spTgt spid="20"/>
                                        </p:tgtEl>
                                        <p:attrNameLst>
                                          <p:attrName>ppt_x</p:attrName>
                                        </p:attrNameLst>
                                      </p:cBhvr>
                                      <p:tavLst>
                                        <p:tav tm="0">
                                          <p:val>
                                            <p:strVal val="#ppt_x"/>
                                          </p:val>
                                        </p:tav>
                                        <p:tav tm="100000">
                                          <p:val>
                                            <p:strVal val="#ppt_x"/>
                                          </p:val>
                                        </p:tav>
                                      </p:tavLst>
                                    </p:anim>
                                    <p:anim calcmode="lin" valueType="num">
                                      <p:cBhvr>
                                        <p:cTn id="7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P spid="21" grpId="0" animBg="1"/>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986169" y="1870777"/>
            <a:ext cx="7966215" cy="3575948"/>
            <a:chOff x="1986167" y="1499716"/>
            <a:chExt cx="7966215" cy="3730309"/>
          </a:xfrm>
        </p:grpSpPr>
        <p:sp>
          <p:nvSpPr>
            <p:cNvPr id="4" name="Rectangular Callout 3"/>
            <p:cNvSpPr/>
            <p:nvPr/>
          </p:nvSpPr>
          <p:spPr>
            <a:xfrm>
              <a:off x="1986167" y="1499716"/>
              <a:ext cx="7966215" cy="1031750"/>
            </a:xfrm>
            <a:prstGeom prst="wedgeRectCallout">
              <a:avLst>
                <a:gd name="adj1" fmla="val -55714"/>
                <a:gd name="adj2" fmla="val -3286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solidFill>
                  <a:prstClr val="white"/>
                </a:solidFill>
              </a:endParaRPr>
            </a:p>
          </p:txBody>
        </p:sp>
        <p:sp>
          <p:nvSpPr>
            <p:cNvPr id="21" name="TextBox 1"/>
            <p:cNvSpPr txBox="1"/>
            <p:nvPr/>
          </p:nvSpPr>
          <p:spPr>
            <a:xfrm>
              <a:off x="2199031" y="1781616"/>
              <a:ext cx="7342366" cy="502317"/>
            </a:xfrm>
            <a:prstGeom prst="rect">
              <a:avLst/>
            </a:prstGeom>
            <a:noFill/>
          </p:spPr>
          <p:txBody>
            <a:bodyPr wrap="square" rtlCol="0">
              <a:spAutoFit/>
            </a:bodyPr>
            <a:lstStyle/>
            <a:p>
              <a:pPr>
                <a:lnSpc>
                  <a:spcPct val="120000"/>
                </a:lnSpc>
              </a:pPr>
              <a:r>
                <a:rPr lang="zh-CN" altLang="en-US" sz="2220" b="1" dirty="0">
                  <a:solidFill>
                    <a:srgbClr val="FFC000"/>
                  </a:solidFill>
                  <a:latin typeface="微软雅黑" panose="020B0503020204020204" pitchFamily="34" charset="-122"/>
                  <a:ea typeface="微软雅黑" panose="020B0503020204020204" pitchFamily="34" charset="-122"/>
                </a:rPr>
                <a:t>邓小平把这种思想设计为三步走的现代化发展战略</a:t>
              </a:r>
            </a:p>
          </p:txBody>
        </p:sp>
        <p:grpSp>
          <p:nvGrpSpPr>
            <p:cNvPr id="3" name="组合 2"/>
            <p:cNvGrpSpPr/>
            <p:nvPr/>
          </p:nvGrpSpPr>
          <p:grpSpPr>
            <a:xfrm>
              <a:off x="1986167" y="2565833"/>
              <a:ext cx="7966215" cy="2664192"/>
              <a:chOff x="2463245" y="2834354"/>
              <a:chExt cx="7966215" cy="2664192"/>
            </a:xfrm>
          </p:grpSpPr>
          <p:sp>
            <p:nvSpPr>
              <p:cNvPr id="5" name="Rectangular Callout 13"/>
              <p:cNvSpPr/>
              <p:nvPr/>
            </p:nvSpPr>
            <p:spPr>
              <a:xfrm>
                <a:off x="2463245" y="2834354"/>
                <a:ext cx="7966215" cy="2664192"/>
              </a:xfrm>
              <a:prstGeom prst="wedgeRectCallout">
                <a:avLst>
                  <a:gd name="adj1" fmla="val 56680"/>
                  <a:gd name="adj2" fmla="val -33489"/>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zh-CN" altLang="en-US" sz="1200" dirty="0">
                  <a:solidFill>
                    <a:prstClr val="white"/>
                  </a:solidFill>
                </a:endParaRPr>
              </a:p>
            </p:txBody>
          </p:sp>
          <p:sp>
            <p:nvSpPr>
              <p:cNvPr id="2" name="矩形 1"/>
              <p:cNvSpPr/>
              <p:nvPr/>
            </p:nvSpPr>
            <p:spPr>
              <a:xfrm>
                <a:off x="2676109" y="3014208"/>
                <a:ext cx="7540486" cy="1961289"/>
              </a:xfrm>
              <a:prstGeom prst="rect">
                <a:avLst/>
              </a:prstGeom>
            </p:spPr>
            <p:txBody>
              <a:bodyPr wrap="square">
                <a:spAutoFit/>
              </a:bodyPr>
              <a:lstStyle/>
              <a:p>
                <a:pPr algn="just">
                  <a:lnSpc>
                    <a:spcPct val="120000"/>
                  </a:lnSpc>
                </a:pPr>
                <a:r>
                  <a:rPr lang="en-US" altLang="zh-CN" sz="1400" dirty="0">
                    <a:latin typeface="微软雅黑" panose="020B0503020204020204" pitchFamily="34" charset="-122"/>
                    <a:ea typeface="微软雅黑" panose="020B0503020204020204" pitchFamily="34" charset="-122"/>
                  </a:rPr>
                  <a:t>1985</a:t>
                </a:r>
                <a:r>
                  <a:rPr lang="zh-CN" altLang="en-US" sz="1400" dirty="0">
                    <a:latin typeface="微软雅黑" panose="020B0503020204020204" pitchFamily="34" charset="-122"/>
                    <a:ea typeface="微软雅黑" panose="020B0503020204020204"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400" dirty="0">
                    <a:latin typeface="微软雅黑" panose="020B0503020204020204" pitchFamily="34" charset="-122"/>
                    <a:ea typeface="微软雅黑" panose="020B0503020204020204" pitchFamily="34" charset="-122"/>
                  </a:rPr>
                  <a:t>1987</a:t>
                </a:r>
                <a:r>
                  <a:rPr lang="zh-CN" altLang="en-US" sz="1400" dirty="0">
                    <a:latin typeface="微软雅黑" panose="020B0503020204020204" pitchFamily="34" charset="-122"/>
                    <a:ea typeface="微软雅黑" panose="020B0503020204020204" pitchFamily="34" charset="-122"/>
                  </a:rPr>
                  <a:t>年，邓小平又强调，</a:t>
                </a:r>
                <a:r>
                  <a:rPr lang="zh-CN" altLang="en-US" sz="1400" b="1" dirty="0">
                    <a:latin typeface="微软雅黑" panose="020B0503020204020204" pitchFamily="34" charset="-122"/>
                    <a:ea typeface="微软雅黑" panose="020B0503020204020204" pitchFamily="34" charset="-122"/>
                  </a:rPr>
                  <a:t>到</a:t>
                </a:r>
                <a:r>
                  <a:rPr lang="en-US" altLang="zh-CN" sz="1400" b="1" dirty="0">
                    <a:latin typeface="微软雅黑" panose="020B0503020204020204" pitchFamily="34" charset="-122"/>
                    <a:ea typeface="微软雅黑" panose="020B0503020204020204" pitchFamily="34" charset="-122"/>
                  </a:rPr>
                  <a:t>21</a:t>
                </a:r>
                <a:r>
                  <a:rPr lang="zh-CN" altLang="en-US" sz="1400" b="1" dirty="0">
                    <a:latin typeface="微软雅黑" panose="020B0503020204020204" pitchFamily="34" charset="-122"/>
                    <a:ea typeface="微软雅黑" panose="020B0503020204020204" pitchFamily="34" charset="-122"/>
                  </a:rPr>
                  <a:t>世纪中叶达到中等发达国家的水平，为人类做更多的事情</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“我们就是有这么一个雄心壮志”</a:t>
                </a:r>
                <a:r>
                  <a:rPr lang="zh-CN" altLang="en-US" sz="1400" dirty="0">
                    <a:latin typeface="微软雅黑" panose="020B0503020204020204" pitchFamily="34" charset="-122"/>
                    <a:ea typeface="微软雅黑" panose="020B0503020204020204"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p>
            </p:txBody>
          </p:sp>
        </p:grpSp>
      </p:grpSp>
      <p:pic>
        <p:nvPicPr>
          <p:cNvPr id="12" name="图片 11">
            <a:extLst>
              <a:ext uri="{FF2B5EF4-FFF2-40B4-BE49-F238E27FC236}">
                <a16:creationId xmlns:a16="http://schemas.microsoft.com/office/drawing/2014/main" xmlns="" id="{84E819BB-DB05-4695-9BA4-AA6DCC3E772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 y="3176589"/>
            <a:ext cx="12192000" cy="100806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FF0000"/>
              </a:solidFill>
            </a:endParaRPr>
          </a:p>
        </p:txBody>
      </p:sp>
      <p:sp>
        <p:nvSpPr>
          <p:cNvPr id="24" name="Rectangle 28"/>
          <p:cNvSpPr>
            <a:spLocks noChangeArrowheads="1"/>
          </p:cNvSpPr>
          <p:nvPr/>
        </p:nvSpPr>
        <p:spPr bwMode="auto">
          <a:xfrm>
            <a:off x="1133062" y="5130182"/>
            <a:ext cx="9925879" cy="120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500" b="1" dirty="0">
                <a:latin typeface="微软雅黑" panose="020B0503020204020204" pitchFamily="34" charset="-122"/>
                <a:ea typeface="微软雅黑" panose="020B0503020204020204"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500" dirty="0">
                <a:latin typeface="微软雅黑" panose="020B0503020204020204" pitchFamily="34" charset="-122"/>
                <a:ea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26" name="Rectangle 28"/>
          <p:cNvSpPr>
            <a:spLocks noChangeArrowheads="1"/>
          </p:cNvSpPr>
          <p:nvPr/>
        </p:nvSpPr>
        <p:spPr bwMode="auto">
          <a:xfrm>
            <a:off x="1125855" y="4507761"/>
            <a:ext cx="9780685"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rPr>
              <a:t>习近平总书记提出的中国梦接续了毛泽东、邓小平强调的中华民族要为人类做较大贡献的思想。</a:t>
            </a:r>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183" y="1865535"/>
            <a:ext cx="3135243" cy="2037908"/>
          </a:xfrm>
          <a:prstGeom prst="rect">
            <a:avLst/>
          </a:prstGeom>
        </p:spPr>
      </p:pic>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3347" y="1911754"/>
            <a:ext cx="3173748" cy="1991689"/>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b="-300"/>
          <a:stretch>
            <a:fillRect/>
          </a:stretch>
        </p:blipFill>
        <p:spPr>
          <a:xfrm>
            <a:off x="8041293" y="1896470"/>
            <a:ext cx="3166755" cy="2022255"/>
          </a:xfrm>
          <a:prstGeom prst="rect">
            <a:avLst/>
          </a:prstGeom>
        </p:spPr>
      </p:pic>
      <p:pic>
        <p:nvPicPr>
          <p:cNvPr id="12" name="图片 11">
            <a:extLst>
              <a:ext uri="{FF2B5EF4-FFF2-40B4-BE49-F238E27FC236}">
                <a16:creationId xmlns:a16="http://schemas.microsoft.com/office/drawing/2014/main" xmlns="" id="{329D2130-5774-47FA-9DA4-C98E1DBD3EA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ppt_x"/>
                                          </p:val>
                                        </p:tav>
                                        <p:tav tm="100000">
                                          <p:val>
                                            <p:strVal val="#ppt_x"/>
                                          </p:val>
                                        </p:tav>
                                      </p:tavLst>
                                    </p:anim>
                                    <p:anim calcmode="lin" valueType="num">
                                      <p:cBhvr additive="base">
                                        <p:cTn id="18" dur="500" fill="hold"/>
                                        <p:tgtEl>
                                          <p:spTgt spid="2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12"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12"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12"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0-#ppt_w/2"/>
                                          </p:val>
                                        </p:tav>
                                        <p:tav tm="100000">
                                          <p:val>
                                            <p:strVal val="#ppt_x"/>
                                          </p:val>
                                        </p:tav>
                                      </p:tavLst>
                                    </p:anim>
                                    <p:anim calcmode="lin" valueType="num">
                                      <p:cBhvr additive="base">
                                        <p:cTn id="3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4"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70972" y="1621431"/>
            <a:ext cx="8278517" cy="2428874"/>
            <a:chOff x="1075961" y="1613746"/>
            <a:chExt cx="8278517" cy="2428873"/>
          </a:xfrm>
        </p:grpSpPr>
        <p:sp>
          <p:nvSpPr>
            <p:cNvPr id="7" name="文本框 71"/>
            <p:cNvSpPr txBox="1">
              <a:spLocks noChangeArrowheads="1"/>
            </p:cNvSpPr>
            <p:nvPr/>
          </p:nvSpPr>
          <p:spPr bwMode="auto">
            <a:xfrm>
              <a:off x="4701516" y="2368051"/>
              <a:ext cx="4652962" cy="923330"/>
            </a:xfrm>
            <a:prstGeom prst="rect">
              <a:avLst/>
            </a:prstGeom>
            <a:noFill/>
            <a:ln w="9525">
              <a:solidFill>
                <a:srgbClr val="C00000"/>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rgbClr val="C00000"/>
                  </a:solidFill>
                  <a:latin typeface="微软雅黑" panose="020B0503020204020204" pitchFamily="34" charset="-122"/>
                  <a:ea typeface="微软雅黑" panose="020B0503020204020204" pitchFamily="34" charset="-122"/>
                </a:rPr>
                <a:t>中国梦人民梦</a:t>
              </a:r>
            </a:p>
          </p:txBody>
        </p:sp>
        <p:grpSp>
          <p:nvGrpSpPr>
            <p:cNvPr id="9" name="组合 8"/>
            <p:cNvGrpSpPr/>
            <p:nvPr/>
          </p:nvGrpSpPr>
          <p:grpSpPr>
            <a:xfrm>
              <a:off x="1075961" y="1613746"/>
              <a:ext cx="3562018" cy="2428873"/>
              <a:chOff x="3738895" y="1060070"/>
              <a:chExt cx="4646990" cy="3168695"/>
            </a:xfrm>
          </p:grpSpPr>
          <p:sp>
            <p:nvSpPr>
              <p:cNvPr id="11" name="文本框 70"/>
              <p:cNvSpPr txBox="1">
                <a:spLocks noChangeArrowheads="1"/>
              </p:cNvSpPr>
              <p:nvPr/>
            </p:nvSpPr>
            <p:spPr bwMode="auto">
              <a:xfrm>
                <a:off x="4856997" y="1983904"/>
                <a:ext cx="2370927" cy="1325028"/>
              </a:xfrm>
              <a:prstGeom prst="rect">
                <a:avLst/>
              </a:prstGeom>
              <a:noFill/>
              <a:ln w="9525">
                <a:solidFill>
                  <a:srgbClr val="C00000"/>
                </a:solidFill>
                <a:miter lim="800000"/>
              </a:ln>
            </p:spPr>
            <p:txBody>
              <a:bodyPr>
                <a:spAutoFit/>
              </a:bodyPr>
              <a:lstStyle/>
              <a:p>
                <a:pPr algn="ctr" eaLnBrk="1" hangingPunct="1"/>
                <a:r>
                  <a:rPr lang="en-US" altLang="zh-CN" sz="6000" b="1" dirty="0">
                    <a:solidFill>
                      <a:srgbClr val="C00000"/>
                    </a:solidFill>
                    <a:latin typeface="微软雅黑" panose="020B0503020204020204" pitchFamily="34" charset="-122"/>
                    <a:ea typeface="微软雅黑" panose="020B0503020204020204" pitchFamily="34" charset="-122"/>
                  </a:rPr>
                  <a:t>04</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2" name="组合 6"/>
              <p:cNvGrpSpPr/>
              <p:nvPr/>
            </p:nvGrpSpPr>
            <p:grpSpPr bwMode="auto">
              <a:xfrm>
                <a:off x="3738895" y="1060070"/>
                <a:ext cx="4571326" cy="852084"/>
                <a:chOff x="0" y="0"/>
                <a:chExt cx="4572001" cy="852010"/>
              </a:xfrm>
            </p:grpSpPr>
            <p:grpSp>
              <p:nvGrpSpPr>
                <p:cNvPr id="27" name="组合 15"/>
                <p:cNvGrpSpPr/>
                <p:nvPr/>
              </p:nvGrpSpPr>
              <p:grpSpPr bwMode="auto">
                <a:xfrm>
                  <a:off x="1421435" y="0"/>
                  <a:ext cx="1693320" cy="852010"/>
                  <a:chOff x="0" y="0"/>
                  <a:chExt cx="3698748" cy="1861058"/>
                </a:xfrm>
              </p:grpSpPr>
              <p:sp>
                <p:nvSpPr>
                  <p:cNvPr id="30" name="菱形 2"/>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C00000"/>
                      </a:solidFill>
                      <a:ea typeface="微软雅黑" panose="020B0503020204020204" pitchFamily="34" charset="-122"/>
                    </a:endParaRPr>
                  </a:p>
                </p:txBody>
              </p:sp>
              <p:grpSp>
                <p:nvGrpSpPr>
                  <p:cNvPr id="31" name="组合 8"/>
                  <p:cNvGrpSpPr/>
                  <p:nvPr/>
                </p:nvGrpSpPr>
                <p:grpSpPr bwMode="auto">
                  <a:xfrm>
                    <a:off x="0" y="1244600"/>
                    <a:ext cx="1232916" cy="616458"/>
                    <a:chOff x="0" y="0"/>
                    <a:chExt cx="1232916" cy="616458"/>
                  </a:xfrm>
                </p:grpSpPr>
                <p:cxnSp>
                  <p:nvCxnSpPr>
                    <p:cNvPr id="38" name="直接连接符 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9" name="直接连接符 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2" name="组合 9"/>
                  <p:cNvGrpSpPr/>
                  <p:nvPr/>
                </p:nvGrpSpPr>
                <p:grpSpPr bwMode="auto">
                  <a:xfrm>
                    <a:off x="1232916" y="1244600"/>
                    <a:ext cx="1232916" cy="616458"/>
                    <a:chOff x="0" y="0"/>
                    <a:chExt cx="1232916" cy="616458"/>
                  </a:xfrm>
                </p:grpSpPr>
                <p:cxnSp>
                  <p:nvCxnSpPr>
                    <p:cNvPr id="36" name="直接连接符 10"/>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7" name="直接连接符 11"/>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3" name="组合 12"/>
                  <p:cNvGrpSpPr/>
                  <p:nvPr/>
                </p:nvGrpSpPr>
                <p:grpSpPr bwMode="auto">
                  <a:xfrm>
                    <a:off x="2465832" y="1244600"/>
                    <a:ext cx="1232916" cy="616458"/>
                    <a:chOff x="0" y="0"/>
                    <a:chExt cx="1232916" cy="616458"/>
                  </a:xfrm>
                </p:grpSpPr>
                <p:cxnSp>
                  <p:nvCxnSpPr>
                    <p:cNvPr id="34" name="直接连接符 13"/>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5" name="直接连接符 14"/>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28" name="直接连接符 31"/>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29" name="直接连接符 33"/>
                <p:cNvCxnSpPr>
                  <a:cxnSpLocks noChangeShapeType="1"/>
                </p:cNvCxnSpPr>
                <p:nvPr/>
              </p:nvCxnSpPr>
              <p:spPr bwMode="auto">
                <a:xfrm>
                  <a:off x="0" y="852010"/>
                  <a:ext cx="1421435" cy="0"/>
                </a:xfrm>
                <a:prstGeom prst="line">
                  <a:avLst/>
                </a:prstGeom>
                <a:noFill/>
                <a:ln w="6350" cap="rnd">
                  <a:solidFill>
                    <a:srgbClr val="C00000"/>
                  </a:solidFill>
                  <a:round/>
                </a:ln>
              </p:spPr>
            </p:cxnSp>
          </p:grpSp>
          <p:grpSp>
            <p:nvGrpSpPr>
              <p:cNvPr id="13" name="组合 54"/>
              <p:cNvGrpSpPr/>
              <p:nvPr/>
            </p:nvGrpSpPr>
            <p:grpSpPr bwMode="auto">
              <a:xfrm flipV="1">
                <a:off x="3814559" y="3376681"/>
                <a:ext cx="4571326" cy="852084"/>
                <a:chOff x="0" y="0"/>
                <a:chExt cx="4572001" cy="852010"/>
              </a:xfrm>
            </p:grpSpPr>
            <p:grpSp>
              <p:nvGrpSpPr>
                <p:cNvPr id="14" name="组合 55"/>
                <p:cNvGrpSpPr/>
                <p:nvPr/>
              </p:nvGrpSpPr>
              <p:grpSpPr bwMode="auto">
                <a:xfrm>
                  <a:off x="1421435" y="0"/>
                  <a:ext cx="1693320" cy="852010"/>
                  <a:chOff x="0" y="0"/>
                  <a:chExt cx="3698748" cy="1861058"/>
                </a:xfrm>
              </p:grpSpPr>
              <p:sp>
                <p:nvSpPr>
                  <p:cNvPr id="17" name="菱形 58"/>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C00000"/>
                      </a:solidFill>
                      <a:ea typeface="微软雅黑" panose="020B0503020204020204" pitchFamily="34" charset="-122"/>
                    </a:endParaRPr>
                  </a:p>
                </p:txBody>
              </p:sp>
              <p:grpSp>
                <p:nvGrpSpPr>
                  <p:cNvPr id="18" name="组合 59"/>
                  <p:cNvGrpSpPr/>
                  <p:nvPr/>
                </p:nvGrpSpPr>
                <p:grpSpPr bwMode="auto">
                  <a:xfrm>
                    <a:off x="0" y="1244600"/>
                    <a:ext cx="1232916" cy="616458"/>
                    <a:chOff x="0" y="0"/>
                    <a:chExt cx="1232916" cy="616458"/>
                  </a:xfrm>
                </p:grpSpPr>
                <p:cxnSp>
                  <p:nvCxnSpPr>
                    <p:cNvPr id="25" name="直接连接符 66"/>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6" name="直接连接符 6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19" name="组合 60"/>
                  <p:cNvGrpSpPr/>
                  <p:nvPr/>
                </p:nvGrpSpPr>
                <p:grpSpPr bwMode="auto">
                  <a:xfrm>
                    <a:off x="1232916" y="1244600"/>
                    <a:ext cx="1232916" cy="616458"/>
                    <a:chOff x="0" y="0"/>
                    <a:chExt cx="1232916" cy="616458"/>
                  </a:xfrm>
                </p:grpSpPr>
                <p:cxnSp>
                  <p:nvCxnSpPr>
                    <p:cNvPr id="23" name="直接连接符 6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4" name="直接连接符 65"/>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20" name="组合 61"/>
                  <p:cNvGrpSpPr/>
                  <p:nvPr/>
                </p:nvGrpSpPr>
                <p:grpSpPr bwMode="auto">
                  <a:xfrm>
                    <a:off x="2465832" y="1244600"/>
                    <a:ext cx="1232916" cy="616458"/>
                    <a:chOff x="0" y="0"/>
                    <a:chExt cx="1232916" cy="616458"/>
                  </a:xfrm>
                </p:grpSpPr>
                <p:cxnSp>
                  <p:nvCxnSpPr>
                    <p:cNvPr id="21" name="直接连接符 62"/>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2" name="直接连接符 63"/>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15" name="直接连接符 56"/>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16" name="直接连接符 57"/>
                <p:cNvCxnSpPr>
                  <a:cxnSpLocks noChangeShapeType="1"/>
                </p:cNvCxnSpPr>
                <p:nvPr/>
              </p:nvCxnSpPr>
              <p:spPr bwMode="auto">
                <a:xfrm>
                  <a:off x="0" y="852010"/>
                  <a:ext cx="1421435" cy="0"/>
                </a:xfrm>
                <a:prstGeom prst="line">
                  <a:avLst/>
                </a:prstGeom>
                <a:noFill/>
                <a:ln w="6350" cap="rnd">
                  <a:solidFill>
                    <a:srgbClr val="C00000"/>
                  </a:solidFill>
                  <a:round/>
                </a:ln>
              </p:spPr>
            </p:cxnSp>
          </p:grpSp>
        </p:grpSp>
      </p:grpSp>
      <p:pic>
        <p:nvPicPr>
          <p:cNvPr id="40" name="图片 39">
            <a:extLst>
              <a:ext uri="{FF2B5EF4-FFF2-40B4-BE49-F238E27FC236}">
                <a16:creationId xmlns:a16="http://schemas.microsoft.com/office/drawing/2014/main" xmlns="" id="{E8707A2C-6382-47C8-9DB2-F0DEC169E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709" y="5392782"/>
            <a:ext cx="7790008" cy="1427783"/>
          </a:xfrm>
          <a:prstGeom prst="rect">
            <a:avLst/>
          </a:prstGeom>
        </p:spPr>
      </p:pic>
      <p:pic>
        <p:nvPicPr>
          <p:cNvPr id="41" name="图片 40" descr="图片包含 建筑物, 宗教场所, 餐桌, 就坐&#10;&#10;已生成极高可信度的说明">
            <a:extLst>
              <a:ext uri="{FF2B5EF4-FFF2-40B4-BE49-F238E27FC236}">
                <a16:creationId xmlns:a16="http://schemas.microsoft.com/office/drawing/2014/main" xmlns="" id="{596E283F-7F49-4C45-8F35-0D9C287A119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10231" y="4991451"/>
            <a:ext cx="5041815" cy="1860223"/>
          </a:xfrm>
          <a:prstGeom prst="rect">
            <a:avLst/>
          </a:prstGeom>
        </p:spPr>
      </p:pic>
      <p:pic>
        <p:nvPicPr>
          <p:cNvPr id="42" name="图片 41" descr="图片包含 就坐, 室内&#10;&#10;已生成高可信度的说明">
            <a:extLst>
              <a:ext uri="{FF2B5EF4-FFF2-40B4-BE49-F238E27FC236}">
                <a16:creationId xmlns:a16="http://schemas.microsoft.com/office/drawing/2014/main" xmlns="" id="{DE0A66E5-0D5A-4FB5-9E38-EC84C80EC4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43" name="图片 42" descr="59770fee1ac33">
            <a:extLst>
              <a:ext uri="{FF2B5EF4-FFF2-40B4-BE49-F238E27FC236}">
                <a16:creationId xmlns:a16="http://schemas.microsoft.com/office/drawing/2014/main" xmlns="" id="{02AA3C39-D28D-494E-99D2-1C7270100F02}"/>
              </a:ext>
            </a:extLst>
          </p:cNvPr>
          <p:cNvPicPr>
            <a:picLocks noChangeAspect="1"/>
          </p:cNvPicPr>
          <p:nvPr/>
        </p:nvPicPr>
        <p:blipFill>
          <a:blip r:embed="rId6" cstate="print"/>
          <a:stretch>
            <a:fillRect/>
          </a:stretch>
        </p:blipFill>
        <p:spPr>
          <a:xfrm flipH="1">
            <a:off x="8312362" y="-59703"/>
            <a:ext cx="3905923" cy="6534785"/>
          </a:xfrm>
          <a:prstGeom prst="rect">
            <a:avLst/>
          </a:prstGeom>
        </p:spPr>
      </p:pic>
      <p:pic>
        <p:nvPicPr>
          <p:cNvPr id="44" name="图片 43">
            <a:extLst>
              <a:ext uri="{FF2B5EF4-FFF2-40B4-BE49-F238E27FC236}">
                <a16:creationId xmlns:a16="http://schemas.microsoft.com/office/drawing/2014/main" xmlns="" id="{C9725647-849D-4A7D-AE05-F96504F57BB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45" name="图片 44">
            <a:extLst>
              <a:ext uri="{FF2B5EF4-FFF2-40B4-BE49-F238E27FC236}">
                <a16:creationId xmlns:a16="http://schemas.microsoft.com/office/drawing/2014/main" xmlns="" id="{0F0AD2D3-9E5B-4727-8D58-7DBAA5312C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2285" y="6475082"/>
            <a:ext cx="5400675" cy="438151"/>
          </a:xfrm>
          <a:prstGeom prst="rect">
            <a:avLst/>
          </a:prstGeom>
        </p:spPr>
      </p:pic>
      <p:pic>
        <p:nvPicPr>
          <p:cNvPr id="46" name="图片 45" descr="5975aca992ffd">
            <a:extLst>
              <a:ext uri="{FF2B5EF4-FFF2-40B4-BE49-F238E27FC236}">
                <a16:creationId xmlns:a16="http://schemas.microsoft.com/office/drawing/2014/main" xmlns="" id="{CAD0E516-DBA0-4343-922E-2932B27D9C9A}"/>
              </a:ext>
            </a:extLst>
          </p:cNvPr>
          <p:cNvPicPr>
            <a:picLocks noChangeAspect="1"/>
          </p:cNvPicPr>
          <p:nvPr/>
        </p:nvPicPr>
        <p:blipFill>
          <a:blip r:embed="rId9" cstate="print"/>
          <a:stretch>
            <a:fillRect/>
          </a:stretch>
        </p:blipFill>
        <p:spPr>
          <a:xfrm>
            <a:off x="9861220" y="3387609"/>
            <a:ext cx="454025" cy="375285"/>
          </a:xfrm>
          <a:prstGeom prst="rect">
            <a:avLst/>
          </a:prstGeom>
        </p:spPr>
      </p:pic>
      <p:pic>
        <p:nvPicPr>
          <p:cNvPr id="47" name="图片 46" descr="5975aca993264">
            <a:extLst>
              <a:ext uri="{FF2B5EF4-FFF2-40B4-BE49-F238E27FC236}">
                <a16:creationId xmlns:a16="http://schemas.microsoft.com/office/drawing/2014/main" xmlns="" id="{4B0F9DA0-162B-437C-8FBE-C221EBD8858E}"/>
              </a:ext>
            </a:extLst>
          </p:cNvPr>
          <p:cNvPicPr>
            <a:picLocks noChangeAspect="1"/>
          </p:cNvPicPr>
          <p:nvPr/>
        </p:nvPicPr>
        <p:blipFill>
          <a:blip r:embed="rId10" cstate="print"/>
          <a:stretch>
            <a:fillRect/>
          </a:stretch>
        </p:blipFill>
        <p:spPr>
          <a:xfrm>
            <a:off x="9487205" y="1668664"/>
            <a:ext cx="671195" cy="608330"/>
          </a:xfrm>
          <a:prstGeom prst="rect">
            <a:avLst/>
          </a:prstGeom>
        </p:spPr>
      </p:pic>
      <p:pic>
        <p:nvPicPr>
          <p:cNvPr id="48" name="图片 47" descr="图片包含 户外艺术系列&#10;&#10;已生成高可信度的说明">
            <a:extLst>
              <a:ext uri="{FF2B5EF4-FFF2-40B4-BE49-F238E27FC236}">
                <a16:creationId xmlns:a16="http://schemas.microsoft.com/office/drawing/2014/main" xmlns="" id="{7F19D5AB-F19A-4F51-8F2B-676C8C30443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78670" y="-38685"/>
            <a:ext cx="2573807" cy="2068540"/>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right)">
                                      <p:cBhvr>
                                        <p:cTn id="10" dur="500"/>
                                        <p:tgtEl>
                                          <p:spTgt spid="4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1000"/>
                                        <p:tgtEl>
                                          <p:spTgt spid="41"/>
                                        </p:tgtEl>
                                      </p:cBhvr>
                                    </p:animEffect>
                                    <p:anim calcmode="lin" valueType="num">
                                      <p:cBhvr>
                                        <p:cTn id="21" dur="1000" fill="hold"/>
                                        <p:tgtEl>
                                          <p:spTgt spid="41"/>
                                        </p:tgtEl>
                                        <p:attrNameLst>
                                          <p:attrName>ppt_x</p:attrName>
                                        </p:attrNameLst>
                                      </p:cBhvr>
                                      <p:tavLst>
                                        <p:tav tm="0">
                                          <p:val>
                                            <p:strVal val="#ppt_x"/>
                                          </p:val>
                                        </p:tav>
                                        <p:tav tm="100000">
                                          <p:val>
                                            <p:strVal val="#ppt_x"/>
                                          </p:val>
                                        </p:tav>
                                      </p:tavLst>
                                    </p:anim>
                                    <p:anim calcmode="lin" valueType="num">
                                      <p:cBhvr>
                                        <p:cTn id="22" dur="1000" fill="hold"/>
                                        <p:tgtEl>
                                          <p:spTgt spid="4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2" presetClass="entr" presetSubtype="2"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fill="hold"/>
                                        <p:tgtEl>
                                          <p:spTgt spid="46"/>
                                        </p:tgtEl>
                                        <p:attrNameLst>
                                          <p:attrName>ppt_x</p:attrName>
                                        </p:attrNameLst>
                                      </p:cBhvr>
                                      <p:tavLst>
                                        <p:tav tm="0">
                                          <p:val>
                                            <p:strVal val="1+#ppt_w/2"/>
                                          </p:val>
                                        </p:tav>
                                        <p:tav tm="100000">
                                          <p:val>
                                            <p:strVal val="#ppt_x"/>
                                          </p:val>
                                        </p:tav>
                                      </p:tavLst>
                                    </p:anim>
                                    <p:anim calcmode="lin" valueType="num">
                                      <p:cBhvr additive="base">
                                        <p:cTn id="39" dur="500" fill="hold"/>
                                        <p:tgtEl>
                                          <p:spTgt spid="4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500" fill="hold"/>
                                        <p:tgtEl>
                                          <p:spTgt spid="47"/>
                                        </p:tgtEl>
                                        <p:attrNameLst>
                                          <p:attrName>ppt_x</p:attrName>
                                        </p:attrNameLst>
                                      </p:cBhvr>
                                      <p:tavLst>
                                        <p:tav tm="0">
                                          <p:val>
                                            <p:strVal val="1+#ppt_w/2"/>
                                          </p:val>
                                        </p:tav>
                                        <p:tav tm="100000">
                                          <p:val>
                                            <p:strVal val="#ppt_x"/>
                                          </p:val>
                                        </p:tav>
                                      </p:tavLst>
                                    </p:anim>
                                    <p:anim calcmode="lin" valueType="num">
                                      <p:cBhvr additive="base">
                                        <p:cTn id="43" dur="500" fill="hold"/>
                                        <p:tgtEl>
                                          <p:spTgt spid="47"/>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53" presetClass="entr" presetSubtype="16"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a:extLst>
              <a:ext uri="{FF2B5EF4-FFF2-40B4-BE49-F238E27FC236}">
                <a16:creationId xmlns:a16="http://schemas.microsoft.com/office/drawing/2014/main" xmlns="" id="{67F97154-CDCA-4DF9-9BDB-F2808DC2F1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209403" y="247238"/>
            <a:ext cx="2065401" cy="970545"/>
          </a:xfrm>
          <a:prstGeom prst="rect">
            <a:avLst/>
          </a:prstGeom>
        </p:spPr>
      </p:pic>
      <p:grpSp>
        <p:nvGrpSpPr>
          <p:cNvPr id="57" name="组合 56">
            <a:extLst>
              <a:ext uri="{FF2B5EF4-FFF2-40B4-BE49-F238E27FC236}">
                <a16:creationId xmlns:a16="http://schemas.microsoft.com/office/drawing/2014/main" xmlns="" id="{74F22ED9-2F80-4B7F-9E83-65308CFF5E86}"/>
              </a:ext>
            </a:extLst>
          </p:cNvPr>
          <p:cNvGrpSpPr/>
          <p:nvPr/>
        </p:nvGrpSpPr>
        <p:grpSpPr>
          <a:xfrm>
            <a:off x="3288595" y="1571271"/>
            <a:ext cx="4396740" cy="596265"/>
            <a:chOff x="6102748" y="1607214"/>
            <a:chExt cx="4120738" cy="558141"/>
          </a:xfrm>
        </p:grpSpPr>
        <p:sp>
          <p:nvSpPr>
            <p:cNvPr id="58" name="椭圆 57">
              <a:extLst>
                <a:ext uri="{FF2B5EF4-FFF2-40B4-BE49-F238E27FC236}">
                  <a16:creationId xmlns:a16="http://schemas.microsoft.com/office/drawing/2014/main" xmlns="" id="{DB65C3C4-7F43-4EF9-BD1E-6A90B58FFA8F}"/>
                </a:ext>
              </a:extLst>
            </p:cNvPr>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59" name="圆角矩形 61">
              <a:extLst>
                <a:ext uri="{FF2B5EF4-FFF2-40B4-BE49-F238E27FC236}">
                  <a16:creationId xmlns:a16="http://schemas.microsoft.com/office/drawing/2014/main" xmlns="" id="{28DB80CE-F1CE-4BEA-A5E4-550AB60BC779}"/>
                </a:ext>
              </a:extLst>
            </p:cNvPr>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60" name="组合 59">
              <a:extLst>
                <a:ext uri="{FF2B5EF4-FFF2-40B4-BE49-F238E27FC236}">
                  <a16:creationId xmlns:a16="http://schemas.microsoft.com/office/drawing/2014/main" xmlns="" id="{6840C5B4-6A36-4261-AA97-4E441C162FD5}"/>
                </a:ext>
              </a:extLst>
            </p:cNvPr>
            <p:cNvGrpSpPr/>
            <p:nvPr/>
          </p:nvGrpSpPr>
          <p:grpSpPr>
            <a:xfrm>
              <a:off x="6188786" y="1643647"/>
              <a:ext cx="3843048" cy="432499"/>
              <a:chOff x="5590100" y="1744227"/>
              <a:chExt cx="3843048" cy="432499"/>
            </a:xfrm>
          </p:grpSpPr>
          <p:sp>
            <p:nvSpPr>
              <p:cNvPr id="61" name="矩形 60">
                <a:extLst>
                  <a:ext uri="{FF2B5EF4-FFF2-40B4-BE49-F238E27FC236}">
                    <a16:creationId xmlns:a16="http://schemas.microsoft.com/office/drawing/2014/main" xmlns="" id="{1333D4DB-9795-4290-9907-AFB745F2D39E}"/>
                  </a:ext>
                </a:extLst>
              </p:cNvPr>
              <p:cNvSpPr/>
              <p:nvPr/>
            </p:nvSpPr>
            <p:spPr>
              <a:xfrm>
                <a:off x="6170716" y="1802198"/>
                <a:ext cx="3262432" cy="374528"/>
              </a:xfrm>
              <a:prstGeom prst="rect">
                <a:avLst/>
              </a:prstGeom>
            </p:spPr>
            <p:txBody>
              <a:bodyPr wrap="square">
                <a:spAutoFit/>
              </a:bodyPr>
              <a:lstStyle/>
              <a:p>
                <a:pPr algn="ctr"/>
                <a:r>
                  <a:rPr lang="zh-CN" altLang="en-US" sz="2000" b="1" kern="0" dirty="0">
                    <a:solidFill>
                      <a:srgbClr val="C00000"/>
                    </a:solidFill>
                    <a:latin typeface="微软雅黑" charset="-122"/>
                    <a:ea typeface="微软雅黑" charset="-122"/>
                  </a:rPr>
                  <a:t>第一章：中国梦的阐述</a:t>
                </a:r>
              </a:p>
            </p:txBody>
          </p:sp>
          <p:sp>
            <p:nvSpPr>
              <p:cNvPr id="62" name="矩形 61">
                <a:extLst>
                  <a:ext uri="{FF2B5EF4-FFF2-40B4-BE49-F238E27FC236}">
                    <a16:creationId xmlns:a16="http://schemas.microsoft.com/office/drawing/2014/main" xmlns="" id="{59024688-03E9-4F7F-863C-41935E9FD170}"/>
                  </a:ext>
                </a:extLst>
              </p:cNvPr>
              <p:cNvSpPr/>
              <p:nvPr/>
            </p:nvSpPr>
            <p:spPr>
              <a:xfrm>
                <a:off x="5590100" y="1744227"/>
                <a:ext cx="579006" cy="432147"/>
              </a:xfrm>
              <a:prstGeom prst="rect">
                <a:avLst/>
              </a:prstGeom>
            </p:spPr>
            <p:txBody>
              <a:bodyPr wrap="squar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charset="-122"/>
                    <a:ea typeface="微软雅黑"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charset="-122"/>
                  <a:ea typeface="微软雅黑" charset="-122"/>
                </a:endParaRPr>
              </a:p>
            </p:txBody>
          </p:sp>
        </p:grpSp>
      </p:grpSp>
      <p:grpSp>
        <p:nvGrpSpPr>
          <p:cNvPr id="63" name="组合 62">
            <a:extLst>
              <a:ext uri="{FF2B5EF4-FFF2-40B4-BE49-F238E27FC236}">
                <a16:creationId xmlns:a16="http://schemas.microsoft.com/office/drawing/2014/main" xmlns="" id="{12E09BE0-1725-4882-8544-58157558BFDF}"/>
              </a:ext>
            </a:extLst>
          </p:cNvPr>
          <p:cNvGrpSpPr/>
          <p:nvPr/>
        </p:nvGrpSpPr>
        <p:grpSpPr>
          <a:xfrm>
            <a:off x="3288595" y="2559966"/>
            <a:ext cx="4396740" cy="521335"/>
            <a:chOff x="6102748" y="1607214"/>
            <a:chExt cx="4120738" cy="558141"/>
          </a:xfrm>
        </p:grpSpPr>
        <p:sp>
          <p:nvSpPr>
            <p:cNvPr id="64" name="椭圆 63">
              <a:extLst>
                <a:ext uri="{FF2B5EF4-FFF2-40B4-BE49-F238E27FC236}">
                  <a16:creationId xmlns:a16="http://schemas.microsoft.com/office/drawing/2014/main" xmlns="" id="{048144AA-8145-47D3-8874-25DE6F044F7C}"/>
                </a:ext>
              </a:extLst>
            </p:cNvPr>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65" name="圆角矩形 67">
              <a:extLst>
                <a:ext uri="{FF2B5EF4-FFF2-40B4-BE49-F238E27FC236}">
                  <a16:creationId xmlns:a16="http://schemas.microsoft.com/office/drawing/2014/main" xmlns="" id="{0362D10F-8A30-4A3F-A6CF-2FA7F255979E}"/>
                </a:ext>
              </a:extLst>
            </p:cNvPr>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66" name="组合 65">
              <a:extLst>
                <a:ext uri="{FF2B5EF4-FFF2-40B4-BE49-F238E27FC236}">
                  <a16:creationId xmlns:a16="http://schemas.microsoft.com/office/drawing/2014/main" xmlns="" id="{7E9E5B83-5897-4CB1-ABF3-6FAB129222D3}"/>
                </a:ext>
              </a:extLst>
            </p:cNvPr>
            <p:cNvGrpSpPr/>
            <p:nvPr/>
          </p:nvGrpSpPr>
          <p:grpSpPr>
            <a:xfrm>
              <a:off x="6196801" y="1643647"/>
              <a:ext cx="3835032" cy="494258"/>
              <a:chOff x="5598115" y="1744227"/>
              <a:chExt cx="3835032" cy="494258"/>
            </a:xfrm>
          </p:grpSpPr>
          <p:sp>
            <p:nvSpPr>
              <p:cNvPr id="67" name="矩形 66">
                <a:extLst>
                  <a:ext uri="{FF2B5EF4-FFF2-40B4-BE49-F238E27FC236}">
                    <a16:creationId xmlns:a16="http://schemas.microsoft.com/office/drawing/2014/main" xmlns="" id="{84D70D4C-5A39-4D39-AEEF-702966F936E3}"/>
                  </a:ext>
                </a:extLst>
              </p:cNvPr>
              <p:cNvSpPr/>
              <p:nvPr/>
            </p:nvSpPr>
            <p:spPr>
              <a:xfrm>
                <a:off x="6170714" y="1802198"/>
                <a:ext cx="3262433" cy="428358"/>
              </a:xfrm>
              <a:prstGeom prst="rect">
                <a:avLst/>
              </a:prstGeom>
            </p:spPr>
            <p:txBody>
              <a:bodyPr wrap="square">
                <a:spAutoFit/>
              </a:bodyPr>
              <a:lstStyle/>
              <a:p>
                <a:pPr algn="ctr"/>
                <a:r>
                  <a:rPr lang="zh-CN" altLang="en-US" sz="2000" b="1" kern="0" dirty="0">
                    <a:solidFill>
                      <a:srgbClr val="C00000"/>
                    </a:solidFill>
                    <a:latin typeface="微软雅黑" charset="-122"/>
                    <a:ea typeface="微软雅黑" charset="-122"/>
                  </a:rPr>
                  <a:t>第二章：中国梦的定义</a:t>
                </a:r>
              </a:p>
            </p:txBody>
          </p:sp>
          <p:sp>
            <p:nvSpPr>
              <p:cNvPr id="68" name="矩形 67">
                <a:extLst>
                  <a:ext uri="{FF2B5EF4-FFF2-40B4-BE49-F238E27FC236}">
                    <a16:creationId xmlns:a16="http://schemas.microsoft.com/office/drawing/2014/main" xmlns="" id="{DF444CCD-2E2B-4663-9CC6-3FEC37A1D32B}"/>
                  </a:ext>
                </a:extLst>
              </p:cNvPr>
              <p:cNvSpPr/>
              <p:nvPr/>
            </p:nvSpPr>
            <p:spPr>
              <a:xfrm>
                <a:off x="5598115" y="1744227"/>
                <a:ext cx="562975" cy="494258"/>
              </a:xfrm>
              <a:prstGeom prst="rect">
                <a:avLst/>
              </a:prstGeom>
            </p:spPr>
            <p:txBody>
              <a:bodyPr wrap="squar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charset="-122"/>
                    <a:ea typeface="微软雅黑"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charset="-122"/>
                  <a:ea typeface="微软雅黑" charset="-122"/>
                </a:endParaRPr>
              </a:p>
            </p:txBody>
          </p:sp>
        </p:grpSp>
      </p:grpSp>
      <p:grpSp>
        <p:nvGrpSpPr>
          <p:cNvPr id="69" name="组合 68">
            <a:extLst>
              <a:ext uri="{FF2B5EF4-FFF2-40B4-BE49-F238E27FC236}">
                <a16:creationId xmlns:a16="http://schemas.microsoft.com/office/drawing/2014/main" xmlns="" id="{A235E417-869D-4F4A-84CA-9EE73DE2EC8A}"/>
              </a:ext>
            </a:extLst>
          </p:cNvPr>
          <p:cNvGrpSpPr/>
          <p:nvPr/>
        </p:nvGrpSpPr>
        <p:grpSpPr>
          <a:xfrm>
            <a:off x="3288595" y="3438171"/>
            <a:ext cx="4396740" cy="554195"/>
            <a:chOff x="6102748" y="1607214"/>
            <a:chExt cx="4120738" cy="558141"/>
          </a:xfrm>
        </p:grpSpPr>
        <p:sp>
          <p:nvSpPr>
            <p:cNvPr id="70" name="椭圆 69">
              <a:extLst>
                <a:ext uri="{FF2B5EF4-FFF2-40B4-BE49-F238E27FC236}">
                  <a16:creationId xmlns:a16="http://schemas.microsoft.com/office/drawing/2014/main" xmlns="" id="{4576AB7E-3D5B-4F88-8C32-3EDD8F4D67E5}"/>
                </a:ext>
              </a:extLst>
            </p:cNvPr>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71" name="圆角矩形 73">
              <a:extLst>
                <a:ext uri="{FF2B5EF4-FFF2-40B4-BE49-F238E27FC236}">
                  <a16:creationId xmlns:a16="http://schemas.microsoft.com/office/drawing/2014/main" xmlns="" id="{7451A690-746E-4137-AA5F-8A85A7228864}"/>
                </a:ext>
              </a:extLst>
            </p:cNvPr>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72" name="组合 71">
              <a:extLst>
                <a:ext uri="{FF2B5EF4-FFF2-40B4-BE49-F238E27FC236}">
                  <a16:creationId xmlns:a16="http://schemas.microsoft.com/office/drawing/2014/main" xmlns="" id="{41742F91-67DD-47D6-A253-DE89AAFF31B6}"/>
                </a:ext>
              </a:extLst>
            </p:cNvPr>
            <p:cNvGrpSpPr/>
            <p:nvPr/>
          </p:nvGrpSpPr>
          <p:grpSpPr>
            <a:xfrm>
              <a:off x="6196801" y="1643647"/>
              <a:ext cx="3835032" cy="464952"/>
              <a:chOff x="5598115" y="1744227"/>
              <a:chExt cx="3835032" cy="464952"/>
            </a:xfrm>
          </p:grpSpPr>
          <p:sp>
            <p:nvSpPr>
              <p:cNvPr id="73" name="矩形 72">
                <a:extLst>
                  <a:ext uri="{FF2B5EF4-FFF2-40B4-BE49-F238E27FC236}">
                    <a16:creationId xmlns:a16="http://schemas.microsoft.com/office/drawing/2014/main" xmlns="" id="{36937FA3-AD9B-4CD7-8317-BD136EA053A0}"/>
                  </a:ext>
                </a:extLst>
              </p:cNvPr>
              <p:cNvSpPr/>
              <p:nvPr/>
            </p:nvSpPr>
            <p:spPr>
              <a:xfrm>
                <a:off x="6170714" y="1802198"/>
                <a:ext cx="3262433" cy="402959"/>
              </a:xfrm>
              <a:prstGeom prst="rect">
                <a:avLst/>
              </a:prstGeom>
            </p:spPr>
            <p:txBody>
              <a:bodyPr wrap="square">
                <a:spAutoFit/>
              </a:bodyPr>
              <a:lstStyle/>
              <a:p>
                <a:pPr algn="ctr"/>
                <a:r>
                  <a:rPr lang="zh-CN" altLang="en-US" sz="2000" b="1" kern="0" dirty="0">
                    <a:solidFill>
                      <a:srgbClr val="C00000"/>
                    </a:solidFill>
                    <a:latin typeface="微软雅黑" charset="-122"/>
                    <a:ea typeface="微软雅黑" charset="-122"/>
                  </a:rPr>
                  <a:t>第三章：聚力共圆梦想</a:t>
                </a:r>
              </a:p>
            </p:txBody>
          </p:sp>
          <p:sp>
            <p:nvSpPr>
              <p:cNvPr id="74" name="矩形 73">
                <a:extLst>
                  <a:ext uri="{FF2B5EF4-FFF2-40B4-BE49-F238E27FC236}">
                    <a16:creationId xmlns:a16="http://schemas.microsoft.com/office/drawing/2014/main" xmlns="" id="{9C9745CB-09C0-4F8A-8E9C-5B059297A14B}"/>
                  </a:ext>
                </a:extLst>
              </p:cNvPr>
              <p:cNvSpPr/>
              <p:nvPr/>
            </p:nvSpPr>
            <p:spPr>
              <a:xfrm>
                <a:off x="5598115" y="1744227"/>
                <a:ext cx="562975" cy="464952"/>
              </a:xfrm>
              <a:prstGeom prst="rect">
                <a:avLst/>
              </a:prstGeom>
            </p:spPr>
            <p:txBody>
              <a:bodyPr wrap="squar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charset="-122"/>
                    <a:ea typeface="微软雅黑"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charset="-122"/>
                  <a:ea typeface="微软雅黑" charset="-122"/>
                </a:endParaRPr>
              </a:p>
            </p:txBody>
          </p:sp>
        </p:grpSp>
      </p:grpSp>
      <p:grpSp>
        <p:nvGrpSpPr>
          <p:cNvPr id="75" name="组合 74">
            <a:extLst>
              <a:ext uri="{FF2B5EF4-FFF2-40B4-BE49-F238E27FC236}">
                <a16:creationId xmlns:a16="http://schemas.microsoft.com/office/drawing/2014/main" xmlns="" id="{C800E0F4-05D6-4771-AD58-87D2C58B84E3}"/>
              </a:ext>
            </a:extLst>
          </p:cNvPr>
          <p:cNvGrpSpPr/>
          <p:nvPr/>
        </p:nvGrpSpPr>
        <p:grpSpPr>
          <a:xfrm>
            <a:off x="3288595" y="4271924"/>
            <a:ext cx="4396740" cy="557531"/>
            <a:chOff x="6102748" y="1607214"/>
            <a:chExt cx="4120738" cy="558141"/>
          </a:xfrm>
        </p:grpSpPr>
        <p:sp>
          <p:nvSpPr>
            <p:cNvPr id="76" name="椭圆 75">
              <a:extLst>
                <a:ext uri="{FF2B5EF4-FFF2-40B4-BE49-F238E27FC236}">
                  <a16:creationId xmlns:a16="http://schemas.microsoft.com/office/drawing/2014/main" xmlns="" id="{89EA7BCB-4984-40CE-BDB9-1E75E9625932}"/>
                </a:ext>
              </a:extLst>
            </p:cNvPr>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77" name="圆角矩形 79">
              <a:extLst>
                <a:ext uri="{FF2B5EF4-FFF2-40B4-BE49-F238E27FC236}">
                  <a16:creationId xmlns:a16="http://schemas.microsoft.com/office/drawing/2014/main" xmlns="" id="{8D7FB567-A554-41A6-BE52-68673B525399}"/>
                </a:ext>
              </a:extLst>
            </p:cNvPr>
            <p:cNvSpPr/>
            <p:nvPr/>
          </p:nvSpPr>
          <p:spPr>
            <a:xfrm>
              <a:off x="6102748" y="1607214"/>
              <a:ext cx="4120738" cy="558141"/>
            </a:xfrm>
            <a:prstGeom prst="roundRect">
              <a:avLst/>
            </a:prstGeom>
            <a:noFill/>
            <a:ln>
              <a:solidFill>
                <a:schemeClr val="bg1">
                  <a:lumMod val="65000"/>
                </a:schemeClr>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78" name="组合 77">
              <a:extLst>
                <a:ext uri="{FF2B5EF4-FFF2-40B4-BE49-F238E27FC236}">
                  <a16:creationId xmlns:a16="http://schemas.microsoft.com/office/drawing/2014/main" xmlns="" id="{8C96834C-4E34-4EF1-B9E1-5AB1D5E11225}"/>
                </a:ext>
              </a:extLst>
            </p:cNvPr>
            <p:cNvGrpSpPr/>
            <p:nvPr/>
          </p:nvGrpSpPr>
          <p:grpSpPr>
            <a:xfrm>
              <a:off x="6196801" y="1655522"/>
              <a:ext cx="3835031" cy="462170"/>
              <a:chOff x="5598115" y="1756102"/>
              <a:chExt cx="3835031" cy="462170"/>
            </a:xfrm>
          </p:grpSpPr>
          <p:sp>
            <p:nvSpPr>
              <p:cNvPr id="79" name="矩形 78">
                <a:extLst>
                  <a:ext uri="{FF2B5EF4-FFF2-40B4-BE49-F238E27FC236}">
                    <a16:creationId xmlns:a16="http://schemas.microsoft.com/office/drawing/2014/main" xmlns="" id="{3C557809-2A0C-45CB-80C5-410636B27AAD}"/>
                  </a:ext>
                </a:extLst>
              </p:cNvPr>
              <p:cNvSpPr/>
              <p:nvPr/>
            </p:nvSpPr>
            <p:spPr>
              <a:xfrm>
                <a:off x="6170714" y="1802198"/>
                <a:ext cx="3262432" cy="400548"/>
              </a:xfrm>
              <a:prstGeom prst="rect">
                <a:avLst/>
              </a:prstGeom>
            </p:spPr>
            <p:txBody>
              <a:bodyPr wrap="square">
                <a:spAutoFit/>
              </a:bodyPr>
              <a:lstStyle/>
              <a:p>
                <a:pPr algn="ctr"/>
                <a:r>
                  <a:rPr lang="zh-CN" altLang="en-US" sz="2000" b="1" kern="0" dirty="0">
                    <a:solidFill>
                      <a:srgbClr val="C00000"/>
                    </a:solidFill>
                    <a:latin typeface="微软雅黑" charset="-122"/>
                    <a:ea typeface="微软雅黑" charset="-122"/>
                  </a:rPr>
                  <a:t>第四章：中国梦人民梦</a:t>
                </a:r>
              </a:p>
            </p:txBody>
          </p:sp>
          <p:sp>
            <p:nvSpPr>
              <p:cNvPr id="80" name="矩形 79">
                <a:extLst>
                  <a:ext uri="{FF2B5EF4-FFF2-40B4-BE49-F238E27FC236}">
                    <a16:creationId xmlns:a16="http://schemas.microsoft.com/office/drawing/2014/main" xmlns="" id="{D2FBA1BF-BFD6-4898-B7E0-781CCF7C8771}"/>
                  </a:ext>
                </a:extLst>
              </p:cNvPr>
              <p:cNvSpPr/>
              <p:nvPr/>
            </p:nvSpPr>
            <p:spPr>
              <a:xfrm>
                <a:off x="5598115" y="1756102"/>
                <a:ext cx="562975" cy="462170"/>
              </a:xfrm>
              <a:prstGeom prst="rect">
                <a:avLst/>
              </a:prstGeom>
            </p:spPr>
            <p:txBody>
              <a:bodyPr wrap="squar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charset="-122"/>
                    <a:ea typeface="微软雅黑" charset="-122"/>
                  </a:rPr>
                  <a:t>04</a:t>
                </a:r>
                <a:endParaRPr lang="zh-CN" altLang="en-US" sz="2400" b="1" kern="0" dirty="0">
                  <a:solidFill>
                    <a:schemeClr val="bg1"/>
                  </a:solidFill>
                  <a:effectLst>
                    <a:outerShdw blurRad="38100" dist="38100" dir="2700000" algn="tl">
                      <a:srgbClr val="000000">
                        <a:alpha val="43137"/>
                      </a:srgbClr>
                    </a:outerShdw>
                  </a:effectLst>
                  <a:latin typeface="微软雅黑" charset="-122"/>
                  <a:ea typeface="微软雅黑" charset="-122"/>
                </a:endParaRPr>
              </a:p>
            </p:txBody>
          </p:sp>
        </p:grpSp>
      </p:grpSp>
      <p:sp>
        <p:nvSpPr>
          <p:cNvPr id="81" name="TextBox 86">
            <a:extLst>
              <a:ext uri="{FF2B5EF4-FFF2-40B4-BE49-F238E27FC236}">
                <a16:creationId xmlns:a16="http://schemas.microsoft.com/office/drawing/2014/main" xmlns="" id="{D62C9B8F-8E9C-42D2-AEAB-D36BF828F9D7}"/>
              </a:ext>
            </a:extLst>
          </p:cNvPr>
          <p:cNvSpPr txBox="1"/>
          <p:nvPr/>
        </p:nvSpPr>
        <p:spPr>
          <a:xfrm>
            <a:off x="1574097" y="1342035"/>
            <a:ext cx="1308735" cy="2554545"/>
          </a:xfrm>
          <a:prstGeom prst="rect">
            <a:avLst/>
          </a:prstGeom>
          <a:noFill/>
        </p:spPr>
        <p:txBody>
          <a:bodyPr wrap="square" rtlCol="0">
            <a:spAutoFit/>
          </a:bodyPr>
          <a:lstStyle/>
          <a:p>
            <a:r>
              <a:rPr lang="zh-CN" altLang="en-US" sz="6500" b="1" dirty="0">
                <a:solidFill>
                  <a:srgbClr val="C00000"/>
                </a:solidFill>
                <a:latin typeface="微软雅黑" charset="-122"/>
                <a:ea typeface="微软雅黑" charset="-122"/>
              </a:rPr>
              <a:t>目录</a:t>
            </a:r>
            <a:endParaRPr lang="en-US" altLang="zh-CN" sz="6500" b="1" dirty="0">
              <a:solidFill>
                <a:srgbClr val="C00000"/>
              </a:solidFill>
              <a:latin typeface="微软雅黑" charset="-122"/>
              <a:ea typeface="微软雅黑" charset="-122"/>
            </a:endParaRPr>
          </a:p>
          <a:p>
            <a:r>
              <a:rPr lang="en-US" altLang="zh-CN" sz="3000" b="1" dirty="0">
                <a:solidFill>
                  <a:srgbClr val="C00000"/>
                </a:solidFill>
                <a:latin typeface="微软雅黑" charset="-122"/>
                <a:ea typeface="微软雅黑" charset="-122"/>
              </a:rPr>
              <a:t> </a:t>
            </a:r>
            <a:endParaRPr lang="zh-CN" altLang="en-US" sz="3000" b="1" dirty="0">
              <a:solidFill>
                <a:srgbClr val="C00000"/>
              </a:solidFill>
              <a:latin typeface="微软雅黑" charset="-122"/>
              <a:ea typeface="微软雅黑" charset="-122"/>
            </a:endParaRPr>
          </a:p>
        </p:txBody>
      </p:sp>
      <p:sp>
        <p:nvSpPr>
          <p:cNvPr id="82" name="文本框 81">
            <a:extLst>
              <a:ext uri="{FF2B5EF4-FFF2-40B4-BE49-F238E27FC236}">
                <a16:creationId xmlns:a16="http://schemas.microsoft.com/office/drawing/2014/main" xmlns="" id="{C858EE99-F749-426F-8467-FD5FADE13131}"/>
              </a:ext>
            </a:extLst>
          </p:cNvPr>
          <p:cNvSpPr txBox="1"/>
          <p:nvPr/>
        </p:nvSpPr>
        <p:spPr>
          <a:xfrm>
            <a:off x="2443807" y="1629690"/>
            <a:ext cx="615553" cy="1708785"/>
          </a:xfrm>
          <a:prstGeom prst="rect">
            <a:avLst/>
          </a:prstGeom>
          <a:noFill/>
        </p:spPr>
        <p:txBody>
          <a:bodyPr vert="eaVert" wrap="square" rtlCol="0">
            <a:spAutoFit/>
          </a:bodyPr>
          <a:lstStyle/>
          <a:p>
            <a:pPr algn="l"/>
            <a:r>
              <a:rPr lang="en-US" altLang="zh-CN" sz="2800" b="1" dirty="0">
                <a:solidFill>
                  <a:srgbClr val="C00000"/>
                </a:solidFill>
                <a:latin typeface="微软雅黑" charset="-122"/>
                <a:ea typeface="微软雅黑" charset="-122"/>
              </a:rPr>
              <a:t>Content</a:t>
            </a:r>
          </a:p>
        </p:txBody>
      </p:sp>
      <p:pic>
        <p:nvPicPr>
          <p:cNvPr id="84" name="图片 83">
            <a:extLst>
              <a:ext uri="{FF2B5EF4-FFF2-40B4-BE49-F238E27FC236}">
                <a16:creationId xmlns:a16="http://schemas.microsoft.com/office/drawing/2014/main" xmlns="" id="{743FB914-3F35-403E-9BEC-D37E7FBC8A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9709" y="5392782"/>
            <a:ext cx="7790008" cy="1427783"/>
          </a:xfrm>
          <a:prstGeom prst="rect">
            <a:avLst/>
          </a:prstGeom>
        </p:spPr>
      </p:pic>
      <p:pic>
        <p:nvPicPr>
          <p:cNvPr id="85" name="图片 84" descr="图片包含 建筑物, 宗教场所, 餐桌, 就坐&#10;&#10;已生成极高可信度的说明">
            <a:extLst>
              <a:ext uri="{FF2B5EF4-FFF2-40B4-BE49-F238E27FC236}">
                <a16:creationId xmlns:a16="http://schemas.microsoft.com/office/drawing/2014/main" xmlns="" id="{78A1A61C-E717-496A-B360-EA5AF2440A0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10231" y="4991451"/>
            <a:ext cx="5041815" cy="1860223"/>
          </a:xfrm>
          <a:prstGeom prst="rect">
            <a:avLst/>
          </a:prstGeom>
        </p:spPr>
      </p:pic>
      <p:pic>
        <p:nvPicPr>
          <p:cNvPr id="86" name="图片 85">
            <a:extLst>
              <a:ext uri="{FF2B5EF4-FFF2-40B4-BE49-F238E27FC236}">
                <a16:creationId xmlns:a16="http://schemas.microsoft.com/office/drawing/2014/main" xmlns="" id="{DC706DDD-179B-4E7A-8880-1056A12BEF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31140" y="2911621"/>
            <a:ext cx="3632385" cy="1984911"/>
          </a:xfrm>
          <a:prstGeom prst="rect">
            <a:avLst/>
          </a:prstGeom>
        </p:spPr>
      </p:pic>
      <p:pic>
        <p:nvPicPr>
          <p:cNvPr id="87" name="图片 86" descr="图片包含 就坐, 室内&#10;&#10;已生成高可信度的说明">
            <a:extLst>
              <a:ext uri="{FF2B5EF4-FFF2-40B4-BE49-F238E27FC236}">
                <a16:creationId xmlns:a16="http://schemas.microsoft.com/office/drawing/2014/main" xmlns="" id="{A3EE701E-B314-4969-B074-8502BBB1EAB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88" name="图片 87" descr="图片包含 物体&#10;&#10;已生成高可信度的说明">
            <a:extLst>
              <a:ext uri="{FF2B5EF4-FFF2-40B4-BE49-F238E27FC236}">
                <a16:creationId xmlns:a16="http://schemas.microsoft.com/office/drawing/2014/main" xmlns="" id="{6019660F-9E05-42A7-89FA-70C81E5E94E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67464" y="1535185"/>
            <a:ext cx="1583259" cy="5322817"/>
          </a:xfrm>
          <a:prstGeom prst="rect">
            <a:avLst/>
          </a:prstGeom>
        </p:spPr>
      </p:pic>
      <p:pic>
        <p:nvPicPr>
          <p:cNvPr id="89" name="图片 88">
            <a:extLst>
              <a:ext uri="{FF2B5EF4-FFF2-40B4-BE49-F238E27FC236}">
                <a16:creationId xmlns:a16="http://schemas.microsoft.com/office/drawing/2014/main" xmlns="" id="{699AE703-B085-4140-B1F8-55541F656F2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90" name="图片 89">
            <a:extLst>
              <a:ext uri="{FF2B5EF4-FFF2-40B4-BE49-F238E27FC236}">
                <a16:creationId xmlns:a16="http://schemas.microsoft.com/office/drawing/2014/main" xmlns="" id="{94C32D53-9FDF-4DEB-93C6-A135F6C5F9A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2147" y="5888847"/>
            <a:ext cx="1043107" cy="1213411"/>
          </a:xfrm>
          <a:prstGeom prst="rect">
            <a:avLst/>
          </a:prstGeom>
        </p:spPr>
      </p:pic>
      <p:pic>
        <p:nvPicPr>
          <p:cNvPr id="91" name="图片 90">
            <a:extLst>
              <a:ext uri="{FF2B5EF4-FFF2-40B4-BE49-F238E27FC236}">
                <a16:creationId xmlns:a16="http://schemas.microsoft.com/office/drawing/2014/main" xmlns="" id="{8A9975B2-9327-49CB-8467-89CB0641A7B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22285" y="6475082"/>
            <a:ext cx="5400675" cy="438151"/>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1000"/>
                                        <p:tgtEl>
                                          <p:spTgt spid="88"/>
                                        </p:tgtEl>
                                      </p:cBhvr>
                                    </p:animEffect>
                                    <p:anim calcmode="lin" valueType="num">
                                      <p:cBhvr>
                                        <p:cTn id="14" dur="1000" fill="hold"/>
                                        <p:tgtEl>
                                          <p:spTgt spid="88"/>
                                        </p:tgtEl>
                                        <p:attrNameLst>
                                          <p:attrName>ppt_x</p:attrName>
                                        </p:attrNameLst>
                                      </p:cBhvr>
                                      <p:tavLst>
                                        <p:tav tm="0">
                                          <p:val>
                                            <p:strVal val="#ppt_x"/>
                                          </p:val>
                                        </p:tav>
                                        <p:tav tm="100000">
                                          <p:val>
                                            <p:strVal val="#ppt_x"/>
                                          </p:val>
                                        </p:tav>
                                      </p:tavLst>
                                    </p:anim>
                                    <p:anim calcmode="lin" valueType="num">
                                      <p:cBhvr>
                                        <p:cTn id="15" dur="1000" fill="hold"/>
                                        <p:tgtEl>
                                          <p:spTgt spid="88"/>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6"/>
                                        </p:tgtEl>
                                        <p:attrNameLst>
                                          <p:attrName>style.visibility</p:attrName>
                                        </p:attrNameLst>
                                      </p:cBhvr>
                                      <p:to>
                                        <p:strVal val="visible"/>
                                      </p:to>
                                    </p:set>
                                    <p:animEffect transition="in" filter="fade">
                                      <p:cBhvr>
                                        <p:cTn id="18" dur="1000"/>
                                        <p:tgtEl>
                                          <p:spTgt spid="86"/>
                                        </p:tgtEl>
                                      </p:cBhvr>
                                    </p:animEffect>
                                    <p:anim calcmode="lin" valueType="num">
                                      <p:cBhvr>
                                        <p:cTn id="19" dur="1000" fill="hold"/>
                                        <p:tgtEl>
                                          <p:spTgt spid="86"/>
                                        </p:tgtEl>
                                        <p:attrNameLst>
                                          <p:attrName>ppt_x</p:attrName>
                                        </p:attrNameLst>
                                      </p:cBhvr>
                                      <p:tavLst>
                                        <p:tav tm="0">
                                          <p:val>
                                            <p:strVal val="#ppt_x"/>
                                          </p:val>
                                        </p:tav>
                                        <p:tav tm="100000">
                                          <p:val>
                                            <p:strVal val="#ppt_x"/>
                                          </p:val>
                                        </p:tav>
                                      </p:tavLst>
                                    </p:anim>
                                    <p:anim calcmode="lin" valueType="num">
                                      <p:cBhvr>
                                        <p:cTn id="20" dur="1000" fill="hold"/>
                                        <p:tgtEl>
                                          <p:spTgt spid="8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528" fill="hold" grpId="0" nodeType="afterEffect">
                                  <p:stCondLst>
                                    <p:cond delay="0"/>
                                  </p:stCondLst>
                                  <p:childTnLst>
                                    <p:set>
                                      <p:cBhvr>
                                        <p:cTn id="23" dur="1" fill="hold">
                                          <p:stCondLst>
                                            <p:cond delay="0"/>
                                          </p:stCondLst>
                                        </p:cTn>
                                        <p:tgtEl>
                                          <p:spTgt spid="81"/>
                                        </p:tgtEl>
                                        <p:attrNameLst>
                                          <p:attrName>style.visibility</p:attrName>
                                        </p:attrNameLst>
                                      </p:cBhvr>
                                      <p:to>
                                        <p:strVal val="visible"/>
                                      </p:to>
                                    </p:set>
                                    <p:anim calcmode="lin" valueType="num">
                                      <p:cBhvr>
                                        <p:cTn id="24" dur="500" fill="hold"/>
                                        <p:tgtEl>
                                          <p:spTgt spid="81"/>
                                        </p:tgtEl>
                                        <p:attrNameLst>
                                          <p:attrName>ppt_w</p:attrName>
                                        </p:attrNameLst>
                                      </p:cBhvr>
                                      <p:tavLst>
                                        <p:tav tm="0">
                                          <p:val>
                                            <p:fltVal val="0"/>
                                          </p:val>
                                        </p:tav>
                                        <p:tav tm="100000">
                                          <p:val>
                                            <p:strVal val="#ppt_w"/>
                                          </p:val>
                                        </p:tav>
                                      </p:tavLst>
                                    </p:anim>
                                    <p:anim calcmode="lin" valueType="num">
                                      <p:cBhvr>
                                        <p:cTn id="25" dur="500" fill="hold"/>
                                        <p:tgtEl>
                                          <p:spTgt spid="81"/>
                                        </p:tgtEl>
                                        <p:attrNameLst>
                                          <p:attrName>ppt_h</p:attrName>
                                        </p:attrNameLst>
                                      </p:cBhvr>
                                      <p:tavLst>
                                        <p:tav tm="0">
                                          <p:val>
                                            <p:fltVal val="0"/>
                                          </p:val>
                                        </p:tav>
                                        <p:tav tm="100000">
                                          <p:val>
                                            <p:strVal val="#ppt_h"/>
                                          </p:val>
                                        </p:tav>
                                      </p:tavLst>
                                    </p:anim>
                                    <p:animEffect transition="in" filter="fade">
                                      <p:cBhvr>
                                        <p:cTn id="26" dur="500"/>
                                        <p:tgtEl>
                                          <p:spTgt spid="81"/>
                                        </p:tgtEl>
                                      </p:cBhvr>
                                    </p:animEffect>
                                    <p:anim calcmode="lin" valueType="num">
                                      <p:cBhvr>
                                        <p:cTn id="27" dur="500" fill="hold"/>
                                        <p:tgtEl>
                                          <p:spTgt spid="81"/>
                                        </p:tgtEl>
                                        <p:attrNameLst>
                                          <p:attrName>ppt_x</p:attrName>
                                        </p:attrNameLst>
                                      </p:cBhvr>
                                      <p:tavLst>
                                        <p:tav tm="0">
                                          <p:val>
                                            <p:fltVal val="0.5"/>
                                          </p:val>
                                        </p:tav>
                                        <p:tav tm="100000">
                                          <p:val>
                                            <p:strVal val="#ppt_x"/>
                                          </p:val>
                                        </p:tav>
                                      </p:tavLst>
                                    </p:anim>
                                    <p:anim calcmode="lin" valueType="num">
                                      <p:cBhvr>
                                        <p:cTn id="28" dur="500" fill="hold"/>
                                        <p:tgtEl>
                                          <p:spTgt spid="81"/>
                                        </p:tgtEl>
                                        <p:attrNameLst>
                                          <p:attrName>ppt_y</p:attrName>
                                        </p:attrNameLst>
                                      </p:cBhvr>
                                      <p:tavLst>
                                        <p:tav tm="0">
                                          <p:val>
                                            <p:fltVal val="0.5"/>
                                          </p:val>
                                        </p:tav>
                                        <p:tav tm="100000">
                                          <p:val>
                                            <p:strVal val="#ppt_y"/>
                                          </p:val>
                                        </p:tav>
                                      </p:tavLst>
                                    </p:anim>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82">
                                            <p:txEl>
                                              <p:pRg st="0" end="0"/>
                                            </p:txEl>
                                          </p:spTgt>
                                        </p:tgtEl>
                                        <p:attrNameLst>
                                          <p:attrName>style.visibility</p:attrName>
                                        </p:attrNameLst>
                                      </p:cBhvr>
                                      <p:to>
                                        <p:strVal val="visible"/>
                                      </p:to>
                                    </p:set>
                                    <p:anim calcmode="lin" valueType="num">
                                      <p:cBhvr>
                                        <p:cTn id="32" dur="500" fill="hold"/>
                                        <p:tgtEl>
                                          <p:spTgt spid="82">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2">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82">
                                            <p:txEl>
                                              <p:pRg st="0" end="0"/>
                                            </p:txEl>
                                          </p:spTgt>
                                        </p:tgtEl>
                                      </p:cBhvr>
                                    </p:animEffect>
                                  </p:childTnLst>
                                </p:cTn>
                              </p:par>
                            </p:childTnLst>
                          </p:cTn>
                        </p:par>
                        <p:par>
                          <p:cTn id="35" fill="hold">
                            <p:stCondLst>
                              <p:cond delay="2500"/>
                            </p:stCondLst>
                            <p:childTnLst>
                              <p:par>
                                <p:cTn id="36" presetID="2" presetClass="entr" presetSubtype="1" decel="100000" fill="hold" nodeType="after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750" fill="hold"/>
                                        <p:tgtEl>
                                          <p:spTgt spid="57"/>
                                        </p:tgtEl>
                                        <p:attrNameLst>
                                          <p:attrName>ppt_x</p:attrName>
                                        </p:attrNameLst>
                                      </p:cBhvr>
                                      <p:tavLst>
                                        <p:tav tm="0">
                                          <p:val>
                                            <p:strVal val="#ppt_x"/>
                                          </p:val>
                                        </p:tav>
                                        <p:tav tm="100000">
                                          <p:val>
                                            <p:strVal val="#ppt_x"/>
                                          </p:val>
                                        </p:tav>
                                      </p:tavLst>
                                    </p:anim>
                                    <p:anim calcmode="lin" valueType="num">
                                      <p:cBhvr additive="base">
                                        <p:cTn id="39" dur="750" fill="hold"/>
                                        <p:tgtEl>
                                          <p:spTgt spid="57"/>
                                        </p:tgtEl>
                                        <p:attrNameLst>
                                          <p:attrName>ppt_y</p:attrName>
                                        </p:attrNameLst>
                                      </p:cBhvr>
                                      <p:tavLst>
                                        <p:tav tm="0">
                                          <p:val>
                                            <p:strVal val="0-#ppt_h/2"/>
                                          </p:val>
                                        </p:tav>
                                        <p:tav tm="100000">
                                          <p:val>
                                            <p:strVal val="#ppt_y"/>
                                          </p:val>
                                        </p:tav>
                                      </p:tavLst>
                                    </p:anim>
                                  </p:childTnLst>
                                </p:cTn>
                              </p:par>
                            </p:childTnLst>
                          </p:cTn>
                        </p:par>
                        <p:par>
                          <p:cTn id="40" fill="hold">
                            <p:stCondLst>
                              <p:cond delay="3250"/>
                            </p:stCondLst>
                            <p:childTnLst>
                              <p:par>
                                <p:cTn id="41" presetID="2" presetClass="entr" presetSubtype="1" decel="100000" fill="hold"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750" fill="hold"/>
                                        <p:tgtEl>
                                          <p:spTgt spid="63"/>
                                        </p:tgtEl>
                                        <p:attrNameLst>
                                          <p:attrName>ppt_x</p:attrName>
                                        </p:attrNameLst>
                                      </p:cBhvr>
                                      <p:tavLst>
                                        <p:tav tm="0">
                                          <p:val>
                                            <p:strVal val="#ppt_x"/>
                                          </p:val>
                                        </p:tav>
                                        <p:tav tm="100000">
                                          <p:val>
                                            <p:strVal val="#ppt_x"/>
                                          </p:val>
                                        </p:tav>
                                      </p:tavLst>
                                    </p:anim>
                                    <p:anim calcmode="lin" valueType="num">
                                      <p:cBhvr additive="base">
                                        <p:cTn id="44" dur="750" fill="hold"/>
                                        <p:tgtEl>
                                          <p:spTgt spid="63"/>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2" presetClass="entr" presetSubtype="1" decel="100000" fill="hold" nodeType="afterEffect">
                                  <p:stCondLst>
                                    <p:cond delay="0"/>
                                  </p:stCondLst>
                                  <p:childTnLst>
                                    <p:set>
                                      <p:cBhvr>
                                        <p:cTn id="47" dur="1" fill="hold">
                                          <p:stCondLst>
                                            <p:cond delay="0"/>
                                          </p:stCondLst>
                                        </p:cTn>
                                        <p:tgtEl>
                                          <p:spTgt spid="69"/>
                                        </p:tgtEl>
                                        <p:attrNameLst>
                                          <p:attrName>style.visibility</p:attrName>
                                        </p:attrNameLst>
                                      </p:cBhvr>
                                      <p:to>
                                        <p:strVal val="visible"/>
                                      </p:to>
                                    </p:set>
                                    <p:anim calcmode="lin" valueType="num">
                                      <p:cBhvr additive="base">
                                        <p:cTn id="48" dur="750" fill="hold"/>
                                        <p:tgtEl>
                                          <p:spTgt spid="69"/>
                                        </p:tgtEl>
                                        <p:attrNameLst>
                                          <p:attrName>ppt_x</p:attrName>
                                        </p:attrNameLst>
                                      </p:cBhvr>
                                      <p:tavLst>
                                        <p:tav tm="0">
                                          <p:val>
                                            <p:strVal val="#ppt_x"/>
                                          </p:val>
                                        </p:tav>
                                        <p:tav tm="100000">
                                          <p:val>
                                            <p:strVal val="#ppt_x"/>
                                          </p:val>
                                        </p:tav>
                                      </p:tavLst>
                                    </p:anim>
                                    <p:anim calcmode="lin" valueType="num">
                                      <p:cBhvr additive="base">
                                        <p:cTn id="49" dur="750" fill="hold"/>
                                        <p:tgtEl>
                                          <p:spTgt spid="69"/>
                                        </p:tgtEl>
                                        <p:attrNameLst>
                                          <p:attrName>ppt_y</p:attrName>
                                        </p:attrNameLst>
                                      </p:cBhvr>
                                      <p:tavLst>
                                        <p:tav tm="0">
                                          <p:val>
                                            <p:strVal val="0-#ppt_h/2"/>
                                          </p:val>
                                        </p:tav>
                                        <p:tav tm="100000">
                                          <p:val>
                                            <p:strVal val="#ppt_y"/>
                                          </p:val>
                                        </p:tav>
                                      </p:tavLst>
                                    </p:anim>
                                  </p:childTnLst>
                                </p:cTn>
                              </p:par>
                            </p:childTnLst>
                          </p:cTn>
                        </p:par>
                        <p:par>
                          <p:cTn id="50" fill="hold">
                            <p:stCondLst>
                              <p:cond delay="4750"/>
                            </p:stCondLst>
                            <p:childTnLst>
                              <p:par>
                                <p:cTn id="51" presetID="2" presetClass="entr" presetSubtype="1" decel="100000" fill="hold" nodeType="afterEffect">
                                  <p:stCondLst>
                                    <p:cond delay="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750" fill="hold"/>
                                        <p:tgtEl>
                                          <p:spTgt spid="75"/>
                                        </p:tgtEl>
                                        <p:attrNameLst>
                                          <p:attrName>ppt_x</p:attrName>
                                        </p:attrNameLst>
                                      </p:cBhvr>
                                      <p:tavLst>
                                        <p:tav tm="0">
                                          <p:val>
                                            <p:strVal val="#ppt_x"/>
                                          </p:val>
                                        </p:tav>
                                        <p:tav tm="100000">
                                          <p:val>
                                            <p:strVal val="#ppt_x"/>
                                          </p:val>
                                        </p:tav>
                                      </p:tavLst>
                                    </p:anim>
                                    <p:anim calcmode="lin" valueType="num">
                                      <p:cBhvr additive="base">
                                        <p:cTn id="54" dur="750" fill="hold"/>
                                        <p:tgtEl>
                                          <p:spTgt spid="7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a:xfrm>
            <a:off x="1606988" y="911768"/>
            <a:ext cx="6955750" cy="830997"/>
          </a:xfrm>
          <a:prstGeom prst="rect">
            <a:avLst/>
          </a:prstGeom>
          <a:noFill/>
        </p:spPr>
        <p:txBody>
          <a:bodyPr wrap="none" rtlCol="0">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有的人把中国梦简单地等同于美国梦。</a:t>
            </a:r>
            <a:endParaRPr lang="en-US" altLang="zh-CN" sz="2400" b="1" dirty="0">
              <a:solidFill>
                <a:srgbClr val="C00000"/>
              </a:solidFill>
              <a:latin typeface="微软雅黑" panose="020B0503020204020204" pitchFamily="34" charset="-122"/>
              <a:ea typeface="微软雅黑" panose="020B0503020204020204" pitchFamily="34" charset="-122"/>
            </a:endParaRPr>
          </a:p>
          <a:p>
            <a:r>
              <a:rPr lang="zh-CN" altLang="en-US" sz="2400" b="1" dirty="0">
                <a:solidFill>
                  <a:srgbClr val="C00000"/>
                </a:solidFill>
                <a:latin typeface="微软雅黑" panose="020B0503020204020204" pitchFamily="34" charset="-122"/>
                <a:ea typeface="微软雅黑" panose="020B0503020204020204" pitchFamily="34" charset="-122"/>
              </a:rPr>
              <a:t>其实，中国梦与美国梦之间有着根本的不同之处。</a:t>
            </a:r>
          </a:p>
        </p:txBody>
      </p:sp>
      <p:grpSp>
        <p:nvGrpSpPr>
          <p:cNvPr id="6" name="组合 5"/>
          <p:cNvGrpSpPr/>
          <p:nvPr/>
        </p:nvGrpSpPr>
        <p:grpSpPr>
          <a:xfrm>
            <a:off x="1778384" y="2026932"/>
            <a:ext cx="8701104" cy="4347990"/>
            <a:chOff x="1778382" y="2370716"/>
            <a:chExt cx="8701104" cy="4347991"/>
          </a:xfrm>
        </p:grpSpPr>
        <p:grpSp>
          <p:nvGrpSpPr>
            <p:cNvPr id="43" name="组合 42"/>
            <p:cNvGrpSpPr/>
            <p:nvPr/>
          </p:nvGrpSpPr>
          <p:grpSpPr>
            <a:xfrm>
              <a:off x="1778382" y="2370716"/>
              <a:ext cx="4055166" cy="4347991"/>
              <a:chOff x="1001536" y="1498578"/>
              <a:chExt cx="5158544" cy="5531045"/>
            </a:xfrm>
          </p:grpSpPr>
          <p:grpSp>
            <p:nvGrpSpPr>
              <p:cNvPr id="44" name="Group 10"/>
              <p:cNvGrpSpPr/>
              <p:nvPr/>
            </p:nvGrpSpPr>
            <p:grpSpPr bwMode="auto">
              <a:xfrm>
                <a:off x="2050754" y="1498578"/>
                <a:ext cx="2635250" cy="2317750"/>
                <a:chOff x="159" y="-2"/>
                <a:chExt cx="3320" cy="2920"/>
              </a:xfrm>
            </p:grpSpPr>
            <p:grpSp>
              <p:nvGrpSpPr>
                <p:cNvPr id="75" name="Group 7"/>
                <p:cNvGrpSpPr/>
                <p:nvPr/>
              </p:nvGrpSpPr>
              <p:grpSpPr bwMode="auto">
                <a:xfrm>
                  <a:off x="159" y="-2"/>
                  <a:ext cx="3320" cy="2920"/>
                  <a:chOff x="159" y="-2"/>
                  <a:chExt cx="3320" cy="2920"/>
                </a:xfrm>
              </p:grpSpPr>
              <p:sp>
                <p:nvSpPr>
                  <p:cNvPr id="78" name="AutoShape 5"/>
                  <p:cNvSpPr/>
                  <p:nvPr/>
                </p:nvSpPr>
                <p:spPr bwMode="auto">
                  <a:xfrm>
                    <a:off x="159" y="-2"/>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C00000"/>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79" name="AutoShape 6"/>
                  <p:cNvSpPr/>
                  <p:nvPr/>
                </p:nvSpPr>
                <p:spPr bwMode="auto">
                  <a:xfrm>
                    <a:off x="1235"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76" name="AutoShape 8"/>
                <p:cNvSpPr/>
                <p:nvPr/>
              </p:nvSpPr>
              <p:spPr bwMode="auto">
                <a:xfrm>
                  <a:off x="240" y="1432"/>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5">
                    <a:lumMod val="60000"/>
                    <a:lumOff val="4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77" name="AutoShape 9"/>
                <p:cNvSpPr/>
                <p:nvPr/>
              </p:nvSpPr>
              <p:spPr bwMode="auto">
                <a:xfrm>
                  <a:off x="315" y="1711"/>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chemeClr val="accent5">
                    <a:lumMod val="40000"/>
                    <a:lumOff val="6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45" name="AutoShape 11"/>
              <p:cNvSpPr/>
              <p:nvPr/>
            </p:nvSpPr>
            <p:spPr bwMode="auto">
              <a:xfrm>
                <a:off x="2430167" y="3382147"/>
                <a:ext cx="179388" cy="179388"/>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1354299" y="4104850"/>
                <a:ext cx="4431608" cy="525169"/>
                <a:chOff x="1887201" y="4141385"/>
                <a:chExt cx="4431608" cy="525169"/>
              </a:xfrm>
            </p:grpSpPr>
            <p:sp>
              <p:nvSpPr>
                <p:cNvPr id="73" name="矩形 72"/>
                <p:cNvSpPr/>
                <p:nvPr/>
              </p:nvSpPr>
              <p:spPr>
                <a:xfrm>
                  <a:off x="1887201" y="4141385"/>
                  <a:ext cx="239252" cy="5251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C00000"/>
                    </a:solidFill>
                    <a:latin typeface="微软雅黑" panose="020B0503020204020204" pitchFamily="34" charset="-122"/>
                    <a:ea typeface="微软雅黑" panose="020B0503020204020204" pitchFamily="34" charset="-122"/>
                  </a:endParaRPr>
                </a:p>
              </p:txBody>
            </p:sp>
            <p:sp>
              <p:nvSpPr>
                <p:cNvPr id="74" name="矩形 73"/>
                <p:cNvSpPr/>
                <p:nvPr/>
              </p:nvSpPr>
              <p:spPr>
                <a:xfrm>
                  <a:off x="2105799" y="4141385"/>
                  <a:ext cx="4213010"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latin typeface="微软雅黑" panose="020B0503020204020204" pitchFamily="34" charset="-122"/>
                    <a:ea typeface="微软雅黑" panose="020B0503020204020204" pitchFamily="34" charset="-122"/>
                  </a:endParaRPr>
                </a:p>
              </p:txBody>
            </p:sp>
          </p:grpSp>
          <p:sp>
            <p:nvSpPr>
              <p:cNvPr id="70" name="文本框 69"/>
              <p:cNvSpPr txBox="1"/>
              <p:nvPr/>
            </p:nvSpPr>
            <p:spPr>
              <a:xfrm>
                <a:off x="2744419" y="4088890"/>
                <a:ext cx="1539979" cy="508977"/>
              </a:xfrm>
              <a:prstGeom prst="rect">
                <a:avLst/>
              </a:prstGeom>
              <a:noFill/>
            </p:spPr>
            <p:txBody>
              <a:bodyPr wrap="non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集体主义</a:t>
                </a:r>
              </a:p>
            </p:txBody>
          </p:sp>
          <p:sp>
            <p:nvSpPr>
              <p:cNvPr id="71" name="文本框 70"/>
              <p:cNvSpPr txBox="1"/>
              <p:nvPr/>
            </p:nvSpPr>
            <p:spPr>
              <a:xfrm>
                <a:off x="2778193" y="2650039"/>
                <a:ext cx="1605232" cy="665584"/>
              </a:xfrm>
              <a:prstGeom prst="rect">
                <a:avLst/>
              </a:prstGeom>
              <a:noFill/>
            </p:spPr>
            <p:txBody>
              <a:bodyPr wrap="non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中国梦</a:t>
                </a:r>
              </a:p>
            </p:txBody>
          </p:sp>
          <p:sp>
            <p:nvSpPr>
              <p:cNvPr id="72" name="文本框 71"/>
              <p:cNvSpPr txBox="1"/>
              <p:nvPr/>
            </p:nvSpPr>
            <p:spPr>
              <a:xfrm>
                <a:off x="1001536" y="4954566"/>
                <a:ext cx="5158544" cy="2075057"/>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grpSp>
        <p:grpSp>
          <p:nvGrpSpPr>
            <p:cNvPr id="80" name="组合 79"/>
            <p:cNvGrpSpPr/>
            <p:nvPr/>
          </p:nvGrpSpPr>
          <p:grpSpPr>
            <a:xfrm>
              <a:off x="6460348" y="2448806"/>
              <a:ext cx="4019138" cy="3365827"/>
              <a:chOff x="6992045" y="1612900"/>
              <a:chExt cx="5112714" cy="4281641"/>
            </a:xfrm>
          </p:grpSpPr>
          <p:grpSp>
            <p:nvGrpSpPr>
              <p:cNvPr id="81" name="Group 18"/>
              <p:cNvGrpSpPr/>
              <p:nvPr/>
            </p:nvGrpSpPr>
            <p:grpSpPr bwMode="auto">
              <a:xfrm rot="10800000" flipH="1">
                <a:off x="7730352" y="1612900"/>
                <a:ext cx="2635250" cy="2317750"/>
                <a:chOff x="0" y="0"/>
                <a:chExt cx="3320" cy="2920"/>
              </a:xfrm>
            </p:grpSpPr>
            <p:grpSp>
              <p:nvGrpSpPr>
                <p:cNvPr id="89" name="Group 15"/>
                <p:cNvGrpSpPr/>
                <p:nvPr/>
              </p:nvGrpSpPr>
              <p:grpSpPr bwMode="auto">
                <a:xfrm>
                  <a:off x="0" y="0"/>
                  <a:ext cx="3320" cy="2920"/>
                  <a:chOff x="0" y="0"/>
                  <a:chExt cx="3320" cy="2920"/>
                </a:xfrm>
              </p:grpSpPr>
              <p:sp>
                <p:nvSpPr>
                  <p:cNvPr id="92" name="AutoShape 13"/>
                  <p:cNvSpPr/>
                  <p:nvPr/>
                </p:nvSpPr>
                <p:spPr bwMode="auto">
                  <a:xfrm>
                    <a:off x="0" y="0"/>
                    <a:ext cx="3320" cy="2920"/>
                  </a:xfrm>
                  <a:custGeom>
                    <a:avLst/>
                    <a:gdLst>
                      <a:gd name="T0" fmla="*/ 7803 w 21600"/>
                      <a:gd name="T1" fmla="*/ 9352 h 21600"/>
                      <a:gd name="T2" fmla="*/ 10661 w 21600"/>
                      <a:gd name="T3" fmla="*/ 1160 h 21600"/>
                      <a:gd name="T4" fmla="*/ 20819 w 21600"/>
                      <a:gd name="T5" fmla="*/ 8268 h 21600"/>
                      <a:gd name="T6" fmla="*/ 20388 w 21600"/>
                      <a:gd name="T7" fmla="*/ 8010 h 21600"/>
                      <a:gd name="T8" fmla="*/ 20124 w 21600"/>
                      <a:gd name="T9" fmla="*/ 7915 h 21600"/>
                      <a:gd name="T10" fmla="*/ 19327 w 21600"/>
                      <a:gd name="T11" fmla="*/ 7896 h 21600"/>
                      <a:gd name="T12" fmla="*/ 14937 w 21600"/>
                      <a:gd name="T13" fmla="*/ 6285 h 21600"/>
                      <a:gd name="T14" fmla="*/ 14947 w 21600"/>
                      <a:gd name="T15" fmla="*/ 6205 h 21600"/>
                      <a:gd name="T16" fmla="*/ 15016 w 21600"/>
                      <a:gd name="T17" fmla="*/ 5267 h 21600"/>
                      <a:gd name="T18" fmla="*/ 15017 w 21600"/>
                      <a:gd name="T19" fmla="*/ 5189 h 21600"/>
                      <a:gd name="T20" fmla="*/ 14273 w 21600"/>
                      <a:gd name="T21" fmla="*/ 1757 h 21600"/>
                      <a:gd name="T22" fmla="*/ 13800 w 21600"/>
                      <a:gd name="T23" fmla="*/ 696 h 21600"/>
                      <a:gd name="T24" fmla="*/ 13559 w 21600"/>
                      <a:gd name="T25" fmla="*/ 375 h 21600"/>
                      <a:gd name="T26" fmla="*/ 13270 w 21600"/>
                      <a:gd name="T27" fmla="*/ 163 h 21600"/>
                      <a:gd name="T28" fmla="*/ 12059 w 21600"/>
                      <a:gd name="T29" fmla="*/ 53 h 21600"/>
                      <a:gd name="T30" fmla="*/ 10982 w 21600"/>
                      <a:gd name="T31" fmla="*/ 628 h 21600"/>
                      <a:gd name="T32" fmla="*/ 10842 w 21600"/>
                      <a:gd name="T33" fmla="*/ 795 h 21600"/>
                      <a:gd name="T34" fmla="*/ 10677 w 21600"/>
                      <a:gd name="T35" fmla="*/ 1118 h 21600"/>
                      <a:gd name="T36" fmla="*/ 10671 w 21600"/>
                      <a:gd name="T37" fmla="*/ 1133 h 21600"/>
                      <a:gd name="T38" fmla="*/ 10660 w 21600"/>
                      <a:gd name="T39" fmla="*/ 1160 h 21600"/>
                      <a:gd name="T40" fmla="*/ 10655 w 21600"/>
                      <a:gd name="T41" fmla="*/ 1174 h 21600"/>
                      <a:gd name="T42" fmla="*/ 10645 w 21600"/>
                      <a:gd name="T43" fmla="*/ 1211 h 21600"/>
                      <a:gd name="T44" fmla="*/ 10602 w 21600"/>
                      <a:gd name="T45" fmla="*/ 1368 h 21600"/>
                      <a:gd name="T46" fmla="*/ 10546 w 21600"/>
                      <a:gd name="T47" fmla="*/ 1834 h 21600"/>
                      <a:gd name="T48" fmla="*/ 10614 w 21600"/>
                      <a:gd name="T49" fmla="*/ 4220 h 21600"/>
                      <a:gd name="T50" fmla="*/ 8876 w 21600"/>
                      <a:gd name="T51" fmla="*/ 7534 h 21600"/>
                      <a:gd name="T52" fmla="*/ 7820 w 21600"/>
                      <a:gd name="T53" fmla="*/ 9330 h 21600"/>
                      <a:gd name="T54" fmla="*/ 7628 w 21600"/>
                      <a:gd name="T55" fmla="*/ 9532 h 21600"/>
                      <a:gd name="T56" fmla="*/ 7416 w 21600"/>
                      <a:gd name="T57" fmla="*/ 9715 h 21600"/>
                      <a:gd name="T58" fmla="*/ 918 w 21600"/>
                      <a:gd name="T59" fmla="*/ 9808 h 21600"/>
                      <a:gd name="T60" fmla="*/ 0 w 21600"/>
                      <a:gd name="T61" fmla="*/ 10460 h 21600"/>
                      <a:gd name="T62" fmla="*/ 86 w 21600"/>
                      <a:gd name="T63" fmla="*/ 11679 h 21600"/>
                      <a:gd name="T64" fmla="*/ 1722 w 21600"/>
                      <a:gd name="T65" fmla="*/ 21600 h 21600"/>
                      <a:gd name="T66" fmla="*/ 7590 w 21600"/>
                      <a:gd name="T67" fmla="*/ 20480 h 21600"/>
                      <a:gd name="T68" fmla="*/ 7726 w 21600"/>
                      <a:gd name="T69" fmla="*/ 19770 h 21600"/>
                      <a:gd name="T70" fmla="*/ 8033 w 21600"/>
                      <a:gd name="T71" fmla="*/ 20026 h 21600"/>
                      <a:gd name="T72" fmla="*/ 8986 w 21600"/>
                      <a:gd name="T73" fmla="*/ 20494 h 21600"/>
                      <a:gd name="T74" fmla="*/ 9185 w 21600"/>
                      <a:gd name="T75" fmla="*/ 20520 h 21600"/>
                      <a:gd name="T76" fmla="*/ 9253 w 21600"/>
                      <a:gd name="T77" fmla="*/ 20525 h 21600"/>
                      <a:gd name="T78" fmla="*/ 17186 w 21600"/>
                      <a:gd name="T79" fmla="*/ 20533 h 21600"/>
                      <a:gd name="T80" fmla="*/ 17401 w 21600"/>
                      <a:gd name="T81" fmla="*/ 20525 h 21600"/>
                      <a:gd name="T82" fmla="*/ 17490 w 21600"/>
                      <a:gd name="T83" fmla="*/ 20514 h 21600"/>
                      <a:gd name="T84" fmla="*/ 17571 w 21600"/>
                      <a:gd name="T85" fmla="*/ 20496 h 21600"/>
                      <a:gd name="T86" fmla="*/ 19082 w 21600"/>
                      <a:gd name="T87" fmla="*/ 19335 h 21600"/>
                      <a:gd name="T88" fmla="*/ 19702 w 21600"/>
                      <a:gd name="T89" fmla="*/ 17791 h 21600"/>
                      <a:gd name="T90" fmla="*/ 19652 w 21600"/>
                      <a:gd name="T91" fmla="*/ 17319 h 21600"/>
                      <a:gd name="T92" fmla="*/ 19625 w 21600"/>
                      <a:gd name="T93" fmla="*/ 17189 h 21600"/>
                      <a:gd name="T94" fmla="*/ 19604 w 21600"/>
                      <a:gd name="T95" fmla="*/ 17071 h 21600"/>
                      <a:gd name="T96" fmla="*/ 20182 w 21600"/>
                      <a:gd name="T97" fmla="*/ 16093 h 21600"/>
                      <a:gd name="T98" fmla="*/ 20343 w 21600"/>
                      <a:gd name="T99" fmla="*/ 15227 h 21600"/>
                      <a:gd name="T100" fmla="*/ 20310 w 21600"/>
                      <a:gd name="T101" fmla="*/ 14276 h 21600"/>
                      <a:gd name="T102" fmla="*/ 20454 w 21600"/>
                      <a:gd name="T103" fmla="*/ 14069 h 21600"/>
                      <a:gd name="T104" fmla="*/ 21006 w 21600"/>
                      <a:gd name="T105" fmla="*/ 12540 h 21600"/>
                      <a:gd name="T106" fmla="*/ 20918 w 21600"/>
                      <a:gd name="T107" fmla="*/ 11937 h 21600"/>
                      <a:gd name="T108" fmla="*/ 20924 w 21600"/>
                      <a:gd name="T109" fmla="*/ 11783 h 21600"/>
                      <a:gd name="T110" fmla="*/ 21133 w 21600"/>
                      <a:gd name="T111" fmla="*/ 11440 h 21600"/>
                      <a:gd name="T112" fmla="*/ 21600 w 21600"/>
                      <a:gd name="T113" fmla="*/ 9890 h 21600"/>
                      <a:gd name="T114" fmla="*/ 21530 w 21600"/>
                      <a:gd name="T115" fmla="*/ 93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0" h="21600">
                        <a:moveTo>
                          <a:pt x="7803" y="9352"/>
                        </a:moveTo>
                        <a:lnTo>
                          <a:pt x="7804" y="9352"/>
                        </a:lnTo>
                        <a:lnTo>
                          <a:pt x="7803" y="9353"/>
                        </a:lnTo>
                        <a:cubicBezTo>
                          <a:pt x="7803" y="9353"/>
                          <a:pt x="7803" y="9352"/>
                          <a:pt x="7803" y="9352"/>
                        </a:cubicBezTo>
                        <a:close/>
                        <a:moveTo>
                          <a:pt x="10661" y="1160"/>
                        </a:moveTo>
                        <a:lnTo>
                          <a:pt x="10660" y="1161"/>
                        </a:lnTo>
                        <a:lnTo>
                          <a:pt x="10660" y="1160"/>
                        </a:lnTo>
                        <a:cubicBezTo>
                          <a:pt x="10660" y="1160"/>
                          <a:pt x="10661" y="1160"/>
                          <a:pt x="10661" y="1160"/>
                        </a:cubicBezTo>
                        <a:close/>
                        <a:moveTo>
                          <a:pt x="21530" y="9337"/>
                        </a:moveTo>
                        <a:cubicBezTo>
                          <a:pt x="21449" y="9032"/>
                          <a:pt x="21308" y="8784"/>
                          <a:pt x="21158" y="8598"/>
                        </a:cubicBezTo>
                        <a:lnTo>
                          <a:pt x="21158" y="8599"/>
                        </a:lnTo>
                        <a:cubicBezTo>
                          <a:pt x="21046" y="8459"/>
                          <a:pt x="20928" y="8352"/>
                          <a:pt x="20819" y="8268"/>
                        </a:cubicBezTo>
                        <a:lnTo>
                          <a:pt x="20820" y="8268"/>
                        </a:lnTo>
                        <a:lnTo>
                          <a:pt x="20819" y="8267"/>
                        </a:lnTo>
                        <a:cubicBezTo>
                          <a:pt x="20655" y="8141"/>
                          <a:pt x="20503" y="8062"/>
                          <a:pt x="20389" y="8011"/>
                        </a:cubicBezTo>
                        <a:lnTo>
                          <a:pt x="20388" y="8010"/>
                        </a:lnTo>
                        <a:cubicBezTo>
                          <a:pt x="20285" y="7964"/>
                          <a:pt x="20285" y="7964"/>
                          <a:pt x="20285" y="7964"/>
                        </a:cubicBezTo>
                        <a:lnTo>
                          <a:pt x="20272" y="7958"/>
                        </a:lnTo>
                        <a:lnTo>
                          <a:pt x="20257" y="7954"/>
                        </a:lnTo>
                        <a:cubicBezTo>
                          <a:pt x="20206" y="7939"/>
                          <a:pt x="20148" y="7922"/>
                          <a:pt x="20124" y="7915"/>
                        </a:cubicBezTo>
                        <a:cubicBezTo>
                          <a:pt x="20107" y="7910"/>
                          <a:pt x="20100" y="7910"/>
                          <a:pt x="20094" y="7909"/>
                        </a:cubicBezTo>
                        <a:cubicBezTo>
                          <a:pt x="20082" y="7907"/>
                          <a:pt x="20075" y="7906"/>
                          <a:pt x="20068" y="7906"/>
                        </a:cubicBezTo>
                        <a:cubicBezTo>
                          <a:pt x="20042" y="7904"/>
                          <a:pt x="20010" y="7903"/>
                          <a:pt x="19964" y="7902"/>
                        </a:cubicBezTo>
                        <a:cubicBezTo>
                          <a:pt x="19829" y="7898"/>
                          <a:pt x="19591" y="7896"/>
                          <a:pt x="19327" y="7896"/>
                        </a:cubicBezTo>
                        <a:lnTo>
                          <a:pt x="15077" y="7896"/>
                        </a:lnTo>
                        <a:cubicBezTo>
                          <a:pt x="14918" y="7897"/>
                          <a:pt x="14776" y="7874"/>
                          <a:pt x="14691" y="7846"/>
                        </a:cubicBezTo>
                        <a:cubicBezTo>
                          <a:pt x="14758" y="7484"/>
                          <a:pt x="14827" y="7077"/>
                          <a:pt x="14885" y="6662"/>
                        </a:cubicBezTo>
                        <a:cubicBezTo>
                          <a:pt x="14914" y="6453"/>
                          <a:pt x="14929" y="6343"/>
                          <a:pt x="14937" y="6285"/>
                        </a:cubicBezTo>
                        <a:cubicBezTo>
                          <a:pt x="14941" y="6256"/>
                          <a:pt x="14943" y="6239"/>
                          <a:pt x="14944" y="6229"/>
                        </a:cubicBezTo>
                        <a:lnTo>
                          <a:pt x="14946" y="6218"/>
                        </a:lnTo>
                        <a:lnTo>
                          <a:pt x="14947" y="6206"/>
                        </a:lnTo>
                        <a:lnTo>
                          <a:pt x="14947" y="6205"/>
                        </a:lnTo>
                        <a:cubicBezTo>
                          <a:pt x="14982" y="5769"/>
                          <a:pt x="15011" y="5412"/>
                          <a:pt x="15011" y="5412"/>
                        </a:cubicBezTo>
                        <a:lnTo>
                          <a:pt x="15011" y="5405"/>
                        </a:lnTo>
                        <a:lnTo>
                          <a:pt x="15012" y="5398"/>
                        </a:lnTo>
                        <a:cubicBezTo>
                          <a:pt x="15012" y="5397"/>
                          <a:pt x="15014" y="5339"/>
                          <a:pt x="15016" y="5267"/>
                        </a:cubicBezTo>
                        <a:lnTo>
                          <a:pt x="15017" y="5261"/>
                        </a:lnTo>
                        <a:lnTo>
                          <a:pt x="15017" y="5255"/>
                        </a:lnTo>
                        <a:cubicBezTo>
                          <a:pt x="15017" y="5255"/>
                          <a:pt x="15017" y="5255"/>
                          <a:pt x="15017" y="5190"/>
                        </a:cubicBezTo>
                        <a:lnTo>
                          <a:pt x="15017" y="5189"/>
                        </a:lnTo>
                        <a:cubicBezTo>
                          <a:pt x="15016" y="4713"/>
                          <a:pt x="14947" y="4231"/>
                          <a:pt x="14851" y="3754"/>
                        </a:cubicBezTo>
                        <a:lnTo>
                          <a:pt x="14851" y="3753"/>
                        </a:lnTo>
                        <a:cubicBezTo>
                          <a:pt x="14704" y="3038"/>
                          <a:pt x="14487" y="2333"/>
                          <a:pt x="14274" y="1758"/>
                        </a:cubicBezTo>
                        <a:lnTo>
                          <a:pt x="14273" y="1757"/>
                        </a:lnTo>
                        <a:lnTo>
                          <a:pt x="14274" y="1758"/>
                        </a:lnTo>
                        <a:cubicBezTo>
                          <a:pt x="14167" y="1470"/>
                          <a:pt x="14061" y="1215"/>
                          <a:pt x="13959" y="1000"/>
                        </a:cubicBezTo>
                        <a:lnTo>
                          <a:pt x="13959" y="999"/>
                        </a:lnTo>
                        <a:cubicBezTo>
                          <a:pt x="13907" y="892"/>
                          <a:pt x="13856" y="792"/>
                          <a:pt x="13800" y="696"/>
                        </a:cubicBezTo>
                        <a:lnTo>
                          <a:pt x="13799" y="696"/>
                        </a:lnTo>
                        <a:cubicBezTo>
                          <a:pt x="13771" y="648"/>
                          <a:pt x="13741" y="599"/>
                          <a:pt x="13704" y="548"/>
                        </a:cubicBezTo>
                        <a:lnTo>
                          <a:pt x="13704" y="547"/>
                        </a:lnTo>
                        <a:cubicBezTo>
                          <a:pt x="13670" y="500"/>
                          <a:pt x="13623" y="439"/>
                          <a:pt x="13559" y="375"/>
                        </a:cubicBezTo>
                        <a:lnTo>
                          <a:pt x="13559" y="374"/>
                        </a:lnTo>
                        <a:lnTo>
                          <a:pt x="13558" y="373"/>
                        </a:lnTo>
                        <a:cubicBezTo>
                          <a:pt x="13461" y="277"/>
                          <a:pt x="13361" y="211"/>
                          <a:pt x="13271" y="163"/>
                        </a:cubicBezTo>
                        <a:lnTo>
                          <a:pt x="13270" y="163"/>
                        </a:lnTo>
                        <a:cubicBezTo>
                          <a:pt x="13135" y="92"/>
                          <a:pt x="13006" y="54"/>
                          <a:pt x="12890" y="32"/>
                        </a:cubicBezTo>
                        <a:lnTo>
                          <a:pt x="12889" y="31"/>
                        </a:lnTo>
                        <a:cubicBezTo>
                          <a:pt x="12771" y="9"/>
                          <a:pt x="12656" y="0"/>
                          <a:pt x="12545" y="0"/>
                        </a:cubicBezTo>
                        <a:cubicBezTo>
                          <a:pt x="12381" y="0"/>
                          <a:pt x="12219" y="19"/>
                          <a:pt x="12059" y="53"/>
                        </a:cubicBezTo>
                        <a:lnTo>
                          <a:pt x="12058" y="53"/>
                        </a:lnTo>
                        <a:cubicBezTo>
                          <a:pt x="11819" y="105"/>
                          <a:pt x="11576" y="191"/>
                          <a:pt x="11340" y="336"/>
                        </a:cubicBezTo>
                        <a:lnTo>
                          <a:pt x="11339" y="337"/>
                        </a:lnTo>
                        <a:cubicBezTo>
                          <a:pt x="11221" y="410"/>
                          <a:pt x="11099" y="503"/>
                          <a:pt x="10982" y="628"/>
                        </a:cubicBezTo>
                        <a:lnTo>
                          <a:pt x="10982" y="629"/>
                        </a:lnTo>
                        <a:cubicBezTo>
                          <a:pt x="10885" y="734"/>
                          <a:pt x="10885" y="734"/>
                          <a:pt x="10885" y="734"/>
                        </a:cubicBezTo>
                        <a:lnTo>
                          <a:pt x="10859" y="761"/>
                        </a:lnTo>
                        <a:lnTo>
                          <a:pt x="10842" y="795"/>
                        </a:lnTo>
                        <a:cubicBezTo>
                          <a:pt x="10757" y="961"/>
                          <a:pt x="10688" y="1095"/>
                          <a:pt x="10684" y="1104"/>
                        </a:cubicBezTo>
                        <a:cubicBezTo>
                          <a:pt x="10682" y="1108"/>
                          <a:pt x="10680" y="1110"/>
                          <a:pt x="10679" y="1113"/>
                        </a:cubicBezTo>
                        <a:cubicBezTo>
                          <a:pt x="10679" y="1113"/>
                          <a:pt x="10678" y="1114"/>
                          <a:pt x="10678" y="1115"/>
                        </a:cubicBezTo>
                        <a:cubicBezTo>
                          <a:pt x="10678" y="1116"/>
                          <a:pt x="10677" y="1117"/>
                          <a:pt x="10677" y="1118"/>
                        </a:cubicBezTo>
                        <a:cubicBezTo>
                          <a:pt x="10677" y="1118"/>
                          <a:pt x="10676" y="1119"/>
                          <a:pt x="10676" y="1119"/>
                        </a:cubicBezTo>
                        <a:lnTo>
                          <a:pt x="10676" y="1121"/>
                        </a:lnTo>
                        <a:cubicBezTo>
                          <a:pt x="10675" y="1122"/>
                          <a:pt x="10675" y="1123"/>
                          <a:pt x="10674" y="1123"/>
                        </a:cubicBezTo>
                        <a:cubicBezTo>
                          <a:pt x="10673" y="1127"/>
                          <a:pt x="10672" y="1130"/>
                          <a:pt x="10671" y="1133"/>
                        </a:cubicBezTo>
                        <a:lnTo>
                          <a:pt x="10669" y="1136"/>
                        </a:lnTo>
                        <a:lnTo>
                          <a:pt x="10669" y="1137"/>
                        </a:lnTo>
                        <a:lnTo>
                          <a:pt x="10667" y="1142"/>
                        </a:lnTo>
                        <a:cubicBezTo>
                          <a:pt x="10666" y="1146"/>
                          <a:pt x="10663" y="1152"/>
                          <a:pt x="10660" y="1160"/>
                        </a:cubicBezTo>
                        <a:lnTo>
                          <a:pt x="10660" y="1161"/>
                        </a:lnTo>
                        <a:lnTo>
                          <a:pt x="10657" y="1168"/>
                        </a:lnTo>
                        <a:lnTo>
                          <a:pt x="10656" y="1171"/>
                        </a:lnTo>
                        <a:lnTo>
                          <a:pt x="10655" y="1174"/>
                        </a:lnTo>
                        <a:lnTo>
                          <a:pt x="10654" y="1177"/>
                        </a:lnTo>
                        <a:lnTo>
                          <a:pt x="10652" y="1184"/>
                        </a:lnTo>
                        <a:lnTo>
                          <a:pt x="10649" y="1195"/>
                        </a:lnTo>
                        <a:cubicBezTo>
                          <a:pt x="10648" y="1199"/>
                          <a:pt x="10647" y="1203"/>
                          <a:pt x="10645" y="1211"/>
                        </a:cubicBezTo>
                        <a:cubicBezTo>
                          <a:pt x="10644" y="1214"/>
                          <a:pt x="10643" y="1218"/>
                          <a:pt x="10643" y="1223"/>
                        </a:cubicBezTo>
                        <a:cubicBezTo>
                          <a:pt x="10634" y="1254"/>
                          <a:pt x="10622" y="1292"/>
                          <a:pt x="10610" y="1335"/>
                        </a:cubicBezTo>
                        <a:lnTo>
                          <a:pt x="10605" y="1351"/>
                        </a:lnTo>
                        <a:lnTo>
                          <a:pt x="10602" y="1368"/>
                        </a:lnTo>
                        <a:cubicBezTo>
                          <a:pt x="10602" y="1368"/>
                          <a:pt x="10602" y="1368"/>
                          <a:pt x="10588" y="1447"/>
                        </a:cubicBezTo>
                        <a:lnTo>
                          <a:pt x="10587" y="1448"/>
                        </a:lnTo>
                        <a:lnTo>
                          <a:pt x="10587" y="1449"/>
                        </a:lnTo>
                        <a:cubicBezTo>
                          <a:pt x="10564" y="1583"/>
                          <a:pt x="10553" y="1709"/>
                          <a:pt x="10546" y="1834"/>
                        </a:cubicBezTo>
                        <a:cubicBezTo>
                          <a:pt x="10539" y="1960"/>
                          <a:pt x="10536" y="2088"/>
                          <a:pt x="10536" y="2220"/>
                        </a:cubicBezTo>
                        <a:cubicBezTo>
                          <a:pt x="10537" y="2598"/>
                          <a:pt x="10557" y="3011"/>
                          <a:pt x="10577" y="3385"/>
                        </a:cubicBezTo>
                        <a:cubicBezTo>
                          <a:pt x="10586" y="3572"/>
                          <a:pt x="10596" y="3748"/>
                          <a:pt x="10603" y="3900"/>
                        </a:cubicBezTo>
                        <a:cubicBezTo>
                          <a:pt x="10609" y="4029"/>
                          <a:pt x="10613" y="4142"/>
                          <a:pt x="10614" y="4220"/>
                        </a:cubicBezTo>
                        <a:cubicBezTo>
                          <a:pt x="10611" y="4227"/>
                          <a:pt x="10608" y="4233"/>
                          <a:pt x="10606" y="4239"/>
                        </a:cubicBezTo>
                        <a:cubicBezTo>
                          <a:pt x="10603" y="4244"/>
                          <a:pt x="10597" y="4257"/>
                          <a:pt x="10582" y="4289"/>
                        </a:cubicBezTo>
                        <a:cubicBezTo>
                          <a:pt x="10523" y="4413"/>
                          <a:pt x="10438" y="4586"/>
                          <a:pt x="10335" y="4789"/>
                        </a:cubicBezTo>
                        <a:cubicBezTo>
                          <a:pt x="9975" y="5502"/>
                          <a:pt x="9399" y="6588"/>
                          <a:pt x="8876" y="7534"/>
                        </a:cubicBezTo>
                        <a:cubicBezTo>
                          <a:pt x="8614" y="8007"/>
                          <a:pt x="8365" y="8446"/>
                          <a:pt x="8165" y="8783"/>
                        </a:cubicBezTo>
                        <a:cubicBezTo>
                          <a:pt x="8065" y="8951"/>
                          <a:pt x="7977" y="9094"/>
                          <a:pt x="7910" y="9197"/>
                        </a:cubicBezTo>
                        <a:cubicBezTo>
                          <a:pt x="7877" y="9248"/>
                          <a:pt x="7848" y="9290"/>
                          <a:pt x="7829" y="9317"/>
                        </a:cubicBezTo>
                        <a:cubicBezTo>
                          <a:pt x="7824" y="9324"/>
                          <a:pt x="7822" y="9328"/>
                          <a:pt x="7820" y="9330"/>
                        </a:cubicBezTo>
                        <a:lnTo>
                          <a:pt x="7811" y="9343"/>
                        </a:lnTo>
                        <a:lnTo>
                          <a:pt x="7810" y="9344"/>
                        </a:lnTo>
                        <a:cubicBezTo>
                          <a:pt x="7799" y="9355"/>
                          <a:pt x="7781" y="9374"/>
                          <a:pt x="7756" y="9400"/>
                        </a:cubicBezTo>
                        <a:cubicBezTo>
                          <a:pt x="7722" y="9435"/>
                          <a:pt x="7677" y="9481"/>
                          <a:pt x="7628" y="9532"/>
                        </a:cubicBezTo>
                        <a:cubicBezTo>
                          <a:pt x="7617" y="9543"/>
                          <a:pt x="7588" y="9567"/>
                          <a:pt x="7517" y="9628"/>
                        </a:cubicBezTo>
                        <a:lnTo>
                          <a:pt x="7519" y="9627"/>
                        </a:lnTo>
                        <a:lnTo>
                          <a:pt x="7517" y="9628"/>
                        </a:lnTo>
                        <a:cubicBezTo>
                          <a:pt x="7450" y="9686"/>
                          <a:pt x="7425" y="9707"/>
                          <a:pt x="7416" y="9715"/>
                        </a:cubicBezTo>
                        <a:cubicBezTo>
                          <a:pt x="7365" y="9755"/>
                          <a:pt x="7319" y="9789"/>
                          <a:pt x="7285" y="9814"/>
                        </a:cubicBezTo>
                        <a:cubicBezTo>
                          <a:pt x="7274" y="9814"/>
                          <a:pt x="7263" y="9814"/>
                          <a:pt x="7250" y="9813"/>
                        </a:cubicBezTo>
                        <a:cubicBezTo>
                          <a:pt x="7124" y="9810"/>
                          <a:pt x="6900" y="9808"/>
                          <a:pt x="6644" y="9808"/>
                        </a:cubicBezTo>
                        <a:lnTo>
                          <a:pt x="918" y="9808"/>
                        </a:lnTo>
                        <a:cubicBezTo>
                          <a:pt x="698" y="9809"/>
                          <a:pt x="499" y="9855"/>
                          <a:pt x="333" y="9945"/>
                        </a:cubicBezTo>
                        <a:cubicBezTo>
                          <a:pt x="251" y="9992"/>
                          <a:pt x="175" y="10050"/>
                          <a:pt x="112" y="10132"/>
                        </a:cubicBezTo>
                        <a:cubicBezTo>
                          <a:pt x="80" y="10174"/>
                          <a:pt x="53" y="10222"/>
                          <a:pt x="32" y="10277"/>
                        </a:cubicBezTo>
                        <a:cubicBezTo>
                          <a:pt x="12" y="10333"/>
                          <a:pt x="0" y="10396"/>
                          <a:pt x="0" y="10460"/>
                        </a:cubicBezTo>
                        <a:cubicBezTo>
                          <a:pt x="0" y="10472"/>
                          <a:pt x="1" y="10485"/>
                          <a:pt x="1" y="10498"/>
                        </a:cubicBezTo>
                        <a:lnTo>
                          <a:pt x="1" y="10496"/>
                        </a:lnTo>
                        <a:lnTo>
                          <a:pt x="1" y="10498"/>
                        </a:lnTo>
                        <a:cubicBezTo>
                          <a:pt x="17" y="10711"/>
                          <a:pt x="55" y="11243"/>
                          <a:pt x="86" y="11679"/>
                        </a:cubicBezTo>
                        <a:lnTo>
                          <a:pt x="720" y="20555"/>
                        </a:lnTo>
                        <a:cubicBezTo>
                          <a:pt x="741" y="20849"/>
                          <a:pt x="864" y="21109"/>
                          <a:pt x="1042" y="21295"/>
                        </a:cubicBezTo>
                        <a:cubicBezTo>
                          <a:pt x="1220" y="21481"/>
                          <a:pt x="1458" y="21600"/>
                          <a:pt x="1717" y="21600"/>
                        </a:cubicBezTo>
                        <a:lnTo>
                          <a:pt x="1722" y="21600"/>
                        </a:lnTo>
                        <a:lnTo>
                          <a:pt x="1723" y="21600"/>
                        </a:lnTo>
                        <a:lnTo>
                          <a:pt x="6646" y="21562"/>
                        </a:lnTo>
                        <a:cubicBezTo>
                          <a:pt x="6906" y="21560"/>
                          <a:pt x="7143" y="21436"/>
                          <a:pt x="7313" y="21241"/>
                        </a:cubicBezTo>
                        <a:cubicBezTo>
                          <a:pt x="7483" y="21047"/>
                          <a:pt x="7590" y="20777"/>
                          <a:pt x="7590" y="20480"/>
                        </a:cubicBezTo>
                        <a:lnTo>
                          <a:pt x="7590" y="20286"/>
                        </a:lnTo>
                        <a:cubicBezTo>
                          <a:pt x="7590" y="20087"/>
                          <a:pt x="7592" y="19905"/>
                          <a:pt x="7595" y="19769"/>
                        </a:cubicBezTo>
                        <a:cubicBezTo>
                          <a:pt x="7639" y="19769"/>
                          <a:pt x="7678" y="19769"/>
                          <a:pt x="7710" y="19770"/>
                        </a:cubicBezTo>
                        <a:cubicBezTo>
                          <a:pt x="7716" y="19770"/>
                          <a:pt x="7721" y="19770"/>
                          <a:pt x="7726" y="19770"/>
                        </a:cubicBezTo>
                        <a:cubicBezTo>
                          <a:pt x="7745" y="19786"/>
                          <a:pt x="7767" y="19805"/>
                          <a:pt x="7794" y="19828"/>
                        </a:cubicBezTo>
                        <a:lnTo>
                          <a:pt x="7793" y="19827"/>
                        </a:lnTo>
                        <a:lnTo>
                          <a:pt x="7794" y="19828"/>
                        </a:lnTo>
                        <a:cubicBezTo>
                          <a:pt x="7854" y="19879"/>
                          <a:pt x="7935" y="19948"/>
                          <a:pt x="8033" y="20026"/>
                        </a:cubicBezTo>
                        <a:lnTo>
                          <a:pt x="8033" y="20027"/>
                        </a:lnTo>
                        <a:cubicBezTo>
                          <a:pt x="8315" y="20250"/>
                          <a:pt x="8591" y="20367"/>
                          <a:pt x="8796" y="20433"/>
                        </a:cubicBezTo>
                        <a:lnTo>
                          <a:pt x="8797" y="20433"/>
                        </a:lnTo>
                        <a:cubicBezTo>
                          <a:pt x="8986" y="20494"/>
                          <a:pt x="8986" y="20494"/>
                          <a:pt x="8986" y="20494"/>
                        </a:cubicBezTo>
                        <a:lnTo>
                          <a:pt x="9007" y="20500"/>
                        </a:lnTo>
                        <a:lnTo>
                          <a:pt x="9028" y="20503"/>
                        </a:lnTo>
                        <a:cubicBezTo>
                          <a:pt x="9072" y="20508"/>
                          <a:pt x="9114" y="20512"/>
                          <a:pt x="9146" y="20516"/>
                        </a:cubicBezTo>
                        <a:cubicBezTo>
                          <a:pt x="9162" y="20518"/>
                          <a:pt x="9175" y="20519"/>
                          <a:pt x="9185" y="20520"/>
                        </a:cubicBezTo>
                        <a:cubicBezTo>
                          <a:pt x="9195" y="20521"/>
                          <a:pt x="9200" y="20522"/>
                          <a:pt x="9204" y="20522"/>
                        </a:cubicBezTo>
                        <a:lnTo>
                          <a:pt x="9199" y="20522"/>
                        </a:lnTo>
                        <a:lnTo>
                          <a:pt x="9204" y="20522"/>
                        </a:lnTo>
                        <a:cubicBezTo>
                          <a:pt x="9223" y="20524"/>
                          <a:pt x="9235" y="20525"/>
                          <a:pt x="9253" y="20525"/>
                        </a:cubicBezTo>
                        <a:cubicBezTo>
                          <a:pt x="9260" y="20525"/>
                          <a:pt x="9582" y="20527"/>
                          <a:pt x="9967" y="20529"/>
                        </a:cubicBezTo>
                        <a:cubicBezTo>
                          <a:pt x="9967" y="20529"/>
                          <a:pt x="12800" y="20543"/>
                          <a:pt x="15200" y="20543"/>
                        </a:cubicBezTo>
                        <a:cubicBezTo>
                          <a:pt x="15800" y="20543"/>
                          <a:pt x="16329" y="20542"/>
                          <a:pt x="16717" y="20539"/>
                        </a:cubicBezTo>
                        <a:cubicBezTo>
                          <a:pt x="16911" y="20538"/>
                          <a:pt x="17069" y="20536"/>
                          <a:pt x="17186" y="20533"/>
                        </a:cubicBezTo>
                        <a:cubicBezTo>
                          <a:pt x="17245" y="20532"/>
                          <a:pt x="17293" y="20531"/>
                          <a:pt x="17335" y="20529"/>
                        </a:cubicBezTo>
                        <a:lnTo>
                          <a:pt x="17338" y="20529"/>
                        </a:lnTo>
                        <a:lnTo>
                          <a:pt x="17336" y="20529"/>
                        </a:lnTo>
                        <a:cubicBezTo>
                          <a:pt x="17356" y="20528"/>
                          <a:pt x="17377" y="20527"/>
                          <a:pt x="17401" y="20525"/>
                        </a:cubicBezTo>
                        <a:lnTo>
                          <a:pt x="17400" y="20525"/>
                        </a:lnTo>
                        <a:lnTo>
                          <a:pt x="17402" y="20525"/>
                        </a:lnTo>
                        <a:cubicBezTo>
                          <a:pt x="17412" y="20524"/>
                          <a:pt x="17429" y="20523"/>
                          <a:pt x="17449" y="20520"/>
                        </a:cubicBezTo>
                        <a:cubicBezTo>
                          <a:pt x="17459" y="20519"/>
                          <a:pt x="17473" y="20517"/>
                          <a:pt x="17490" y="20514"/>
                        </a:cubicBezTo>
                        <a:lnTo>
                          <a:pt x="17491" y="20514"/>
                        </a:lnTo>
                        <a:lnTo>
                          <a:pt x="17492" y="20514"/>
                        </a:lnTo>
                        <a:cubicBezTo>
                          <a:pt x="17505" y="20512"/>
                          <a:pt x="17534" y="20506"/>
                          <a:pt x="17569" y="20496"/>
                        </a:cubicBezTo>
                        <a:lnTo>
                          <a:pt x="17571" y="20496"/>
                        </a:lnTo>
                        <a:cubicBezTo>
                          <a:pt x="17728" y="20451"/>
                          <a:pt x="17948" y="20359"/>
                          <a:pt x="18205" y="20177"/>
                        </a:cubicBezTo>
                        <a:lnTo>
                          <a:pt x="18207" y="20176"/>
                        </a:lnTo>
                        <a:lnTo>
                          <a:pt x="18205" y="20177"/>
                        </a:lnTo>
                        <a:cubicBezTo>
                          <a:pt x="18462" y="19996"/>
                          <a:pt x="18757" y="19728"/>
                          <a:pt x="19082" y="19335"/>
                        </a:cubicBezTo>
                        <a:cubicBezTo>
                          <a:pt x="19284" y="19091"/>
                          <a:pt x="19440" y="18843"/>
                          <a:pt x="19547" y="18577"/>
                        </a:cubicBezTo>
                        <a:cubicBezTo>
                          <a:pt x="19600" y="18444"/>
                          <a:pt x="19640" y="18309"/>
                          <a:pt x="19666" y="18174"/>
                        </a:cubicBezTo>
                        <a:cubicBezTo>
                          <a:pt x="19691" y="18041"/>
                          <a:pt x="19702" y="17914"/>
                          <a:pt x="19702" y="17795"/>
                        </a:cubicBezTo>
                        <a:lnTo>
                          <a:pt x="19702" y="17791"/>
                        </a:lnTo>
                        <a:lnTo>
                          <a:pt x="19702" y="17789"/>
                        </a:lnTo>
                        <a:lnTo>
                          <a:pt x="19702" y="17787"/>
                        </a:lnTo>
                        <a:cubicBezTo>
                          <a:pt x="19702" y="17589"/>
                          <a:pt x="19673" y="17425"/>
                          <a:pt x="19652" y="17320"/>
                        </a:cubicBezTo>
                        <a:lnTo>
                          <a:pt x="19652" y="17319"/>
                        </a:lnTo>
                        <a:cubicBezTo>
                          <a:pt x="19642" y="17268"/>
                          <a:pt x="19633" y="17227"/>
                          <a:pt x="19628" y="17206"/>
                        </a:cubicBezTo>
                        <a:lnTo>
                          <a:pt x="19629" y="17207"/>
                        </a:lnTo>
                        <a:cubicBezTo>
                          <a:pt x="19627" y="17202"/>
                          <a:pt x="19627" y="17199"/>
                          <a:pt x="19627" y="17197"/>
                        </a:cubicBezTo>
                        <a:lnTo>
                          <a:pt x="19625" y="17189"/>
                        </a:lnTo>
                        <a:lnTo>
                          <a:pt x="19625" y="17188"/>
                        </a:lnTo>
                        <a:lnTo>
                          <a:pt x="19624" y="17186"/>
                        </a:lnTo>
                        <a:lnTo>
                          <a:pt x="19624" y="17181"/>
                        </a:lnTo>
                        <a:lnTo>
                          <a:pt x="19604" y="17071"/>
                        </a:lnTo>
                        <a:cubicBezTo>
                          <a:pt x="19693" y="16977"/>
                          <a:pt x="19769" y="16877"/>
                          <a:pt x="19839" y="16774"/>
                        </a:cubicBezTo>
                        <a:lnTo>
                          <a:pt x="19839" y="16773"/>
                        </a:lnTo>
                        <a:cubicBezTo>
                          <a:pt x="19975" y="16571"/>
                          <a:pt x="20091" y="16344"/>
                          <a:pt x="20181" y="16094"/>
                        </a:cubicBezTo>
                        <a:lnTo>
                          <a:pt x="20182" y="16093"/>
                        </a:lnTo>
                        <a:lnTo>
                          <a:pt x="20182" y="16094"/>
                        </a:lnTo>
                        <a:cubicBezTo>
                          <a:pt x="20227" y="15968"/>
                          <a:pt x="20266" y="15835"/>
                          <a:pt x="20295" y="15692"/>
                        </a:cubicBezTo>
                        <a:cubicBezTo>
                          <a:pt x="20324" y="15550"/>
                          <a:pt x="20343" y="15395"/>
                          <a:pt x="20343" y="15228"/>
                        </a:cubicBezTo>
                        <a:lnTo>
                          <a:pt x="20343" y="15227"/>
                        </a:lnTo>
                        <a:cubicBezTo>
                          <a:pt x="20343" y="15137"/>
                          <a:pt x="20338" y="15042"/>
                          <a:pt x="20323" y="14943"/>
                        </a:cubicBezTo>
                        <a:cubicBezTo>
                          <a:pt x="20295" y="14750"/>
                          <a:pt x="20245" y="14580"/>
                          <a:pt x="20190" y="14432"/>
                        </a:cubicBezTo>
                        <a:cubicBezTo>
                          <a:pt x="20195" y="14425"/>
                          <a:pt x="20200" y="14417"/>
                          <a:pt x="20205" y="14410"/>
                        </a:cubicBezTo>
                        <a:cubicBezTo>
                          <a:pt x="20233" y="14369"/>
                          <a:pt x="20270" y="14322"/>
                          <a:pt x="20310" y="14276"/>
                        </a:cubicBezTo>
                        <a:lnTo>
                          <a:pt x="20321" y="14264"/>
                        </a:lnTo>
                        <a:lnTo>
                          <a:pt x="20330" y="14251"/>
                        </a:lnTo>
                        <a:cubicBezTo>
                          <a:pt x="20330" y="14251"/>
                          <a:pt x="20330" y="14251"/>
                          <a:pt x="20454" y="14070"/>
                        </a:cubicBezTo>
                        <a:lnTo>
                          <a:pt x="20454" y="14069"/>
                        </a:lnTo>
                        <a:cubicBezTo>
                          <a:pt x="20598" y="13860"/>
                          <a:pt x="20739" y="13613"/>
                          <a:pt x="20853" y="13325"/>
                        </a:cubicBezTo>
                        <a:cubicBezTo>
                          <a:pt x="20953" y="13075"/>
                          <a:pt x="21006" y="12808"/>
                          <a:pt x="21006" y="12545"/>
                        </a:cubicBezTo>
                        <a:lnTo>
                          <a:pt x="21006" y="12541"/>
                        </a:lnTo>
                        <a:lnTo>
                          <a:pt x="21006" y="12540"/>
                        </a:lnTo>
                        <a:cubicBezTo>
                          <a:pt x="21006" y="12380"/>
                          <a:pt x="20987" y="12227"/>
                          <a:pt x="20953" y="12086"/>
                        </a:cubicBezTo>
                        <a:lnTo>
                          <a:pt x="20952" y="12081"/>
                        </a:lnTo>
                        <a:lnTo>
                          <a:pt x="20954" y="12086"/>
                        </a:lnTo>
                        <a:cubicBezTo>
                          <a:pt x="20918" y="11937"/>
                          <a:pt x="20918" y="11937"/>
                          <a:pt x="20918" y="11937"/>
                        </a:cubicBezTo>
                        <a:lnTo>
                          <a:pt x="20911" y="11907"/>
                        </a:lnTo>
                        <a:lnTo>
                          <a:pt x="20902" y="11888"/>
                        </a:lnTo>
                        <a:lnTo>
                          <a:pt x="20902" y="11882"/>
                        </a:lnTo>
                        <a:cubicBezTo>
                          <a:pt x="20902" y="11864"/>
                          <a:pt x="20908" y="11824"/>
                          <a:pt x="20924" y="11783"/>
                        </a:cubicBezTo>
                        <a:cubicBezTo>
                          <a:pt x="20940" y="11741"/>
                          <a:pt x="20964" y="11698"/>
                          <a:pt x="20992" y="11665"/>
                        </a:cubicBezTo>
                        <a:lnTo>
                          <a:pt x="21006" y="11649"/>
                        </a:lnTo>
                        <a:lnTo>
                          <a:pt x="21017" y="11630"/>
                        </a:lnTo>
                        <a:cubicBezTo>
                          <a:pt x="21017" y="11630"/>
                          <a:pt x="21017" y="11630"/>
                          <a:pt x="21133" y="11440"/>
                        </a:cubicBezTo>
                        <a:cubicBezTo>
                          <a:pt x="21295" y="11172"/>
                          <a:pt x="21441" y="10846"/>
                          <a:pt x="21531" y="10466"/>
                        </a:cubicBezTo>
                        <a:cubicBezTo>
                          <a:pt x="21576" y="10276"/>
                          <a:pt x="21600" y="10084"/>
                          <a:pt x="21600" y="9894"/>
                        </a:cubicBezTo>
                        <a:lnTo>
                          <a:pt x="21600" y="9891"/>
                        </a:lnTo>
                        <a:lnTo>
                          <a:pt x="21600" y="9890"/>
                        </a:lnTo>
                        <a:lnTo>
                          <a:pt x="21600" y="9889"/>
                        </a:lnTo>
                        <a:lnTo>
                          <a:pt x="21600" y="9887"/>
                        </a:lnTo>
                        <a:cubicBezTo>
                          <a:pt x="21600" y="9696"/>
                          <a:pt x="21576" y="9510"/>
                          <a:pt x="21530" y="9337"/>
                        </a:cubicBezTo>
                        <a:close/>
                        <a:moveTo>
                          <a:pt x="21530" y="9337"/>
                        </a:moveTo>
                      </a:path>
                    </a:pathLst>
                  </a:custGeom>
                  <a:solidFill>
                    <a:srgbClr val="FFC000"/>
                  </a:solidFill>
                  <a:ln>
                    <a:noFill/>
                  </a:ln>
                </p:spPr>
                <p:txBody>
                  <a:bodyPr lIns="0" tIns="0" rIns="0" bIns="0"/>
                  <a:lstStyle/>
                  <a:p>
                    <a:endParaRPr lang="en-US" sz="900" dirty="0">
                      <a:solidFill>
                        <a:prstClr val="black"/>
                      </a:solidFill>
                      <a:latin typeface="微软雅黑" panose="020B0503020204020204" pitchFamily="34" charset="-122"/>
                      <a:ea typeface="微软雅黑" panose="020B0503020204020204" pitchFamily="34" charset="-122"/>
                    </a:endParaRPr>
                  </a:p>
                </p:txBody>
              </p:sp>
              <p:sp>
                <p:nvSpPr>
                  <p:cNvPr id="93" name="AutoShape 14"/>
                  <p:cNvSpPr/>
                  <p:nvPr/>
                </p:nvSpPr>
                <p:spPr bwMode="auto">
                  <a:xfrm>
                    <a:off x="1116" y="136"/>
                    <a:ext cx="2083" cy="2508"/>
                  </a:xfrm>
                  <a:custGeom>
                    <a:avLst/>
                    <a:gdLst>
                      <a:gd name="T0" fmla="*/ 55 w 21277"/>
                      <a:gd name="T1" fmla="*/ 11590 h 21400"/>
                      <a:gd name="T2" fmla="*/ 1979 w 21277"/>
                      <a:gd name="T3" fmla="*/ 10441 h 21400"/>
                      <a:gd name="T4" fmla="*/ 6760 w 21277"/>
                      <a:gd name="T5" fmla="*/ 4007 h 21400"/>
                      <a:gd name="T6" fmla="*/ 6760 w 21277"/>
                      <a:gd name="T7" fmla="*/ 606 h 21400"/>
                      <a:gd name="T8" fmla="*/ 9124 w 21277"/>
                      <a:gd name="T9" fmla="*/ 147 h 21400"/>
                      <a:gd name="T10" fmla="*/ 10937 w 21277"/>
                      <a:gd name="T11" fmla="*/ 5018 h 21400"/>
                      <a:gd name="T12" fmla="*/ 10058 w 21277"/>
                      <a:gd name="T13" fmla="*/ 9108 h 21400"/>
                      <a:gd name="T14" fmla="*/ 20061 w 21277"/>
                      <a:gd name="T15" fmla="*/ 9108 h 21400"/>
                      <a:gd name="T16" fmla="*/ 21215 w 21277"/>
                      <a:gd name="T17" fmla="*/ 10625 h 21400"/>
                      <a:gd name="T18" fmla="*/ 19511 w 21277"/>
                      <a:gd name="T19" fmla="*/ 12325 h 21400"/>
                      <a:gd name="T20" fmla="*/ 20226 w 21277"/>
                      <a:gd name="T21" fmla="*/ 13750 h 21400"/>
                      <a:gd name="T22" fmla="*/ 18632 w 21277"/>
                      <a:gd name="T23" fmla="*/ 15267 h 21400"/>
                      <a:gd name="T24" fmla="*/ 19292 w 21277"/>
                      <a:gd name="T25" fmla="*/ 16278 h 21400"/>
                      <a:gd name="T26" fmla="*/ 18357 w 21277"/>
                      <a:gd name="T27" fmla="*/ 17840 h 21400"/>
                      <a:gd name="T28" fmla="*/ 17643 w 21277"/>
                      <a:gd name="T29" fmla="*/ 18300 h 21400"/>
                      <a:gd name="T30" fmla="*/ 18192 w 21277"/>
                      <a:gd name="T31" fmla="*/ 18851 h 21400"/>
                      <a:gd name="T32" fmla="*/ 17698 w 21277"/>
                      <a:gd name="T33" fmla="*/ 20368 h 21400"/>
                      <a:gd name="T34" fmla="*/ 15994 w 21277"/>
                      <a:gd name="T35" fmla="*/ 21379 h 21400"/>
                      <a:gd name="T36" fmla="*/ 3298 w 21277"/>
                      <a:gd name="T37" fmla="*/ 21379 h 21400"/>
                      <a:gd name="T38" fmla="*/ 2144 w 21277"/>
                      <a:gd name="T39" fmla="*/ 21011 h 21400"/>
                      <a:gd name="T40" fmla="*/ 989 w 21277"/>
                      <a:gd name="T41" fmla="*/ 20506 h 21400"/>
                      <a:gd name="T42" fmla="*/ 0 w 21277"/>
                      <a:gd name="T43" fmla="*/ 20506 h 21400"/>
                      <a:gd name="T44" fmla="*/ 55 w 21277"/>
                      <a:gd name="T45" fmla="*/ 11590 h 21400"/>
                      <a:gd name="T46" fmla="*/ 55 w 21277"/>
                      <a:gd name="T47" fmla="*/ 11590 h 2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77" h="21400">
                        <a:moveTo>
                          <a:pt x="55" y="11590"/>
                        </a:moveTo>
                        <a:cubicBezTo>
                          <a:pt x="55" y="11590"/>
                          <a:pt x="1264" y="11039"/>
                          <a:pt x="1979" y="10441"/>
                        </a:cubicBezTo>
                        <a:cubicBezTo>
                          <a:pt x="2693" y="9844"/>
                          <a:pt x="6650" y="4375"/>
                          <a:pt x="6760" y="4007"/>
                        </a:cubicBezTo>
                        <a:cubicBezTo>
                          <a:pt x="6870" y="3639"/>
                          <a:pt x="6486" y="1158"/>
                          <a:pt x="6760" y="606"/>
                        </a:cubicBezTo>
                        <a:cubicBezTo>
                          <a:pt x="7035" y="55"/>
                          <a:pt x="8684" y="-175"/>
                          <a:pt x="9124" y="147"/>
                        </a:cubicBezTo>
                        <a:cubicBezTo>
                          <a:pt x="9563" y="468"/>
                          <a:pt x="11047" y="3364"/>
                          <a:pt x="10937" y="5018"/>
                        </a:cubicBezTo>
                        <a:cubicBezTo>
                          <a:pt x="10827" y="6673"/>
                          <a:pt x="10058" y="9108"/>
                          <a:pt x="10058" y="9108"/>
                        </a:cubicBezTo>
                        <a:lnTo>
                          <a:pt x="20061" y="9108"/>
                        </a:lnTo>
                        <a:cubicBezTo>
                          <a:pt x="20061" y="9108"/>
                          <a:pt x="21600" y="9430"/>
                          <a:pt x="21215" y="10625"/>
                        </a:cubicBezTo>
                        <a:cubicBezTo>
                          <a:pt x="20830" y="11820"/>
                          <a:pt x="19511" y="12325"/>
                          <a:pt x="19511" y="12325"/>
                        </a:cubicBezTo>
                        <a:cubicBezTo>
                          <a:pt x="19511" y="12325"/>
                          <a:pt x="20721" y="12831"/>
                          <a:pt x="20226" y="13750"/>
                        </a:cubicBezTo>
                        <a:cubicBezTo>
                          <a:pt x="19731" y="14669"/>
                          <a:pt x="18632" y="15267"/>
                          <a:pt x="18632" y="15267"/>
                        </a:cubicBezTo>
                        <a:cubicBezTo>
                          <a:pt x="18632" y="15267"/>
                          <a:pt x="19182" y="15726"/>
                          <a:pt x="19292" y="16278"/>
                        </a:cubicBezTo>
                        <a:cubicBezTo>
                          <a:pt x="19401" y="16829"/>
                          <a:pt x="18797" y="17657"/>
                          <a:pt x="18357" y="17840"/>
                        </a:cubicBezTo>
                        <a:cubicBezTo>
                          <a:pt x="17918" y="18024"/>
                          <a:pt x="17643" y="18300"/>
                          <a:pt x="17643" y="18300"/>
                        </a:cubicBezTo>
                        <a:cubicBezTo>
                          <a:pt x="17643" y="18300"/>
                          <a:pt x="18137" y="18530"/>
                          <a:pt x="18192" y="18851"/>
                        </a:cubicBezTo>
                        <a:cubicBezTo>
                          <a:pt x="18247" y="19173"/>
                          <a:pt x="18577" y="19587"/>
                          <a:pt x="17698" y="20368"/>
                        </a:cubicBezTo>
                        <a:cubicBezTo>
                          <a:pt x="16818" y="21149"/>
                          <a:pt x="16214" y="21333"/>
                          <a:pt x="15994" y="21379"/>
                        </a:cubicBezTo>
                        <a:cubicBezTo>
                          <a:pt x="15774" y="21425"/>
                          <a:pt x="3298" y="21379"/>
                          <a:pt x="3298" y="21379"/>
                        </a:cubicBezTo>
                        <a:cubicBezTo>
                          <a:pt x="3298" y="21379"/>
                          <a:pt x="2693" y="21333"/>
                          <a:pt x="2144" y="21011"/>
                        </a:cubicBezTo>
                        <a:cubicBezTo>
                          <a:pt x="1594" y="20690"/>
                          <a:pt x="1429" y="20506"/>
                          <a:pt x="989" y="20506"/>
                        </a:cubicBezTo>
                        <a:cubicBezTo>
                          <a:pt x="550" y="20506"/>
                          <a:pt x="0" y="20506"/>
                          <a:pt x="0" y="20506"/>
                        </a:cubicBezTo>
                        <a:cubicBezTo>
                          <a:pt x="0" y="20506"/>
                          <a:pt x="55" y="11590"/>
                          <a:pt x="55" y="11590"/>
                        </a:cubicBezTo>
                        <a:close/>
                        <a:moveTo>
                          <a:pt x="55" y="11590"/>
                        </a:moveTo>
                      </a:path>
                    </a:pathLst>
                  </a:custGeom>
                  <a:solidFill>
                    <a:srgbClr val="F0F7F7"/>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90" name="AutoShape 16"/>
                <p:cNvSpPr/>
                <p:nvPr/>
              </p:nvSpPr>
              <p:spPr bwMode="auto">
                <a:xfrm>
                  <a:off x="159" y="1458"/>
                  <a:ext cx="893" cy="1325"/>
                </a:xfrm>
                <a:custGeom>
                  <a:avLst/>
                  <a:gdLst>
                    <a:gd name="T0" fmla="*/ 0 w 21600"/>
                    <a:gd name="T1" fmla="*/ 0 h 21600"/>
                    <a:gd name="T2" fmla="*/ 2602 w 21600"/>
                    <a:gd name="T3" fmla="*/ 21600 h 21600"/>
                    <a:gd name="T4" fmla="*/ 21600 w 21600"/>
                    <a:gd name="T5" fmla="*/ 21512 h 21600"/>
                    <a:gd name="T6" fmla="*/ 21600 w 21600"/>
                    <a:gd name="T7" fmla="*/ 0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602" y="21600"/>
                      </a:lnTo>
                      <a:lnTo>
                        <a:pt x="21600" y="21512"/>
                      </a:lnTo>
                      <a:lnTo>
                        <a:pt x="21600" y="0"/>
                      </a:lnTo>
                      <a:cubicBezTo>
                        <a:pt x="21600" y="0"/>
                        <a:pt x="0" y="0"/>
                        <a:pt x="0" y="0"/>
                      </a:cubicBezTo>
                      <a:close/>
                      <a:moveTo>
                        <a:pt x="0" y="0"/>
                      </a:moveTo>
                    </a:path>
                  </a:pathLst>
                </a:custGeom>
                <a:solidFill>
                  <a:schemeClr val="accent1">
                    <a:lumMod val="60000"/>
                    <a:lumOff val="4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sp>
              <p:nvSpPr>
                <p:cNvPr id="91" name="AutoShape 17"/>
                <p:cNvSpPr/>
                <p:nvPr/>
              </p:nvSpPr>
              <p:spPr bwMode="auto">
                <a:xfrm>
                  <a:off x="296" y="1709"/>
                  <a:ext cx="629" cy="910"/>
                </a:xfrm>
                <a:custGeom>
                  <a:avLst/>
                  <a:gdLst>
                    <a:gd name="T0" fmla="*/ 0 w 21600"/>
                    <a:gd name="T1" fmla="*/ 0 h 21600"/>
                    <a:gd name="T2" fmla="*/ 2400 w 21600"/>
                    <a:gd name="T3" fmla="*/ 21600 h 21600"/>
                    <a:gd name="T4" fmla="*/ 21046 w 21600"/>
                    <a:gd name="T5" fmla="*/ 21600 h 21600"/>
                    <a:gd name="T6" fmla="*/ 21600 w 21600"/>
                    <a:gd name="T7" fmla="*/ 1406 h 21600"/>
                    <a:gd name="T8" fmla="*/ 0 w 21600"/>
                    <a:gd name="T9" fmla="*/ 0 h 21600"/>
                    <a:gd name="T10" fmla="*/ 0 w 21600"/>
                    <a:gd name="T11" fmla="*/ 0 h 21600"/>
                  </a:gdLst>
                  <a:ahLst/>
                  <a:cxnLst>
                    <a:cxn ang="0">
                      <a:pos x="T0" y="T1"/>
                    </a:cxn>
                    <a:cxn ang="0">
                      <a:pos x="T2" y="T3"/>
                    </a:cxn>
                    <a:cxn ang="0">
                      <a:pos x="T4" y="T5"/>
                    </a:cxn>
                    <a:cxn ang="0">
                      <a:pos x="T6" y="T7"/>
                    </a:cxn>
                    <a:cxn ang="0">
                      <a:pos x="T8" y="T9"/>
                    </a:cxn>
                    <a:cxn ang="0">
                      <a:pos x="T10" y="T11"/>
                    </a:cxn>
                  </a:cxnLst>
                  <a:rect l="0" t="0" r="r" b="b"/>
                  <a:pathLst>
                    <a:path w="21600" h="21600">
                      <a:moveTo>
                        <a:pt x="0" y="0"/>
                      </a:moveTo>
                      <a:lnTo>
                        <a:pt x="2400" y="21600"/>
                      </a:lnTo>
                      <a:lnTo>
                        <a:pt x="21046" y="21600"/>
                      </a:lnTo>
                      <a:lnTo>
                        <a:pt x="21600" y="1406"/>
                      </a:lnTo>
                      <a:cubicBezTo>
                        <a:pt x="21600" y="1406"/>
                        <a:pt x="0" y="0"/>
                        <a:pt x="0" y="0"/>
                      </a:cubicBezTo>
                      <a:close/>
                      <a:moveTo>
                        <a:pt x="0" y="0"/>
                      </a:moveTo>
                    </a:path>
                  </a:pathLst>
                </a:custGeom>
                <a:solidFill>
                  <a:schemeClr val="tx2">
                    <a:lumMod val="20000"/>
                    <a:lumOff val="80000"/>
                  </a:schemeClr>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sp>
            <p:nvSpPr>
              <p:cNvPr id="82" name="AutoShape 19"/>
              <p:cNvSpPr/>
              <p:nvPr/>
            </p:nvSpPr>
            <p:spPr bwMode="auto">
              <a:xfrm rot="10800000" flipH="1">
                <a:off x="8235971" y="1868488"/>
                <a:ext cx="179388" cy="180182"/>
              </a:xfrm>
              <a:custGeom>
                <a:avLst/>
                <a:gdLst>
                  <a:gd name="T0" fmla="*/ 13372 w 21600"/>
                  <a:gd name="T1" fmla="*/ 15429 h 21600"/>
                  <a:gd name="T2" fmla="*/ 11828 w 21600"/>
                  <a:gd name="T3" fmla="*/ 13885 h 21600"/>
                  <a:gd name="T4" fmla="*/ 13372 w 21600"/>
                  <a:gd name="T5" fmla="*/ 12343 h 21600"/>
                  <a:gd name="T6" fmla="*/ 14914 w 21600"/>
                  <a:gd name="T7" fmla="*/ 13885 h 21600"/>
                  <a:gd name="T8" fmla="*/ 13372 w 21600"/>
                  <a:gd name="T9" fmla="*/ 15429 h 21600"/>
                  <a:gd name="T10" fmla="*/ 8228 w 21600"/>
                  <a:gd name="T11" fmla="*/ 9772 h 21600"/>
                  <a:gd name="T12" fmla="*/ 6686 w 21600"/>
                  <a:gd name="T13" fmla="*/ 8228 h 21600"/>
                  <a:gd name="T14" fmla="*/ 8228 w 21600"/>
                  <a:gd name="T15" fmla="*/ 6686 h 21600"/>
                  <a:gd name="T16" fmla="*/ 9772 w 21600"/>
                  <a:gd name="T17" fmla="*/ 8228 h 21600"/>
                  <a:gd name="T18" fmla="*/ 8228 w 21600"/>
                  <a:gd name="T19" fmla="*/ 9772 h 21600"/>
                  <a:gd name="T20" fmla="*/ 10799 w 21600"/>
                  <a:gd name="T21" fmla="*/ 0 h 21600"/>
                  <a:gd name="T22" fmla="*/ 0 w 21600"/>
                  <a:gd name="T23" fmla="*/ 10799 h 21600"/>
                  <a:gd name="T24" fmla="*/ 10799 w 21600"/>
                  <a:gd name="T25" fmla="*/ 21600 h 21600"/>
                  <a:gd name="T26" fmla="*/ 21600 w 21600"/>
                  <a:gd name="T27" fmla="*/ 10799 h 21600"/>
                  <a:gd name="T28" fmla="*/ 10799 w 21600"/>
                  <a:gd name="T29" fmla="*/ 0 h 21600"/>
                  <a:gd name="T30" fmla="*/ 10799 w 21600"/>
                  <a:gd name="T31"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372" y="15429"/>
                    </a:moveTo>
                    <a:cubicBezTo>
                      <a:pt x="12519" y="15429"/>
                      <a:pt x="11828" y="14738"/>
                      <a:pt x="11828" y="13885"/>
                    </a:cubicBezTo>
                    <a:cubicBezTo>
                      <a:pt x="11828" y="13033"/>
                      <a:pt x="12519" y="12343"/>
                      <a:pt x="13372" y="12343"/>
                    </a:cubicBezTo>
                    <a:cubicBezTo>
                      <a:pt x="14223" y="12343"/>
                      <a:pt x="14914" y="13033"/>
                      <a:pt x="14914" y="13885"/>
                    </a:cubicBezTo>
                    <a:cubicBezTo>
                      <a:pt x="14914" y="14738"/>
                      <a:pt x="14223" y="15429"/>
                      <a:pt x="13372" y="15429"/>
                    </a:cubicBezTo>
                    <a:close/>
                    <a:moveTo>
                      <a:pt x="8228" y="9772"/>
                    </a:moveTo>
                    <a:cubicBezTo>
                      <a:pt x="7376" y="9772"/>
                      <a:pt x="6686" y="9081"/>
                      <a:pt x="6686" y="8228"/>
                    </a:cubicBezTo>
                    <a:cubicBezTo>
                      <a:pt x="6686" y="7376"/>
                      <a:pt x="7376" y="6686"/>
                      <a:pt x="8228" y="6686"/>
                    </a:cubicBezTo>
                    <a:cubicBezTo>
                      <a:pt x="9081" y="6686"/>
                      <a:pt x="9772" y="7376"/>
                      <a:pt x="9772" y="8228"/>
                    </a:cubicBezTo>
                    <a:cubicBezTo>
                      <a:pt x="9772" y="9081"/>
                      <a:pt x="9081" y="9772"/>
                      <a:pt x="8228" y="9772"/>
                    </a:cubicBezTo>
                    <a:close/>
                    <a:moveTo>
                      <a:pt x="10799" y="0"/>
                    </a:moveTo>
                    <a:cubicBezTo>
                      <a:pt x="4835" y="0"/>
                      <a:pt x="0" y="4835"/>
                      <a:pt x="0" y="10799"/>
                    </a:cubicBezTo>
                    <a:cubicBezTo>
                      <a:pt x="0" y="16765"/>
                      <a:pt x="4835" y="21600"/>
                      <a:pt x="10799" y="21600"/>
                    </a:cubicBezTo>
                    <a:cubicBezTo>
                      <a:pt x="16765" y="21600"/>
                      <a:pt x="21600" y="16765"/>
                      <a:pt x="21600" y="10799"/>
                    </a:cubicBezTo>
                    <a:cubicBezTo>
                      <a:pt x="21600" y="4835"/>
                      <a:pt x="16765" y="0"/>
                      <a:pt x="10799" y="0"/>
                    </a:cubicBezTo>
                    <a:close/>
                    <a:moveTo>
                      <a:pt x="10799" y="0"/>
                    </a:moveTo>
                  </a:path>
                </a:pathLst>
              </a:custGeom>
              <a:solidFill>
                <a:srgbClr val="ECF1F4"/>
              </a:solidFill>
              <a:ln>
                <a:noFill/>
              </a:ln>
            </p:spPr>
            <p:txBody>
              <a:bodyPr lIns="0" tIns="0" rIns="0" bIns="0"/>
              <a:lstStyle/>
              <a:p>
                <a:endParaRPr lang="en-US" sz="900">
                  <a:solidFill>
                    <a:prstClr val="black"/>
                  </a:solidFill>
                  <a:latin typeface="微软雅黑" panose="020B0503020204020204" pitchFamily="34" charset="-122"/>
                  <a:ea typeface="微软雅黑" panose="020B0503020204020204" pitchFamily="34" charset="-122"/>
                </a:endParaRPr>
              </a:p>
            </p:txBody>
          </p:sp>
          <p:grpSp>
            <p:nvGrpSpPr>
              <p:cNvPr id="83" name="组合 82"/>
              <p:cNvGrpSpPr/>
              <p:nvPr/>
            </p:nvGrpSpPr>
            <p:grpSpPr>
              <a:xfrm>
                <a:off x="6992045" y="4141385"/>
                <a:ext cx="3998506" cy="525169"/>
                <a:chOff x="6354643" y="4141385"/>
                <a:chExt cx="3998506" cy="525169"/>
              </a:xfrm>
            </p:grpSpPr>
            <p:sp>
              <p:nvSpPr>
                <p:cNvPr id="87" name="矩形 86"/>
                <p:cNvSpPr/>
                <p:nvPr/>
              </p:nvSpPr>
              <p:spPr>
                <a:xfrm>
                  <a:off x="6558467" y="4141385"/>
                  <a:ext cx="3794682" cy="5251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latin typeface="微软雅黑" panose="020B0503020204020204" pitchFamily="34" charset="-122"/>
                    <a:ea typeface="微软雅黑" panose="020B0503020204020204" pitchFamily="34" charset="-122"/>
                  </a:endParaRPr>
                </a:p>
              </p:txBody>
            </p:sp>
            <p:sp>
              <p:nvSpPr>
                <p:cNvPr id="88" name="矩形 87"/>
                <p:cNvSpPr/>
                <p:nvPr/>
              </p:nvSpPr>
              <p:spPr>
                <a:xfrm>
                  <a:off x="6354643" y="4141385"/>
                  <a:ext cx="239252" cy="52516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7492970" y="4182374"/>
                <a:ext cx="3497581" cy="508977"/>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实现个人的价值为核心</a:t>
                </a:r>
              </a:p>
            </p:txBody>
          </p:sp>
          <p:sp>
            <p:nvSpPr>
              <p:cNvPr id="86" name="文本框 85"/>
              <p:cNvSpPr txBox="1"/>
              <p:nvPr/>
            </p:nvSpPr>
            <p:spPr>
              <a:xfrm>
                <a:off x="6992048" y="4994045"/>
                <a:ext cx="5112711" cy="900496"/>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鲍威尔、奥巴马等堪称实现美国梦的典范。个人主义是美国梦的思想基础和灵魂。</a:t>
                </a:r>
              </a:p>
            </p:txBody>
          </p:sp>
        </p:grpSp>
        <p:sp>
          <p:nvSpPr>
            <p:cNvPr id="96" name="文本框 95"/>
            <p:cNvSpPr txBox="1"/>
            <p:nvPr/>
          </p:nvSpPr>
          <p:spPr>
            <a:xfrm>
              <a:off x="7737088" y="2880263"/>
              <a:ext cx="1261884" cy="523220"/>
            </a:xfrm>
            <a:prstGeom prst="rect">
              <a:avLst/>
            </a:prstGeom>
            <a:noFill/>
          </p:spPr>
          <p:txBody>
            <a:bodyPr wrap="none" rtlCol="0">
              <a:spAutoFit/>
            </a:bodyPr>
            <a:lstStyle/>
            <a:p>
              <a:pPr algn="ctr"/>
              <a:r>
                <a:rPr lang="zh-CN" altLang="en-US" sz="2800" b="1" dirty="0">
                  <a:solidFill>
                    <a:srgbClr val="C00000"/>
                  </a:solidFill>
                  <a:latin typeface="微软雅黑" panose="020B0503020204020204" pitchFamily="34" charset="-122"/>
                  <a:ea typeface="微软雅黑" panose="020B0503020204020204" pitchFamily="34" charset="-122"/>
                </a:rPr>
                <a:t>美国梦</a:t>
              </a:r>
            </a:p>
          </p:txBody>
        </p:sp>
        <p:cxnSp>
          <p:nvCxnSpPr>
            <p:cNvPr id="5" name="直接连接符 4"/>
            <p:cNvCxnSpPr/>
            <p:nvPr/>
          </p:nvCxnSpPr>
          <p:spPr>
            <a:xfrm>
              <a:off x="6040718" y="2394325"/>
              <a:ext cx="0" cy="4202362"/>
            </a:xfrm>
            <a:prstGeom prst="line">
              <a:avLst/>
            </a:prstGeom>
          </p:spPr>
          <p:style>
            <a:lnRef idx="1">
              <a:schemeClr val="accent5"/>
            </a:lnRef>
            <a:fillRef idx="0">
              <a:schemeClr val="accent5"/>
            </a:fillRef>
            <a:effectRef idx="0">
              <a:schemeClr val="accent5"/>
            </a:effectRef>
            <a:fontRef idx="minor">
              <a:schemeClr val="tx1"/>
            </a:fontRef>
          </p:style>
        </p:cxnSp>
      </p:grpSp>
      <p:pic>
        <p:nvPicPr>
          <p:cNvPr id="34" name="图片 33">
            <a:extLst>
              <a:ext uri="{FF2B5EF4-FFF2-40B4-BE49-F238E27FC236}">
                <a16:creationId xmlns:a16="http://schemas.microsoft.com/office/drawing/2014/main" xmlns="" id="{83CACADE-B68E-462D-838D-8C81F8D6CFF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94">
                                            <p:txEl>
                                              <p:pRg st="0" end="0"/>
                                            </p:txEl>
                                          </p:spTgt>
                                        </p:tgtEl>
                                        <p:attrNameLst>
                                          <p:attrName>style.visibility</p:attrName>
                                        </p:attrNameLst>
                                      </p:cBhvr>
                                      <p:to>
                                        <p:strVal val="visible"/>
                                      </p:to>
                                    </p:set>
                                    <p:set>
                                      <p:cBhvr>
                                        <p:cTn id="7" dur="114" fill="hold">
                                          <p:stCondLst>
                                            <p:cond delay="0"/>
                                          </p:stCondLst>
                                        </p:cTn>
                                        <p:tgtEl>
                                          <p:spTgt spid="94">
                                            <p:txEl>
                                              <p:pRg st="0" end="0"/>
                                            </p:txEl>
                                          </p:spTgt>
                                        </p:tgtEl>
                                        <p:attrNameLst>
                                          <p:attrName>style.rotation</p:attrName>
                                        </p:attrNameLst>
                                      </p:cBhvr>
                                      <p:to>
                                        <p:strVal val="-45.0"/>
                                      </p:to>
                                    </p:set>
                                    <p:anim calcmode="lin" valueType="num">
                                      <p:cBhvr>
                                        <p:cTn id="8" dur="114" fill="hold">
                                          <p:stCondLst>
                                            <p:cond delay="114"/>
                                          </p:stCondLst>
                                        </p:cTn>
                                        <p:tgtEl>
                                          <p:spTgt spid="9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94">
                                            <p:txEl>
                                              <p:pRg st="0" end="0"/>
                                            </p:txEl>
                                          </p:spTgt>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9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94">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250"/>
                            </p:stCondLst>
                            <p:childTnLst>
                              <p:par>
                                <p:cTn id="13" presetID="38" presetClass="entr" presetSubtype="0" accel="50000" fill="hold" grpId="0" nodeType="afterEffect">
                                  <p:stCondLst>
                                    <p:cond delay="0"/>
                                  </p:stCondLst>
                                  <p:iterate type="lt">
                                    <p:tmPct val="50000"/>
                                  </p:iterate>
                                  <p:childTnLst>
                                    <p:set>
                                      <p:cBhvr>
                                        <p:cTn id="14" dur="1" fill="hold">
                                          <p:stCondLst>
                                            <p:cond delay="0"/>
                                          </p:stCondLst>
                                        </p:cTn>
                                        <p:tgtEl>
                                          <p:spTgt spid="94">
                                            <p:txEl>
                                              <p:pRg st="1" end="1"/>
                                            </p:txEl>
                                          </p:spTgt>
                                        </p:tgtEl>
                                        <p:attrNameLst>
                                          <p:attrName>style.visibility</p:attrName>
                                        </p:attrNameLst>
                                      </p:cBhvr>
                                      <p:to>
                                        <p:strVal val="visible"/>
                                      </p:to>
                                    </p:set>
                                    <p:set>
                                      <p:cBhvr>
                                        <p:cTn id="15" dur="114" fill="hold">
                                          <p:stCondLst>
                                            <p:cond delay="0"/>
                                          </p:stCondLst>
                                        </p:cTn>
                                        <p:tgtEl>
                                          <p:spTgt spid="94">
                                            <p:txEl>
                                              <p:pRg st="1" end="1"/>
                                            </p:txEl>
                                          </p:spTgt>
                                        </p:tgtEl>
                                        <p:attrNameLst>
                                          <p:attrName>style.rotation</p:attrName>
                                        </p:attrNameLst>
                                      </p:cBhvr>
                                      <p:to>
                                        <p:strVal val="-45.0"/>
                                      </p:to>
                                    </p:set>
                                    <p:anim calcmode="lin" valueType="num">
                                      <p:cBhvr>
                                        <p:cTn id="16" dur="114" fill="hold">
                                          <p:stCondLst>
                                            <p:cond delay="114"/>
                                          </p:stCondLst>
                                        </p:cTn>
                                        <p:tgtEl>
                                          <p:spTgt spid="94">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7" dur="114" fill="hold">
                                          <p:stCondLst>
                                            <p:cond delay="0"/>
                                          </p:stCondLst>
                                        </p:cTn>
                                        <p:tgtEl>
                                          <p:spTgt spid="94">
                                            <p:txEl>
                                              <p:pRg st="1" end="1"/>
                                            </p:txEl>
                                          </p:spTgt>
                                        </p:tgtEl>
                                        <p:attrNameLst>
                                          <p:attrName>ppt_y</p:attrName>
                                        </p:attrNameLst>
                                      </p:cBhvr>
                                      <p:tavLst>
                                        <p:tav tm="0">
                                          <p:val>
                                            <p:strVal val="#ppt_y-1"/>
                                          </p:val>
                                        </p:tav>
                                        <p:tav tm="100000">
                                          <p:val>
                                            <p:strVal val="#ppt_y-(0.354*#ppt_w-0.172*#ppt_h)"/>
                                          </p:val>
                                        </p:tav>
                                      </p:tavLst>
                                    </p:anim>
                                    <p:anim calcmode="lin" valueType="num">
                                      <p:cBhvr>
                                        <p:cTn id="18" dur="39" decel="50000" autoRev="1" fill="hold">
                                          <p:stCondLst>
                                            <p:cond delay="114"/>
                                          </p:stCondLst>
                                        </p:cTn>
                                        <p:tgtEl>
                                          <p:spTgt spid="94">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9" dur="34" fill="hold">
                                          <p:stCondLst>
                                            <p:cond delay="216"/>
                                          </p:stCondLst>
                                        </p:cTn>
                                        <p:tgtEl>
                                          <p:spTgt spid="94">
                                            <p:txEl>
                                              <p:pRg st="1" end="1"/>
                                            </p:txEl>
                                          </p:spTgt>
                                        </p:tgtEl>
                                        <p:attrNameLst>
                                          <p:attrName>ppt_y</p:attrName>
                                        </p:attrNameLst>
                                      </p:cBhvr>
                                      <p:tavLst>
                                        <p:tav tm="0">
                                          <p:val>
                                            <p:strVal val="#ppt_y-(0.354*#ppt_w-0.172*#ppt_h)"/>
                                          </p:val>
                                        </p:tav>
                                        <p:tav tm="100000">
                                          <p:val>
                                            <p:strVal val="#ppt_y"/>
                                          </p:val>
                                        </p:tav>
                                      </p:tavLst>
                                    </p:anim>
                                  </p:childTnLst>
                                </p:cTn>
                              </p:par>
                            </p:childTnLst>
                          </p:cTn>
                        </p:par>
                        <p:par>
                          <p:cTn id="20" fill="hold">
                            <p:stCondLst>
                              <p:cond delay="5125"/>
                            </p:stCondLst>
                            <p:childTnLst>
                              <p:par>
                                <p:cTn id="21" presetID="53" presetClass="exit" presetSubtype="32" fill="hold" grpId="1" nodeType="afterEffect">
                                  <p:stCondLst>
                                    <p:cond delay="1500"/>
                                  </p:stCondLst>
                                  <p:iterate type="lt">
                                    <p:tmPct val="0"/>
                                  </p:iterate>
                                  <p:childTnLst>
                                    <p:anim calcmode="lin" valueType="num">
                                      <p:cBhvr>
                                        <p:cTn id="22" dur="500"/>
                                        <p:tgtEl>
                                          <p:spTgt spid="94">
                                            <p:txEl>
                                              <p:pRg st="0" end="0"/>
                                            </p:txEl>
                                          </p:spTgt>
                                        </p:tgtEl>
                                        <p:attrNameLst>
                                          <p:attrName>ppt_w</p:attrName>
                                        </p:attrNameLst>
                                      </p:cBhvr>
                                      <p:tavLst>
                                        <p:tav tm="0">
                                          <p:val>
                                            <p:strVal val="ppt_w"/>
                                          </p:val>
                                        </p:tav>
                                        <p:tav tm="100000">
                                          <p:val>
                                            <p:fltVal val="0"/>
                                          </p:val>
                                        </p:tav>
                                      </p:tavLst>
                                    </p:anim>
                                    <p:anim calcmode="lin" valueType="num">
                                      <p:cBhvr>
                                        <p:cTn id="23" dur="500"/>
                                        <p:tgtEl>
                                          <p:spTgt spid="94">
                                            <p:txEl>
                                              <p:pRg st="0" end="0"/>
                                            </p:txEl>
                                          </p:spTgt>
                                        </p:tgtEl>
                                        <p:attrNameLst>
                                          <p:attrName>ppt_h</p:attrName>
                                        </p:attrNameLst>
                                      </p:cBhvr>
                                      <p:tavLst>
                                        <p:tav tm="0">
                                          <p:val>
                                            <p:strVal val="ppt_h"/>
                                          </p:val>
                                        </p:tav>
                                        <p:tav tm="100000">
                                          <p:val>
                                            <p:fltVal val="0"/>
                                          </p:val>
                                        </p:tav>
                                      </p:tavLst>
                                    </p:anim>
                                    <p:animEffect transition="out" filter="fade">
                                      <p:cBhvr>
                                        <p:cTn id="24" dur="500"/>
                                        <p:tgtEl>
                                          <p:spTgt spid="94">
                                            <p:txEl>
                                              <p:pRg st="0" end="0"/>
                                            </p:txEl>
                                          </p:spTgt>
                                        </p:tgtEl>
                                      </p:cBhvr>
                                    </p:animEffect>
                                    <p:set>
                                      <p:cBhvr>
                                        <p:cTn id="25" dur="1" fill="hold">
                                          <p:stCondLst>
                                            <p:cond delay="499"/>
                                          </p:stCondLst>
                                        </p:cTn>
                                        <p:tgtEl>
                                          <p:spTgt spid="94">
                                            <p:txEl>
                                              <p:pRg st="0" end="0"/>
                                            </p:txEl>
                                          </p:spTgt>
                                        </p:tgtEl>
                                        <p:attrNameLst>
                                          <p:attrName>style.visibility</p:attrName>
                                        </p:attrNameLst>
                                      </p:cBhvr>
                                      <p:to>
                                        <p:strVal val="hidden"/>
                                      </p:to>
                                    </p:set>
                                  </p:childTnLst>
                                </p:cTn>
                              </p:par>
                            </p:childTnLst>
                          </p:cTn>
                        </p:par>
                        <p:par>
                          <p:cTn id="26" fill="hold">
                            <p:stCondLst>
                              <p:cond delay="7125"/>
                            </p:stCondLst>
                            <p:childTnLst>
                              <p:par>
                                <p:cTn id="27" presetID="53" presetClass="exit" presetSubtype="32" fill="hold" grpId="1" nodeType="afterEffect">
                                  <p:stCondLst>
                                    <p:cond delay="1500"/>
                                  </p:stCondLst>
                                  <p:iterate type="lt">
                                    <p:tmPct val="0"/>
                                  </p:iterate>
                                  <p:childTnLst>
                                    <p:anim calcmode="lin" valueType="num">
                                      <p:cBhvr>
                                        <p:cTn id="28" dur="500"/>
                                        <p:tgtEl>
                                          <p:spTgt spid="94">
                                            <p:txEl>
                                              <p:pRg st="1" end="1"/>
                                            </p:txEl>
                                          </p:spTgt>
                                        </p:tgtEl>
                                        <p:attrNameLst>
                                          <p:attrName>ppt_w</p:attrName>
                                        </p:attrNameLst>
                                      </p:cBhvr>
                                      <p:tavLst>
                                        <p:tav tm="0">
                                          <p:val>
                                            <p:strVal val="ppt_w"/>
                                          </p:val>
                                        </p:tav>
                                        <p:tav tm="100000">
                                          <p:val>
                                            <p:fltVal val="0"/>
                                          </p:val>
                                        </p:tav>
                                      </p:tavLst>
                                    </p:anim>
                                    <p:anim calcmode="lin" valueType="num">
                                      <p:cBhvr>
                                        <p:cTn id="29" dur="500"/>
                                        <p:tgtEl>
                                          <p:spTgt spid="94">
                                            <p:txEl>
                                              <p:pRg st="1" end="1"/>
                                            </p:txEl>
                                          </p:spTgt>
                                        </p:tgtEl>
                                        <p:attrNameLst>
                                          <p:attrName>ppt_h</p:attrName>
                                        </p:attrNameLst>
                                      </p:cBhvr>
                                      <p:tavLst>
                                        <p:tav tm="0">
                                          <p:val>
                                            <p:strVal val="ppt_h"/>
                                          </p:val>
                                        </p:tav>
                                        <p:tav tm="100000">
                                          <p:val>
                                            <p:fltVal val="0"/>
                                          </p:val>
                                        </p:tav>
                                      </p:tavLst>
                                    </p:anim>
                                    <p:animEffect transition="out" filter="fade">
                                      <p:cBhvr>
                                        <p:cTn id="30" dur="500"/>
                                        <p:tgtEl>
                                          <p:spTgt spid="94">
                                            <p:txEl>
                                              <p:pRg st="1" end="1"/>
                                            </p:txEl>
                                          </p:spTgt>
                                        </p:tgtEl>
                                      </p:cBhvr>
                                    </p:animEffect>
                                    <p:set>
                                      <p:cBhvr>
                                        <p:cTn id="31" dur="1" fill="hold">
                                          <p:stCondLst>
                                            <p:cond delay="499"/>
                                          </p:stCondLst>
                                        </p:cTn>
                                        <p:tgtEl>
                                          <p:spTgt spid="94">
                                            <p:txEl>
                                              <p:pRg st="1" end="1"/>
                                            </p:txEl>
                                          </p:spTgt>
                                        </p:tgtEl>
                                        <p:attrNameLst>
                                          <p:attrName>style.visibility</p:attrName>
                                        </p:attrNameLst>
                                      </p:cBhvr>
                                      <p:to>
                                        <p:strVal val="hidden"/>
                                      </p:to>
                                    </p:set>
                                  </p:childTnLst>
                                </p:cTn>
                              </p:par>
                            </p:childTnLst>
                          </p:cTn>
                        </p:par>
                        <p:par>
                          <p:cTn id="32" fill="hold">
                            <p:stCondLst>
                              <p:cond delay="9125"/>
                            </p:stCondLst>
                            <p:childTnLst>
                              <p:par>
                                <p:cTn id="33" presetID="4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10125"/>
                            </p:stCondLst>
                            <p:childTnLst>
                              <p:par>
                                <p:cTn id="39" presetID="53" presetClass="entr" presetSubtype="16"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build="allAtOnce"/>
      <p:bldP spid="94" grpId="1"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74454" y="3010545"/>
            <a:ext cx="2784701" cy="3330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492912" y="3010545"/>
            <a:ext cx="3506393" cy="3330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endParaRPr>
          </a:p>
        </p:txBody>
      </p:sp>
      <p:sp>
        <p:nvSpPr>
          <p:cNvPr id="17" name="矩形 16"/>
          <p:cNvSpPr/>
          <p:nvPr/>
        </p:nvSpPr>
        <p:spPr>
          <a:xfrm>
            <a:off x="1255996" y="3010545"/>
            <a:ext cx="2784701" cy="33306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9" name="Text Box 10"/>
          <p:cNvSpPr txBox="1">
            <a:spLocks noChangeArrowheads="1"/>
          </p:cNvSpPr>
          <p:nvPr/>
        </p:nvSpPr>
        <p:spPr bwMode="auto">
          <a:xfrm>
            <a:off x="1255996" y="3095396"/>
            <a:ext cx="2719907" cy="2308324"/>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dirty="0">
                <a:solidFill>
                  <a:schemeClr val="bg1"/>
                </a:solidFill>
              </a:rPr>
              <a:t>中华文化蕴含着极为丰富的追逐梦想的精神，这种追逐梦想的精神是中华民族精神的重要内容，是中华民族生生不息、刚健有为的强大精神动力。</a:t>
            </a:r>
          </a:p>
        </p:txBody>
      </p:sp>
      <p:sp>
        <p:nvSpPr>
          <p:cNvPr id="40" name="Text Box 10"/>
          <p:cNvSpPr txBox="1">
            <a:spLocks noChangeArrowheads="1"/>
          </p:cNvSpPr>
          <p:nvPr/>
        </p:nvSpPr>
        <p:spPr bwMode="auto">
          <a:xfrm>
            <a:off x="4439248" y="3095395"/>
            <a:ext cx="2719907" cy="2308324"/>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dirty="0">
                <a:solidFill>
                  <a:schemeClr val="bg1"/>
                </a:solidFill>
              </a:rPr>
              <a:t>中华民族是最富有整体性追梦精神的强大民族，从夸父追日、嫦娥奔月等远古神化传说，到神州系列飞船成功发射、神舟九号与天宫一号载人交会对接。</a:t>
            </a:r>
          </a:p>
        </p:txBody>
      </p:sp>
      <p:sp>
        <p:nvSpPr>
          <p:cNvPr id="41" name="Text Box 10"/>
          <p:cNvSpPr txBox="1">
            <a:spLocks noChangeArrowheads="1"/>
          </p:cNvSpPr>
          <p:nvPr/>
        </p:nvSpPr>
        <p:spPr bwMode="auto">
          <a:xfrm>
            <a:off x="7633253" y="3095395"/>
            <a:ext cx="3366051" cy="3046988"/>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dirty="0">
                <a:solidFill>
                  <a:schemeClr val="bg1"/>
                </a:solidFill>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p>
        </p:txBody>
      </p:sp>
      <p:grpSp>
        <p:nvGrpSpPr>
          <p:cNvPr id="48" name="组合 47"/>
          <p:cNvGrpSpPr/>
          <p:nvPr/>
        </p:nvGrpSpPr>
        <p:grpSpPr>
          <a:xfrm>
            <a:off x="1007165" y="1921567"/>
            <a:ext cx="9992139" cy="968084"/>
            <a:chOff x="1007165" y="1921566"/>
            <a:chExt cx="9992139" cy="968084"/>
          </a:xfrm>
        </p:grpSpPr>
        <p:grpSp>
          <p:nvGrpSpPr>
            <p:cNvPr id="47" name="组合 46"/>
            <p:cNvGrpSpPr/>
            <p:nvPr/>
          </p:nvGrpSpPr>
          <p:grpSpPr>
            <a:xfrm>
              <a:off x="1007165" y="1921566"/>
              <a:ext cx="9992139" cy="968084"/>
              <a:chOff x="1007165" y="1921566"/>
              <a:chExt cx="9992139" cy="968084"/>
            </a:xfrm>
          </p:grpSpPr>
          <p:sp>
            <p:nvSpPr>
              <p:cNvPr id="19" name="Freeform 1"/>
              <p:cNvSpPr>
                <a:spLocks noChangeArrowheads="1"/>
              </p:cNvSpPr>
              <p:nvPr/>
            </p:nvSpPr>
            <p:spPr bwMode="auto">
              <a:xfrm rot="10800000">
                <a:off x="1007165" y="1921568"/>
                <a:ext cx="3683897" cy="968082"/>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1100" b="1">
                  <a:latin typeface="微软雅黑" panose="020B0503020204020204" pitchFamily="34" charset="-122"/>
                  <a:ea typeface="微软雅黑" panose="020B0503020204020204" pitchFamily="34" charset="-122"/>
                </a:endParaRPr>
              </a:p>
            </p:txBody>
          </p:sp>
          <p:sp>
            <p:nvSpPr>
              <p:cNvPr id="28" name="Freeform 1"/>
              <p:cNvSpPr>
                <a:spLocks noChangeArrowheads="1"/>
              </p:cNvSpPr>
              <p:nvPr/>
            </p:nvSpPr>
            <p:spPr bwMode="auto">
              <a:xfrm rot="10800000">
                <a:off x="7373661" y="1921566"/>
                <a:ext cx="3625643" cy="968080"/>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1100" b="1" dirty="0">
                  <a:latin typeface="微软雅黑" panose="020B0503020204020204" pitchFamily="34" charset="-122"/>
                  <a:ea typeface="微软雅黑" panose="020B0503020204020204" pitchFamily="34" charset="-122"/>
                </a:endParaRPr>
              </a:p>
            </p:txBody>
          </p:sp>
          <p:sp>
            <p:nvSpPr>
              <p:cNvPr id="37" name="Freeform 1"/>
              <p:cNvSpPr>
                <a:spLocks noChangeArrowheads="1"/>
              </p:cNvSpPr>
              <p:nvPr/>
            </p:nvSpPr>
            <p:spPr bwMode="auto">
              <a:xfrm rot="10800000">
                <a:off x="4040697" y="1921568"/>
                <a:ext cx="3873340" cy="968082"/>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FFC000"/>
              </a:solidFill>
              <a:ln>
                <a:noFill/>
              </a:ln>
              <a:effectLst/>
            </p:spPr>
            <p:txBody>
              <a:bodyPr wrap="none" anchor="ctr"/>
              <a:lstStyle/>
              <a:p>
                <a:endParaRPr lang="en-US" sz="1100" b="1">
                  <a:latin typeface="微软雅黑" panose="020B0503020204020204" pitchFamily="34" charset="-122"/>
                  <a:ea typeface="微软雅黑" panose="020B0503020204020204" pitchFamily="34" charset="-122"/>
                </a:endParaRPr>
              </a:p>
            </p:txBody>
          </p:sp>
        </p:grpSp>
        <p:sp>
          <p:nvSpPr>
            <p:cNvPr id="44" name="矩形 43"/>
            <p:cNvSpPr/>
            <p:nvPr/>
          </p:nvSpPr>
          <p:spPr>
            <a:xfrm>
              <a:off x="2060668" y="2249289"/>
              <a:ext cx="1800493"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从文化背景来看</a:t>
              </a:r>
            </a:p>
          </p:txBody>
        </p:sp>
        <p:sp>
          <p:nvSpPr>
            <p:cNvPr id="45" name="矩形 44"/>
            <p:cNvSpPr/>
            <p:nvPr/>
          </p:nvSpPr>
          <p:spPr>
            <a:xfrm>
              <a:off x="5012848" y="2224477"/>
              <a:ext cx="2441694"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从世界文明发展的历史看</a:t>
              </a:r>
            </a:p>
          </p:txBody>
        </p:sp>
        <p:sp>
          <p:nvSpPr>
            <p:cNvPr id="46" name="矩形 45"/>
            <p:cNvSpPr/>
            <p:nvPr/>
          </p:nvSpPr>
          <p:spPr>
            <a:xfrm>
              <a:off x="8461901" y="2220941"/>
              <a:ext cx="1800493"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从历史积淀来看</a:t>
              </a:r>
            </a:p>
          </p:txBody>
        </p:sp>
      </p:grpSp>
      <p:pic>
        <p:nvPicPr>
          <p:cNvPr id="18" name="图片 17">
            <a:extLst>
              <a:ext uri="{FF2B5EF4-FFF2-40B4-BE49-F238E27FC236}">
                <a16:creationId xmlns:a16="http://schemas.microsoft.com/office/drawing/2014/main" xmlns="" id="{D4CFF08F-756F-4278-B15B-848CFD7F628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53" presetClass="entr" presetSubtype="16"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7061" y="1138897"/>
            <a:ext cx="9601187" cy="1616843"/>
            <a:chOff x="836000" y="1801504"/>
            <a:chExt cx="9601187" cy="1715902"/>
          </a:xfrm>
          <a:solidFill>
            <a:srgbClr val="FFC000"/>
          </a:solidFill>
        </p:grpSpPr>
        <p:sp>
          <p:nvSpPr>
            <p:cNvPr id="29" name="矩形 28"/>
            <p:cNvSpPr/>
            <p:nvPr/>
          </p:nvSpPr>
          <p:spPr bwMode="auto">
            <a:xfrm>
              <a:off x="836000" y="1801504"/>
              <a:ext cx="9601187" cy="1715902"/>
            </a:xfrm>
            <a:prstGeom prst="rect">
              <a:avLst/>
            </a:prstGeom>
            <a:grp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lstStyle/>
            <a:p>
              <a:endParaRPr lang="zh-CN" altLang="en-US" sz="1600" dirty="0">
                <a:latin typeface="Arial" panose="020B0604020202020204" pitchFamily="34" charset="0"/>
              </a:endParaRPr>
            </a:p>
          </p:txBody>
        </p:sp>
        <p:sp>
          <p:nvSpPr>
            <p:cNvPr id="30" name="矩形 29"/>
            <p:cNvSpPr/>
            <p:nvPr/>
          </p:nvSpPr>
          <p:spPr>
            <a:xfrm>
              <a:off x="1013197" y="1928504"/>
              <a:ext cx="4026699" cy="812530"/>
            </a:xfrm>
            <a:prstGeom prst="rect">
              <a:avLst/>
            </a:prstGeom>
            <a:grpFill/>
          </p:spPr>
          <p:txBody>
            <a:bodyPr wrap="square">
              <a:spAutoFit/>
            </a:bodyPr>
            <a:lstStyle/>
            <a:p>
              <a:pPr>
                <a:lnSpc>
                  <a:spcPct val="130000"/>
                </a:lnSpc>
              </a:pPr>
              <a:r>
                <a:rPr lang="zh-CN" altLang="en-US" sz="2000" b="1" dirty="0">
                  <a:solidFill>
                    <a:schemeClr val="bg1"/>
                  </a:solidFill>
                  <a:latin typeface="微软雅黑" panose="020B0503020204020204" pitchFamily="34" charset="-122"/>
                  <a:ea typeface="微软雅黑" panose="020B0503020204020204" pitchFamily="34" charset="-122"/>
                </a:rPr>
                <a:t>从现实依据看</a:t>
              </a:r>
              <a:r>
                <a:rPr lang="zh-CN" altLang="en-US" sz="2000" dirty="0">
                  <a:solidFill>
                    <a:schemeClr val="bg1"/>
                  </a:solidFill>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中国梦基于党的正确领导和建设中国特色社会主义的成功实践。</a:t>
              </a:r>
            </a:p>
          </p:txBody>
        </p:sp>
        <p:sp>
          <p:nvSpPr>
            <p:cNvPr id="32" name="矩形 31"/>
            <p:cNvSpPr/>
            <p:nvPr/>
          </p:nvSpPr>
          <p:spPr>
            <a:xfrm>
              <a:off x="5355160" y="1914393"/>
              <a:ext cx="5080000" cy="1372682"/>
            </a:xfrm>
            <a:prstGeom prst="rect">
              <a:avLst/>
            </a:prstGeom>
            <a:grpFill/>
          </p:spPr>
          <p:txBody>
            <a:bodyPr>
              <a:spAutoFit/>
            </a:bodyPr>
            <a:lstStyle/>
            <a:p>
              <a:pPr>
                <a:lnSpc>
                  <a:spcPct val="130000"/>
                </a:lnSpc>
              </a:pPr>
              <a:r>
                <a:rPr lang="zh-CN" altLang="en-US" sz="1600" dirty="0">
                  <a:latin typeface="微软雅黑" panose="020B0503020204020204" pitchFamily="34" charset="-122"/>
                  <a:ea typeface="微软雅黑" panose="020B0503020204020204" pitchFamily="34" charset="-122"/>
                </a:rPr>
                <a:t>中华民族对于中国特色社会主义道路、中国特色社会主义理论体系、中国特色社会主义制度的道路自信、理论自信、制度自信更加坚定。这是中国梦能够实现的根本动力所在。</a:t>
              </a:r>
            </a:p>
          </p:txBody>
        </p:sp>
        <p:cxnSp>
          <p:nvCxnSpPr>
            <p:cNvPr id="33" name="直接连接符 32"/>
            <p:cNvCxnSpPr/>
            <p:nvPr/>
          </p:nvCxnSpPr>
          <p:spPr bwMode="auto">
            <a:xfrm>
              <a:off x="5161050" y="2051374"/>
              <a:ext cx="0" cy="1199329"/>
            </a:xfrm>
            <a:prstGeom prst="line">
              <a:avLst/>
            </a:prstGeom>
            <a:grpFill/>
            <a:ln>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grpSp>
        <p:nvGrpSpPr>
          <p:cNvPr id="54" name="组合 53"/>
          <p:cNvGrpSpPr/>
          <p:nvPr/>
        </p:nvGrpSpPr>
        <p:grpSpPr>
          <a:xfrm>
            <a:off x="2125355" y="3029749"/>
            <a:ext cx="8323505" cy="2761604"/>
            <a:chOff x="2026443" y="3607268"/>
            <a:chExt cx="8323505" cy="2761604"/>
          </a:xfrm>
        </p:grpSpPr>
        <p:sp>
          <p:nvSpPr>
            <p:cNvPr id="35" name="矩形 34"/>
            <p:cNvSpPr/>
            <p:nvPr/>
          </p:nvSpPr>
          <p:spPr>
            <a:xfrm>
              <a:off x="2026444" y="3607268"/>
              <a:ext cx="2195512" cy="276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schemeClr val="tx1"/>
                </a:solidFill>
              </a:endParaRPr>
            </a:p>
          </p:txBody>
        </p:sp>
        <p:sp>
          <p:nvSpPr>
            <p:cNvPr id="38" name="矩形 37"/>
            <p:cNvSpPr/>
            <p:nvPr/>
          </p:nvSpPr>
          <p:spPr>
            <a:xfrm>
              <a:off x="4998244" y="3607268"/>
              <a:ext cx="2195512" cy="276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schemeClr val="tx1"/>
                </a:solidFill>
              </a:endParaRPr>
            </a:p>
          </p:txBody>
        </p:sp>
        <p:sp>
          <p:nvSpPr>
            <p:cNvPr id="41" name="矩形 40"/>
            <p:cNvSpPr/>
            <p:nvPr/>
          </p:nvSpPr>
          <p:spPr>
            <a:xfrm>
              <a:off x="7970044" y="3607268"/>
              <a:ext cx="2195512" cy="27616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46" name="矩形 45"/>
            <p:cNvSpPr/>
            <p:nvPr/>
          </p:nvSpPr>
          <p:spPr>
            <a:xfrm>
              <a:off x="2026443" y="3673612"/>
              <a:ext cx="2195513" cy="1027782"/>
            </a:xfrm>
            <a:prstGeom prst="rect">
              <a:avLst/>
            </a:prstGeom>
          </p:spPr>
          <p:txBody>
            <a:bodyPr wrap="square">
              <a:spAutoFit/>
            </a:bodyPr>
            <a:lstStyle/>
            <a:p>
              <a:pPr>
                <a:lnSpc>
                  <a:spcPct val="150000"/>
                </a:lnSpc>
              </a:pPr>
              <a:r>
                <a:rPr lang="zh-CN" altLang="en-US" sz="1351" dirty="0">
                  <a:solidFill>
                    <a:schemeClr val="bg1"/>
                  </a:solidFill>
                  <a:latin typeface="微软雅黑" panose="020B0503020204020204" pitchFamily="34" charset="-122"/>
                  <a:ea typeface="微软雅黑" panose="020B0503020204020204" pitchFamily="34" charset="-122"/>
                </a:rPr>
                <a:t>首先，党的正确领导，是实现中国梦的坚强的政治保证。</a:t>
              </a:r>
            </a:p>
          </p:txBody>
        </p:sp>
        <p:sp>
          <p:nvSpPr>
            <p:cNvPr id="47" name="矩形 46"/>
            <p:cNvSpPr/>
            <p:nvPr/>
          </p:nvSpPr>
          <p:spPr>
            <a:xfrm>
              <a:off x="5107523" y="3664549"/>
              <a:ext cx="2195513" cy="1027782"/>
            </a:xfrm>
            <a:prstGeom prst="rect">
              <a:avLst/>
            </a:prstGeom>
          </p:spPr>
          <p:txBody>
            <a:bodyPr wrap="square">
              <a:spAutoFit/>
            </a:bodyPr>
            <a:lstStyle/>
            <a:p>
              <a:pPr>
                <a:lnSpc>
                  <a:spcPct val="150000"/>
                </a:lnSpc>
              </a:pPr>
              <a:r>
                <a:rPr lang="zh-CN" altLang="en-US" sz="1351" dirty="0">
                  <a:solidFill>
                    <a:schemeClr val="bg1"/>
                  </a:solidFill>
                  <a:latin typeface="微软雅黑" panose="020B0503020204020204" pitchFamily="34" charset="-122"/>
                  <a:ea typeface="微软雅黑" panose="020B0503020204020204" pitchFamily="34" charset="-122"/>
                </a:rPr>
                <a:t>其次，综合国力的提升，为实现中国梦提供了可靠的物质保证</a:t>
              </a:r>
            </a:p>
          </p:txBody>
        </p:sp>
        <p:sp>
          <p:nvSpPr>
            <p:cNvPr id="48" name="矩形 47"/>
            <p:cNvSpPr/>
            <p:nvPr/>
          </p:nvSpPr>
          <p:spPr>
            <a:xfrm>
              <a:off x="7970044" y="3646839"/>
              <a:ext cx="2379904" cy="1547475"/>
            </a:xfrm>
            <a:prstGeom prst="rect">
              <a:avLst/>
            </a:prstGeom>
          </p:spPr>
          <p:txBody>
            <a:bodyPr wrap="square">
              <a:spAutoFit/>
            </a:bodyPr>
            <a:lstStyle/>
            <a:p>
              <a:r>
                <a:rPr lang="zh-CN" altLang="en-US" sz="1351" dirty="0">
                  <a:solidFill>
                    <a:schemeClr val="bg1"/>
                  </a:solidFill>
                  <a:latin typeface="微软雅黑" panose="020B0503020204020204" pitchFamily="34" charset="-122"/>
                  <a:ea typeface="微软雅黑" panose="020B0503020204020204" pitchFamily="34" charset="-122"/>
                </a:rPr>
                <a:t>最后，中华民族对于自身的发展道路充满了自信，对于中华民族的伟大复兴充满了信心和期待。改革开放以来的实践充分证明，中国的发展道路是符合中国实际的，是正确的。</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286" y="2724819"/>
            <a:ext cx="5446643" cy="4084983"/>
          </a:xfrm>
          <a:prstGeom prst="rect">
            <a:avLst/>
          </a:prstGeom>
        </p:spPr>
      </p:pic>
      <p:pic>
        <p:nvPicPr>
          <p:cNvPr id="53" name="图片 52"/>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13445" y="1367053"/>
            <a:ext cx="2097547" cy="5392481"/>
          </a:xfrm>
          <a:prstGeom prst="rect">
            <a:avLst/>
          </a:prstGeom>
        </p:spPr>
      </p:pic>
      <p:pic>
        <p:nvPicPr>
          <p:cNvPr id="18" name="图片 17" descr="图片包含 就坐, 室内&#10;&#10;已生成高可信度的说明">
            <a:extLst>
              <a:ext uri="{FF2B5EF4-FFF2-40B4-BE49-F238E27FC236}">
                <a16:creationId xmlns:a16="http://schemas.microsoft.com/office/drawing/2014/main" xmlns="" id="{49AE386F-D513-4F45-968A-416509AD35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19" name="图片 18">
            <a:extLst>
              <a:ext uri="{FF2B5EF4-FFF2-40B4-BE49-F238E27FC236}">
                <a16:creationId xmlns:a16="http://schemas.microsoft.com/office/drawing/2014/main" xmlns="" id="{74488573-861C-4585-AD57-F20B5732912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20" name="图片 19">
            <a:extLst>
              <a:ext uri="{FF2B5EF4-FFF2-40B4-BE49-F238E27FC236}">
                <a16:creationId xmlns:a16="http://schemas.microsoft.com/office/drawing/2014/main" xmlns="" id="{516CC1F5-1667-40F4-BF13-08866FD0B3A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3447" y="1890707"/>
            <a:ext cx="6089095" cy="2007624"/>
            <a:chOff x="3962401" y="1890707"/>
            <a:chExt cx="2140140" cy="2007624"/>
          </a:xfrm>
          <a:solidFill>
            <a:srgbClr val="FFC000"/>
          </a:solidFill>
        </p:grpSpPr>
        <p:sp>
          <p:nvSpPr>
            <p:cNvPr id="26" name="矩形 25"/>
            <p:cNvSpPr/>
            <p:nvPr/>
          </p:nvSpPr>
          <p:spPr>
            <a:xfrm>
              <a:off x="3962401" y="1890707"/>
              <a:ext cx="2007624" cy="2007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27" name="等腰三角形 26"/>
            <p:cNvSpPr/>
            <p:nvPr/>
          </p:nvSpPr>
          <p:spPr>
            <a:xfrm rot="5400000">
              <a:off x="5800539" y="2828261"/>
              <a:ext cx="471488" cy="1325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grpSp>
      <p:grpSp>
        <p:nvGrpSpPr>
          <p:cNvPr id="28" name="组合 27"/>
          <p:cNvGrpSpPr/>
          <p:nvPr/>
        </p:nvGrpSpPr>
        <p:grpSpPr>
          <a:xfrm>
            <a:off x="6221975" y="1890707"/>
            <a:ext cx="2007624" cy="2132952"/>
            <a:chOff x="6221975" y="1890707"/>
            <a:chExt cx="2007624" cy="2132952"/>
          </a:xfrm>
          <a:solidFill>
            <a:srgbClr val="FFC000"/>
          </a:solidFill>
        </p:grpSpPr>
        <p:sp>
          <p:nvSpPr>
            <p:cNvPr id="29" name="矩形 28"/>
            <p:cNvSpPr/>
            <p:nvPr/>
          </p:nvSpPr>
          <p:spPr>
            <a:xfrm>
              <a:off x="6221975" y="1890707"/>
              <a:ext cx="2007624" cy="2007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tx1"/>
                  </a:solidFill>
                  <a:latin typeface="微软雅黑" panose="020B0503020204020204" pitchFamily="34" charset="-122"/>
                  <a:ea typeface="微软雅黑" panose="020B0503020204020204" pitchFamily="34" charset="-122"/>
                </a:rPr>
                <a:t>01</a:t>
              </a:r>
              <a:endParaRPr lang="zh-CN" altLang="en-US" sz="7200" b="1" dirty="0">
                <a:solidFill>
                  <a:schemeClr val="tx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0800000">
              <a:off x="6990044" y="3891143"/>
              <a:ext cx="471488" cy="1325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b="1">
                <a:solidFill>
                  <a:schemeClr val="tx1"/>
                </a:solidFill>
              </a:endParaRPr>
            </a:p>
          </p:txBody>
        </p:sp>
      </p:grpSp>
      <p:grpSp>
        <p:nvGrpSpPr>
          <p:cNvPr id="31" name="组合 30"/>
          <p:cNvGrpSpPr/>
          <p:nvPr/>
        </p:nvGrpSpPr>
        <p:grpSpPr>
          <a:xfrm>
            <a:off x="6098618" y="4150281"/>
            <a:ext cx="2130983" cy="2007624"/>
            <a:chOff x="6098617" y="4150281"/>
            <a:chExt cx="2130982" cy="2007624"/>
          </a:xfrm>
          <a:solidFill>
            <a:schemeClr val="bg1"/>
          </a:solidFill>
        </p:grpSpPr>
        <p:sp>
          <p:nvSpPr>
            <p:cNvPr id="32" name="矩形 31"/>
            <p:cNvSpPr/>
            <p:nvPr/>
          </p:nvSpPr>
          <p:spPr>
            <a:xfrm>
              <a:off x="6221975" y="4150281"/>
              <a:ext cx="2007624" cy="2007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tx1"/>
                  </a:solidFill>
                  <a:latin typeface="微软雅黑" panose="020B0503020204020204" pitchFamily="34" charset="-122"/>
                  <a:ea typeface="微软雅黑" panose="020B0503020204020204" pitchFamily="34" charset="-122"/>
                </a:rPr>
                <a:t>02</a:t>
              </a:r>
              <a:endParaRPr lang="zh-CN" altLang="en-US" sz="7200" b="1" dirty="0">
                <a:solidFill>
                  <a:schemeClr val="tx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a:off x="5929131" y="5087835"/>
              <a:ext cx="471488" cy="1325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b="1">
                <a:solidFill>
                  <a:schemeClr val="tx1"/>
                </a:solidFill>
              </a:endParaRPr>
            </a:p>
          </p:txBody>
        </p:sp>
      </p:grpSp>
      <p:grpSp>
        <p:nvGrpSpPr>
          <p:cNvPr id="34" name="组合 33"/>
          <p:cNvGrpSpPr/>
          <p:nvPr/>
        </p:nvGrpSpPr>
        <p:grpSpPr>
          <a:xfrm>
            <a:off x="3964305" y="4031494"/>
            <a:ext cx="2007624" cy="2126412"/>
            <a:chOff x="3964305" y="4031493"/>
            <a:chExt cx="2007624" cy="2126412"/>
          </a:xfrm>
          <a:solidFill>
            <a:srgbClr val="FFC000"/>
          </a:solidFill>
        </p:grpSpPr>
        <p:sp>
          <p:nvSpPr>
            <p:cNvPr id="35" name="矩形 34"/>
            <p:cNvSpPr/>
            <p:nvPr/>
          </p:nvSpPr>
          <p:spPr>
            <a:xfrm>
              <a:off x="3964305" y="4150281"/>
              <a:ext cx="2007624" cy="20076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tx1"/>
                  </a:solidFill>
                  <a:latin typeface="微软雅黑" panose="020B0503020204020204" pitchFamily="34" charset="-122"/>
                  <a:ea typeface="微软雅黑" panose="020B0503020204020204" pitchFamily="34" charset="-122"/>
                </a:rPr>
                <a:t>03</a:t>
              </a:r>
              <a:endParaRPr lang="zh-CN" altLang="en-US" sz="7200" b="1" dirty="0">
                <a:solidFill>
                  <a:schemeClr val="tx1"/>
                </a:solidFill>
                <a:latin typeface="微软雅黑" panose="020B0503020204020204" pitchFamily="34" charset="-122"/>
                <a:ea typeface="微软雅黑" panose="020B0503020204020204" pitchFamily="34" charset="-122"/>
              </a:endParaRPr>
            </a:p>
          </p:txBody>
        </p:sp>
        <p:sp>
          <p:nvSpPr>
            <p:cNvPr id="36" name="等腰三角形 35"/>
            <p:cNvSpPr/>
            <p:nvPr/>
          </p:nvSpPr>
          <p:spPr>
            <a:xfrm rot="10800000" flipV="1">
              <a:off x="4730469" y="4031493"/>
              <a:ext cx="471488" cy="132516"/>
            </a:xfrm>
            <a:prstGeom prst="triangl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b="1">
                <a:solidFill>
                  <a:schemeClr val="tx1"/>
                </a:solidFill>
              </a:endParaRPr>
            </a:p>
          </p:txBody>
        </p:sp>
      </p:grpSp>
      <p:sp>
        <p:nvSpPr>
          <p:cNvPr id="56" name="矩形 55"/>
          <p:cNvSpPr/>
          <p:nvPr/>
        </p:nvSpPr>
        <p:spPr>
          <a:xfrm>
            <a:off x="8639091" y="2474110"/>
            <a:ext cx="3128568" cy="954107"/>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实现中国梦必须走中国道路</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1" name="矩形 60"/>
          <p:cNvSpPr/>
          <p:nvPr/>
        </p:nvSpPr>
        <p:spPr>
          <a:xfrm>
            <a:off x="8639091" y="4723018"/>
            <a:ext cx="3128568" cy="954107"/>
          </a:xfrm>
          <a:prstGeom prst="rect">
            <a:avLst/>
          </a:prstGeom>
        </p:spPr>
        <p:txBody>
          <a:bodyPr wrap="squar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实现中国梦必须弘扬中国精神</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6" name="矩形 65"/>
          <p:cNvSpPr/>
          <p:nvPr/>
        </p:nvSpPr>
        <p:spPr>
          <a:xfrm>
            <a:off x="560783" y="4736747"/>
            <a:ext cx="3128568" cy="954107"/>
          </a:xfrm>
          <a:prstGeom prst="rect">
            <a:avLst/>
          </a:prstGeom>
        </p:spPr>
        <p:txBody>
          <a:bodyPr wrap="square">
            <a:spAutoFit/>
          </a:bodyPr>
          <a:lstStyle/>
          <a:p>
            <a:pPr algn="r"/>
            <a:r>
              <a:rPr lang="zh-CN" altLang="en-US" sz="2800" b="1" dirty="0">
                <a:solidFill>
                  <a:srgbClr val="C00000"/>
                </a:solidFill>
                <a:latin typeface="微软雅黑" panose="020B0503020204020204" pitchFamily="34" charset="-122"/>
                <a:ea typeface="微软雅黑" panose="020B0503020204020204" pitchFamily="34" charset="-122"/>
              </a:rPr>
              <a:t>实现中国梦必须凝聚中国力量</a:t>
            </a:r>
          </a:p>
        </p:txBody>
      </p:sp>
      <p:sp>
        <p:nvSpPr>
          <p:cNvPr id="70" name="矩形 69"/>
          <p:cNvSpPr/>
          <p:nvPr/>
        </p:nvSpPr>
        <p:spPr>
          <a:xfrm>
            <a:off x="411377" y="2299387"/>
            <a:ext cx="4974593" cy="1077218"/>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rPr>
              <a:t>习近平总书记用</a:t>
            </a:r>
            <a:r>
              <a:rPr lang="zh-CN" altLang="en-US" sz="3600" b="1" dirty="0">
                <a:solidFill>
                  <a:srgbClr val="C00000"/>
                </a:solidFill>
                <a:latin typeface="微软雅黑" panose="020B0503020204020204" pitchFamily="34" charset="-122"/>
                <a:ea typeface="微软雅黑" panose="020B0503020204020204" pitchFamily="34" charset="-122"/>
              </a:rPr>
              <a:t>三个“必须”</a:t>
            </a:r>
            <a:endParaRPr lang="en-US" altLang="zh-CN" sz="2800" b="1" dirty="0">
              <a:solidFill>
                <a:srgbClr val="C00000"/>
              </a:solidFill>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勾画了实现中国梦的具体路径。</a:t>
            </a:r>
          </a:p>
        </p:txBody>
      </p:sp>
      <p:pic>
        <p:nvPicPr>
          <p:cNvPr id="20" name="图片 19">
            <a:extLst>
              <a:ext uri="{FF2B5EF4-FFF2-40B4-BE49-F238E27FC236}">
                <a16:creationId xmlns:a16="http://schemas.microsoft.com/office/drawing/2014/main" xmlns="" id="{D70D6257-871F-41E9-830D-2A2B1DCEAB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645630" y="198473"/>
            <a:ext cx="2472306" cy="1161752"/>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55" presetClass="entr" presetSubtype="0"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1000" fill="hold"/>
                                        <p:tgtEl>
                                          <p:spTgt spid="70"/>
                                        </p:tgtEl>
                                        <p:attrNameLst>
                                          <p:attrName>ppt_w</p:attrName>
                                        </p:attrNameLst>
                                      </p:cBhvr>
                                      <p:tavLst>
                                        <p:tav tm="0">
                                          <p:val>
                                            <p:strVal val="#ppt_w*0.70"/>
                                          </p:val>
                                        </p:tav>
                                        <p:tav tm="100000">
                                          <p:val>
                                            <p:strVal val="#ppt_w"/>
                                          </p:val>
                                        </p:tav>
                                      </p:tavLst>
                                    </p:anim>
                                    <p:anim calcmode="lin" valueType="num">
                                      <p:cBhvr>
                                        <p:cTn id="18" dur="1000" fill="hold"/>
                                        <p:tgtEl>
                                          <p:spTgt spid="70"/>
                                        </p:tgtEl>
                                        <p:attrNameLst>
                                          <p:attrName>ppt_h</p:attrName>
                                        </p:attrNameLst>
                                      </p:cBhvr>
                                      <p:tavLst>
                                        <p:tav tm="0">
                                          <p:val>
                                            <p:strVal val="#ppt_h"/>
                                          </p:val>
                                        </p:tav>
                                        <p:tav tm="100000">
                                          <p:val>
                                            <p:strVal val="#ppt_h"/>
                                          </p:val>
                                        </p:tav>
                                      </p:tavLst>
                                    </p:anim>
                                    <p:animEffect transition="in" filter="fade">
                                      <p:cBhvr>
                                        <p:cTn id="19" dur="1000"/>
                                        <p:tgtEl>
                                          <p:spTgt spid="70"/>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1+#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2"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right)">
                                      <p:cBhvr>
                                        <p:cTn id="32" dur="500"/>
                                        <p:tgtEl>
                                          <p:spTgt spid="31"/>
                                        </p:tgtEl>
                                      </p:cBhvr>
                                    </p:animEffect>
                                  </p:childTnLst>
                                </p:cTn>
                              </p:par>
                            </p:childTnLst>
                          </p:cTn>
                        </p:par>
                        <p:par>
                          <p:cTn id="33" fill="hold">
                            <p:stCondLst>
                              <p:cond delay="3500"/>
                            </p:stCondLst>
                            <p:childTnLst>
                              <p:par>
                                <p:cTn id="34" presetID="2" presetClass="entr" presetSubtype="2" fill="hold" grpId="0" nodeType="after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1+#ppt_w/2"/>
                                          </p:val>
                                        </p:tav>
                                        <p:tav tm="100000">
                                          <p:val>
                                            <p:strVal val="#ppt_x"/>
                                          </p:val>
                                        </p:tav>
                                      </p:tavLst>
                                    </p:anim>
                                    <p:anim calcmode="lin" valueType="num">
                                      <p:cBhvr additive="base">
                                        <p:cTn id="37" dur="500" fill="hold"/>
                                        <p:tgtEl>
                                          <p:spTgt spid="61"/>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childTnLst>
                          </p:cTn>
                        </p:par>
                        <p:par>
                          <p:cTn id="42" fill="hold">
                            <p:stCondLst>
                              <p:cond delay="4500"/>
                            </p:stCondLst>
                            <p:childTnLst>
                              <p:par>
                                <p:cTn id="43" presetID="2" presetClass="entr" presetSubtype="2" fill="hold" grpId="0"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additive="base">
                                        <p:cTn id="45" dur="500" fill="hold"/>
                                        <p:tgtEl>
                                          <p:spTgt spid="66"/>
                                        </p:tgtEl>
                                        <p:attrNameLst>
                                          <p:attrName>ppt_x</p:attrName>
                                        </p:attrNameLst>
                                      </p:cBhvr>
                                      <p:tavLst>
                                        <p:tav tm="0">
                                          <p:val>
                                            <p:strVal val="1+#ppt_w/2"/>
                                          </p:val>
                                        </p:tav>
                                        <p:tav tm="100000">
                                          <p:val>
                                            <p:strVal val="#ppt_x"/>
                                          </p:val>
                                        </p:tav>
                                      </p:tavLst>
                                    </p:anim>
                                    <p:anim calcmode="lin" valueType="num">
                                      <p:cBhvr additive="base">
                                        <p:cTn id="46"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1" grpId="0"/>
      <p:bldP spid="66" grpId="0"/>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8F8E0E4-14C1-4827-B987-642C611364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84" y="2715609"/>
            <a:ext cx="12192000" cy="3580392"/>
          </a:xfrm>
          <a:prstGeom prst="rect">
            <a:avLst/>
          </a:prstGeom>
        </p:spPr>
      </p:pic>
      <p:pic>
        <p:nvPicPr>
          <p:cNvPr id="7" name="图片 6">
            <a:extLst>
              <a:ext uri="{FF2B5EF4-FFF2-40B4-BE49-F238E27FC236}">
                <a16:creationId xmlns:a16="http://schemas.microsoft.com/office/drawing/2014/main" xmlns="" id="{3A3E1208-B4D0-423E-96D8-0652FD37A7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9709" y="5392782"/>
            <a:ext cx="7790008" cy="1427783"/>
          </a:xfrm>
          <a:prstGeom prst="rect">
            <a:avLst/>
          </a:prstGeom>
        </p:spPr>
      </p:pic>
      <p:pic>
        <p:nvPicPr>
          <p:cNvPr id="9" name="图片 8" descr="图片包含 建筑物, 宗教场所, 餐桌, 就坐&#10;&#10;已生成极高可信度的说明">
            <a:extLst>
              <a:ext uri="{FF2B5EF4-FFF2-40B4-BE49-F238E27FC236}">
                <a16:creationId xmlns:a16="http://schemas.microsoft.com/office/drawing/2014/main" xmlns="" id="{B996BB6F-C502-4381-A22E-C1C1775F64B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310231" y="4991451"/>
            <a:ext cx="5041815" cy="1860223"/>
          </a:xfrm>
          <a:prstGeom prst="rect">
            <a:avLst/>
          </a:prstGeom>
        </p:spPr>
      </p:pic>
      <p:pic>
        <p:nvPicPr>
          <p:cNvPr id="11" name="图片 10">
            <a:extLst>
              <a:ext uri="{FF2B5EF4-FFF2-40B4-BE49-F238E27FC236}">
                <a16:creationId xmlns:a16="http://schemas.microsoft.com/office/drawing/2014/main" xmlns="" id="{1353D899-B10B-4054-9B12-484BA13F317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73260"/>
          <a:stretch/>
        </p:blipFill>
        <p:spPr>
          <a:xfrm>
            <a:off x="235208" y="3618827"/>
            <a:ext cx="3260197" cy="3374709"/>
          </a:xfrm>
          <a:prstGeom prst="rect">
            <a:avLst/>
          </a:prstGeom>
        </p:spPr>
      </p:pic>
      <p:pic>
        <p:nvPicPr>
          <p:cNvPr id="13" name="图片 12" descr="图片包含 物体&#10;&#10;已生成高可信度的说明">
            <a:extLst>
              <a:ext uri="{FF2B5EF4-FFF2-40B4-BE49-F238E27FC236}">
                <a16:creationId xmlns:a16="http://schemas.microsoft.com/office/drawing/2014/main" xmlns="" id="{6C4E5E37-49FD-48A8-A345-CF4FA778E1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 y="1"/>
            <a:ext cx="4085439" cy="1257523"/>
          </a:xfrm>
          <a:prstGeom prst="rect">
            <a:avLst/>
          </a:prstGeom>
        </p:spPr>
      </p:pic>
      <p:pic>
        <p:nvPicPr>
          <p:cNvPr id="15" name="图片 14" descr="图片包含 物体&#10;&#10;已生成极高可信度的说明">
            <a:extLst>
              <a:ext uri="{FF2B5EF4-FFF2-40B4-BE49-F238E27FC236}">
                <a16:creationId xmlns:a16="http://schemas.microsoft.com/office/drawing/2014/main" xmlns="" id="{B0D65658-2B39-4AEE-BB4F-1AF102079AA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57483" y="367294"/>
            <a:ext cx="3286125" cy="1104900"/>
          </a:xfrm>
          <a:prstGeom prst="rect">
            <a:avLst/>
          </a:prstGeom>
        </p:spPr>
      </p:pic>
      <p:pic>
        <p:nvPicPr>
          <p:cNvPr id="19" name="图片 18">
            <a:extLst>
              <a:ext uri="{FF2B5EF4-FFF2-40B4-BE49-F238E27FC236}">
                <a16:creationId xmlns:a16="http://schemas.microsoft.com/office/drawing/2014/main" xmlns="" id="{9A713D07-DD59-4C9C-ADF4-88DB259DE2A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31140" y="2911621"/>
            <a:ext cx="3632385" cy="1984911"/>
          </a:xfrm>
          <a:prstGeom prst="rect">
            <a:avLst/>
          </a:prstGeom>
        </p:spPr>
      </p:pic>
      <p:pic>
        <p:nvPicPr>
          <p:cNvPr id="21" name="图片 20" descr="图片包含 就坐, 室内&#10;&#10;已生成高可信度的说明">
            <a:extLst>
              <a:ext uri="{FF2B5EF4-FFF2-40B4-BE49-F238E27FC236}">
                <a16:creationId xmlns:a16="http://schemas.microsoft.com/office/drawing/2014/main" xmlns="" id="{B6D144FD-0B44-449C-B2BF-A5BC87E4E27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17" name="图片 16" descr="图片包含 物体&#10;&#10;已生成高可信度的说明">
            <a:extLst>
              <a:ext uri="{FF2B5EF4-FFF2-40B4-BE49-F238E27FC236}">
                <a16:creationId xmlns:a16="http://schemas.microsoft.com/office/drawing/2014/main" xmlns="" id="{A4590E11-3FFF-47C8-B5AF-6940A482B1A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67464" y="1535185"/>
            <a:ext cx="1583259" cy="5322817"/>
          </a:xfrm>
          <a:prstGeom prst="rect">
            <a:avLst/>
          </a:prstGeom>
        </p:spPr>
      </p:pic>
      <p:pic>
        <p:nvPicPr>
          <p:cNvPr id="23" name="图片 22">
            <a:extLst>
              <a:ext uri="{FF2B5EF4-FFF2-40B4-BE49-F238E27FC236}">
                <a16:creationId xmlns:a16="http://schemas.microsoft.com/office/drawing/2014/main" xmlns="" id="{24B77990-AD86-42D9-8A1A-9FE6676671B0}"/>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25" name="图片 24">
            <a:extLst>
              <a:ext uri="{FF2B5EF4-FFF2-40B4-BE49-F238E27FC236}">
                <a16:creationId xmlns:a16="http://schemas.microsoft.com/office/drawing/2014/main" xmlns="" id="{401262DA-8C5A-4CEF-8CE8-0A700A06428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42147" y="5888847"/>
            <a:ext cx="1043107" cy="1213411"/>
          </a:xfrm>
          <a:prstGeom prst="rect">
            <a:avLst/>
          </a:prstGeom>
        </p:spPr>
      </p:pic>
      <p:pic>
        <p:nvPicPr>
          <p:cNvPr id="27" name="图片 26">
            <a:extLst>
              <a:ext uri="{FF2B5EF4-FFF2-40B4-BE49-F238E27FC236}">
                <a16:creationId xmlns:a16="http://schemas.microsoft.com/office/drawing/2014/main" xmlns="" id="{AC4FBDAB-B9A5-42A5-802A-1F6A7E8C1F5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122285" y="6475082"/>
            <a:ext cx="5400675" cy="438151"/>
          </a:xfrm>
          <a:prstGeom prst="rect">
            <a:avLst/>
          </a:prstGeom>
        </p:spPr>
      </p:pic>
      <p:pic>
        <p:nvPicPr>
          <p:cNvPr id="4" name="图片 3">
            <a:extLst>
              <a:ext uri="{FF2B5EF4-FFF2-40B4-BE49-F238E27FC236}">
                <a16:creationId xmlns:a16="http://schemas.microsoft.com/office/drawing/2014/main" xmlns="" id="{02CC6FA9-3EAC-44BB-8714-F167A4A847C3}"/>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693182" y="-362448"/>
            <a:ext cx="12192000" cy="6858000"/>
          </a:xfrm>
          <a:prstGeom prst="rect">
            <a:avLst/>
          </a:prstGeom>
        </p:spPr>
      </p:pic>
    </p:spTree>
    <p:extLst>
      <p:ext uri="{BB962C8B-B14F-4D97-AF65-F5344CB8AC3E}">
        <p14:creationId xmlns:p14="http://schemas.microsoft.com/office/powerpoint/2010/main" val="1582083316"/>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2"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2"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right)">
                                      <p:cBhvr>
                                        <p:cTn id="38" dur="500"/>
                                        <p:tgtEl>
                                          <p:spTgt spid="19"/>
                                        </p:tgtEl>
                                      </p:cBhvr>
                                    </p:animEffect>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53" presetClass="entr" presetSubtype="16"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3000" fill="hold"/>
                                        <p:tgtEl>
                                          <p:spTgt spid="15"/>
                                        </p:tgtEl>
                                        <p:attrNameLst>
                                          <p:attrName>ppt_w</p:attrName>
                                        </p:attrNameLst>
                                      </p:cBhvr>
                                      <p:tavLst>
                                        <p:tav tm="0">
                                          <p:val>
                                            <p:fltVal val="0"/>
                                          </p:val>
                                        </p:tav>
                                        <p:tav tm="100000">
                                          <p:val>
                                            <p:strVal val="#ppt_w"/>
                                          </p:val>
                                        </p:tav>
                                      </p:tavLst>
                                    </p:anim>
                                    <p:anim calcmode="lin" valueType="num">
                                      <p:cBhvr>
                                        <p:cTn id="49" dur="3000" fill="hold"/>
                                        <p:tgtEl>
                                          <p:spTgt spid="15"/>
                                        </p:tgtEl>
                                        <p:attrNameLst>
                                          <p:attrName>ppt_h</p:attrName>
                                        </p:attrNameLst>
                                      </p:cBhvr>
                                      <p:tavLst>
                                        <p:tav tm="0">
                                          <p:val>
                                            <p:fltVal val="0"/>
                                          </p:val>
                                        </p:tav>
                                        <p:tav tm="100000">
                                          <p:val>
                                            <p:strVal val="#ppt_h"/>
                                          </p:val>
                                        </p:tav>
                                      </p:tavLst>
                                    </p:anim>
                                    <p:animEffect transition="in" filter="fade">
                                      <p:cBhvr>
                                        <p:cTn id="50" dur="3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70972" y="1621431"/>
            <a:ext cx="8278517" cy="2428874"/>
            <a:chOff x="1075961" y="1613746"/>
            <a:chExt cx="8278517" cy="2428873"/>
          </a:xfrm>
        </p:grpSpPr>
        <p:sp>
          <p:nvSpPr>
            <p:cNvPr id="7" name="文本框 71"/>
            <p:cNvSpPr txBox="1">
              <a:spLocks noChangeArrowheads="1"/>
            </p:cNvSpPr>
            <p:nvPr/>
          </p:nvSpPr>
          <p:spPr bwMode="auto">
            <a:xfrm>
              <a:off x="4701516" y="2368051"/>
              <a:ext cx="4652962" cy="923330"/>
            </a:xfrm>
            <a:prstGeom prst="rect">
              <a:avLst/>
            </a:prstGeom>
            <a:noFill/>
            <a:ln w="9525">
              <a:solidFill>
                <a:srgbClr val="C00000"/>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rgbClr val="C00000"/>
                  </a:solidFill>
                  <a:latin typeface="微软雅黑" panose="020B0503020204020204" pitchFamily="34" charset="-122"/>
                  <a:ea typeface="微软雅黑" panose="020B0503020204020204" pitchFamily="34" charset="-122"/>
                </a:rPr>
                <a:t>中国梦的阐述</a:t>
              </a:r>
            </a:p>
          </p:txBody>
        </p:sp>
        <p:grpSp>
          <p:nvGrpSpPr>
            <p:cNvPr id="9" name="组合 8"/>
            <p:cNvGrpSpPr/>
            <p:nvPr/>
          </p:nvGrpSpPr>
          <p:grpSpPr>
            <a:xfrm>
              <a:off x="1075961" y="1613746"/>
              <a:ext cx="3562018" cy="2428873"/>
              <a:chOff x="3738895" y="1060070"/>
              <a:chExt cx="4646990" cy="3168695"/>
            </a:xfrm>
          </p:grpSpPr>
          <p:sp>
            <p:nvSpPr>
              <p:cNvPr id="11" name="文本框 70"/>
              <p:cNvSpPr txBox="1">
                <a:spLocks noChangeArrowheads="1"/>
              </p:cNvSpPr>
              <p:nvPr/>
            </p:nvSpPr>
            <p:spPr bwMode="auto">
              <a:xfrm>
                <a:off x="4856997" y="1983904"/>
                <a:ext cx="2370927" cy="1325028"/>
              </a:xfrm>
              <a:prstGeom prst="rect">
                <a:avLst/>
              </a:prstGeom>
              <a:noFill/>
              <a:ln w="9525">
                <a:solidFill>
                  <a:srgbClr val="C00000"/>
                </a:solidFill>
                <a:miter lim="800000"/>
              </a:ln>
            </p:spPr>
            <p:txBody>
              <a:bodyPr>
                <a:spAutoFit/>
              </a:bodyPr>
              <a:lstStyle/>
              <a:p>
                <a:pPr algn="ctr" eaLnBrk="1" hangingPunct="1"/>
                <a:r>
                  <a:rPr lang="en-US" altLang="zh-CN" sz="6000" b="1" dirty="0">
                    <a:solidFill>
                      <a:srgbClr val="C00000"/>
                    </a:solidFill>
                    <a:latin typeface="微软雅黑" panose="020B0503020204020204" pitchFamily="34" charset="-122"/>
                    <a:ea typeface="微软雅黑" panose="020B0503020204020204" pitchFamily="34" charset="-122"/>
                  </a:rPr>
                  <a:t>01</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2" name="组合 6"/>
              <p:cNvGrpSpPr/>
              <p:nvPr/>
            </p:nvGrpSpPr>
            <p:grpSpPr bwMode="auto">
              <a:xfrm>
                <a:off x="3738895" y="1060070"/>
                <a:ext cx="4571326" cy="852084"/>
                <a:chOff x="0" y="0"/>
                <a:chExt cx="4572001" cy="852010"/>
              </a:xfrm>
            </p:grpSpPr>
            <p:grpSp>
              <p:nvGrpSpPr>
                <p:cNvPr id="27" name="组合 15"/>
                <p:cNvGrpSpPr/>
                <p:nvPr/>
              </p:nvGrpSpPr>
              <p:grpSpPr bwMode="auto">
                <a:xfrm>
                  <a:off x="1421435" y="0"/>
                  <a:ext cx="1693320" cy="852010"/>
                  <a:chOff x="0" y="0"/>
                  <a:chExt cx="3698748" cy="1861058"/>
                </a:xfrm>
              </p:grpSpPr>
              <p:sp>
                <p:nvSpPr>
                  <p:cNvPr id="30" name="菱形 2"/>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C00000"/>
                      </a:solidFill>
                      <a:ea typeface="微软雅黑" panose="020B0503020204020204" pitchFamily="34" charset="-122"/>
                    </a:endParaRPr>
                  </a:p>
                </p:txBody>
              </p:sp>
              <p:grpSp>
                <p:nvGrpSpPr>
                  <p:cNvPr id="31" name="组合 8"/>
                  <p:cNvGrpSpPr/>
                  <p:nvPr/>
                </p:nvGrpSpPr>
                <p:grpSpPr bwMode="auto">
                  <a:xfrm>
                    <a:off x="0" y="1244600"/>
                    <a:ext cx="1232916" cy="616458"/>
                    <a:chOff x="0" y="0"/>
                    <a:chExt cx="1232916" cy="616458"/>
                  </a:xfrm>
                </p:grpSpPr>
                <p:cxnSp>
                  <p:nvCxnSpPr>
                    <p:cNvPr id="38" name="直接连接符 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9" name="直接连接符 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2" name="组合 9"/>
                  <p:cNvGrpSpPr/>
                  <p:nvPr/>
                </p:nvGrpSpPr>
                <p:grpSpPr bwMode="auto">
                  <a:xfrm>
                    <a:off x="1232916" y="1244600"/>
                    <a:ext cx="1232916" cy="616458"/>
                    <a:chOff x="0" y="0"/>
                    <a:chExt cx="1232916" cy="616458"/>
                  </a:xfrm>
                </p:grpSpPr>
                <p:cxnSp>
                  <p:nvCxnSpPr>
                    <p:cNvPr id="36" name="直接连接符 10"/>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7" name="直接连接符 11"/>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3" name="组合 12"/>
                  <p:cNvGrpSpPr/>
                  <p:nvPr/>
                </p:nvGrpSpPr>
                <p:grpSpPr bwMode="auto">
                  <a:xfrm>
                    <a:off x="2465832" y="1244600"/>
                    <a:ext cx="1232916" cy="616458"/>
                    <a:chOff x="0" y="0"/>
                    <a:chExt cx="1232916" cy="616458"/>
                  </a:xfrm>
                </p:grpSpPr>
                <p:cxnSp>
                  <p:nvCxnSpPr>
                    <p:cNvPr id="34" name="直接连接符 13"/>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5" name="直接连接符 14"/>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28" name="直接连接符 31"/>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29" name="直接连接符 33"/>
                <p:cNvCxnSpPr>
                  <a:cxnSpLocks noChangeShapeType="1"/>
                </p:cNvCxnSpPr>
                <p:nvPr/>
              </p:nvCxnSpPr>
              <p:spPr bwMode="auto">
                <a:xfrm>
                  <a:off x="0" y="852010"/>
                  <a:ext cx="1421435" cy="0"/>
                </a:xfrm>
                <a:prstGeom prst="line">
                  <a:avLst/>
                </a:prstGeom>
                <a:noFill/>
                <a:ln w="6350" cap="rnd">
                  <a:solidFill>
                    <a:srgbClr val="C00000"/>
                  </a:solidFill>
                  <a:round/>
                </a:ln>
              </p:spPr>
            </p:cxnSp>
          </p:grpSp>
          <p:grpSp>
            <p:nvGrpSpPr>
              <p:cNvPr id="13" name="组合 54"/>
              <p:cNvGrpSpPr/>
              <p:nvPr/>
            </p:nvGrpSpPr>
            <p:grpSpPr bwMode="auto">
              <a:xfrm flipV="1">
                <a:off x="3814559" y="3376681"/>
                <a:ext cx="4571326" cy="852084"/>
                <a:chOff x="0" y="0"/>
                <a:chExt cx="4572001" cy="852010"/>
              </a:xfrm>
            </p:grpSpPr>
            <p:grpSp>
              <p:nvGrpSpPr>
                <p:cNvPr id="14" name="组合 55"/>
                <p:cNvGrpSpPr/>
                <p:nvPr/>
              </p:nvGrpSpPr>
              <p:grpSpPr bwMode="auto">
                <a:xfrm>
                  <a:off x="1421435" y="0"/>
                  <a:ext cx="1693320" cy="852010"/>
                  <a:chOff x="0" y="0"/>
                  <a:chExt cx="3698748" cy="1861058"/>
                </a:xfrm>
              </p:grpSpPr>
              <p:sp>
                <p:nvSpPr>
                  <p:cNvPr id="17" name="菱形 58"/>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C00000"/>
                      </a:solidFill>
                      <a:ea typeface="微软雅黑" panose="020B0503020204020204" pitchFamily="34" charset="-122"/>
                    </a:endParaRPr>
                  </a:p>
                </p:txBody>
              </p:sp>
              <p:grpSp>
                <p:nvGrpSpPr>
                  <p:cNvPr id="18" name="组合 59"/>
                  <p:cNvGrpSpPr/>
                  <p:nvPr/>
                </p:nvGrpSpPr>
                <p:grpSpPr bwMode="auto">
                  <a:xfrm>
                    <a:off x="0" y="1244600"/>
                    <a:ext cx="1232916" cy="616458"/>
                    <a:chOff x="0" y="0"/>
                    <a:chExt cx="1232916" cy="616458"/>
                  </a:xfrm>
                </p:grpSpPr>
                <p:cxnSp>
                  <p:nvCxnSpPr>
                    <p:cNvPr id="25" name="直接连接符 66"/>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6" name="直接连接符 6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19" name="组合 60"/>
                  <p:cNvGrpSpPr/>
                  <p:nvPr/>
                </p:nvGrpSpPr>
                <p:grpSpPr bwMode="auto">
                  <a:xfrm>
                    <a:off x="1232916" y="1244600"/>
                    <a:ext cx="1232916" cy="616458"/>
                    <a:chOff x="0" y="0"/>
                    <a:chExt cx="1232916" cy="616458"/>
                  </a:xfrm>
                </p:grpSpPr>
                <p:cxnSp>
                  <p:nvCxnSpPr>
                    <p:cNvPr id="23" name="直接连接符 6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4" name="直接连接符 65"/>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20" name="组合 61"/>
                  <p:cNvGrpSpPr/>
                  <p:nvPr/>
                </p:nvGrpSpPr>
                <p:grpSpPr bwMode="auto">
                  <a:xfrm>
                    <a:off x="2465832" y="1244600"/>
                    <a:ext cx="1232916" cy="616458"/>
                    <a:chOff x="0" y="0"/>
                    <a:chExt cx="1232916" cy="616458"/>
                  </a:xfrm>
                </p:grpSpPr>
                <p:cxnSp>
                  <p:nvCxnSpPr>
                    <p:cNvPr id="21" name="直接连接符 62"/>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2" name="直接连接符 63"/>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15" name="直接连接符 56"/>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16" name="直接连接符 57"/>
                <p:cNvCxnSpPr>
                  <a:cxnSpLocks noChangeShapeType="1"/>
                </p:cNvCxnSpPr>
                <p:nvPr/>
              </p:nvCxnSpPr>
              <p:spPr bwMode="auto">
                <a:xfrm>
                  <a:off x="0" y="852010"/>
                  <a:ext cx="1421435" cy="0"/>
                </a:xfrm>
                <a:prstGeom prst="line">
                  <a:avLst/>
                </a:prstGeom>
                <a:noFill/>
                <a:ln w="6350" cap="rnd">
                  <a:solidFill>
                    <a:srgbClr val="C00000"/>
                  </a:solidFill>
                  <a:round/>
                </a:ln>
              </p:spPr>
            </p:cxnSp>
          </p:grpSp>
        </p:grpSp>
      </p:grpSp>
      <p:pic>
        <p:nvPicPr>
          <p:cNvPr id="40" name="图片 39">
            <a:extLst>
              <a:ext uri="{FF2B5EF4-FFF2-40B4-BE49-F238E27FC236}">
                <a16:creationId xmlns:a16="http://schemas.microsoft.com/office/drawing/2014/main" xmlns="" id="{E8707A2C-6382-47C8-9DB2-F0DEC169E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709" y="5392782"/>
            <a:ext cx="7790008" cy="1427783"/>
          </a:xfrm>
          <a:prstGeom prst="rect">
            <a:avLst/>
          </a:prstGeom>
        </p:spPr>
      </p:pic>
      <p:pic>
        <p:nvPicPr>
          <p:cNvPr id="41" name="图片 40" descr="图片包含 建筑物, 宗教场所, 餐桌, 就坐&#10;&#10;已生成极高可信度的说明">
            <a:extLst>
              <a:ext uri="{FF2B5EF4-FFF2-40B4-BE49-F238E27FC236}">
                <a16:creationId xmlns:a16="http://schemas.microsoft.com/office/drawing/2014/main" xmlns="" id="{596E283F-7F49-4C45-8F35-0D9C287A119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10231" y="4991451"/>
            <a:ext cx="5041815" cy="1860223"/>
          </a:xfrm>
          <a:prstGeom prst="rect">
            <a:avLst/>
          </a:prstGeom>
        </p:spPr>
      </p:pic>
      <p:pic>
        <p:nvPicPr>
          <p:cNvPr id="42" name="图片 41" descr="图片包含 就坐, 室内&#10;&#10;已生成高可信度的说明">
            <a:extLst>
              <a:ext uri="{FF2B5EF4-FFF2-40B4-BE49-F238E27FC236}">
                <a16:creationId xmlns:a16="http://schemas.microsoft.com/office/drawing/2014/main" xmlns="" id="{DE0A66E5-0D5A-4FB5-9E38-EC84C80EC4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43" name="图片 42" descr="59770fee1ac33">
            <a:extLst>
              <a:ext uri="{FF2B5EF4-FFF2-40B4-BE49-F238E27FC236}">
                <a16:creationId xmlns:a16="http://schemas.microsoft.com/office/drawing/2014/main" xmlns="" id="{02AA3C39-D28D-494E-99D2-1C7270100F02}"/>
              </a:ext>
            </a:extLst>
          </p:cNvPr>
          <p:cNvPicPr>
            <a:picLocks noChangeAspect="1"/>
          </p:cNvPicPr>
          <p:nvPr/>
        </p:nvPicPr>
        <p:blipFill>
          <a:blip r:embed="rId6" cstate="print"/>
          <a:stretch>
            <a:fillRect/>
          </a:stretch>
        </p:blipFill>
        <p:spPr>
          <a:xfrm flipH="1">
            <a:off x="8312362" y="-59703"/>
            <a:ext cx="3905923" cy="6534785"/>
          </a:xfrm>
          <a:prstGeom prst="rect">
            <a:avLst/>
          </a:prstGeom>
        </p:spPr>
      </p:pic>
      <p:pic>
        <p:nvPicPr>
          <p:cNvPr id="44" name="图片 43">
            <a:extLst>
              <a:ext uri="{FF2B5EF4-FFF2-40B4-BE49-F238E27FC236}">
                <a16:creationId xmlns:a16="http://schemas.microsoft.com/office/drawing/2014/main" xmlns="" id="{C9725647-849D-4A7D-AE05-F96504F57BB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45" name="图片 44">
            <a:extLst>
              <a:ext uri="{FF2B5EF4-FFF2-40B4-BE49-F238E27FC236}">
                <a16:creationId xmlns:a16="http://schemas.microsoft.com/office/drawing/2014/main" xmlns="" id="{0F0AD2D3-9E5B-4727-8D58-7DBAA5312C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2285" y="6475082"/>
            <a:ext cx="5400675" cy="438151"/>
          </a:xfrm>
          <a:prstGeom prst="rect">
            <a:avLst/>
          </a:prstGeom>
        </p:spPr>
      </p:pic>
      <p:pic>
        <p:nvPicPr>
          <p:cNvPr id="46" name="图片 45" descr="5975aca992ffd">
            <a:extLst>
              <a:ext uri="{FF2B5EF4-FFF2-40B4-BE49-F238E27FC236}">
                <a16:creationId xmlns:a16="http://schemas.microsoft.com/office/drawing/2014/main" xmlns="" id="{CAD0E516-DBA0-4343-922E-2932B27D9C9A}"/>
              </a:ext>
            </a:extLst>
          </p:cNvPr>
          <p:cNvPicPr>
            <a:picLocks noChangeAspect="1"/>
          </p:cNvPicPr>
          <p:nvPr/>
        </p:nvPicPr>
        <p:blipFill>
          <a:blip r:embed="rId9" cstate="print"/>
          <a:stretch>
            <a:fillRect/>
          </a:stretch>
        </p:blipFill>
        <p:spPr>
          <a:xfrm>
            <a:off x="9861220" y="3387609"/>
            <a:ext cx="454025" cy="375285"/>
          </a:xfrm>
          <a:prstGeom prst="rect">
            <a:avLst/>
          </a:prstGeom>
        </p:spPr>
      </p:pic>
      <p:pic>
        <p:nvPicPr>
          <p:cNvPr id="47" name="图片 46" descr="5975aca993264">
            <a:extLst>
              <a:ext uri="{FF2B5EF4-FFF2-40B4-BE49-F238E27FC236}">
                <a16:creationId xmlns:a16="http://schemas.microsoft.com/office/drawing/2014/main" xmlns="" id="{4B0F9DA0-162B-437C-8FBE-C221EBD8858E}"/>
              </a:ext>
            </a:extLst>
          </p:cNvPr>
          <p:cNvPicPr>
            <a:picLocks noChangeAspect="1"/>
          </p:cNvPicPr>
          <p:nvPr/>
        </p:nvPicPr>
        <p:blipFill>
          <a:blip r:embed="rId10" cstate="print"/>
          <a:stretch>
            <a:fillRect/>
          </a:stretch>
        </p:blipFill>
        <p:spPr>
          <a:xfrm>
            <a:off x="9487205" y="1668664"/>
            <a:ext cx="671195" cy="608330"/>
          </a:xfrm>
          <a:prstGeom prst="rect">
            <a:avLst/>
          </a:prstGeom>
        </p:spPr>
      </p:pic>
      <p:pic>
        <p:nvPicPr>
          <p:cNvPr id="48" name="图片 47" descr="图片包含 户外艺术系列&#10;&#10;已生成高可信度的说明">
            <a:extLst>
              <a:ext uri="{FF2B5EF4-FFF2-40B4-BE49-F238E27FC236}">
                <a16:creationId xmlns:a16="http://schemas.microsoft.com/office/drawing/2014/main" xmlns="" id="{E8E0F23F-0E1D-49F0-9D47-84E4C9F8D85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78670" y="-38685"/>
            <a:ext cx="2573807" cy="2068540"/>
          </a:xfrm>
          <a:prstGeom prst="rect">
            <a:avLst/>
          </a:prstGeom>
        </p:spPr>
      </p:pic>
    </p:spTree>
    <p:extLst>
      <p:ext uri="{BB962C8B-B14F-4D97-AF65-F5344CB8AC3E}">
        <p14:creationId xmlns:p14="http://schemas.microsoft.com/office/powerpoint/2010/main" val="3062607327"/>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right)">
                                      <p:cBhvr>
                                        <p:cTn id="10" dur="500"/>
                                        <p:tgtEl>
                                          <p:spTgt spid="4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1000"/>
                                        <p:tgtEl>
                                          <p:spTgt spid="41"/>
                                        </p:tgtEl>
                                      </p:cBhvr>
                                    </p:animEffect>
                                    <p:anim calcmode="lin" valueType="num">
                                      <p:cBhvr>
                                        <p:cTn id="21" dur="1000" fill="hold"/>
                                        <p:tgtEl>
                                          <p:spTgt spid="41"/>
                                        </p:tgtEl>
                                        <p:attrNameLst>
                                          <p:attrName>ppt_x</p:attrName>
                                        </p:attrNameLst>
                                      </p:cBhvr>
                                      <p:tavLst>
                                        <p:tav tm="0">
                                          <p:val>
                                            <p:strVal val="#ppt_x"/>
                                          </p:val>
                                        </p:tav>
                                        <p:tav tm="100000">
                                          <p:val>
                                            <p:strVal val="#ppt_x"/>
                                          </p:val>
                                        </p:tav>
                                      </p:tavLst>
                                    </p:anim>
                                    <p:anim calcmode="lin" valueType="num">
                                      <p:cBhvr>
                                        <p:cTn id="22" dur="1000" fill="hold"/>
                                        <p:tgtEl>
                                          <p:spTgt spid="4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2" presetClass="entr" presetSubtype="2"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fill="hold"/>
                                        <p:tgtEl>
                                          <p:spTgt spid="46"/>
                                        </p:tgtEl>
                                        <p:attrNameLst>
                                          <p:attrName>ppt_x</p:attrName>
                                        </p:attrNameLst>
                                      </p:cBhvr>
                                      <p:tavLst>
                                        <p:tav tm="0">
                                          <p:val>
                                            <p:strVal val="1+#ppt_w/2"/>
                                          </p:val>
                                        </p:tav>
                                        <p:tav tm="100000">
                                          <p:val>
                                            <p:strVal val="#ppt_x"/>
                                          </p:val>
                                        </p:tav>
                                      </p:tavLst>
                                    </p:anim>
                                    <p:anim calcmode="lin" valueType="num">
                                      <p:cBhvr additive="base">
                                        <p:cTn id="39" dur="500" fill="hold"/>
                                        <p:tgtEl>
                                          <p:spTgt spid="4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500" fill="hold"/>
                                        <p:tgtEl>
                                          <p:spTgt spid="47"/>
                                        </p:tgtEl>
                                        <p:attrNameLst>
                                          <p:attrName>ppt_x</p:attrName>
                                        </p:attrNameLst>
                                      </p:cBhvr>
                                      <p:tavLst>
                                        <p:tav tm="0">
                                          <p:val>
                                            <p:strVal val="1+#ppt_w/2"/>
                                          </p:val>
                                        </p:tav>
                                        <p:tav tm="100000">
                                          <p:val>
                                            <p:strVal val="#ppt_x"/>
                                          </p:val>
                                        </p:tav>
                                      </p:tavLst>
                                    </p:anim>
                                    <p:anim calcmode="lin" valueType="num">
                                      <p:cBhvr additive="base">
                                        <p:cTn id="43" dur="500" fill="hold"/>
                                        <p:tgtEl>
                                          <p:spTgt spid="47"/>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53" presetClass="entr" presetSubtype="16"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p:cNvSpPr/>
          <p:nvPr/>
        </p:nvSpPr>
        <p:spPr>
          <a:xfrm>
            <a:off x="1418524" y="1865918"/>
            <a:ext cx="9915527" cy="1309863"/>
          </a:xfrm>
          <a:prstGeom prst="roundRect">
            <a:avLst/>
          </a:prstGeom>
          <a:solidFill>
            <a:srgbClr val="FFC000"/>
          </a:solidFill>
          <a:ln>
            <a:noFill/>
          </a:ln>
          <a:effectLst>
            <a:outerShdw dist="241300" dir="20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p>
        </p:txBody>
      </p:sp>
      <p:sp>
        <p:nvSpPr>
          <p:cNvPr id="12" name="TextBox 1"/>
          <p:cNvSpPr txBox="1"/>
          <p:nvPr/>
        </p:nvSpPr>
        <p:spPr>
          <a:xfrm>
            <a:off x="1504249" y="1061627"/>
            <a:ext cx="9744076" cy="2505109"/>
          </a:xfrm>
          <a:prstGeom prst="rect">
            <a:avLst/>
          </a:prstGeom>
          <a:noFill/>
        </p:spPr>
        <p:txBody>
          <a:bodyPr wrap="square" rtlCol="0">
            <a:spAutoFit/>
          </a:bodyPr>
          <a:lstStyle/>
          <a:p>
            <a:pPr algn="just">
              <a:lnSpc>
                <a:spcPct val="150000"/>
              </a:lnSpc>
            </a:pPr>
            <a:r>
              <a:rPr lang="en-US" altLang="zh-CN" sz="1351" dirty="0">
                <a:latin typeface="微软雅黑" panose="020B0503020204020204" pitchFamily="34" charset="-122"/>
                <a:ea typeface="微软雅黑" panose="020B0503020204020204" pitchFamily="34" charset="-122"/>
              </a:rPr>
              <a:t>2012</a:t>
            </a:r>
            <a:r>
              <a:rPr lang="zh-CN" altLang="en-US" sz="1351" dirty="0">
                <a:latin typeface="微软雅黑" panose="020B0503020204020204" pitchFamily="34" charset="-122"/>
                <a:ea typeface="微软雅黑" panose="020B0503020204020204" pitchFamily="34" charset="-122"/>
              </a:rPr>
              <a:t>年</a:t>
            </a:r>
            <a:r>
              <a:rPr lang="en-US" altLang="zh-CN" sz="1351" dirty="0">
                <a:latin typeface="微软雅黑" panose="020B0503020204020204" pitchFamily="34" charset="-122"/>
                <a:ea typeface="微软雅黑" panose="020B0503020204020204" pitchFamily="34" charset="-122"/>
              </a:rPr>
              <a:t>11</a:t>
            </a:r>
            <a:r>
              <a:rPr lang="zh-CN" altLang="en-US" sz="1351" dirty="0">
                <a:latin typeface="微软雅黑" panose="020B0503020204020204" pitchFamily="34" charset="-122"/>
                <a:ea typeface="微软雅黑" panose="020B0503020204020204" pitchFamily="34" charset="-122"/>
              </a:rPr>
              <a:t>月</a:t>
            </a:r>
            <a:r>
              <a:rPr lang="en-US" altLang="zh-CN" sz="1351" dirty="0">
                <a:latin typeface="微软雅黑" panose="020B0503020204020204" pitchFamily="34" charset="-122"/>
                <a:ea typeface="微软雅黑" panose="020B0503020204020204" pitchFamily="34" charset="-122"/>
              </a:rPr>
              <a:t>29</a:t>
            </a:r>
            <a:r>
              <a:rPr lang="zh-CN" altLang="en-US" sz="1351" dirty="0">
                <a:latin typeface="微软雅黑" panose="020B0503020204020204" pitchFamily="34" charset="-122"/>
                <a:ea typeface="微软雅黑" panose="020B0503020204020204" pitchFamily="34" charset="-122"/>
              </a:rPr>
              <a:t>日，新一届中央领导集体在国家博物馆参观</a:t>
            </a:r>
            <a:r>
              <a:rPr lang="en-US" altLang="zh-CN" sz="1351" dirty="0">
                <a:latin typeface="微软雅黑" panose="020B0503020204020204" pitchFamily="34" charset="-122"/>
                <a:ea typeface="微软雅黑" panose="020B0503020204020204" pitchFamily="34" charset="-122"/>
              </a:rPr>
              <a:t>《</a:t>
            </a:r>
            <a:r>
              <a:rPr lang="zh-CN" altLang="en-US" sz="1351" dirty="0">
                <a:latin typeface="微软雅黑" panose="020B0503020204020204" pitchFamily="34" charset="-122"/>
                <a:ea typeface="微软雅黑" panose="020B0503020204020204" pitchFamily="34" charset="-122"/>
              </a:rPr>
              <a:t>复兴之路</a:t>
            </a:r>
            <a:r>
              <a:rPr lang="en-US" altLang="zh-CN" sz="1351" dirty="0">
                <a:latin typeface="微软雅黑" panose="020B0503020204020204" pitchFamily="34" charset="-122"/>
                <a:ea typeface="微软雅黑" panose="020B0503020204020204" pitchFamily="34" charset="-122"/>
              </a:rPr>
              <a:t>》</a:t>
            </a:r>
            <a:r>
              <a:rPr lang="zh-CN" altLang="en-US" sz="1351" dirty="0">
                <a:latin typeface="微软雅黑" panose="020B0503020204020204" pitchFamily="34" charset="-122"/>
                <a:ea typeface="微软雅黑" panose="020B0503020204020204" pitchFamily="34" charset="-122"/>
              </a:rPr>
              <a:t>展览时，中共中央总书记习近平深情地阐述了“中国梦”。</a:t>
            </a:r>
            <a:endParaRPr lang="en-US" altLang="zh-CN" sz="1351" dirty="0">
              <a:latin typeface="微软雅黑" panose="020B0503020204020204" pitchFamily="34" charset="-122"/>
              <a:ea typeface="微软雅黑" panose="020B0503020204020204" pitchFamily="34" charset="-122"/>
            </a:endParaRPr>
          </a:p>
          <a:p>
            <a:pPr algn="just">
              <a:lnSpc>
                <a:spcPct val="150000"/>
              </a:lnSpc>
            </a:pPr>
            <a:endParaRPr lang="en-US" altLang="zh-CN" sz="1351" dirty="0">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rgbClr val="C00000"/>
                </a:solidFill>
                <a:latin typeface="微软雅黑" panose="020B0503020204020204" pitchFamily="34" charset="-122"/>
                <a:ea typeface="微软雅黑" panose="020B0503020204020204" pitchFamily="34" charset="-122"/>
              </a:rPr>
              <a:t>他说：“</a:t>
            </a:r>
            <a:r>
              <a:rPr lang="zh-CN" altLang="en-US" sz="2000" b="1" dirty="0">
                <a:solidFill>
                  <a:srgbClr val="C00000"/>
                </a:solidFill>
                <a:latin typeface="微软雅黑" panose="020B0503020204020204" pitchFamily="34" charset="-122"/>
                <a:ea typeface="微软雅黑" panose="020B0503020204020204" pitchFamily="34" charset="-122"/>
              </a:rPr>
              <a:t>现在，大家都在讨论中国梦，我以为，实现中华民族伟大复兴，就是中华民族近代以来最伟大的梦想。</a:t>
            </a:r>
            <a:r>
              <a:rPr lang="zh-CN" altLang="en-US" sz="2000" dirty="0">
                <a:solidFill>
                  <a:srgbClr val="C00000"/>
                </a:solidFill>
                <a:latin typeface="微软雅黑" panose="020B0503020204020204" pitchFamily="34" charset="-122"/>
                <a:ea typeface="微软雅黑" panose="020B0503020204020204" pitchFamily="34" charset="-122"/>
              </a:rPr>
              <a:t>”</a:t>
            </a:r>
            <a:endParaRPr lang="en-US" altLang="zh-CN" sz="2000" dirty="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5509511" y="3474403"/>
            <a:ext cx="5824539" cy="1303242"/>
          </a:xfrm>
          <a:prstGeom prst="rect">
            <a:avLst/>
          </a:prstGeom>
        </p:spPr>
        <p:txBody>
          <a:bodyPr wrap="square">
            <a:spAutoFit/>
          </a:bodyPr>
          <a:lstStyle/>
          <a:p>
            <a:pPr algn="just">
              <a:lnSpc>
                <a:spcPct val="130000"/>
              </a:lnSpc>
            </a:pPr>
            <a:r>
              <a:rPr lang="zh-CN" altLang="en-US" sz="1351" dirty="0">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a:t>
            </a:r>
            <a:r>
              <a:rPr lang="zh-CN" altLang="en-US" sz="2000" dirty="0">
                <a:latin typeface="微软雅黑" panose="020B0503020204020204" pitchFamily="34" charset="-122"/>
                <a:ea typeface="微软雅黑" panose="020B0503020204020204" pitchFamily="34" charset="-122"/>
              </a:rPr>
              <a:t> </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1438" y="3372891"/>
            <a:ext cx="3573739" cy="234741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47" presetClass="entr" presetSubtype="0" fill="hold" grpId="1"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70972" y="1621431"/>
            <a:ext cx="8278517" cy="2428874"/>
            <a:chOff x="1075961" y="1613746"/>
            <a:chExt cx="8278517" cy="2428873"/>
          </a:xfrm>
        </p:grpSpPr>
        <p:sp>
          <p:nvSpPr>
            <p:cNvPr id="7" name="文本框 71"/>
            <p:cNvSpPr txBox="1">
              <a:spLocks noChangeArrowheads="1"/>
            </p:cNvSpPr>
            <p:nvPr/>
          </p:nvSpPr>
          <p:spPr bwMode="auto">
            <a:xfrm>
              <a:off x="4701516" y="2368051"/>
              <a:ext cx="4652962" cy="923330"/>
            </a:xfrm>
            <a:prstGeom prst="rect">
              <a:avLst/>
            </a:prstGeom>
            <a:noFill/>
            <a:ln w="9525">
              <a:solidFill>
                <a:srgbClr val="C00000"/>
              </a:solidFill>
              <a:miter lim="800000"/>
            </a:ln>
            <a:effectLst>
              <a:outerShdw blurRad="50800" dist="50800" dir="5400000" algn="ctr" rotWithShape="0">
                <a:srgbClr val="000000">
                  <a:alpha val="80000"/>
                </a:srgbClr>
              </a:outerShdw>
            </a:effectLst>
          </p:spPr>
          <p:txBody>
            <a:bodyPr>
              <a:spAutoFit/>
            </a:bodyPr>
            <a:lstStyle/>
            <a:p>
              <a:pPr algn="ctr"/>
              <a:r>
                <a:rPr lang="zh-CN" altLang="en-US" sz="5400" b="1" dirty="0">
                  <a:solidFill>
                    <a:srgbClr val="C00000"/>
                  </a:solidFill>
                  <a:latin typeface="微软雅黑" panose="020B0503020204020204" pitchFamily="34" charset="-122"/>
                  <a:ea typeface="微软雅黑" panose="020B0503020204020204" pitchFamily="34" charset="-122"/>
                </a:rPr>
                <a:t>中国梦的定义</a:t>
              </a:r>
            </a:p>
          </p:txBody>
        </p:sp>
        <p:grpSp>
          <p:nvGrpSpPr>
            <p:cNvPr id="9" name="组合 8"/>
            <p:cNvGrpSpPr/>
            <p:nvPr/>
          </p:nvGrpSpPr>
          <p:grpSpPr>
            <a:xfrm>
              <a:off x="1075961" y="1613746"/>
              <a:ext cx="3562018" cy="2428873"/>
              <a:chOff x="3738895" y="1060070"/>
              <a:chExt cx="4646990" cy="3168695"/>
            </a:xfrm>
          </p:grpSpPr>
          <p:sp>
            <p:nvSpPr>
              <p:cNvPr id="11" name="文本框 70"/>
              <p:cNvSpPr txBox="1">
                <a:spLocks noChangeArrowheads="1"/>
              </p:cNvSpPr>
              <p:nvPr/>
            </p:nvSpPr>
            <p:spPr bwMode="auto">
              <a:xfrm>
                <a:off x="4856997" y="1983904"/>
                <a:ext cx="2370927" cy="1325028"/>
              </a:xfrm>
              <a:prstGeom prst="rect">
                <a:avLst/>
              </a:prstGeom>
              <a:noFill/>
              <a:ln w="9525">
                <a:solidFill>
                  <a:srgbClr val="C00000"/>
                </a:solidFill>
                <a:miter lim="800000"/>
              </a:ln>
            </p:spPr>
            <p:txBody>
              <a:bodyPr>
                <a:spAutoFit/>
              </a:bodyPr>
              <a:lstStyle/>
              <a:p>
                <a:pPr algn="ctr" eaLnBrk="1" hangingPunct="1"/>
                <a:r>
                  <a:rPr lang="en-US" altLang="zh-CN" sz="6000" b="1" dirty="0">
                    <a:solidFill>
                      <a:srgbClr val="C00000"/>
                    </a:solidFill>
                    <a:latin typeface="微软雅黑" panose="020B0503020204020204" pitchFamily="34" charset="-122"/>
                    <a:ea typeface="微软雅黑" panose="020B0503020204020204" pitchFamily="34" charset="-122"/>
                  </a:rPr>
                  <a:t>02</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12" name="组合 6"/>
              <p:cNvGrpSpPr/>
              <p:nvPr/>
            </p:nvGrpSpPr>
            <p:grpSpPr bwMode="auto">
              <a:xfrm>
                <a:off x="3738895" y="1060070"/>
                <a:ext cx="4571326" cy="852084"/>
                <a:chOff x="0" y="0"/>
                <a:chExt cx="4572001" cy="852010"/>
              </a:xfrm>
            </p:grpSpPr>
            <p:grpSp>
              <p:nvGrpSpPr>
                <p:cNvPr id="27" name="组合 15"/>
                <p:cNvGrpSpPr/>
                <p:nvPr/>
              </p:nvGrpSpPr>
              <p:grpSpPr bwMode="auto">
                <a:xfrm>
                  <a:off x="1421435" y="0"/>
                  <a:ext cx="1693320" cy="852010"/>
                  <a:chOff x="0" y="0"/>
                  <a:chExt cx="3698748" cy="1861058"/>
                </a:xfrm>
              </p:grpSpPr>
              <p:sp>
                <p:nvSpPr>
                  <p:cNvPr id="30" name="菱形 2"/>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C00000"/>
                      </a:solidFill>
                      <a:ea typeface="微软雅黑" panose="020B0503020204020204" pitchFamily="34" charset="-122"/>
                    </a:endParaRPr>
                  </a:p>
                </p:txBody>
              </p:sp>
              <p:grpSp>
                <p:nvGrpSpPr>
                  <p:cNvPr id="31" name="组合 8"/>
                  <p:cNvGrpSpPr/>
                  <p:nvPr/>
                </p:nvGrpSpPr>
                <p:grpSpPr bwMode="auto">
                  <a:xfrm>
                    <a:off x="0" y="1244600"/>
                    <a:ext cx="1232916" cy="616458"/>
                    <a:chOff x="0" y="0"/>
                    <a:chExt cx="1232916" cy="616458"/>
                  </a:xfrm>
                </p:grpSpPr>
                <p:cxnSp>
                  <p:nvCxnSpPr>
                    <p:cNvPr id="38" name="直接连接符 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9" name="直接连接符 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2" name="组合 9"/>
                  <p:cNvGrpSpPr/>
                  <p:nvPr/>
                </p:nvGrpSpPr>
                <p:grpSpPr bwMode="auto">
                  <a:xfrm>
                    <a:off x="1232916" y="1244600"/>
                    <a:ext cx="1232916" cy="616458"/>
                    <a:chOff x="0" y="0"/>
                    <a:chExt cx="1232916" cy="616458"/>
                  </a:xfrm>
                </p:grpSpPr>
                <p:cxnSp>
                  <p:nvCxnSpPr>
                    <p:cNvPr id="36" name="直接连接符 10"/>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7" name="直接连接符 11"/>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33" name="组合 12"/>
                  <p:cNvGrpSpPr/>
                  <p:nvPr/>
                </p:nvGrpSpPr>
                <p:grpSpPr bwMode="auto">
                  <a:xfrm>
                    <a:off x="2465832" y="1244600"/>
                    <a:ext cx="1232916" cy="616458"/>
                    <a:chOff x="0" y="0"/>
                    <a:chExt cx="1232916" cy="616458"/>
                  </a:xfrm>
                </p:grpSpPr>
                <p:cxnSp>
                  <p:nvCxnSpPr>
                    <p:cNvPr id="34" name="直接连接符 13"/>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35" name="直接连接符 14"/>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28" name="直接连接符 31"/>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29" name="直接连接符 33"/>
                <p:cNvCxnSpPr>
                  <a:cxnSpLocks noChangeShapeType="1"/>
                </p:cNvCxnSpPr>
                <p:nvPr/>
              </p:nvCxnSpPr>
              <p:spPr bwMode="auto">
                <a:xfrm>
                  <a:off x="0" y="852010"/>
                  <a:ext cx="1421435" cy="0"/>
                </a:xfrm>
                <a:prstGeom prst="line">
                  <a:avLst/>
                </a:prstGeom>
                <a:noFill/>
                <a:ln w="6350" cap="rnd">
                  <a:solidFill>
                    <a:srgbClr val="C00000"/>
                  </a:solidFill>
                  <a:round/>
                </a:ln>
              </p:spPr>
            </p:cxnSp>
          </p:grpSp>
          <p:grpSp>
            <p:nvGrpSpPr>
              <p:cNvPr id="13" name="组合 54"/>
              <p:cNvGrpSpPr/>
              <p:nvPr/>
            </p:nvGrpSpPr>
            <p:grpSpPr bwMode="auto">
              <a:xfrm flipV="1">
                <a:off x="3814559" y="3376681"/>
                <a:ext cx="4571326" cy="852084"/>
                <a:chOff x="0" y="0"/>
                <a:chExt cx="4572001" cy="852010"/>
              </a:xfrm>
            </p:grpSpPr>
            <p:grpSp>
              <p:nvGrpSpPr>
                <p:cNvPr id="14" name="组合 55"/>
                <p:cNvGrpSpPr/>
                <p:nvPr/>
              </p:nvGrpSpPr>
              <p:grpSpPr bwMode="auto">
                <a:xfrm>
                  <a:off x="1421435" y="0"/>
                  <a:ext cx="1693320" cy="852010"/>
                  <a:chOff x="0" y="0"/>
                  <a:chExt cx="3698748" cy="1861058"/>
                </a:xfrm>
              </p:grpSpPr>
              <p:sp>
                <p:nvSpPr>
                  <p:cNvPr id="17" name="菱形 58"/>
                  <p:cNvSpPr>
                    <a:spLocks noChangeArrowheads="1"/>
                  </p:cNvSpPr>
                  <p:nvPr/>
                </p:nvSpPr>
                <p:spPr bwMode="auto">
                  <a:xfrm>
                    <a:off x="1232916" y="0"/>
                    <a:ext cx="1244600" cy="1244600"/>
                  </a:xfrm>
                  <a:prstGeom prst="diamond">
                    <a:avLst/>
                  </a:prstGeom>
                  <a:noFill/>
                  <a:ln w="12700">
                    <a:solidFill>
                      <a:srgbClr val="C00000"/>
                    </a:solidFill>
                    <a:miter lim="800000"/>
                  </a:ln>
                </p:spPr>
                <p:txBody>
                  <a:bodyPr anchor="ctr"/>
                  <a:lstStyle/>
                  <a:p>
                    <a:pPr algn="ctr" eaLnBrk="1" hangingPunct="1"/>
                    <a:endParaRPr lang="zh-CN" altLang="en-US" sz="1200" dirty="0">
                      <a:solidFill>
                        <a:srgbClr val="C00000"/>
                      </a:solidFill>
                      <a:ea typeface="微软雅黑" panose="020B0503020204020204" pitchFamily="34" charset="-122"/>
                    </a:endParaRPr>
                  </a:p>
                </p:txBody>
              </p:sp>
              <p:grpSp>
                <p:nvGrpSpPr>
                  <p:cNvPr id="18" name="组合 59"/>
                  <p:cNvGrpSpPr/>
                  <p:nvPr/>
                </p:nvGrpSpPr>
                <p:grpSpPr bwMode="auto">
                  <a:xfrm>
                    <a:off x="0" y="1244600"/>
                    <a:ext cx="1232916" cy="616458"/>
                    <a:chOff x="0" y="0"/>
                    <a:chExt cx="1232916" cy="616458"/>
                  </a:xfrm>
                </p:grpSpPr>
                <p:cxnSp>
                  <p:nvCxnSpPr>
                    <p:cNvPr id="25" name="直接连接符 66"/>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6" name="直接连接符 67"/>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19" name="组合 60"/>
                  <p:cNvGrpSpPr/>
                  <p:nvPr/>
                </p:nvGrpSpPr>
                <p:grpSpPr bwMode="auto">
                  <a:xfrm>
                    <a:off x="1232916" y="1244600"/>
                    <a:ext cx="1232916" cy="616458"/>
                    <a:chOff x="0" y="0"/>
                    <a:chExt cx="1232916" cy="616458"/>
                  </a:xfrm>
                </p:grpSpPr>
                <p:cxnSp>
                  <p:nvCxnSpPr>
                    <p:cNvPr id="23" name="直接连接符 64"/>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4" name="直接连接符 65"/>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nvGrpSpPr>
                  <p:cNvPr id="20" name="组合 61"/>
                  <p:cNvGrpSpPr/>
                  <p:nvPr/>
                </p:nvGrpSpPr>
                <p:grpSpPr bwMode="auto">
                  <a:xfrm>
                    <a:off x="2465832" y="1244600"/>
                    <a:ext cx="1232916" cy="616458"/>
                    <a:chOff x="0" y="0"/>
                    <a:chExt cx="1232916" cy="616458"/>
                  </a:xfrm>
                </p:grpSpPr>
                <p:cxnSp>
                  <p:nvCxnSpPr>
                    <p:cNvPr id="21" name="直接连接符 62"/>
                    <p:cNvCxnSpPr>
                      <a:cxnSpLocks noChangeShapeType="1"/>
                    </p:cNvCxnSpPr>
                    <p:nvPr/>
                  </p:nvCxnSpPr>
                  <p:spPr bwMode="auto">
                    <a:xfrm flipV="1">
                      <a:off x="0" y="0"/>
                      <a:ext cx="616458" cy="616458"/>
                    </a:xfrm>
                    <a:prstGeom prst="line">
                      <a:avLst/>
                    </a:prstGeom>
                    <a:noFill/>
                    <a:ln w="12700" cap="rnd">
                      <a:solidFill>
                        <a:srgbClr val="C00000"/>
                      </a:solidFill>
                      <a:round/>
                    </a:ln>
                  </p:spPr>
                </p:cxnSp>
                <p:cxnSp>
                  <p:nvCxnSpPr>
                    <p:cNvPr id="22" name="直接连接符 63"/>
                    <p:cNvCxnSpPr>
                      <a:cxnSpLocks noChangeShapeType="1"/>
                    </p:cNvCxnSpPr>
                    <p:nvPr/>
                  </p:nvCxnSpPr>
                  <p:spPr bwMode="auto">
                    <a:xfrm flipH="1" flipV="1">
                      <a:off x="616458" y="0"/>
                      <a:ext cx="616458" cy="616458"/>
                    </a:xfrm>
                    <a:prstGeom prst="line">
                      <a:avLst/>
                    </a:prstGeom>
                    <a:noFill/>
                    <a:ln w="12700" cap="rnd">
                      <a:solidFill>
                        <a:srgbClr val="C00000"/>
                      </a:solidFill>
                      <a:round/>
                    </a:ln>
                  </p:spPr>
                </p:cxnSp>
              </p:grpSp>
            </p:grpSp>
            <p:cxnSp>
              <p:nvCxnSpPr>
                <p:cNvPr id="15" name="直接连接符 56"/>
                <p:cNvCxnSpPr>
                  <a:cxnSpLocks noChangeShapeType="1"/>
                </p:cNvCxnSpPr>
                <p:nvPr/>
              </p:nvCxnSpPr>
              <p:spPr bwMode="auto">
                <a:xfrm>
                  <a:off x="3114755" y="852010"/>
                  <a:ext cx="1457246" cy="0"/>
                </a:xfrm>
                <a:prstGeom prst="line">
                  <a:avLst/>
                </a:prstGeom>
                <a:noFill/>
                <a:ln w="6350" cap="rnd">
                  <a:solidFill>
                    <a:srgbClr val="C00000"/>
                  </a:solidFill>
                  <a:round/>
                </a:ln>
              </p:spPr>
            </p:cxnSp>
            <p:cxnSp>
              <p:nvCxnSpPr>
                <p:cNvPr id="16" name="直接连接符 57"/>
                <p:cNvCxnSpPr>
                  <a:cxnSpLocks noChangeShapeType="1"/>
                </p:cNvCxnSpPr>
                <p:nvPr/>
              </p:nvCxnSpPr>
              <p:spPr bwMode="auto">
                <a:xfrm>
                  <a:off x="0" y="852010"/>
                  <a:ext cx="1421435" cy="0"/>
                </a:xfrm>
                <a:prstGeom prst="line">
                  <a:avLst/>
                </a:prstGeom>
                <a:noFill/>
                <a:ln w="6350" cap="rnd">
                  <a:solidFill>
                    <a:srgbClr val="C00000"/>
                  </a:solidFill>
                  <a:round/>
                </a:ln>
              </p:spPr>
            </p:cxnSp>
          </p:grpSp>
        </p:grpSp>
      </p:grpSp>
      <p:pic>
        <p:nvPicPr>
          <p:cNvPr id="40" name="图片 39">
            <a:extLst>
              <a:ext uri="{FF2B5EF4-FFF2-40B4-BE49-F238E27FC236}">
                <a16:creationId xmlns:a16="http://schemas.microsoft.com/office/drawing/2014/main" xmlns="" id="{E8707A2C-6382-47C8-9DB2-F0DEC169E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9709" y="5392782"/>
            <a:ext cx="7790008" cy="1427783"/>
          </a:xfrm>
          <a:prstGeom prst="rect">
            <a:avLst/>
          </a:prstGeom>
        </p:spPr>
      </p:pic>
      <p:pic>
        <p:nvPicPr>
          <p:cNvPr id="41" name="图片 40" descr="图片包含 建筑物, 宗教场所, 餐桌, 就坐&#10;&#10;已生成极高可信度的说明">
            <a:extLst>
              <a:ext uri="{FF2B5EF4-FFF2-40B4-BE49-F238E27FC236}">
                <a16:creationId xmlns:a16="http://schemas.microsoft.com/office/drawing/2014/main" xmlns="" id="{596E283F-7F49-4C45-8F35-0D9C287A119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10231" y="4991451"/>
            <a:ext cx="5041815" cy="1860223"/>
          </a:xfrm>
          <a:prstGeom prst="rect">
            <a:avLst/>
          </a:prstGeom>
        </p:spPr>
      </p:pic>
      <p:pic>
        <p:nvPicPr>
          <p:cNvPr id="42" name="图片 41" descr="图片包含 就坐, 室内&#10;&#10;已生成高可信度的说明">
            <a:extLst>
              <a:ext uri="{FF2B5EF4-FFF2-40B4-BE49-F238E27FC236}">
                <a16:creationId xmlns:a16="http://schemas.microsoft.com/office/drawing/2014/main" xmlns="" id="{DE0A66E5-0D5A-4FB5-9E38-EC84C80EC4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8" y="5552924"/>
            <a:ext cx="12192000" cy="1307146"/>
          </a:xfrm>
          <a:prstGeom prst="rect">
            <a:avLst/>
          </a:prstGeom>
        </p:spPr>
      </p:pic>
      <p:pic>
        <p:nvPicPr>
          <p:cNvPr id="43" name="图片 42" descr="59770fee1ac33">
            <a:extLst>
              <a:ext uri="{FF2B5EF4-FFF2-40B4-BE49-F238E27FC236}">
                <a16:creationId xmlns:a16="http://schemas.microsoft.com/office/drawing/2014/main" xmlns="" id="{02AA3C39-D28D-494E-99D2-1C7270100F02}"/>
              </a:ext>
            </a:extLst>
          </p:cNvPr>
          <p:cNvPicPr>
            <a:picLocks noChangeAspect="1"/>
          </p:cNvPicPr>
          <p:nvPr/>
        </p:nvPicPr>
        <p:blipFill>
          <a:blip r:embed="rId6" cstate="print"/>
          <a:stretch>
            <a:fillRect/>
          </a:stretch>
        </p:blipFill>
        <p:spPr>
          <a:xfrm flipH="1">
            <a:off x="8312362" y="-59703"/>
            <a:ext cx="3905923" cy="6534785"/>
          </a:xfrm>
          <a:prstGeom prst="rect">
            <a:avLst/>
          </a:prstGeom>
        </p:spPr>
      </p:pic>
      <p:pic>
        <p:nvPicPr>
          <p:cNvPr id="44" name="图片 43">
            <a:extLst>
              <a:ext uri="{FF2B5EF4-FFF2-40B4-BE49-F238E27FC236}">
                <a16:creationId xmlns:a16="http://schemas.microsoft.com/office/drawing/2014/main" xmlns="" id="{C9725647-849D-4A7D-AE05-F96504F57BB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3340"/>
          <a:stretch/>
        </p:blipFill>
        <p:spPr>
          <a:xfrm>
            <a:off x="5310231" y="5809004"/>
            <a:ext cx="6908055" cy="1076621"/>
          </a:xfrm>
          <a:prstGeom prst="rect">
            <a:avLst/>
          </a:prstGeom>
        </p:spPr>
      </p:pic>
      <p:pic>
        <p:nvPicPr>
          <p:cNvPr id="45" name="图片 44">
            <a:extLst>
              <a:ext uri="{FF2B5EF4-FFF2-40B4-BE49-F238E27FC236}">
                <a16:creationId xmlns:a16="http://schemas.microsoft.com/office/drawing/2014/main" xmlns="" id="{0F0AD2D3-9E5B-4727-8D58-7DBAA5312C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2285" y="6475082"/>
            <a:ext cx="5400675" cy="438151"/>
          </a:xfrm>
          <a:prstGeom prst="rect">
            <a:avLst/>
          </a:prstGeom>
        </p:spPr>
      </p:pic>
      <p:pic>
        <p:nvPicPr>
          <p:cNvPr id="46" name="图片 45" descr="5975aca992ffd">
            <a:extLst>
              <a:ext uri="{FF2B5EF4-FFF2-40B4-BE49-F238E27FC236}">
                <a16:creationId xmlns:a16="http://schemas.microsoft.com/office/drawing/2014/main" xmlns="" id="{CAD0E516-DBA0-4343-922E-2932B27D9C9A}"/>
              </a:ext>
            </a:extLst>
          </p:cNvPr>
          <p:cNvPicPr>
            <a:picLocks noChangeAspect="1"/>
          </p:cNvPicPr>
          <p:nvPr/>
        </p:nvPicPr>
        <p:blipFill>
          <a:blip r:embed="rId9" cstate="print"/>
          <a:stretch>
            <a:fillRect/>
          </a:stretch>
        </p:blipFill>
        <p:spPr>
          <a:xfrm>
            <a:off x="9861220" y="3387609"/>
            <a:ext cx="454025" cy="375285"/>
          </a:xfrm>
          <a:prstGeom prst="rect">
            <a:avLst/>
          </a:prstGeom>
        </p:spPr>
      </p:pic>
      <p:pic>
        <p:nvPicPr>
          <p:cNvPr id="47" name="图片 46" descr="5975aca993264">
            <a:extLst>
              <a:ext uri="{FF2B5EF4-FFF2-40B4-BE49-F238E27FC236}">
                <a16:creationId xmlns:a16="http://schemas.microsoft.com/office/drawing/2014/main" xmlns="" id="{4B0F9DA0-162B-437C-8FBE-C221EBD8858E}"/>
              </a:ext>
            </a:extLst>
          </p:cNvPr>
          <p:cNvPicPr>
            <a:picLocks noChangeAspect="1"/>
          </p:cNvPicPr>
          <p:nvPr/>
        </p:nvPicPr>
        <p:blipFill>
          <a:blip r:embed="rId10" cstate="print"/>
          <a:stretch>
            <a:fillRect/>
          </a:stretch>
        </p:blipFill>
        <p:spPr>
          <a:xfrm>
            <a:off x="9487205" y="1668664"/>
            <a:ext cx="671195" cy="608330"/>
          </a:xfrm>
          <a:prstGeom prst="rect">
            <a:avLst/>
          </a:prstGeom>
        </p:spPr>
      </p:pic>
    </p:spTree>
    <p:extLst>
      <p:ext uri="{BB962C8B-B14F-4D97-AF65-F5344CB8AC3E}">
        <p14:creationId xmlns:p14="http://schemas.microsoft.com/office/powerpoint/2010/main" val="1529123236"/>
      </p:ext>
    </p:extLst>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par>
                                <p:cTn id="8" presetID="22" presetClass="entr" presetSubtype="2"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right)">
                                      <p:cBhvr>
                                        <p:cTn id="10" dur="500"/>
                                        <p:tgtEl>
                                          <p:spTgt spid="4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1000"/>
                                        <p:tgtEl>
                                          <p:spTgt spid="41"/>
                                        </p:tgtEl>
                                      </p:cBhvr>
                                    </p:animEffect>
                                    <p:anim calcmode="lin" valueType="num">
                                      <p:cBhvr>
                                        <p:cTn id="21" dur="1000" fill="hold"/>
                                        <p:tgtEl>
                                          <p:spTgt spid="41"/>
                                        </p:tgtEl>
                                        <p:attrNameLst>
                                          <p:attrName>ppt_x</p:attrName>
                                        </p:attrNameLst>
                                      </p:cBhvr>
                                      <p:tavLst>
                                        <p:tav tm="0">
                                          <p:val>
                                            <p:strVal val="#ppt_x"/>
                                          </p:val>
                                        </p:tav>
                                        <p:tav tm="100000">
                                          <p:val>
                                            <p:strVal val="#ppt_x"/>
                                          </p:val>
                                        </p:tav>
                                      </p:tavLst>
                                    </p:anim>
                                    <p:anim calcmode="lin" valueType="num">
                                      <p:cBhvr>
                                        <p:cTn id="22" dur="1000" fill="hold"/>
                                        <p:tgtEl>
                                          <p:spTgt spid="4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2" presetClass="entr" presetSubtype="2"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500" fill="hold"/>
                                        <p:tgtEl>
                                          <p:spTgt spid="46"/>
                                        </p:tgtEl>
                                        <p:attrNameLst>
                                          <p:attrName>ppt_x</p:attrName>
                                        </p:attrNameLst>
                                      </p:cBhvr>
                                      <p:tavLst>
                                        <p:tav tm="0">
                                          <p:val>
                                            <p:strVal val="1+#ppt_w/2"/>
                                          </p:val>
                                        </p:tav>
                                        <p:tav tm="100000">
                                          <p:val>
                                            <p:strVal val="#ppt_x"/>
                                          </p:val>
                                        </p:tav>
                                      </p:tavLst>
                                    </p:anim>
                                    <p:anim calcmode="lin" valueType="num">
                                      <p:cBhvr additive="base">
                                        <p:cTn id="39" dur="500" fill="hold"/>
                                        <p:tgtEl>
                                          <p:spTgt spid="4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500" fill="hold"/>
                                        <p:tgtEl>
                                          <p:spTgt spid="47"/>
                                        </p:tgtEl>
                                        <p:attrNameLst>
                                          <p:attrName>ppt_x</p:attrName>
                                        </p:attrNameLst>
                                      </p:cBhvr>
                                      <p:tavLst>
                                        <p:tav tm="0">
                                          <p:val>
                                            <p:strVal val="1+#ppt_w/2"/>
                                          </p:val>
                                        </p:tav>
                                        <p:tav tm="100000">
                                          <p:val>
                                            <p:strVal val="#ppt_x"/>
                                          </p:val>
                                        </p:tav>
                                      </p:tavLst>
                                    </p:anim>
                                    <p:anim calcmode="lin" valueType="num">
                                      <p:cBhvr additive="base">
                                        <p:cTn id="43"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905243" y="2537067"/>
            <a:ext cx="10572751" cy="1500188"/>
          </a:xfrm>
          <a:prstGeom prst="roundRect">
            <a:avLst/>
          </a:prstGeom>
          <a:solidFill>
            <a:srgbClr val="FFC000"/>
          </a:solidFill>
          <a:ln>
            <a:noFill/>
          </a:ln>
          <a:effectLst>
            <a:outerShdw dist="241300" dir="204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p>
        </p:txBody>
      </p:sp>
      <p:sp>
        <p:nvSpPr>
          <p:cNvPr id="5" name="TextBox 1"/>
          <p:cNvSpPr txBox="1"/>
          <p:nvPr/>
        </p:nvSpPr>
        <p:spPr>
          <a:xfrm>
            <a:off x="1053966" y="1342028"/>
            <a:ext cx="10275304" cy="2390078"/>
          </a:xfrm>
          <a:prstGeom prst="rect">
            <a:avLst/>
          </a:prstGeom>
          <a:noFill/>
        </p:spPr>
        <p:txBody>
          <a:bodyPr wrap="square" rtlCol="0">
            <a:spAutoFit/>
          </a:bodyPr>
          <a:lstStyle/>
          <a:p>
            <a:pPr algn="just">
              <a:lnSpc>
                <a:spcPct val="150000"/>
              </a:lnSpc>
            </a:pPr>
            <a:r>
              <a:rPr lang="zh-CN" altLang="en-US" sz="1351" dirty="0">
                <a:latin typeface="微软雅黑" panose="020B0503020204020204" pitchFamily="34" charset="-122"/>
                <a:ea typeface="微软雅黑" panose="020B0503020204020204" pitchFamily="34" charset="-122"/>
              </a:rPr>
              <a:t>       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a:t>
            </a:r>
            <a:endParaRPr lang="en-US" altLang="zh-CN" sz="1351" dirty="0">
              <a:latin typeface="微软雅黑" panose="020B0503020204020204" pitchFamily="34" charset="-122"/>
              <a:ea typeface="微软雅黑" panose="020B0503020204020204" pitchFamily="34" charset="-122"/>
            </a:endParaRPr>
          </a:p>
          <a:p>
            <a:pPr algn="just">
              <a:lnSpc>
                <a:spcPct val="150000"/>
              </a:lnSpc>
            </a:pPr>
            <a:endParaRPr lang="en-US" altLang="zh-CN" sz="1351" dirty="0">
              <a:latin typeface="微软雅黑" panose="020B0503020204020204" pitchFamily="34" charset="-122"/>
              <a:ea typeface="微软雅黑" panose="020B0503020204020204" pitchFamily="34" charset="-122"/>
            </a:endParaRPr>
          </a:p>
          <a:p>
            <a:pPr algn="just">
              <a:lnSpc>
                <a:spcPct val="150000"/>
              </a:lnSpc>
            </a:pPr>
            <a:endParaRPr lang="en-US" altLang="zh-CN" sz="1351" dirty="0">
              <a:latin typeface="微软雅黑" panose="020B0503020204020204" pitchFamily="34" charset="-122"/>
              <a:ea typeface="微软雅黑" panose="020B0503020204020204" pitchFamily="34" charset="-122"/>
            </a:endParaRPr>
          </a:p>
          <a:p>
            <a:pPr algn="just">
              <a:lnSpc>
                <a:spcPct val="120000"/>
              </a:lnSpc>
            </a:pPr>
            <a:r>
              <a:rPr lang="zh-CN" altLang="en-US" sz="1600" dirty="0">
                <a:latin typeface="微软雅黑" panose="020B0503020204020204" pitchFamily="34" charset="-122"/>
                <a:ea typeface="微软雅黑" panose="020B0503020204020204" pitchFamily="34" charset="-122"/>
              </a:rPr>
              <a:t> </a:t>
            </a:r>
            <a:r>
              <a:rPr lang="zh-CN" altLang="en-US" sz="2000" b="1" dirty="0">
                <a:solidFill>
                  <a:srgbClr val="C00000"/>
                </a:solidFill>
                <a:latin typeface="微软雅黑" panose="020B0503020204020204" pitchFamily="34" charset="-122"/>
                <a:ea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a:t>
            </a:r>
            <a:r>
              <a:rPr lang="zh-CN" altLang="en-US" sz="1555" dirty="0">
                <a:latin typeface="微软雅黑" panose="020B0503020204020204" pitchFamily="34" charset="-122"/>
                <a:ea typeface="微软雅黑" panose="020B0503020204020204" pitchFamily="34" charset="-122"/>
              </a:rPr>
              <a:t> </a:t>
            </a:r>
          </a:p>
        </p:txBody>
      </p:sp>
      <p:pic>
        <p:nvPicPr>
          <p:cNvPr id="6" name="图片 5">
            <a:extLst>
              <a:ext uri="{FF2B5EF4-FFF2-40B4-BE49-F238E27FC236}">
                <a16:creationId xmlns:a16="http://schemas.microsoft.com/office/drawing/2014/main" xmlns="" id="{14973E5D-3AC4-44D9-9542-9A4FB4DCD1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645630" y="198473"/>
            <a:ext cx="2065401" cy="970545"/>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150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448305" y="1013024"/>
            <a:ext cx="6172200" cy="4400551"/>
          </a:xfrm>
          <a:prstGeom prst="roundRect">
            <a:avLst/>
          </a:prstGeom>
          <a:solidFill>
            <a:srgbClr val="FFC000"/>
          </a:solidFill>
          <a:ln>
            <a:noFill/>
          </a:ln>
          <a:effectLst>
            <a:outerShdw blurRad="50800" dist="203200" dir="2940000" algn="ctr" rotWithShape="0">
              <a:srgbClr val="000000">
                <a:alpha val="7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p>
        </p:txBody>
      </p:sp>
      <p:sp>
        <p:nvSpPr>
          <p:cNvPr id="4" name="TextBox 7"/>
          <p:cNvSpPr txBox="1"/>
          <p:nvPr/>
        </p:nvSpPr>
        <p:spPr>
          <a:xfrm>
            <a:off x="7173705" y="2488142"/>
            <a:ext cx="4173244" cy="2794226"/>
          </a:xfrm>
          <a:prstGeom prst="rect">
            <a:avLst/>
          </a:prstGeom>
          <a:noFill/>
        </p:spPr>
        <p:txBody>
          <a:bodyPr wrap="square" rtlCol="0">
            <a:spAutoFit/>
          </a:bodyPr>
          <a:lstStyle/>
          <a:p>
            <a:pPr algn="just">
              <a:lnSpc>
                <a:spcPct val="150000"/>
              </a:lnSpc>
            </a:pPr>
            <a:r>
              <a:rPr lang="zh-CN" altLang="en-US" sz="3600" b="1" dirty="0">
                <a:solidFill>
                  <a:srgbClr val="C00000"/>
                </a:solidFill>
                <a:latin typeface="微软雅黑" panose="020B0503020204020204" pitchFamily="34" charset="-122"/>
                <a:ea typeface="微软雅黑" panose="020B0503020204020204" pitchFamily="34" charset="-122"/>
              </a:rPr>
              <a:t>中国梦，</a:t>
            </a:r>
            <a:r>
              <a:rPr lang="zh-CN" altLang="en-US" sz="1351" dirty="0">
                <a:latin typeface="微软雅黑" panose="020B0503020204020204" pitchFamily="34" charset="-122"/>
                <a:ea typeface="微软雅黑" panose="020B0503020204020204"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grpSp>
        <p:nvGrpSpPr>
          <p:cNvPr id="6" name="组合 5"/>
          <p:cNvGrpSpPr/>
          <p:nvPr/>
        </p:nvGrpSpPr>
        <p:grpSpPr>
          <a:xfrm>
            <a:off x="1001484" y="1401773"/>
            <a:ext cx="5292399" cy="3623052"/>
            <a:chOff x="908377" y="2119626"/>
            <a:chExt cx="5292398" cy="3623052"/>
          </a:xfrm>
        </p:grpSpPr>
        <p:pic>
          <p:nvPicPr>
            <p:cNvPr id="8" name="Picture 14" descr="http://img3.jike.com/get?name=T1RphrByJg1RCvBVdK"/>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saturation sat="300000"/>
                      </a14:imgEffect>
                    </a14:imgLayer>
                  </a14:imgProps>
                </a:ext>
              </a:extLst>
            </a:blip>
            <a:srcRect l="33617" t="16403" r="15715"/>
            <a:stretch>
              <a:fillRect/>
            </a:stretch>
          </p:blipFill>
          <p:spPr bwMode="auto">
            <a:xfrm>
              <a:off x="3491096" y="2119626"/>
              <a:ext cx="2709679" cy="3612275"/>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8377" y="2119626"/>
              <a:ext cx="2582719" cy="3623052"/>
            </a:xfrm>
            <a:prstGeom prst="rect">
              <a:avLst/>
            </a:prstGeom>
          </p:spPr>
        </p:pic>
      </p:grpSp>
      <p:pic>
        <p:nvPicPr>
          <p:cNvPr id="12" name="图片 11">
            <a:extLst>
              <a:ext uri="{FF2B5EF4-FFF2-40B4-BE49-F238E27FC236}">
                <a16:creationId xmlns:a16="http://schemas.microsoft.com/office/drawing/2014/main" xmlns="" id="{CD1EE05B-5C7F-45C1-8C34-28F0CF81F31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645630" y="198473"/>
            <a:ext cx="2065401" cy="970545"/>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8" presetClass="entr" presetSubtype="3"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upRight)">
                                      <p:cBhvr>
                                        <p:cTn id="2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 y="-15669"/>
            <a:ext cx="12192000" cy="3414713"/>
          </a:xfrm>
          <a:prstGeom prst="rect">
            <a:avLst/>
          </a:prstGeom>
        </p:spPr>
      </p:pic>
      <p:sp>
        <p:nvSpPr>
          <p:cNvPr id="9" name="矩形 8"/>
          <p:cNvSpPr/>
          <p:nvPr/>
        </p:nvSpPr>
        <p:spPr>
          <a:xfrm>
            <a:off x="4462610" y="3790667"/>
            <a:ext cx="7729391" cy="1211263"/>
          </a:xfrm>
          <a:prstGeom prst="rect">
            <a:avLst/>
          </a:prstGeom>
          <a:solidFill>
            <a:srgbClr val="FFC000"/>
          </a:solidFill>
          <a:ln>
            <a:noFill/>
          </a:ln>
          <a:effectLst>
            <a:outerShdw blurRad="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1" dirty="0">
              <a:solidFill>
                <a:prstClr val="white"/>
              </a:solidFill>
            </a:endParaRPr>
          </a:p>
        </p:txBody>
      </p:sp>
      <p:grpSp>
        <p:nvGrpSpPr>
          <p:cNvPr id="12" name="组合 10"/>
          <p:cNvGrpSpPr/>
          <p:nvPr/>
        </p:nvGrpSpPr>
        <p:grpSpPr>
          <a:xfrm>
            <a:off x="1803399" y="3790666"/>
            <a:ext cx="1237936" cy="1211263"/>
            <a:chOff x="1342417" y="2947481"/>
            <a:chExt cx="1614791" cy="1614791"/>
          </a:xfrm>
        </p:grpSpPr>
        <p:sp>
          <p:nvSpPr>
            <p:cNvPr id="19" name="矩形 18"/>
            <p:cNvSpPr/>
            <p:nvPr/>
          </p:nvSpPr>
          <p:spPr>
            <a:xfrm>
              <a:off x="1342417" y="2947481"/>
              <a:ext cx="1614791" cy="161479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1">
                <a:solidFill>
                  <a:prstClr val="white"/>
                </a:solidFill>
              </a:endParaRPr>
            </a:p>
          </p:txBody>
        </p:sp>
        <p:grpSp>
          <p:nvGrpSpPr>
            <p:cNvPr id="20" name="组合 12"/>
            <p:cNvGrpSpPr/>
            <p:nvPr/>
          </p:nvGrpSpPr>
          <p:grpSpPr>
            <a:xfrm>
              <a:off x="1876426" y="3410832"/>
              <a:ext cx="558023" cy="688090"/>
              <a:chOff x="1876426" y="3554414"/>
              <a:chExt cx="211137" cy="260350"/>
            </a:xfrm>
          </p:grpSpPr>
          <p:sp>
            <p:nvSpPr>
              <p:cNvPr id="21" name="Freeform 174"/>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1" rIns="68580" bIns="34291" numCol="1" anchor="t" anchorCtr="0" compatLnSpc="1"/>
              <a:lstStyle/>
              <a:p>
                <a:pPr fontAlgn="base">
                  <a:defRPr/>
                </a:pPr>
                <a:endParaRPr lang="zh-CN" altLang="en-US" sz="1351">
                  <a:solidFill>
                    <a:prstClr val="black"/>
                  </a:solidFill>
                </a:endParaRPr>
              </a:p>
            </p:txBody>
          </p:sp>
          <p:sp>
            <p:nvSpPr>
              <p:cNvPr id="22" name="Freeform 175"/>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1" rIns="68580" bIns="34291" numCol="1" anchor="t" anchorCtr="0" compatLnSpc="1"/>
              <a:lstStyle/>
              <a:p>
                <a:pPr fontAlgn="base">
                  <a:defRPr/>
                </a:pPr>
                <a:endParaRPr lang="zh-CN" altLang="en-US" sz="1351">
                  <a:solidFill>
                    <a:prstClr val="black"/>
                  </a:solidFill>
                </a:endParaRPr>
              </a:p>
            </p:txBody>
          </p:sp>
        </p:grpSp>
      </p:grpSp>
      <p:grpSp>
        <p:nvGrpSpPr>
          <p:cNvPr id="13" name="组合 15"/>
          <p:cNvGrpSpPr/>
          <p:nvPr/>
        </p:nvGrpSpPr>
        <p:grpSpPr>
          <a:xfrm>
            <a:off x="3133815" y="3790666"/>
            <a:ext cx="1237936" cy="1211263"/>
            <a:chOff x="3077183" y="2947480"/>
            <a:chExt cx="1614791" cy="1614791"/>
          </a:xfrm>
        </p:grpSpPr>
        <p:sp>
          <p:nvSpPr>
            <p:cNvPr id="15" name="矩形 14"/>
            <p:cNvSpPr/>
            <p:nvPr/>
          </p:nvSpPr>
          <p:spPr>
            <a:xfrm>
              <a:off x="3077183" y="2947480"/>
              <a:ext cx="1614791" cy="16147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defRPr/>
              </a:pPr>
              <a:endParaRPr lang="zh-CN" altLang="en-US" sz="1351" dirty="0">
                <a:solidFill>
                  <a:prstClr val="white"/>
                </a:solidFill>
              </a:endParaRPr>
            </a:p>
          </p:txBody>
        </p:sp>
        <p:grpSp>
          <p:nvGrpSpPr>
            <p:cNvPr id="16" name="组合 15"/>
            <p:cNvGrpSpPr/>
            <p:nvPr/>
          </p:nvGrpSpPr>
          <p:grpSpPr>
            <a:xfrm>
              <a:off x="3626435" y="3446292"/>
              <a:ext cx="516285" cy="636621"/>
              <a:chOff x="2395538" y="3556001"/>
              <a:chExt cx="211138" cy="260350"/>
            </a:xfrm>
            <a:solidFill>
              <a:schemeClr val="bg1"/>
            </a:solidFill>
          </p:grpSpPr>
          <p:sp>
            <p:nvSpPr>
              <p:cNvPr id="17" name="Freeform 176"/>
              <p:cNvSpPr/>
              <p:nvPr/>
            </p:nvSpPr>
            <p:spPr bwMode="auto">
              <a:xfrm>
                <a:off x="2563813" y="3578226"/>
                <a:ext cx="42863" cy="136525"/>
              </a:xfrm>
              <a:custGeom>
                <a:avLst/>
                <a:gdLst>
                  <a:gd name="T0" fmla="*/ 9 w 47"/>
                  <a:gd name="T1" fmla="*/ 115 h 151"/>
                  <a:gd name="T2" fmla="*/ 1 w 47"/>
                  <a:gd name="T3" fmla="*/ 151 h 151"/>
                  <a:gd name="T4" fmla="*/ 30 w 47"/>
                  <a:gd name="T5" fmla="*/ 151 h 151"/>
                  <a:gd name="T6" fmla="*/ 47 w 47"/>
                  <a:gd name="T7" fmla="*/ 98 h 151"/>
                  <a:gd name="T8" fmla="*/ 47 w 47"/>
                  <a:gd name="T9" fmla="*/ 53 h 151"/>
                  <a:gd name="T10" fmla="*/ 30 w 47"/>
                  <a:gd name="T11" fmla="*/ 0 h 151"/>
                  <a:gd name="T12" fmla="*/ 0 w 47"/>
                  <a:gd name="T13" fmla="*/ 0 h 151"/>
                  <a:gd name="T14" fmla="*/ 9 w 47"/>
                  <a:gd name="T15" fmla="*/ 36 h 151"/>
                  <a:gd name="T16" fmla="*/ 9 w 47"/>
                  <a:gd name="T17" fmla="*/ 1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9" y="115"/>
                    </a:moveTo>
                    <a:cubicBezTo>
                      <a:pt x="9" y="124"/>
                      <a:pt x="6" y="137"/>
                      <a:pt x="1" y="151"/>
                    </a:cubicBezTo>
                    <a:cubicBezTo>
                      <a:pt x="30" y="151"/>
                      <a:pt x="30" y="151"/>
                      <a:pt x="30" y="151"/>
                    </a:cubicBezTo>
                    <a:cubicBezTo>
                      <a:pt x="39" y="151"/>
                      <a:pt x="47" y="112"/>
                      <a:pt x="47" y="98"/>
                    </a:cubicBezTo>
                    <a:cubicBezTo>
                      <a:pt x="47" y="53"/>
                      <a:pt x="47" y="53"/>
                      <a:pt x="47" y="53"/>
                    </a:cubicBezTo>
                    <a:cubicBezTo>
                      <a:pt x="47" y="39"/>
                      <a:pt x="39" y="0"/>
                      <a:pt x="30" y="0"/>
                    </a:cubicBezTo>
                    <a:cubicBezTo>
                      <a:pt x="0" y="0"/>
                      <a:pt x="0" y="0"/>
                      <a:pt x="0" y="0"/>
                    </a:cubicBezTo>
                    <a:cubicBezTo>
                      <a:pt x="6" y="14"/>
                      <a:pt x="9" y="28"/>
                      <a:pt x="9" y="36"/>
                    </a:cubicBezTo>
                    <a:lnTo>
                      <a:pt x="9" y="115"/>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1" rIns="68580" bIns="34291" numCol="1" anchor="t" anchorCtr="0" compatLnSpc="1"/>
              <a:lstStyle/>
              <a:p>
                <a:pPr fontAlgn="base">
                  <a:defRPr/>
                </a:pPr>
                <a:endParaRPr lang="zh-CN" altLang="en-US" sz="1351">
                  <a:solidFill>
                    <a:prstClr val="black"/>
                  </a:solidFill>
                </a:endParaRPr>
              </a:p>
            </p:txBody>
          </p:sp>
          <p:sp>
            <p:nvSpPr>
              <p:cNvPr id="18" name="Freeform 177"/>
              <p:cNvSpPr/>
              <p:nvPr/>
            </p:nvSpPr>
            <p:spPr bwMode="auto">
              <a:xfrm>
                <a:off x="2395538" y="3556001"/>
                <a:ext cx="161925" cy="260350"/>
              </a:xfrm>
              <a:custGeom>
                <a:avLst/>
                <a:gdLst>
                  <a:gd name="T0" fmla="*/ 163 w 180"/>
                  <a:gd name="T1" fmla="*/ 189 h 289"/>
                  <a:gd name="T2" fmla="*/ 180 w 180"/>
                  <a:gd name="T3" fmla="*/ 140 h 289"/>
                  <a:gd name="T4" fmla="*/ 180 w 180"/>
                  <a:gd name="T5" fmla="*/ 61 h 289"/>
                  <a:gd name="T6" fmla="*/ 144 w 180"/>
                  <a:gd name="T7" fmla="*/ 0 h 289"/>
                  <a:gd name="T8" fmla="*/ 49 w 180"/>
                  <a:gd name="T9" fmla="*/ 0 h 289"/>
                  <a:gd name="T10" fmla="*/ 14 w 180"/>
                  <a:gd name="T11" fmla="*/ 33 h 289"/>
                  <a:gd name="T12" fmla="*/ 13 w 180"/>
                  <a:gd name="T13" fmla="*/ 36 h 289"/>
                  <a:gd name="T14" fmla="*/ 86 w 180"/>
                  <a:gd name="T15" fmla="*/ 36 h 289"/>
                  <a:gd name="T16" fmla="*/ 98 w 180"/>
                  <a:gd name="T17" fmla="*/ 47 h 289"/>
                  <a:gd name="T18" fmla="*/ 86 w 180"/>
                  <a:gd name="T19" fmla="*/ 59 h 289"/>
                  <a:gd name="T20" fmla="*/ 11 w 180"/>
                  <a:gd name="T21" fmla="*/ 59 h 289"/>
                  <a:gd name="T22" fmla="*/ 8 w 180"/>
                  <a:gd name="T23" fmla="*/ 89 h 289"/>
                  <a:gd name="T24" fmla="*/ 86 w 180"/>
                  <a:gd name="T25" fmla="*/ 89 h 289"/>
                  <a:gd name="T26" fmla="*/ 98 w 180"/>
                  <a:gd name="T27" fmla="*/ 101 h 289"/>
                  <a:gd name="T28" fmla="*/ 86 w 180"/>
                  <a:gd name="T29" fmla="*/ 112 h 289"/>
                  <a:gd name="T30" fmla="*/ 5 w 180"/>
                  <a:gd name="T31" fmla="*/ 112 h 289"/>
                  <a:gd name="T32" fmla="*/ 2 w 180"/>
                  <a:gd name="T33" fmla="*/ 143 h 289"/>
                  <a:gd name="T34" fmla="*/ 86 w 180"/>
                  <a:gd name="T35" fmla="*/ 143 h 289"/>
                  <a:gd name="T36" fmla="*/ 98 w 180"/>
                  <a:gd name="T37" fmla="*/ 154 h 289"/>
                  <a:gd name="T38" fmla="*/ 86 w 180"/>
                  <a:gd name="T39" fmla="*/ 165 h 289"/>
                  <a:gd name="T40" fmla="*/ 0 w 180"/>
                  <a:gd name="T41" fmla="*/ 165 h 289"/>
                  <a:gd name="T42" fmla="*/ 0 w 180"/>
                  <a:gd name="T43" fmla="*/ 168 h 289"/>
                  <a:gd name="T44" fmla="*/ 35 w 180"/>
                  <a:gd name="T45" fmla="*/ 201 h 289"/>
                  <a:gd name="T46" fmla="*/ 98 w 180"/>
                  <a:gd name="T47" fmla="*/ 201 h 289"/>
                  <a:gd name="T48" fmla="*/ 96 w 180"/>
                  <a:gd name="T49" fmla="*/ 218 h 289"/>
                  <a:gd name="T50" fmla="*/ 90 w 180"/>
                  <a:gd name="T51" fmla="*/ 251 h 289"/>
                  <a:gd name="T52" fmla="*/ 116 w 180"/>
                  <a:gd name="T53" fmla="*/ 287 h 289"/>
                  <a:gd name="T54" fmla="*/ 151 w 180"/>
                  <a:gd name="T55" fmla="*/ 261 h 289"/>
                  <a:gd name="T56" fmla="*/ 159 w 180"/>
                  <a:gd name="T57" fmla="*/ 215 h 289"/>
                  <a:gd name="T58" fmla="*/ 163 w 180"/>
                  <a:gd name="T59" fmla="*/ 1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63" y="189"/>
                    </a:moveTo>
                    <a:cubicBezTo>
                      <a:pt x="173" y="175"/>
                      <a:pt x="180" y="152"/>
                      <a:pt x="180" y="140"/>
                    </a:cubicBezTo>
                    <a:cubicBezTo>
                      <a:pt x="180" y="61"/>
                      <a:pt x="180" y="61"/>
                      <a:pt x="180" y="61"/>
                    </a:cubicBezTo>
                    <a:cubicBezTo>
                      <a:pt x="180" y="43"/>
                      <a:pt x="164" y="0"/>
                      <a:pt x="144" y="0"/>
                    </a:cubicBezTo>
                    <a:cubicBezTo>
                      <a:pt x="49" y="0"/>
                      <a:pt x="49" y="0"/>
                      <a:pt x="49" y="0"/>
                    </a:cubicBezTo>
                    <a:cubicBezTo>
                      <a:pt x="30" y="0"/>
                      <a:pt x="14" y="15"/>
                      <a:pt x="14" y="33"/>
                    </a:cubicBezTo>
                    <a:cubicBezTo>
                      <a:pt x="13" y="36"/>
                      <a:pt x="13" y="36"/>
                      <a:pt x="13" y="36"/>
                    </a:cubicBezTo>
                    <a:cubicBezTo>
                      <a:pt x="86" y="36"/>
                      <a:pt x="86" y="36"/>
                      <a:pt x="86" y="36"/>
                    </a:cubicBezTo>
                    <a:cubicBezTo>
                      <a:pt x="93" y="36"/>
                      <a:pt x="98" y="41"/>
                      <a:pt x="98" y="47"/>
                    </a:cubicBezTo>
                    <a:cubicBezTo>
                      <a:pt x="98" y="54"/>
                      <a:pt x="93" y="59"/>
                      <a:pt x="86" y="59"/>
                    </a:cubicBezTo>
                    <a:cubicBezTo>
                      <a:pt x="11" y="59"/>
                      <a:pt x="11" y="59"/>
                      <a:pt x="11" y="59"/>
                    </a:cubicBezTo>
                    <a:cubicBezTo>
                      <a:pt x="8" y="89"/>
                      <a:pt x="8" y="89"/>
                      <a:pt x="8" y="89"/>
                    </a:cubicBezTo>
                    <a:cubicBezTo>
                      <a:pt x="86" y="89"/>
                      <a:pt x="86" y="89"/>
                      <a:pt x="86" y="89"/>
                    </a:cubicBezTo>
                    <a:cubicBezTo>
                      <a:pt x="93" y="89"/>
                      <a:pt x="98" y="94"/>
                      <a:pt x="98" y="101"/>
                    </a:cubicBezTo>
                    <a:cubicBezTo>
                      <a:pt x="98" y="107"/>
                      <a:pt x="93" y="112"/>
                      <a:pt x="86" y="112"/>
                    </a:cubicBezTo>
                    <a:cubicBezTo>
                      <a:pt x="5" y="112"/>
                      <a:pt x="5" y="112"/>
                      <a:pt x="5" y="112"/>
                    </a:cubicBezTo>
                    <a:cubicBezTo>
                      <a:pt x="2" y="143"/>
                      <a:pt x="2" y="143"/>
                      <a:pt x="2" y="143"/>
                    </a:cubicBezTo>
                    <a:cubicBezTo>
                      <a:pt x="86" y="143"/>
                      <a:pt x="86" y="143"/>
                      <a:pt x="86" y="143"/>
                    </a:cubicBezTo>
                    <a:cubicBezTo>
                      <a:pt x="93" y="143"/>
                      <a:pt x="98" y="148"/>
                      <a:pt x="98" y="154"/>
                    </a:cubicBezTo>
                    <a:cubicBezTo>
                      <a:pt x="98" y="160"/>
                      <a:pt x="93" y="165"/>
                      <a:pt x="86" y="165"/>
                    </a:cubicBezTo>
                    <a:cubicBezTo>
                      <a:pt x="0" y="165"/>
                      <a:pt x="0" y="165"/>
                      <a:pt x="0" y="165"/>
                    </a:cubicBezTo>
                    <a:cubicBezTo>
                      <a:pt x="0" y="168"/>
                      <a:pt x="0" y="168"/>
                      <a:pt x="0" y="168"/>
                    </a:cubicBezTo>
                    <a:cubicBezTo>
                      <a:pt x="0" y="186"/>
                      <a:pt x="16" y="201"/>
                      <a:pt x="35" y="201"/>
                    </a:cubicBezTo>
                    <a:cubicBezTo>
                      <a:pt x="98" y="201"/>
                      <a:pt x="98" y="201"/>
                      <a:pt x="98" y="201"/>
                    </a:cubicBezTo>
                    <a:cubicBezTo>
                      <a:pt x="96" y="218"/>
                      <a:pt x="96" y="218"/>
                      <a:pt x="96" y="218"/>
                    </a:cubicBezTo>
                    <a:cubicBezTo>
                      <a:pt x="90" y="251"/>
                      <a:pt x="90" y="251"/>
                      <a:pt x="90" y="251"/>
                    </a:cubicBezTo>
                    <a:cubicBezTo>
                      <a:pt x="88" y="268"/>
                      <a:pt x="99" y="284"/>
                      <a:pt x="116" y="287"/>
                    </a:cubicBezTo>
                    <a:cubicBezTo>
                      <a:pt x="132" y="289"/>
                      <a:pt x="148" y="278"/>
                      <a:pt x="151" y="261"/>
                    </a:cubicBezTo>
                    <a:cubicBezTo>
                      <a:pt x="159" y="215"/>
                      <a:pt x="159" y="215"/>
                      <a:pt x="159" y="215"/>
                    </a:cubicBezTo>
                    <a:lnTo>
                      <a:pt x="163" y="189"/>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1" rIns="68580" bIns="34291" numCol="1" anchor="t" anchorCtr="0" compatLnSpc="1"/>
              <a:lstStyle/>
              <a:p>
                <a:pPr fontAlgn="base">
                  <a:defRPr/>
                </a:pPr>
                <a:endParaRPr lang="zh-CN" altLang="en-US" sz="1351">
                  <a:solidFill>
                    <a:prstClr val="black"/>
                  </a:solidFill>
                </a:endParaRPr>
              </a:p>
            </p:txBody>
          </p:sp>
        </p:grpSp>
      </p:grpSp>
      <p:sp>
        <p:nvSpPr>
          <p:cNvPr id="14" name="矩形 13"/>
          <p:cNvSpPr/>
          <p:nvPr/>
        </p:nvSpPr>
        <p:spPr>
          <a:xfrm>
            <a:off x="4529283" y="3901226"/>
            <a:ext cx="7596043" cy="876843"/>
          </a:xfrm>
          <a:prstGeom prst="rect">
            <a:avLst/>
          </a:prstGeom>
        </p:spPr>
        <p:txBody>
          <a:bodyPr wrap="square">
            <a:spAutoFit/>
          </a:bodyPr>
          <a:lstStyle/>
          <a:p>
            <a:pPr fontAlgn="base">
              <a:lnSpc>
                <a:spcPct val="130000"/>
              </a:lnSpc>
              <a:defRPr/>
            </a:pPr>
            <a:r>
              <a:rPr lang="zh-CN" altLang="en-US" sz="1351" dirty="0">
                <a:solidFill>
                  <a:schemeClr val="tx1">
                    <a:lumMod val="95000"/>
                    <a:lumOff val="5000"/>
                  </a:schemeClr>
                </a:solidFill>
                <a:latin typeface="微软雅黑" panose="020B0503020204020204" pitchFamily="34" charset="-122"/>
                <a:ea typeface="微软雅黑" panose="020B0503020204020204" pitchFamily="34" charset="-122"/>
              </a:rPr>
              <a:t>历史学家金冲及在</a:t>
            </a:r>
            <a:r>
              <a:rPr lang="en-US" altLang="zh-CN" sz="1351"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51" dirty="0">
                <a:solidFill>
                  <a:schemeClr val="tx1">
                    <a:lumMod val="95000"/>
                    <a:lumOff val="5000"/>
                  </a:schemeClr>
                </a:solidFill>
                <a:latin typeface="微软雅黑" panose="020B0503020204020204" pitchFamily="34" charset="-122"/>
                <a:ea typeface="微软雅黑" panose="020B0503020204020204" pitchFamily="34" charset="-122"/>
              </a:rPr>
              <a:t>二十世纪中国史纲</a:t>
            </a:r>
            <a:r>
              <a:rPr lang="en-US" altLang="zh-CN" sz="1351"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351" dirty="0">
                <a:solidFill>
                  <a:schemeClr val="tx1">
                    <a:lumMod val="95000"/>
                    <a:lumOff val="5000"/>
                  </a:schemeClr>
                </a:solidFill>
                <a:latin typeface="微软雅黑" panose="020B0503020204020204" pitchFamily="34" charset="-122"/>
                <a:ea typeface="微软雅黑" panose="020B0503020204020204" pitchFamily="34" charset="-122"/>
              </a:rPr>
              <a:t>中说：</a:t>
            </a:r>
            <a:r>
              <a:rPr lang="zh-CN" altLang="en-US" sz="1351" b="1" dirty="0">
                <a:solidFill>
                  <a:srgbClr val="C00000"/>
                </a:solidFill>
                <a:latin typeface="微软雅黑" panose="020B0503020204020204" pitchFamily="34" charset="-122"/>
                <a:ea typeface="微软雅黑" panose="020B0503020204020204" pitchFamily="34" charset="-122"/>
              </a:rPr>
              <a:t>“实现中华民族的伟大复兴，在整个二十世纪一直是中国无数志士仁人顽强追求的目标，一直是时代潮流中的突出主题。</a:t>
            </a:r>
            <a:r>
              <a:rPr lang="zh-CN" altLang="en-US" sz="1351" dirty="0">
                <a:solidFill>
                  <a:schemeClr val="tx1">
                    <a:lumMod val="95000"/>
                    <a:lumOff val="5000"/>
                  </a:schemeClr>
                </a:solidFill>
                <a:latin typeface="微软雅黑" panose="020B0503020204020204" pitchFamily="34" charset="-122"/>
                <a:ea typeface="微软雅黑" panose="020B0503020204020204" pitchFamily="34" charset="-122"/>
              </a:rPr>
              <a:t>中国的革命也好，建设也好，改革也好，归根到底是为了实现这个目标。这可以说是贯穿二十世纪中国历史的基本线索。”</a:t>
            </a:r>
            <a:endParaRPr lang="en-US" altLang="zh-CN" sz="1600" dirty="0">
              <a:solidFill>
                <a:prstClr val="white"/>
              </a:solidFill>
              <a:latin typeface="微软雅黑" panose="020B0503020204020204" pitchFamily="34" charset="-122"/>
              <a:ea typeface="微软雅黑" panose="020B0503020204020204" pitchFamily="34" charset="-122"/>
            </a:endParaRPr>
          </a:p>
        </p:txBody>
      </p:sp>
      <p:sp>
        <p:nvSpPr>
          <p:cNvPr id="3" name="矩形 2"/>
          <p:cNvSpPr/>
          <p:nvPr/>
        </p:nvSpPr>
        <p:spPr>
          <a:xfrm>
            <a:off x="1803399" y="5349489"/>
            <a:ext cx="10169527" cy="835422"/>
          </a:xfrm>
          <a:prstGeom prst="rect">
            <a:avLst/>
          </a:prstGeom>
        </p:spPr>
        <p:txBody>
          <a:bodyPr wrap="square">
            <a:spAutoFit/>
          </a:bodyPr>
          <a:lstStyle/>
          <a:p>
            <a:pPr>
              <a:lnSpc>
                <a:spcPct val="150000"/>
              </a:lnSpc>
            </a:pPr>
            <a:r>
              <a:rPr lang="zh-CN" altLang="en-US" sz="1700" dirty="0">
                <a:solidFill>
                  <a:schemeClr val="tx1">
                    <a:lumMod val="95000"/>
                    <a:lumOff val="5000"/>
                  </a:schemeClr>
                </a:solidFill>
                <a:latin typeface="微软雅黑" panose="020B0503020204020204" pitchFamily="34" charset="-122"/>
                <a:ea typeface="微软雅黑" panose="020B0503020204020204" pitchFamily="34" charset="-122"/>
              </a:rPr>
              <a:t>正是有了中国共产党，近代以来激荡在中华儿女内心深处的民族复兴的梦想渐渐明晰起来，并在革命、建设和改革的不同历史时期呈现出渐次递进的实现阶段和表现形式。 </a:t>
            </a:r>
            <a:endParaRPr lang="zh-CN" altLang="en-US" sz="1700" dirty="0"/>
          </a:p>
        </p:txBody>
      </p:sp>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0-#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1"/>
          <p:cNvSpPr/>
          <p:nvPr/>
        </p:nvSpPr>
        <p:spPr bwMode="auto">
          <a:xfrm>
            <a:off x="1365172" y="4317559"/>
            <a:ext cx="9898309" cy="867123"/>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lstStyle/>
          <a:p>
            <a:endParaRPr lang="zh-CN" altLang="en-US" sz="1351" dirty="0">
              <a:latin typeface="Arial" panose="020B0604020202020204" pitchFamily="34" charset="0"/>
            </a:endParaRPr>
          </a:p>
        </p:txBody>
      </p:sp>
      <p:sp>
        <p:nvSpPr>
          <p:cNvPr id="4" name="矩形 47"/>
          <p:cNvSpPr>
            <a:spLocks noChangeArrowheads="1"/>
          </p:cNvSpPr>
          <p:nvPr/>
        </p:nvSpPr>
        <p:spPr bwMode="auto">
          <a:xfrm>
            <a:off x="1534026" y="2164414"/>
            <a:ext cx="9798515"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r>
              <a:rPr lang="zh-CN" altLang="en-US" sz="1600" dirty="0">
                <a:latin typeface="微软雅黑" panose="020B0503020204020204" pitchFamily="34" charset="-122"/>
                <a:ea typeface="微软雅黑" panose="020B0503020204020204" pitchFamily="34" charset="-122"/>
              </a:rPr>
              <a:t>党的</a:t>
            </a:r>
            <a:r>
              <a:rPr lang="zh-CN" altLang="en-US" sz="1600" b="1" dirty="0">
                <a:solidFill>
                  <a:srgbClr val="C00000"/>
                </a:solidFill>
                <a:latin typeface="微软雅黑" panose="020B0503020204020204" pitchFamily="34" charset="-122"/>
                <a:ea typeface="微软雅黑" panose="020B0503020204020204" pitchFamily="34" charset="-122"/>
              </a:rPr>
              <a:t>十八大</a:t>
            </a:r>
            <a:r>
              <a:rPr lang="zh-CN" altLang="en-US" sz="1600" dirty="0">
                <a:latin typeface="微软雅黑" panose="020B0503020204020204" pitchFamily="34" charset="-122"/>
                <a:ea typeface="微软雅黑" panose="020B0503020204020204" pitchFamily="34" charset="-122"/>
              </a:rPr>
              <a:t>指出，建设中国特色社主义的总任务，是实现社会主义现代化和中华民族伟大复兴。</a:t>
            </a:r>
          </a:p>
        </p:txBody>
      </p:sp>
      <p:sp>
        <p:nvSpPr>
          <p:cNvPr id="6" name="矩形 5"/>
          <p:cNvSpPr/>
          <p:nvPr/>
        </p:nvSpPr>
        <p:spPr>
          <a:xfrm>
            <a:off x="1609673" y="1992386"/>
            <a:ext cx="1314873" cy="40500"/>
          </a:xfrm>
          <a:prstGeom prst="rect">
            <a:avLst/>
          </a:prstGeom>
          <a:solidFill>
            <a:srgbClr val="F14124"/>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7" name="矩形 6"/>
          <p:cNvSpPr/>
          <p:nvPr/>
        </p:nvSpPr>
        <p:spPr>
          <a:xfrm>
            <a:off x="2267109" y="1987350"/>
            <a:ext cx="2663507"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1534026" y="3126307"/>
            <a:ext cx="9798515" cy="67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建设中国特色社会主义，把我国建设成为富强民主文明和谐的社会主义现代化国家，是当代中国最大的政治任务，是全党全国各族人民共同的理想和奋斗目标。</a:t>
            </a:r>
          </a:p>
        </p:txBody>
      </p:sp>
      <p:sp>
        <p:nvSpPr>
          <p:cNvPr id="10" name="矩形 9"/>
          <p:cNvSpPr/>
          <p:nvPr/>
        </p:nvSpPr>
        <p:spPr>
          <a:xfrm>
            <a:off x="1609673" y="2937774"/>
            <a:ext cx="1314873" cy="40500"/>
          </a:xfrm>
          <a:prstGeom prst="rect">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1" name="矩形 10"/>
          <p:cNvSpPr/>
          <p:nvPr/>
        </p:nvSpPr>
        <p:spPr>
          <a:xfrm>
            <a:off x="2224522" y="2937774"/>
            <a:ext cx="2663507"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2" name="TextBox 1"/>
          <p:cNvSpPr txBox="1"/>
          <p:nvPr/>
        </p:nvSpPr>
        <p:spPr>
          <a:xfrm>
            <a:off x="1603088" y="4465592"/>
            <a:ext cx="9660392" cy="571054"/>
          </a:xfrm>
          <a:prstGeom prst="rect">
            <a:avLst/>
          </a:prstGeom>
          <a:noFill/>
        </p:spPr>
        <p:txBody>
          <a:bodyPr wrap="square" rtlCol="0">
            <a:spAutoFit/>
          </a:bodyPr>
          <a:lstStyle/>
          <a:p>
            <a:pPr algn="just"/>
            <a:r>
              <a:rPr lang="zh-CN" altLang="en-US" sz="3111" b="1" dirty="0">
                <a:solidFill>
                  <a:srgbClr val="C00000"/>
                </a:solidFill>
                <a:effectLst>
                  <a:outerShdw blurRad="50800" dist="50800" dir="5400000" algn="ctr" rotWithShape="0">
                    <a:srgbClr val="000000">
                      <a:alpha val="81000"/>
                    </a:srgbClr>
                  </a:outerShdw>
                </a:effectLst>
                <a:latin typeface="微软雅黑" panose="020B0503020204020204" pitchFamily="34" charset="-122"/>
                <a:ea typeface="微软雅黑" panose="020B0503020204020204" pitchFamily="34" charset="-122"/>
              </a:rPr>
              <a:t>党的十八大把这一总目标具体分解为两个百年的目标</a:t>
            </a:r>
          </a:p>
        </p:txBody>
      </p:sp>
      <p:pic>
        <p:nvPicPr>
          <p:cNvPr id="16" name="图片 15"/>
          <p:cNvPicPr>
            <a:picLocks noChangeAspect="1"/>
          </p:cNvPicPr>
          <p:nvPr/>
        </p:nvPicPr>
        <p:blipFill>
          <a:blip r:embed="rId3" cstate="screen"/>
          <a:stretch>
            <a:fillRect/>
          </a:stretch>
        </p:blipFill>
        <p:spPr>
          <a:xfrm>
            <a:off x="754718" y="1238409"/>
            <a:ext cx="1220908" cy="1037387"/>
          </a:xfrm>
          <a:prstGeom prst="rect">
            <a:avLst/>
          </a:prstGeom>
        </p:spPr>
      </p:pic>
      <p:pic>
        <p:nvPicPr>
          <p:cNvPr id="17" name="图片 16">
            <a:extLst>
              <a:ext uri="{FF2B5EF4-FFF2-40B4-BE49-F238E27FC236}">
                <a16:creationId xmlns:a16="http://schemas.microsoft.com/office/drawing/2014/main" xmlns="" id="{8720D014-6F17-4782-8D09-E0B89C831EB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645630" y="198473"/>
            <a:ext cx="2065401" cy="970545"/>
          </a:xfrm>
          <a:prstGeom prst="rect">
            <a:avLst/>
          </a:prstGeom>
        </p:spPr>
      </p:pic>
    </p:spTree>
  </p:cSld>
  <p:clrMapOvr>
    <a:masterClrMapping/>
  </p:clrMapOvr>
  <p:transition spd="slow"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750"/>
                                        <p:tgtEl>
                                          <p:spTgt spid="7"/>
                                        </p:tgtEl>
                                      </p:cBhvr>
                                    </p:animEffect>
                                  </p:childTnLst>
                                </p:cTn>
                              </p:par>
                            </p:childTnLst>
                          </p:cTn>
                        </p:par>
                        <p:par>
                          <p:cTn id="18" fill="hold">
                            <p:stCondLst>
                              <p:cond delay="175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750"/>
                                        <p:tgtEl>
                                          <p:spTgt spid="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750"/>
                                        <p:tgtEl>
                                          <p:spTgt spid="11"/>
                                        </p:tgtEl>
                                      </p:cBhvr>
                                    </p:animEffect>
                                  </p:childTnLst>
                                </p:cTn>
                              </p:par>
                            </p:childTnLst>
                          </p:cTn>
                        </p:par>
                        <p:par>
                          <p:cTn id="30" fill="hold">
                            <p:stCondLst>
                              <p:cond delay="3750"/>
                            </p:stCondLst>
                            <p:childTnLst>
                              <p:par>
                                <p:cTn id="31" presetID="14" presetClass="entr" presetSubtype="1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750"/>
                                        <p:tgtEl>
                                          <p:spTgt spid="8"/>
                                        </p:tgtEl>
                                      </p:cBhvr>
                                    </p:animEffect>
                                  </p:childTnLst>
                                </p:cTn>
                              </p:par>
                            </p:childTnLst>
                          </p:cTn>
                        </p:par>
                        <p:par>
                          <p:cTn id="34" fill="hold">
                            <p:stCondLst>
                              <p:cond delay="4500"/>
                            </p:stCondLst>
                            <p:childTnLst>
                              <p:par>
                                <p:cTn id="35" presetID="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50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p:bldP spid="6" grpId="0" animBg="1"/>
      <p:bldP spid="7" grpId="0" animBg="1"/>
      <p:bldP spid="8" grpId="0"/>
      <p:bldP spid="10" grpId="0" animBg="1"/>
      <p:bldP spid="11"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145.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2187</Words>
  <Application>Microsoft Office PowerPoint</Application>
  <PresentationFormat>宽屏</PresentationFormat>
  <Paragraphs>112</Paragraphs>
  <Slides>24</Slides>
  <Notes>24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UKIJ Qolyazma</vt:lpstr>
      <vt:lpstr>等线</vt:lpstr>
      <vt:lpstr>宋体</vt:lpstr>
      <vt:lpstr>微软雅黑</vt:lpstr>
      <vt:lpstr>Arial</vt:lpstr>
      <vt:lpstr>Calibri</vt:lpstr>
      <vt:lpstr>Calibri Light</vt:lpstr>
      <vt:lpstr>Segoe UI Emoji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2017-10-09T15:44:29Z</dcterms:created>
  <dcterms:modified xsi:type="dcterms:W3CDTF">2018-04-10T03:51:15Z</dcterms:modified>
</cp:coreProperties>
</file>