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836" r:id="rId2"/>
    <p:sldId id="1126" r:id="rId3"/>
    <p:sldId id="1128" r:id="rId4"/>
    <p:sldId id="1170" r:id="rId5"/>
    <p:sldId id="1175" r:id="rId6"/>
    <p:sldId id="1159" r:id="rId7"/>
    <p:sldId id="1162" r:id="rId8"/>
    <p:sldId id="1161" r:id="rId9"/>
    <p:sldId id="1151" r:id="rId10"/>
    <p:sldId id="1147" r:id="rId11"/>
    <p:sldId id="1160" r:id="rId12"/>
    <p:sldId id="1163" r:id="rId13"/>
    <p:sldId id="1167" r:id="rId14"/>
    <p:sldId id="1152" r:id="rId15"/>
    <p:sldId id="1156" r:id="rId16"/>
    <p:sldId id="1169" r:id="rId17"/>
    <p:sldId id="1171" r:id="rId18"/>
    <p:sldId id="1173" r:id="rId19"/>
    <p:sldId id="1174" r:id="rId20"/>
    <p:sldId id="1153" r:id="rId21"/>
    <p:sldId id="1158" r:id="rId22"/>
    <p:sldId id="1172" r:id="rId23"/>
    <p:sldId id="1166" r:id="rId24"/>
    <p:sldId id="1157" r:id="rId25"/>
    <p:sldId id="1150" r:id="rId26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4" autoAdjust="0"/>
    <p:restoredTop sz="93354" autoAdjust="0"/>
  </p:normalViewPr>
  <p:slideViewPr>
    <p:cSldViewPr>
      <p:cViewPr varScale="1">
        <p:scale>
          <a:sx n="114" d="100"/>
          <a:sy n="114" d="100"/>
        </p:scale>
        <p:origin x="324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2018/7/24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510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53645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4055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3204318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2012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3724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3438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5402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9759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623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fld id="{F68EE8EE-DEE7-4086-8EB0-DCF702B9A8C8}" type="slidenum">
              <a:rPr lang="zh-CN" altLang="en-US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t>2</a:t>
            </a:fld>
            <a:endParaRPr lang="en-US" altLang="zh-CN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2012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1853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6843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2723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8900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201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150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56558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286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691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16295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201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2018/7/24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615670" y="243648"/>
            <a:ext cx="1796090" cy="3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点击添加文字</a:t>
            </a:r>
          </a:p>
        </p:txBody>
      </p:sp>
      <p:sp>
        <p:nvSpPr>
          <p:cNvPr id="6" name="燕尾形 5"/>
          <p:cNvSpPr/>
          <p:nvPr userDrawn="1"/>
        </p:nvSpPr>
        <p:spPr>
          <a:xfrm>
            <a:off x="243136" y="267494"/>
            <a:ext cx="216024" cy="288032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燕尾形 6"/>
          <p:cNvSpPr/>
          <p:nvPr userDrawn="1"/>
        </p:nvSpPr>
        <p:spPr>
          <a:xfrm>
            <a:off x="395536" y="267494"/>
            <a:ext cx="216024" cy="288032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2018/7/24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39588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工作回顾</a:t>
            </a: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899592" y="432889"/>
            <a:ext cx="892058" cy="25895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Work review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" name="Picture 3" descr="C:\Users\Administrator\Desktop\微立体创业计划\005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3478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Administrator\Desktop\微立体创业计划\00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03" y="132850"/>
            <a:ext cx="609601" cy="60960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  <a:pPr/>
              <a:t>2018/7/24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599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grpSp>
        <p:nvGrpSpPr>
          <p:cNvPr id="2" name="组合 3"/>
          <p:cNvGrpSpPr/>
          <p:nvPr userDrawn="1"/>
        </p:nvGrpSpPr>
        <p:grpSpPr bwMode="auto">
          <a:xfrm flipH="1">
            <a:off x="-1" y="248018"/>
            <a:ext cx="1797166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6" name="文本框 12"/>
          <p:cNvSpPr txBox="1">
            <a:spLocks noChangeArrowheads="1"/>
          </p:cNvSpPr>
          <p:nvPr userDrawn="1"/>
        </p:nvSpPr>
        <p:spPr bwMode="auto">
          <a:xfrm>
            <a:off x="-1" y="370296"/>
            <a:ext cx="1796090" cy="61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0" r:id="rId2"/>
    <p:sldLayoutId id="2147483665" r:id="rId3"/>
    <p:sldLayoutId id="2147483668" r:id="rId4"/>
    <p:sldLayoutId id="2147483674" r:id="rId5"/>
  </p:sldLayoutIdLst>
  <p:transition/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audio" Target="file:///E:\&#21315;&#22270;&#32593;\&#12304;&#38899;&#20048;&#32032;&#26448;&#24211;&#12305;\&#23567;&#26354;%20passacaglia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</p:spPr>
      </p:pic>
      <p:pic>
        <p:nvPicPr>
          <p:cNvPr id="7" name="小曲 passacagli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-304800" y="0"/>
            <a:ext cx="304800" cy="304800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11560" y="2188062"/>
            <a:ext cx="45720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b="1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</a:t>
            </a:r>
            <a:r>
              <a:rPr lang="en-US" altLang="zh-CN" sz="4000" b="1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4000" b="1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模版</a:t>
            </a:r>
            <a:endParaRPr lang="zh-CN" altLang="en-US" cap="all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11560" y="2824648"/>
            <a:ext cx="55446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ANNUAL REPORT POWERPOINT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11560" y="3467204"/>
            <a:ext cx="3384376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汇报人：布加迪       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博龙图</a:t>
            </a: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611560" y="1260217"/>
            <a:ext cx="248376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cap="all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2020</a:t>
            </a:r>
            <a:endParaRPr lang="zh-CN" altLang="en-US" sz="6600" cap="all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5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5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5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100"/>
                            </p:stCondLst>
                            <p:childTnLst>
                              <p:par>
                                <p:cTn id="4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6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20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6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9" grpId="0"/>
      <p:bldP spid="9" grpId="1"/>
      <p:bldP spid="10" grpId="0"/>
      <p:bldP spid="10" grpId="1"/>
      <p:bldP spid="11" grpId="0"/>
      <p:bldP spid="11" grpId="1"/>
      <p:bldP spid="13" grpId="0"/>
      <p:bldP spid="1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1003101" y="2110874"/>
            <a:ext cx="1214804" cy="1214869"/>
            <a:chOff x="2488916" y="3076243"/>
            <a:chExt cx="1619916" cy="1619915"/>
          </a:xfrm>
        </p:grpSpPr>
        <p:sp>
          <p:nvSpPr>
            <p:cNvPr id="4" name="Rectangle 3"/>
            <p:cNvSpPr/>
            <p:nvPr/>
          </p:nvSpPr>
          <p:spPr>
            <a:xfrm>
              <a:off x="2488917" y="3076243"/>
              <a:ext cx="1619915" cy="1619915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2488916" y="4220308"/>
              <a:ext cx="1619915" cy="47584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1"/>
          <p:cNvGrpSpPr/>
          <p:nvPr/>
        </p:nvGrpSpPr>
        <p:grpSpPr>
          <a:xfrm>
            <a:off x="2977433" y="2109115"/>
            <a:ext cx="1214804" cy="1214869"/>
            <a:chOff x="2488916" y="3076243"/>
            <a:chExt cx="1619916" cy="1619915"/>
          </a:xfrm>
        </p:grpSpPr>
        <p:sp>
          <p:nvSpPr>
            <p:cNvPr id="14" name="Rectangle 13"/>
            <p:cNvSpPr/>
            <p:nvPr/>
          </p:nvSpPr>
          <p:spPr>
            <a:xfrm>
              <a:off x="2488917" y="3076243"/>
              <a:ext cx="1619915" cy="1619915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88916" y="4220308"/>
              <a:ext cx="1619915" cy="47584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6"/>
          <p:cNvGrpSpPr/>
          <p:nvPr/>
        </p:nvGrpSpPr>
        <p:grpSpPr>
          <a:xfrm>
            <a:off x="4951765" y="2115240"/>
            <a:ext cx="1214804" cy="1214869"/>
            <a:chOff x="2488916" y="3076243"/>
            <a:chExt cx="1619916" cy="1619915"/>
          </a:xfrm>
        </p:grpSpPr>
        <p:sp>
          <p:nvSpPr>
            <p:cNvPr id="19" name="Rectangle 18"/>
            <p:cNvSpPr/>
            <p:nvPr/>
          </p:nvSpPr>
          <p:spPr>
            <a:xfrm>
              <a:off x="2488917" y="3076243"/>
              <a:ext cx="1619915" cy="1619915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488916" y="4220308"/>
              <a:ext cx="1619915" cy="47584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1"/>
          <p:cNvGrpSpPr/>
          <p:nvPr/>
        </p:nvGrpSpPr>
        <p:grpSpPr>
          <a:xfrm>
            <a:off x="6926096" y="2109114"/>
            <a:ext cx="1214804" cy="1214869"/>
            <a:chOff x="2488916" y="3076243"/>
            <a:chExt cx="1619916" cy="1619915"/>
          </a:xfrm>
        </p:grpSpPr>
        <p:sp>
          <p:nvSpPr>
            <p:cNvPr id="24" name="Rectangle 23"/>
            <p:cNvSpPr/>
            <p:nvPr/>
          </p:nvSpPr>
          <p:spPr>
            <a:xfrm>
              <a:off x="2488917" y="3076243"/>
              <a:ext cx="1619915" cy="1619915"/>
            </a:xfrm>
            <a:prstGeom prst="rect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488916" y="4220308"/>
              <a:ext cx="1619915" cy="47584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23"/>
          <p:cNvSpPr/>
          <p:nvPr/>
        </p:nvSpPr>
        <p:spPr>
          <a:xfrm>
            <a:off x="826414" y="3629989"/>
            <a:ext cx="1578755" cy="481155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2728595" y="1646971"/>
            <a:ext cx="1578755" cy="481155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Rectangle 25"/>
          <p:cNvSpPr/>
          <p:nvPr/>
        </p:nvSpPr>
        <p:spPr>
          <a:xfrm>
            <a:off x="4725617" y="3629989"/>
            <a:ext cx="1578755" cy="481155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Rectangle 26"/>
          <p:cNvSpPr/>
          <p:nvPr/>
        </p:nvSpPr>
        <p:spPr>
          <a:xfrm>
            <a:off x="6722639" y="1646971"/>
            <a:ext cx="1578755" cy="481155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5" name="TextBox 27"/>
          <p:cNvSpPr txBox="1"/>
          <p:nvPr/>
        </p:nvSpPr>
        <p:spPr>
          <a:xfrm>
            <a:off x="833985" y="3482926"/>
            <a:ext cx="1025010" cy="218876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GB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2736166" y="1499907"/>
            <a:ext cx="1025010" cy="218876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GB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4733188" y="3482926"/>
            <a:ext cx="1025010" cy="218876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GB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6730210" y="1499907"/>
            <a:ext cx="1025010" cy="218876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GB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2613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135262" y="2725375"/>
            <a:ext cx="3009663" cy="1685857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"/>
          <p:cNvGrpSpPr/>
          <p:nvPr/>
        </p:nvGrpSpPr>
        <p:grpSpPr>
          <a:xfrm>
            <a:off x="5512469" y="2412246"/>
            <a:ext cx="2255249" cy="1316722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"/>
          <p:cNvGrpSpPr/>
          <p:nvPr/>
        </p:nvGrpSpPr>
        <p:grpSpPr>
          <a:xfrm>
            <a:off x="5821909" y="2083591"/>
            <a:ext cx="1636372" cy="993394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1"/>
          <p:cNvGrpSpPr/>
          <p:nvPr/>
        </p:nvGrpSpPr>
        <p:grpSpPr>
          <a:xfrm>
            <a:off x="6148101" y="1816938"/>
            <a:ext cx="983982" cy="616065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 flipH="1">
            <a:off x="1027191" y="1677065"/>
            <a:ext cx="5191905" cy="353537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127816" y="1894322"/>
            <a:ext cx="2863415" cy="287256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27816" y="1690266"/>
            <a:ext cx="1123539" cy="2503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91731" y="2575766"/>
            <a:ext cx="2863415" cy="287256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91732" y="2411498"/>
            <a:ext cx="1123539" cy="2503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Group 21"/>
          <p:cNvGrpSpPr/>
          <p:nvPr/>
        </p:nvGrpSpPr>
        <p:grpSpPr>
          <a:xfrm flipH="1">
            <a:off x="1331612" y="2379979"/>
            <a:ext cx="4537876" cy="208552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1649787" y="3225974"/>
            <a:ext cx="2863415" cy="287256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49787" y="3021921"/>
            <a:ext cx="1123539" cy="2503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15820" y="3907419"/>
            <a:ext cx="2863415" cy="287256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15820" y="3743151"/>
            <a:ext cx="1123539" cy="2503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1601999" y="3014117"/>
            <a:ext cx="426748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9"/>
          <p:cNvGrpSpPr/>
          <p:nvPr/>
        </p:nvGrpSpPr>
        <p:grpSpPr>
          <a:xfrm flipH="1">
            <a:off x="1953285" y="3290943"/>
            <a:ext cx="3523970" cy="431180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9793852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/>
          <p:nvPr/>
        </p:nvSpPr>
        <p:spPr>
          <a:xfrm>
            <a:off x="1990672" y="1047478"/>
            <a:ext cx="4163193" cy="2602137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2519398" y="2843472"/>
            <a:ext cx="108243" cy="1082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474851" y="2136212"/>
            <a:ext cx="195670" cy="19568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623892" y="1705818"/>
            <a:ext cx="270608" cy="2706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60423" y="1177545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69165" y="1607939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74746" y="2249436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411638" y="1485820"/>
            <a:ext cx="164964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11638" y="1234531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18211" y="3725267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92160" y="4002251"/>
            <a:ext cx="1649649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24"/>
          <p:cNvGrpSpPr/>
          <p:nvPr/>
        </p:nvGrpSpPr>
        <p:grpSpPr>
          <a:xfrm>
            <a:off x="4438377" y="3058723"/>
            <a:ext cx="1473062" cy="559677"/>
            <a:chOff x="8508023" y="2061982"/>
            <a:chExt cx="1964297" cy="746277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2"/>
              <a:ext cx="1197040" cy="24623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6"/>
              <a:ext cx="1964297" cy="44322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7"/>
          <p:cNvGrpSpPr/>
          <p:nvPr/>
        </p:nvGrpSpPr>
        <p:grpSpPr>
          <a:xfrm>
            <a:off x="4434839" y="3913462"/>
            <a:ext cx="1499890" cy="559677"/>
            <a:chOff x="8508023" y="2061982"/>
            <a:chExt cx="2000073" cy="746277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2"/>
              <a:ext cx="1197041" cy="24623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6"/>
              <a:ext cx="2000073" cy="44322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0"/>
          <p:cNvGrpSpPr/>
          <p:nvPr/>
        </p:nvGrpSpPr>
        <p:grpSpPr>
          <a:xfrm>
            <a:off x="6662052" y="3058723"/>
            <a:ext cx="1466150" cy="559677"/>
            <a:chOff x="8508022" y="2061982"/>
            <a:chExt cx="1955081" cy="746277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2"/>
              <a:ext cx="1197041" cy="24623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6"/>
              <a:ext cx="1955081" cy="44322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3"/>
          <p:cNvGrpSpPr/>
          <p:nvPr/>
        </p:nvGrpSpPr>
        <p:grpSpPr>
          <a:xfrm>
            <a:off x="6631485" y="3913462"/>
            <a:ext cx="1496716" cy="559677"/>
            <a:chOff x="8467262" y="2061982"/>
            <a:chExt cx="1995841" cy="746277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2"/>
              <a:ext cx="1197041" cy="24623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6"/>
              <a:ext cx="1955081" cy="44322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4"/>
          <p:cNvGrpSpPr/>
          <p:nvPr/>
        </p:nvGrpSpPr>
        <p:grpSpPr>
          <a:xfrm>
            <a:off x="3982857" y="3992304"/>
            <a:ext cx="416472" cy="416495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171411" hangingPunct="0">
                  <a:lnSpc>
                    <a:spcPct val="120000"/>
                  </a:lnSpc>
                </a:pPr>
                <a:endParaRPr lang="en-US" sz="600" dirty="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171411" hangingPunct="0">
                  <a:lnSpc>
                    <a:spcPct val="120000"/>
                  </a:lnSpc>
                </a:pPr>
                <a:endParaRPr lang="en-US" sz="600" dirty="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171411" hangingPunct="0">
                  <a:lnSpc>
                    <a:spcPct val="120000"/>
                  </a:lnSpc>
                </a:pPr>
                <a:endParaRPr lang="en-US" sz="600" dirty="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2" name="Group 9"/>
          <p:cNvGrpSpPr/>
          <p:nvPr/>
        </p:nvGrpSpPr>
        <p:grpSpPr>
          <a:xfrm>
            <a:off x="6220819" y="3992304"/>
            <a:ext cx="416472" cy="416495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171411" hangingPunct="0">
                  <a:lnSpc>
                    <a:spcPct val="120000"/>
                  </a:lnSpc>
                </a:pPr>
                <a:endParaRPr lang="en-US" sz="600" dirty="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171411" hangingPunct="0">
                  <a:lnSpc>
                    <a:spcPct val="120000"/>
                  </a:lnSpc>
                </a:pPr>
                <a:endParaRPr lang="en-US" sz="600" dirty="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171411" hangingPunct="0">
                  <a:lnSpc>
                    <a:spcPct val="120000"/>
                  </a:lnSpc>
                </a:pPr>
                <a:endParaRPr lang="en-US" sz="600" dirty="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171411" hangingPunct="0">
                  <a:lnSpc>
                    <a:spcPct val="120000"/>
                  </a:lnSpc>
                </a:pPr>
                <a:endParaRPr lang="en-US" sz="600" dirty="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7" name="Group 7"/>
          <p:cNvGrpSpPr/>
          <p:nvPr/>
        </p:nvGrpSpPr>
        <p:grpSpPr>
          <a:xfrm>
            <a:off x="6220819" y="3133973"/>
            <a:ext cx="416472" cy="416495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8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171411" hangingPunct="0">
                  <a:lnSpc>
                    <a:spcPct val="120000"/>
                  </a:lnSpc>
                </a:pPr>
                <a:endParaRPr lang="en-US" sz="600" dirty="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171411" hangingPunct="0">
                  <a:lnSpc>
                    <a:spcPct val="120000"/>
                  </a:lnSpc>
                </a:pPr>
                <a:endParaRPr lang="en-US" sz="600" dirty="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9" name="Group 3"/>
          <p:cNvGrpSpPr/>
          <p:nvPr/>
        </p:nvGrpSpPr>
        <p:grpSpPr>
          <a:xfrm>
            <a:off x="3982857" y="3133975"/>
            <a:ext cx="416472" cy="416495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171411" hangingPunct="0"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786541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1418386" y="1358541"/>
            <a:ext cx="1585717" cy="2195187"/>
            <a:chOff x="580606" y="1131575"/>
            <a:chExt cx="2339350" cy="3238299"/>
          </a:xfrm>
          <a:solidFill>
            <a:schemeClr val="accent1"/>
          </a:solidFill>
        </p:grpSpPr>
        <p:sp>
          <p:nvSpPr>
            <p:cNvPr id="10" name="Freeform 90"/>
            <p:cNvSpPr>
              <a:spLocks noEditPoints="1"/>
            </p:cNvSpPr>
            <p:nvPr/>
          </p:nvSpPr>
          <p:spPr bwMode="auto">
            <a:xfrm flipH="1">
              <a:off x="639484" y="1131575"/>
              <a:ext cx="2280472" cy="3099394"/>
            </a:xfrm>
            <a:custGeom>
              <a:avLst/>
              <a:gdLst/>
              <a:ahLst/>
              <a:cxnLst>
                <a:cxn ang="0">
                  <a:pos x="130" y="294"/>
                </a:cxn>
                <a:cxn ang="0">
                  <a:pos x="109" y="255"/>
                </a:cxn>
                <a:cxn ang="0">
                  <a:pos x="37" y="183"/>
                </a:cxn>
                <a:cxn ang="0">
                  <a:pos x="1" y="138"/>
                </a:cxn>
                <a:cxn ang="0">
                  <a:pos x="14" y="128"/>
                </a:cxn>
                <a:cxn ang="0">
                  <a:pos x="38" y="134"/>
                </a:cxn>
                <a:cxn ang="0">
                  <a:pos x="60" y="153"/>
                </a:cxn>
                <a:cxn ang="0">
                  <a:pos x="79" y="174"/>
                </a:cxn>
                <a:cxn ang="0">
                  <a:pos x="118" y="164"/>
                </a:cxn>
                <a:cxn ang="0">
                  <a:pos x="66" y="114"/>
                </a:cxn>
                <a:cxn ang="0">
                  <a:pos x="47" y="107"/>
                </a:cxn>
                <a:cxn ang="0">
                  <a:pos x="10" y="92"/>
                </a:cxn>
                <a:cxn ang="0">
                  <a:pos x="10" y="86"/>
                </a:cxn>
                <a:cxn ang="0">
                  <a:pos x="10" y="85"/>
                </a:cxn>
                <a:cxn ang="0">
                  <a:pos x="10" y="81"/>
                </a:cxn>
                <a:cxn ang="0">
                  <a:pos x="18" y="80"/>
                </a:cxn>
                <a:cxn ang="0">
                  <a:pos x="34" y="81"/>
                </a:cxn>
                <a:cxn ang="0">
                  <a:pos x="79" y="87"/>
                </a:cxn>
                <a:cxn ang="0">
                  <a:pos x="92" y="90"/>
                </a:cxn>
                <a:cxn ang="0">
                  <a:pos x="77" y="81"/>
                </a:cxn>
                <a:cxn ang="0">
                  <a:pos x="61" y="68"/>
                </a:cxn>
                <a:cxn ang="0">
                  <a:pos x="50" y="65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27" y="28"/>
                </a:cxn>
                <a:cxn ang="0">
                  <a:pos x="83" y="49"/>
                </a:cxn>
                <a:cxn ang="0">
                  <a:pos x="109" y="63"/>
                </a:cxn>
                <a:cxn ang="0">
                  <a:pos x="109" y="63"/>
                </a:cxn>
                <a:cxn ang="0">
                  <a:pos x="98" y="48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79" y="3"/>
                </a:cxn>
                <a:cxn ang="0">
                  <a:pos x="80" y="2"/>
                </a:cxn>
                <a:cxn ang="0">
                  <a:pos x="83" y="1"/>
                </a:cxn>
                <a:cxn ang="0">
                  <a:pos x="144" y="53"/>
                </a:cxn>
                <a:cxn ang="0">
                  <a:pos x="149" y="59"/>
                </a:cxn>
                <a:cxn ang="0">
                  <a:pos x="147" y="56"/>
                </a:cxn>
                <a:cxn ang="0">
                  <a:pos x="139" y="24"/>
                </a:cxn>
                <a:cxn ang="0">
                  <a:pos x="151" y="17"/>
                </a:cxn>
                <a:cxn ang="0">
                  <a:pos x="154" y="18"/>
                </a:cxn>
                <a:cxn ang="0">
                  <a:pos x="160" y="29"/>
                </a:cxn>
                <a:cxn ang="0">
                  <a:pos x="163" y="37"/>
                </a:cxn>
                <a:cxn ang="0">
                  <a:pos x="187" y="76"/>
                </a:cxn>
                <a:cxn ang="0">
                  <a:pos x="197" y="108"/>
                </a:cxn>
                <a:cxn ang="0">
                  <a:pos x="220" y="299"/>
                </a:cxn>
                <a:cxn ang="0">
                  <a:pos x="132" y="299"/>
                </a:cxn>
              </a:cxnLst>
              <a:rect l="0" t="0" r="r" b="b"/>
              <a:pathLst>
                <a:path w="220" h="299">
                  <a:moveTo>
                    <a:pt x="132" y="299"/>
                  </a:moveTo>
                  <a:cubicBezTo>
                    <a:pt x="131" y="297"/>
                    <a:pt x="131" y="295"/>
                    <a:pt x="130" y="294"/>
                  </a:cubicBezTo>
                  <a:cubicBezTo>
                    <a:pt x="130" y="292"/>
                    <a:pt x="129" y="291"/>
                    <a:pt x="128" y="289"/>
                  </a:cubicBezTo>
                  <a:cubicBezTo>
                    <a:pt x="128" y="289"/>
                    <a:pt x="120" y="262"/>
                    <a:pt x="109" y="255"/>
                  </a:cubicBezTo>
                  <a:cubicBezTo>
                    <a:pt x="95" y="247"/>
                    <a:pt x="86" y="239"/>
                    <a:pt x="86" y="239"/>
                  </a:cubicBezTo>
                  <a:cubicBezTo>
                    <a:pt x="86" y="239"/>
                    <a:pt x="46" y="202"/>
                    <a:pt x="37" y="183"/>
                  </a:cubicBezTo>
                  <a:cubicBezTo>
                    <a:pt x="25" y="160"/>
                    <a:pt x="4" y="144"/>
                    <a:pt x="4" y="144"/>
                  </a:cubicBezTo>
                  <a:cubicBezTo>
                    <a:pt x="3" y="142"/>
                    <a:pt x="1" y="139"/>
                    <a:pt x="1" y="138"/>
                  </a:cubicBezTo>
                  <a:cubicBezTo>
                    <a:pt x="0" y="135"/>
                    <a:pt x="3" y="136"/>
                    <a:pt x="5" y="134"/>
                  </a:cubicBezTo>
                  <a:cubicBezTo>
                    <a:pt x="7" y="131"/>
                    <a:pt x="10" y="128"/>
                    <a:pt x="14" y="128"/>
                  </a:cubicBezTo>
                  <a:cubicBezTo>
                    <a:pt x="14" y="128"/>
                    <a:pt x="23" y="127"/>
                    <a:pt x="30" y="130"/>
                  </a:cubicBezTo>
                  <a:cubicBezTo>
                    <a:pt x="33" y="132"/>
                    <a:pt x="35" y="133"/>
                    <a:pt x="38" y="134"/>
                  </a:cubicBezTo>
                  <a:cubicBezTo>
                    <a:pt x="38" y="134"/>
                    <a:pt x="49" y="140"/>
                    <a:pt x="56" y="149"/>
                  </a:cubicBezTo>
                  <a:cubicBezTo>
                    <a:pt x="57" y="150"/>
                    <a:pt x="58" y="152"/>
                    <a:pt x="60" y="153"/>
                  </a:cubicBezTo>
                  <a:cubicBezTo>
                    <a:pt x="60" y="154"/>
                    <a:pt x="60" y="154"/>
                    <a:pt x="61" y="155"/>
                  </a:cubicBezTo>
                  <a:cubicBezTo>
                    <a:pt x="63" y="158"/>
                    <a:pt x="78" y="174"/>
                    <a:pt x="79" y="174"/>
                  </a:cubicBezTo>
                  <a:cubicBezTo>
                    <a:pt x="80" y="176"/>
                    <a:pt x="87" y="182"/>
                    <a:pt x="94" y="182"/>
                  </a:cubicBezTo>
                  <a:cubicBezTo>
                    <a:pt x="118" y="182"/>
                    <a:pt x="120" y="167"/>
                    <a:pt x="118" y="164"/>
                  </a:cubicBezTo>
                  <a:cubicBezTo>
                    <a:pt x="118" y="163"/>
                    <a:pt x="113" y="149"/>
                    <a:pt x="105" y="142"/>
                  </a:cubicBezTo>
                  <a:cubicBezTo>
                    <a:pt x="94" y="131"/>
                    <a:pt x="79" y="118"/>
                    <a:pt x="66" y="114"/>
                  </a:cubicBezTo>
                  <a:cubicBezTo>
                    <a:pt x="61" y="113"/>
                    <a:pt x="56" y="111"/>
                    <a:pt x="53" y="108"/>
                  </a:cubicBezTo>
                  <a:cubicBezTo>
                    <a:pt x="51" y="107"/>
                    <a:pt x="50" y="107"/>
                    <a:pt x="47" y="107"/>
                  </a:cubicBezTo>
                  <a:cubicBezTo>
                    <a:pt x="35" y="106"/>
                    <a:pt x="17" y="98"/>
                    <a:pt x="17" y="98"/>
                  </a:cubicBezTo>
                  <a:cubicBezTo>
                    <a:pt x="14" y="97"/>
                    <a:pt x="11" y="93"/>
                    <a:pt x="10" y="92"/>
                  </a:cubicBezTo>
                  <a:cubicBezTo>
                    <a:pt x="10" y="92"/>
                    <a:pt x="10" y="92"/>
                    <a:pt x="10" y="91"/>
                  </a:cubicBezTo>
                  <a:cubicBezTo>
                    <a:pt x="9" y="90"/>
                    <a:pt x="9" y="88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4"/>
                    <a:pt x="9" y="84"/>
                    <a:pt x="9" y="83"/>
                  </a:cubicBezTo>
                  <a:cubicBezTo>
                    <a:pt x="9" y="82"/>
                    <a:pt x="10" y="82"/>
                    <a:pt x="10" y="81"/>
                  </a:cubicBezTo>
                  <a:cubicBezTo>
                    <a:pt x="11" y="81"/>
                    <a:pt x="12" y="81"/>
                    <a:pt x="13" y="81"/>
                  </a:cubicBezTo>
                  <a:cubicBezTo>
                    <a:pt x="15" y="80"/>
                    <a:pt x="17" y="80"/>
                    <a:pt x="18" y="80"/>
                  </a:cubicBezTo>
                  <a:cubicBezTo>
                    <a:pt x="22" y="80"/>
                    <a:pt x="26" y="80"/>
                    <a:pt x="29" y="80"/>
                  </a:cubicBezTo>
                  <a:cubicBezTo>
                    <a:pt x="31" y="81"/>
                    <a:pt x="32" y="81"/>
                    <a:pt x="34" y="81"/>
                  </a:cubicBezTo>
                  <a:cubicBezTo>
                    <a:pt x="34" y="81"/>
                    <a:pt x="43" y="80"/>
                    <a:pt x="45" y="80"/>
                  </a:cubicBezTo>
                  <a:cubicBezTo>
                    <a:pt x="45" y="80"/>
                    <a:pt x="77" y="87"/>
                    <a:pt x="79" y="87"/>
                  </a:cubicBezTo>
                  <a:cubicBezTo>
                    <a:pt x="80" y="87"/>
                    <a:pt x="85" y="89"/>
                    <a:pt x="85" y="89"/>
                  </a:cubicBezTo>
                  <a:cubicBezTo>
                    <a:pt x="86" y="89"/>
                    <a:pt x="89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79" y="82"/>
                    <a:pt x="77" y="81"/>
                  </a:cubicBezTo>
                  <a:cubicBezTo>
                    <a:pt x="76" y="80"/>
                    <a:pt x="75" y="80"/>
                    <a:pt x="74" y="79"/>
                  </a:cubicBezTo>
                  <a:cubicBezTo>
                    <a:pt x="72" y="78"/>
                    <a:pt x="62" y="69"/>
                    <a:pt x="61" y="68"/>
                  </a:cubicBezTo>
                  <a:cubicBezTo>
                    <a:pt x="59" y="68"/>
                    <a:pt x="57" y="67"/>
                    <a:pt x="55" y="66"/>
                  </a:cubicBezTo>
                  <a:cubicBezTo>
                    <a:pt x="54" y="66"/>
                    <a:pt x="51" y="65"/>
                    <a:pt x="50" y="65"/>
                  </a:cubicBezTo>
                  <a:cubicBezTo>
                    <a:pt x="50" y="65"/>
                    <a:pt x="43" y="62"/>
                    <a:pt x="43" y="62"/>
                  </a:cubicBezTo>
                  <a:cubicBezTo>
                    <a:pt x="23" y="54"/>
                    <a:pt x="23" y="37"/>
                    <a:pt x="24" y="34"/>
                  </a:cubicBezTo>
                  <a:cubicBezTo>
                    <a:pt x="24" y="33"/>
                    <a:pt x="24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55" y="37"/>
                    <a:pt x="56" y="3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2" y="53"/>
                    <a:pt x="102" y="59"/>
                    <a:pt x="103" y="59"/>
                  </a:cubicBezTo>
                  <a:cubicBezTo>
                    <a:pt x="105" y="61"/>
                    <a:pt x="107" y="62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6" y="54"/>
                    <a:pt x="9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8"/>
                    <a:pt x="80" y="34"/>
                    <a:pt x="80" y="34"/>
                  </a:cubicBezTo>
                  <a:cubicBezTo>
                    <a:pt x="74" y="28"/>
                    <a:pt x="71" y="22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9" y="15"/>
                    <a:pt x="69" y="10"/>
                    <a:pt x="72" y="6"/>
                  </a:cubicBezTo>
                  <a:cubicBezTo>
                    <a:pt x="72" y="6"/>
                    <a:pt x="75" y="2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3" y="1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7" y="46"/>
                    <a:pt x="141" y="49"/>
                    <a:pt x="144" y="53"/>
                  </a:cubicBezTo>
                  <a:cubicBezTo>
                    <a:pt x="145" y="55"/>
                    <a:pt x="146" y="56"/>
                    <a:pt x="148" y="57"/>
                  </a:cubicBezTo>
                  <a:cubicBezTo>
                    <a:pt x="148" y="58"/>
                    <a:pt x="149" y="58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8"/>
                    <a:pt x="148" y="57"/>
                    <a:pt x="147" y="56"/>
                  </a:cubicBezTo>
                  <a:cubicBezTo>
                    <a:pt x="146" y="54"/>
                    <a:pt x="145" y="53"/>
                    <a:pt x="144" y="51"/>
                  </a:cubicBezTo>
                  <a:cubicBezTo>
                    <a:pt x="138" y="39"/>
                    <a:pt x="137" y="28"/>
                    <a:pt x="139" y="24"/>
                  </a:cubicBezTo>
                  <a:cubicBezTo>
                    <a:pt x="141" y="22"/>
                    <a:pt x="143" y="19"/>
                    <a:pt x="148" y="17"/>
                  </a:cubicBezTo>
                  <a:cubicBezTo>
                    <a:pt x="149" y="17"/>
                    <a:pt x="150" y="17"/>
                    <a:pt x="151" y="17"/>
                  </a:cubicBezTo>
                  <a:cubicBezTo>
                    <a:pt x="151" y="16"/>
                    <a:pt x="152" y="16"/>
                    <a:pt x="152" y="16"/>
                  </a:cubicBezTo>
                  <a:cubicBezTo>
                    <a:pt x="153" y="16"/>
                    <a:pt x="153" y="17"/>
                    <a:pt x="154" y="18"/>
                  </a:cubicBezTo>
                  <a:cubicBezTo>
                    <a:pt x="155" y="20"/>
                    <a:pt x="156" y="22"/>
                    <a:pt x="157" y="24"/>
                  </a:cubicBezTo>
                  <a:cubicBezTo>
                    <a:pt x="158" y="26"/>
                    <a:pt x="159" y="28"/>
                    <a:pt x="160" y="29"/>
                  </a:cubicBezTo>
                  <a:cubicBezTo>
                    <a:pt x="160" y="30"/>
                    <a:pt x="160" y="31"/>
                    <a:pt x="161" y="32"/>
                  </a:cubicBezTo>
                  <a:cubicBezTo>
                    <a:pt x="161" y="34"/>
                    <a:pt x="162" y="36"/>
                    <a:pt x="163" y="37"/>
                  </a:cubicBezTo>
                  <a:cubicBezTo>
                    <a:pt x="163" y="37"/>
                    <a:pt x="176" y="54"/>
                    <a:pt x="182" y="66"/>
                  </a:cubicBezTo>
                  <a:cubicBezTo>
                    <a:pt x="183" y="68"/>
                    <a:pt x="186" y="75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96" y="93"/>
                    <a:pt x="197" y="107"/>
                    <a:pt x="197" y="108"/>
                  </a:cubicBezTo>
                  <a:cubicBezTo>
                    <a:pt x="197" y="108"/>
                    <a:pt x="205" y="226"/>
                    <a:pt x="210" y="254"/>
                  </a:cubicBezTo>
                  <a:cubicBezTo>
                    <a:pt x="215" y="282"/>
                    <a:pt x="220" y="297"/>
                    <a:pt x="220" y="299"/>
                  </a:cubicBezTo>
                  <a:cubicBezTo>
                    <a:pt x="132" y="299"/>
                    <a:pt x="132" y="299"/>
                    <a:pt x="132" y="299"/>
                  </a:cubicBezTo>
                  <a:close/>
                  <a:moveTo>
                    <a:pt x="132" y="299"/>
                  </a:moveTo>
                  <a:cubicBezTo>
                    <a:pt x="132" y="299"/>
                    <a:pt x="132" y="299"/>
                    <a:pt x="132" y="2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0606" y="4081839"/>
              <a:ext cx="1152140" cy="28803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3"/>
          <p:cNvGrpSpPr/>
          <p:nvPr/>
        </p:nvGrpSpPr>
        <p:grpSpPr>
          <a:xfrm rot="1521600">
            <a:off x="2695852" y="2070365"/>
            <a:ext cx="211222" cy="211234"/>
            <a:chOff x="3765502" y="2110894"/>
            <a:chExt cx="403249" cy="403249"/>
          </a:xfrm>
        </p:grpSpPr>
        <p:sp>
          <p:nvSpPr>
            <p:cNvPr id="12" name="Oval 11"/>
            <p:cNvSpPr/>
            <p:nvPr/>
          </p:nvSpPr>
          <p:spPr>
            <a:xfrm>
              <a:off x="3765502" y="2110894"/>
              <a:ext cx="403249" cy="4032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938323" y="2110894"/>
              <a:ext cx="57607" cy="40324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19"/>
          <p:cNvGrpSpPr/>
          <p:nvPr/>
        </p:nvGrpSpPr>
        <p:grpSpPr>
          <a:xfrm rot="10800000">
            <a:off x="4655854" y="3004118"/>
            <a:ext cx="110582" cy="433405"/>
            <a:chOff x="4514393" y="1036303"/>
            <a:chExt cx="115214" cy="14873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3"/>
          <p:cNvGrpSpPr/>
          <p:nvPr/>
        </p:nvGrpSpPr>
        <p:grpSpPr>
          <a:xfrm rot="10800000">
            <a:off x="4655854" y="2388000"/>
            <a:ext cx="110582" cy="433405"/>
            <a:chOff x="4514393" y="1036303"/>
            <a:chExt cx="115214" cy="148736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27"/>
          <p:cNvGrpSpPr/>
          <p:nvPr/>
        </p:nvGrpSpPr>
        <p:grpSpPr>
          <a:xfrm rot="10800000">
            <a:off x="4655854" y="1709153"/>
            <a:ext cx="110582" cy="433405"/>
            <a:chOff x="4514393" y="1036303"/>
            <a:chExt cx="115214" cy="1487365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3133287" y="1917233"/>
            <a:ext cx="1522578" cy="0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>
            <a:off x="3133086" y="2116371"/>
            <a:ext cx="1522784" cy="489027"/>
          </a:xfrm>
          <a:prstGeom prst="bentConnector3">
            <a:avLst>
              <a:gd name="adj1" fmla="val 79927"/>
            </a:avLst>
          </a:prstGeom>
          <a:ln w="19050" cmpd="sng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>
            <a:off x="3133287" y="2332376"/>
            <a:ext cx="1522578" cy="895418"/>
          </a:xfrm>
          <a:prstGeom prst="bentConnector3">
            <a:avLst>
              <a:gd name="adj1" fmla="val 65448"/>
            </a:avLst>
          </a:prstGeom>
          <a:ln w="19050" cmpd="sng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179"/>
          <p:cNvGrpSpPr/>
          <p:nvPr/>
        </p:nvGrpSpPr>
        <p:grpSpPr>
          <a:xfrm>
            <a:off x="4879460" y="1714041"/>
            <a:ext cx="154415" cy="395218"/>
            <a:chOff x="5054600" y="1652588"/>
            <a:chExt cx="187325" cy="479424"/>
          </a:xfrm>
          <a:solidFill>
            <a:schemeClr val="accent1"/>
          </a:solidFill>
        </p:grpSpPr>
        <p:sp>
          <p:nvSpPr>
            <p:cNvPr id="49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59"/>
          <p:cNvGrpSpPr/>
          <p:nvPr/>
        </p:nvGrpSpPr>
        <p:grpSpPr>
          <a:xfrm>
            <a:off x="4856877" y="2368079"/>
            <a:ext cx="199612" cy="428559"/>
            <a:chOff x="6913466" y="1930294"/>
            <a:chExt cx="328336" cy="704884"/>
          </a:xfrm>
          <a:solidFill>
            <a:schemeClr val="accent2"/>
          </a:solidFill>
        </p:grpSpPr>
        <p:sp>
          <p:nvSpPr>
            <p:cNvPr id="56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99"/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79"/>
          <p:cNvGrpSpPr/>
          <p:nvPr/>
        </p:nvGrpSpPr>
        <p:grpSpPr>
          <a:xfrm>
            <a:off x="4903329" y="3100219"/>
            <a:ext cx="106665" cy="273006"/>
            <a:chOff x="5054600" y="1652588"/>
            <a:chExt cx="187325" cy="479424"/>
          </a:xfrm>
          <a:solidFill>
            <a:schemeClr val="accent3"/>
          </a:solidFill>
        </p:grpSpPr>
        <p:sp>
          <p:nvSpPr>
            <p:cNvPr id="61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5981623" y="3083664"/>
            <a:ext cx="2043099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981623" y="1731634"/>
            <a:ext cx="2043099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981624" y="2407649"/>
            <a:ext cx="2043100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2" name="Text Placeholder 3"/>
          <p:cNvSpPr txBox="1">
            <a:spLocks/>
          </p:cNvSpPr>
          <p:nvPr/>
        </p:nvSpPr>
        <p:spPr>
          <a:xfrm>
            <a:off x="5104122" y="1663914"/>
            <a:ext cx="668453" cy="48013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3" name="Text Placeholder 3"/>
          <p:cNvSpPr txBox="1">
            <a:spLocks/>
          </p:cNvSpPr>
          <p:nvPr/>
        </p:nvSpPr>
        <p:spPr>
          <a:xfrm>
            <a:off x="5122635" y="2325590"/>
            <a:ext cx="668453" cy="48013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5078535" y="2988045"/>
            <a:ext cx="668453" cy="48013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112" name="Text Placeholder 3"/>
          <p:cNvSpPr txBox="1">
            <a:spLocks/>
          </p:cNvSpPr>
          <p:nvPr/>
        </p:nvSpPr>
        <p:spPr>
          <a:xfrm>
            <a:off x="2084663" y="3846150"/>
            <a:ext cx="1256754" cy="25853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 Placeholder 3"/>
          <p:cNvSpPr txBox="1">
            <a:spLocks/>
          </p:cNvSpPr>
          <p:nvPr/>
        </p:nvSpPr>
        <p:spPr>
          <a:xfrm>
            <a:off x="2084678" y="4049804"/>
            <a:ext cx="1438955" cy="4431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1682927" y="4098276"/>
            <a:ext cx="327013" cy="3539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05561">
              <a:spcBef>
                <a:spcPct val="20000"/>
              </a:spcBef>
              <a:defRPr/>
            </a:pPr>
            <a:r>
              <a:rPr lang="en-US" sz="23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15" name="Text Placeholder 3"/>
          <p:cNvSpPr txBox="1">
            <a:spLocks/>
          </p:cNvSpPr>
          <p:nvPr/>
        </p:nvSpPr>
        <p:spPr>
          <a:xfrm>
            <a:off x="4151644" y="3846150"/>
            <a:ext cx="1256754" cy="25853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 Placeholder 3"/>
          <p:cNvSpPr txBox="1">
            <a:spLocks/>
          </p:cNvSpPr>
          <p:nvPr/>
        </p:nvSpPr>
        <p:spPr>
          <a:xfrm>
            <a:off x="4151652" y="4049804"/>
            <a:ext cx="1438955" cy="4431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3691820" y="4098276"/>
            <a:ext cx="327013" cy="3539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05561">
              <a:spcBef>
                <a:spcPct val="20000"/>
              </a:spcBef>
              <a:defRPr/>
            </a:pPr>
            <a:r>
              <a:rPr lang="en-US" sz="23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18" name="Text Placeholder 3"/>
          <p:cNvSpPr txBox="1">
            <a:spLocks/>
          </p:cNvSpPr>
          <p:nvPr/>
        </p:nvSpPr>
        <p:spPr>
          <a:xfrm>
            <a:off x="6207551" y="3846150"/>
            <a:ext cx="1256754" cy="258532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 Placeholder 3"/>
          <p:cNvSpPr txBox="1">
            <a:spLocks/>
          </p:cNvSpPr>
          <p:nvPr/>
        </p:nvSpPr>
        <p:spPr>
          <a:xfrm>
            <a:off x="6207558" y="4049804"/>
            <a:ext cx="1438955" cy="4431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0556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5755076" y="4098276"/>
            <a:ext cx="327013" cy="3539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05561">
              <a:spcBef>
                <a:spcPct val="20000"/>
              </a:spcBef>
              <a:defRPr/>
            </a:pPr>
            <a:r>
              <a:rPr lang="en-US" sz="23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106361191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  <p:bldP spid="70" grpId="0"/>
      <p:bldP spid="72" grpId="0"/>
      <p:bldP spid="73" grpId="0"/>
      <p:bldP spid="74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Administrator\Desktop\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</p:spPr>
      </p:pic>
      <p:sp>
        <p:nvSpPr>
          <p:cNvPr id="48" name="文本框 6"/>
          <p:cNvSpPr txBox="1"/>
          <p:nvPr/>
        </p:nvSpPr>
        <p:spPr>
          <a:xfrm>
            <a:off x="1047043" y="2132664"/>
            <a:ext cx="1322005" cy="1231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8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87232" y="2301780"/>
            <a:ext cx="3123376" cy="400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1"/>
            <a:r>
              <a:rPr lang="zh-CN" altLang="en-US" sz="2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2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411760" y="2760927"/>
            <a:ext cx="1759696" cy="2189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marL="121912" lvl="1" indent="-121912"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9181" y="2760927"/>
            <a:ext cx="1759696" cy="2189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marL="121912" lvl="1" indent="-121912"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2411760" y="3022674"/>
            <a:ext cx="1759696" cy="2189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marL="121912" lvl="1" indent="-121912"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3819181" y="3022674"/>
            <a:ext cx="1759696" cy="2189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marL="121912" lvl="1" indent="-121912"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898079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10" grpId="0"/>
      <p:bldP spid="11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31046" y="2138662"/>
            <a:ext cx="1502731" cy="2047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533903" y="2138662"/>
            <a:ext cx="1518807" cy="2047575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2670279" y="4186238"/>
            <a:ext cx="1854098" cy="95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6051469" y="2143126"/>
            <a:ext cx="1816000" cy="2043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2717904" y="2143126"/>
            <a:ext cx="1812823" cy="2043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241609" y="4186238"/>
            <a:ext cx="1501692" cy="95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4527554" y="4186238"/>
            <a:ext cx="1539790" cy="95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6060993" y="4186239"/>
            <a:ext cx="1816000" cy="857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1900" dirty="0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2867119" y="3271838"/>
            <a:ext cx="1547728" cy="508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2838546" y="3119438"/>
            <a:ext cx="1509630" cy="127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700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1900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6213385" y="3271838"/>
            <a:ext cx="1549315" cy="508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6186399" y="3119438"/>
            <a:ext cx="1509629" cy="127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700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1900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2838545" y="2870200"/>
            <a:ext cx="1221398" cy="203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6186399" y="2870200"/>
            <a:ext cx="1221398" cy="203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309378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46450" y="1319414"/>
            <a:ext cx="1508936" cy="1508938"/>
            <a:chOff x="1353987" y="1723663"/>
            <a:chExt cx="2559577" cy="2559579"/>
          </a:xfrm>
        </p:grpSpPr>
        <p:sp>
          <p:nvSpPr>
            <p:cNvPr id="3" name="空心弧 2"/>
            <p:cNvSpPr>
              <a:spLocks noChangeAspect="1"/>
            </p:cNvSpPr>
            <p:nvPr/>
          </p:nvSpPr>
          <p:spPr>
            <a:xfrm rot="2134792">
              <a:off x="1445190" y="1859200"/>
              <a:ext cx="2288503" cy="2288503"/>
            </a:xfrm>
            <a:prstGeom prst="blockArc">
              <a:avLst>
                <a:gd name="adj1" fmla="val 14033861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43540" tIns="21770" rIns="43540" bIns="2177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" name="空心弧 3"/>
            <p:cNvSpPr>
              <a:spLocks noChangeAspect="1"/>
            </p:cNvSpPr>
            <p:nvPr/>
          </p:nvSpPr>
          <p:spPr>
            <a:xfrm rot="14609616">
              <a:off x="1353986" y="1723664"/>
              <a:ext cx="2559579" cy="2559577"/>
            </a:xfrm>
            <a:prstGeom prst="blockArc">
              <a:avLst>
                <a:gd name="adj1" fmla="val 10669547"/>
                <a:gd name="adj2" fmla="val 1623635"/>
                <a:gd name="adj3" fmla="val 14268"/>
              </a:avLst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 dirty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" name="TextBox 52"/>
            <p:cNvSpPr txBox="1"/>
            <p:nvPr/>
          </p:nvSpPr>
          <p:spPr>
            <a:xfrm>
              <a:off x="1840875" y="2573144"/>
              <a:ext cx="1585804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60%</a:t>
              </a:r>
              <a:endParaRPr lang="zh-CN" altLang="en-US" sz="3300" kern="0" dirty="0">
                <a:solidFill>
                  <a:schemeClr val="accent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788258" y="1319414"/>
            <a:ext cx="1508936" cy="1508938"/>
            <a:chOff x="4604053" y="1723663"/>
            <a:chExt cx="2559577" cy="2559579"/>
          </a:xfrm>
        </p:grpSpPr>
        <p:sp>
          <p:nvSpPr>
            <p:cNvPr id="7" name="空心弧 6"/>
            <p:cNvSpPr>
              <a:spLocks noChangeAspect="1"/>
            </p:cNvSpPr>
            <p:nvPr/>
          </p:nvSpPr>
          <p:spPr>
            <a:xfrm rot="9198756">
              <a:off x="4748299" y="1859198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43540" tIns="21770" rIns="43540" bIns="2177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" name="空心弧 7"/>
            <p:cNvSpPr>
              <a:spLocks noChangeAspect="1"/>
            </p:cNvSpPr>
            <p:nvPr/>
          </p:nvSpPr>
          <p:spPr>
            <a:xfrm rot="14609616">
              <a:off x="4604052" y="1723664"/>
              <a:ext cx="2559579" cy="2559577"/>
            </a:xfrm>
            <a:prstGeom prst="blockArc">
              <a:avLst>
                <a:gd name="adj1" fmla="val 17674159"/>
                <a:gd name="adj2" fmla="val 1623635"/>
                <a:gd name="adj3" fmla="val 14268"/>
              </a:avLst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 dirty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9" name="TextBox 240"/>
            <p:cNvSpPr txBox="1"/>
            <p:nvPr/>
          </p:nvSpPr>
          <p:spPr>
            <a:xfrm>
              <a:off x="5104535" y="2573144"/>
              <a:ext cx="1558613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5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25%</a:t>
              </a:r>
              <a:endParaRPr lang="zh-CN" altLang="en-US" sz="3300" kern="0" dirty="0">
                <a:solidFill>
                  <a:schemeClr val="accent5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864204" y="1319414"/>
            <a:ext cx="1508936" cy="1508938"/>
            <a:chOff x="7946402" y="1730470"/>
            <a:chExt cx="2559577" cy="2559579"/>
          </a:xfrm>
        </p:grpSpPr>
        <p:sp>
          <p:nvSpPr>
            <p:cNvPr id="11" name="空心弧 10"/>
            <p:cNvSpPr>
              <a:spLocks noChangeAspect="1"/>
            </p:cNvSpPr>
            <p:nvPr/>
          </p:nvSpPr>
          <p:spPr>
            <a:xfrm rot="9198756">
              <a:off x="8090648" y="1866005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43540" tIns="21770" rIns="43540" bIns="2177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" name="空心弧 11"/>
            <p:cNvSpPr>
              <a:spLocks noChangeAspect="1"/>
            </p:cNvSpPr>
            <p:nvPr/>
          </p:nvSpPr>
          <p:spPr>
            <a:xfrm rot="14609616">
              <a:off x="7946401" y="1730471"/>
              <a:ext cx="2559579" cy="2559577"/>
            </a:xfrm>
            <a:prstGeom prst="blockArc">
              <a:avLst>
                <a:gd name="adj1" fmla="val 6812137"/>
                <a:gd name="adj2" fmla="val 1623635"/>
                <a:gd name="adj3" fmla="val 14268"/>
              </a:avLst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 dirty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" name="TextBox 240"/>
            <p:cNvSpPr txBox="1"/>
            <p:nvPr/>
          </p:nvSpPr>
          <p:spPr>
            <a:xfrm>
              <a:off x="8487668" y="2579951"/>
              <a:ext cx="1477037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3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75%</a:t>
              </a:r>
              <a:endParaRPr lang="zh-CN" altLang="en-US" sz="3300" kern="0" dirty="0">
                <a:solidFill>
                  <a:schemeClr val="accent3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4" name="TextBox 174"/>
          <p:cNvSpPr txBox="1"/>
          <p:nvPr/>
        </p:nvSpPr>
        <p:spPr>
          <a:xfrm>
            <a:off x="633840" y="3361187"/>
            <a:ext cx="1620325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75"/>
          <p:cNvSpPr txBox="1"/>
          <p:nvPr/>
        </p:nvSpPr>
        <p:spPr>
          <a:xfrm>
            <a:off x="630475" y="3116533"/>
            <a:ext cx="1739762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6" name="TextBox 174"/>
          <p:cNvSpPr txBox="1"/>
          <p:nvPr/>
        </p:nvSpPr>
        <p:spPr>
          <a:xfrm>
            <a:off x="2798641" y="3361187"/>
            <a:ext cx="1557391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75"/>
          <p:cNvSpPr txBox="1"/>
          <p:nvPr/>
        </p:nvSpPr>
        <p:spPr>
          <a:xfrm>
            <a:off x="2795277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8" name="TextBox 174"/>
          <p:cNvSpPr txBox="1"/>
          <p:nvPr/>
        </p:nvSpPr>
        <p:spPr>
          <a:xfrm>
            <a:off x="4948401" y="3361187"/>
            <a:ext cx="1582064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75"/>
          <p:cNvSpPr txBox="1"/>
          <p:nvPr/>
        </p:nvSpPr>
        <p:spPr>
          <a:xfrm>
            <a:off x="4945037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20" name="组合 20"/>
          <p:cNvGrpSpPr/>
          <p:nvPr/>
        </p:nvGrpSpPr>
        <p:grpSpPr>
          <a:xfrm>
            <a:off x="6896603" y="1319414"/>
            <a:ext cx="1508936" cy="1508938"/>
            <a:chOff x="7946402" y="1730470"/>
            <a:chExt cx="2559577" cy="2559579"/>
          </a:xfrm>
        </p:grpSpPr>
        <p:sp>
          <p:nvSpPr>
            <p:cNvPr id="22" name="空心弧 21"/>
            <p:cNvSpPr>
              <a:spLocks noChangeAspect="1"/>
            </p:cNvSpPr>
            <p:nvPr/>
          </p:nvSpPr>
          <p:spPr>
            <a:xfrm rot="9198756">
              <a:off x="8090648" y="1866005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43540" tIns="21770" rIns="43540" bIns="2177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" name="空心弧 22"/>
            <p:cNvSpPr>
              <a:spLocks noChangeAspect="1"/>
            </p:cNvSpPr>
            <p:nvPr/>
          </p:nvSpPr>
          <p:spPr>
            <a:xfrm rot="14609616">
              <a:off x="7946401" y="1730471"/>
              <a:ext cx="2559579" cy="2559577"/>
            </a:xfrm>
            <a:prstGeom prst="blockArc">
              <a:avLst>
                <a:gd name="adj1" fmla="val 3534681"/>
                <a:gd name="adj2" fmla="val 1623635"/>
                <a:gd name="adj3" fmla="val 14268"/>
              </a:avLst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 dirty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4" name="TextBox 240"/>
            <p:cNvSpPr txBox="1"/>
            <p:nvPr/>
          </p:nvSpPr>
          <p:spPr>
            <a:xfrm>
              <a:off x="8433290" y="2579951"/>
              <a:ext cx="1585804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4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90%</a:t>
              </a:r>
              <a:endParaRPr lang="zh-CN" altLang="en-US" sz="3300" kern="0" dirty="0">
                <a:solidFill>
                  <a:schemeClr val="accent4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5" name="TextBox 174"/>
          <p:cNvSpPr txBox="1"/>
          <p:nvPr/>
        </p:nvSpPr>
        <p:spPr>
          <a:xfrm>
            <a:off x="6889439" y="3361187"/>
            <a:ext cx="1582064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75"/>
          <p:cNvSpPr txBox="1"/>
          <p:nvPr/>
        </p:nvSpPr>
        <p:spPr>
          <a:xfrm>
            <a:off x="6886076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337922947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5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9"/>
          <p:cNvSpPr txBox="1"/>
          <p:nvPr/>
        </p:nvSpPr>
        <p:spPr>
          <a:xfrm>
            <a:off x="4099032" y="2355726"/>
            <a:ext cx="998513" cy="6128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/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活动主要内容</a:t>
            </a:r>
          </a:p>
        </p:txBody>
      </p:sp>
      <p:grpSp>
        <p:nvGrpSpPr>
          <p:cNvPr id="2" name="组合 33"/>
          <p:cNvGrpSpPr/>
          <p:nvPr/>
        </p:nvGrpSpPr>
        <p:grpSpPr>
          <a:xfrm>
            <a:off x="3619299" y="1478409"/>
            <a:ext cx="895861" cy="745865"/>
            <a:chOff x="4825730" y="1971210"/>
            <a:chExt cx="1194481" cy="994487"/>
          </a:xfrm>
        </p:grpSpPr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4825730" y="1971210"/>
              <a:ext cx="1194481" cy="994487"/>
            </a:xfrm>
            <a:custGeom>
              <a:avLst/>
              <a:gdLst>
                <a:gd name="T0" fmla="*/ 2554 w 3148"/>
                <a:gd name="T1" fmla="*/ 63 h 2616"/>
                <a:gd name="T2" fmla="*/ 1061 w 3148"/>
                <a:gd name="T3" fmla="*/ 402 h 2616"/>
                <a:gd name="T4" fmla="*/ 13 w 3148"/>
                <a:gd name="T5" fmla="*/ 1530 h 2616"/>
                <a:gd name="T6" fmla="*/ 58 w 3148"/>
                <a:gd name="T7" fmla="*/ 1723 h 2616"/>
                <a:gd name="T8" fmla="*/ 2151 w 3148"/>
                <a:gd name="T9" fmla="*/ 2299 h 2616"/>
                <a:gd name="T10" fmla="*/ 2696 w 3148"/>
                <a:gd name="T11" fmla="*/ 187 h 2616"/>
                <a:gd name="T12" fmla="*/ 2554 w 3148"/>
                <a:gd name="T13" fmla="*/ 63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8" h="2616">
                  <a:moveTo>
                    <a:pt x="2554" y="63"/>
                  </a:moveTo>
                  <a:cubicBezTo>
                    <a:pt x="2123" y="0"/>
                    <a:pt x="1677" y="47"/>
                    <a:pt x="1061" y="402"/>
                  </a:cubicBezTo>
                  <a:cubicBezTo>
                    <a:pt x="445" y="758"/>
                    <a:pt x="161" y="1119"/>
                    <a:pt x="13" y="1530"/>
                  </a:cubicBezTo>
                  <a:cubicBezTo>
                    <a:pt x="0" y="1566"/>
                    <a:pt x="30" y="1673"/>
                    <a:pt x="58" y="1723"/>
                  </a:cubicBezTo>
                  <a:cubicBezTo>
                    <a:pt x="464" y="2426"/>
                    <a:pt x="1602" y="2616"/>
                    <a:pt x="2151" y="2299"/>
                  </a:cubicBezTo>
                  <a:cubicBezTo>
                    <a:pt x="2700" y="1982"/>
                    <a:pt x="3148" y="862"/>
                    <a:pt x="2696" y="187"/>
                  </a:cubicBezTo>
                  <a:cubicBezTo>
                    <a:pt x="2661" y="134"/>
                    <a:pt x="2584" y="67"/>
                    <a:pt x="2554" y="6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TextBox 20"/>
            <p:cNvSpPr txBox="1"/>
            <p:nvPr/>
          </p:nvSpPr>
          <p:spPr>
            <a:xfrm>
              <a:off x="5350033" y="2191454"/>
              <a:ext cx="145874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2700" spc="300" dirty="0">
                  <a:solidFill>
                    <a:schemeClr val="bg1">
                      <a:lumMod val="95000"/>
                    </a:schemeClr>
                  </a:solidFill>
                  <a:latin typeface="Agency FB" panose="020B0503020202020204" pitchFamily="34" charset="0"/>
                  <a:ea typeface="微软雅黑" pitchFamily="34" charset="-122"/>
                </a:rPr>
                <a:t>1</a:t>
              </a:r>
              <a:endParaRPr lang="zh-CN" altLang="en-US" sz="2700" spc="300" dirty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3" name="组合 35"/>
          <p:cNvGrpSpPr/>
          <p:nvPr/>
        </p:nvGrpSpPr>
        <p:grpSpPr>
          <a:xfrm>
            <a:off x="4641602" y="1472461"/>
            <a:ext cx="882507" cy="751002"/>
            <a:chOff x="6188801" y="1963281"/>
            <a:chExt cx="1176676" cy="1001336"/>
          </a:xfrm>
        </p:grpSpPr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6188801" y="1963281"/>
              <a:ext cx="1176676" cy="1001336"/>
            </a:xfrm>
            <a:custGeom>
              <a:avLst/>
              <a:gdLst>
                <a:gd name="T0" fmla="*/ 3091 w 3103"/>
                <a:gd name="T1" fmla="*/ 1544 h 2630"/>
                <a:gd name="T2" fmla="*/ 2051 w 3103"/>
                <a:gd name="T3" fmla="*/ 421 h 2630"/>
                <a:gd name="T4" fmla="*/ 550 w 3103"/>
                <a:gd name="T5" fmla="*/ 77 h 2630"/>
                <a:gd name="T6" fmla="*/ 406 w 3103"/>
                <a:gd name="T7" fmla="*/ 212 h 2630"/>
                <a:gd name="T8" fmla="*/ 953 w 3103"/>
                <a:gd name="T9" fmla="*/ 2312 h 2630"/>
                <a:gd name="T10" fmla="*/ 3055 w 3103"/>
                <a:gd name="T11" fmla="*/ 1729 h 2630"/>
                <a:gd name="T12" fmla="*/ 3091 w 3103"/>
                <a:gd name="T13" fmla="*/ 1544 h 2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3" h="2630">
                  <a:moveTo>
                    <a:pt x="3091" y="1544"/>
                  </a:moveTo>
                  <a:cubicBezTo>
                    <a:pt x="2930" y="1139"/>
                    <a:pt x="2667" y="777"/>
                    <a:pt x="2051" y="421"/>
                  </a:cubicBezTo>
                  <a:cubicBezTo>
                    <a:pt x="1434" y="65"/>
                    <a:pt x="980" y="0"/>
                    <a:pt x="550" y="77"/>
                  </a:cubicBezTo>
                  <a:cubicBezTo>
                    <a:pt x="512" y="83"/>
                    <a:pt x="434" y="163"/>
                    <a:pt x="406" y="212"/>
                  </a:cubicBezTo>
                  <a:cubicBezTo>
                    <a:pt x="0" y="915"/>
                    <a:pt x="404" y="1995"/>
                    <a:pt x="953" y="2312"/>
                  </a:cubicBezTo>
                  <a:cubicBezTo>
                    <a:pt x="1502" y="2630"/>
                    <a:pt x="2696" y="2457"/>
                    <a:pt x="3055" y="1729"/>
                  </a:cubicBezTo>
                  <a:cubicBezTo>
                    <a:pt x="3083" y="1672"/>
                    <a:pt x="3103" y="1572"/>
                    <a:pt x="3091" y="154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TextBox 20"/>
            <p:cNvSpPr txBox="1"/>
            <p:nvPr/>
          </p:nvSpPr>
          <p:spPr>
            <a:xfrm>
              <a:off x="6661723" y="2186950"/>
              <a:ext cx="230832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2700" spc="300" dirty="0">
                  <a:solidFill>
                    <a:schemeClr val="bg1">
                      <a:lumMod val="95000"/>
                    </a:schemeClr>
                  </a:solidFill>
                  <a:latin typeface="Agency FB" panose="020B0503020202020204" pitchFamily="34" charset="0"/>
                  <a:ea typeface="微软雅黑" pitchFamily="34" charset="-122"/>
                </a:rPr>
                <a:t>2</a:t>
              </a:r>
              <a:endParaRPr lang="zh-CN" altLang="en-US" sz="2700" spc="300" dirty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4" name="组合 43"/>
          <p:cNvGrpSpPr/>
          <p:nvPr/>
        </p:nvGrpSpPr>
        <p:grpSpPr>
          <a:xfrm>
            <a:off x="5246441" y="2270783"/>
            <a:ext cx="621557" cy="885587"/>
            <a:chOff x="6995253" y="3027708"/>
            <a:chExt cx="828742" cy="1180783"/>
          </a:xfrm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6995253" y="3027708"/>
              <a:ext cx="828742" cy="1180783"/>
            </a:xfrm>
            <a:custGeom>
              <a:avLst/>
              <a:gdLst>
                <a:gd name="T0" fmla="*/ 1734 w 2186"/>
                <a:gd name="T1" fmla="*/ 114 h 3106"/>
                <a:gd name="T2" fmla="*/ 2186 w 2186"/>
                <a:gd name="T3" fmla="*/ 1577 h 3106"/>
                <a:gd name="T4" fmla="*/ 1734 w 2186"/>
                <a:gd name="T5" fmla="*/ 3048 h 3106"/>
                <a:gd name="T6" fmla="*/ 1545 w 2186"/>
                <a:gd name="T7" fmla="*/ 3106 h 3106"/>
                <a:gd name="T8" fmla="*/ 0 w 2186"/>
                <a:gd name="T9" fmla="*/ 1581 h 3106"/>
                <a:gd name="T10" fmla="*/ 1556 w 2186"/>
                <a:gd name="T11" fmla="*/ 53 h 3106"/>
                <a:gd name="T12" fmla="*/ 1734 w 2186"/>
                <a:gd name="T13" fmla="*/ 114 h 3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6" h="3106">
                  <a:moveTo>
                    <a:pt x="1734" y="114"/>
                  </a:moveTo>
                  <a:cubicBezTo>
                    <a:pt x="2004" y="456"/>
                    <a:pt x="2186" y="865"/>
                    <a:pt x="2186" y="1577"/>
                  </a:cubicBezTo>
                  <a:cubicBezTo>
                    <a:pt x="2186" y="2288"/>
                    <a:pt x="2016" y="2715"/>
                    <a:pt x="1734" y="3048"/>
                  </a:cubicBezTo>
                  <a:cubicBezTo>
                    <a:pt x="1709" y="3078"/>
                    <a:pt x="1602" y="3106"/>
                    <a:pt x="1545" y="3106"/>
                  </a:cubicBezTo>
                  <a:cubicBezTo>
                    <a:pt x="733" y="3106"/>
                    <a:pt x="0" y="2215"/>
                    <a:pt x="0" y="1581"/>
                  </a:cubicBezTo>
                  <a:cubicBezTo>
                    <a:pt x="0" y="947"/>
                    <a:pt x="746" y="0"/>
                    <a:pt x="1556" y="53"/>
                  </a:cubicBezTo>
                  <a:cubicBezTo>
                    <a:pt x="1619" y="57"/>
                    <a:pt x="1715" y="90"/>
                    <a:pt x="1734" y="11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TextBox 20"/>
            <p:cNvSpPr txBox="1"/>
            <p:nvPr/>
          </p:nvSpPr>
          <p:spPr>
            <a:xfrm>
              <a:off x="7398600" y="3341100"/>
              <a:ext cx="246862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2700" spc="300" dirty="0">
                  <a:solidFill>
                    <a:schemeClr val="bg1">
                      <a:lumMod val="95000"/>
                    </a:schemeClr>
                  </a:solidFill>
                  <a:latin typeface="Agency FB" panose="020B0503020202020204" pitchFamily="34" charset="0"/>
                  <a:ea typeface="微软雅黑" pitchFamily="34" charset="-122"/>
                </a:rPr>
                <a:t>3</a:t>
              </a:r>
              <a:endParaRPr lang="zh-CN" altLang="en-US" sz="2700" spc="300" dirty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5" name="组合 47"/>
          <p:cNvGrpSpPr/>
          <p:nvPr/>
        </p:nvGrpSpPr>
        <p:grpSpPr>
          <a:xfrm>
            <a:off x="4641602" y="3223634"/>
            <a:ext cx="882507" cy="748949"/>
            <a:chOff x="6188801" y="4298178"/>
            <a:chExt cx="1176676" cy="998599"/>
          </a:xfrm>
        </p:grpSpPr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6188801" y="4298178"/>
              <a:ext cx="1176676" cy="998599"/>
            </a:xfrm>
            <a:custGeom>
              <a:avLst/>
              <a:gdLst>
                <a:gd name="T0" fmla="*/ 3091 w 3103"/>
                <a:gd name="T1" fmla="*/ 1086 h 2629"/>
                <a:gd name="T2" fmla="*/ 2051 w 3103"/>
                <a:gd name="T3" fmla="*/ 2208 h 2629"/>
                <a:gd name="T4" fmla="*/ 550 w 3103"/>
                <a:gd name="T5" fmla="*/ 2553 h 2629"/>
                <a:gd name="T6" fmla="*/ 406 w 3103"/>
                <a:gd name="T7" fmla="*/ 2417 h 2629"/>
                <a:gd name="T8" fmla="*/ 953 w 3103"/>
                <a:gd name="T9" fmla="*/ 317 h 2629"/>
                <a:gd name="T10" fmla="*/ 3055 w 3103"/>
                <a:gd name="T11" fmla="*/ 900 h 2629"/>
                <a:gd name="T12" fmla="*/ 3091 w 3103"/>
                <a:gd name="T13" fmla="*/ 1086 h 2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3" h="2629">
                  <a:moveTo>
                    <a:pt x="3091" y="1086"/>
                  </a:moveTo>
                  <a:cubicBezTo>
                    <a:pt x="2930" y="1490"/>
                    <a:pt x="2667" y="1853"/>
                    <a:pt x="2051" y="2208"/>
                  </a:cubicBezTo>
                  <a:cubicBezTo>
                    <a:pt x="1434" y="2564"/>
                    <a:pt x="980" y="2629"/>
                    <a:pt x="550" y="2553"/>
                  </a:cubicBezTo>
                  <a:cubicBezTo>
                    <a:pt x="512" y="2546"/>
                    <a:pt x="434" y="2467"/>
                    <a:pt x="406" y="2417"/>
                  </a:cubicBezTo>
                  <a:cubicBezTo>
                    <a:pt x="0" y="1714"/>
                    <a:pt x="404" y="634"/>
                    <a:pt x="953" y="317"/>
                  </a:cubicBezTo>
                  <a:cubicBezTo>
                    <a:pt x="1502" y="0"/>
                    <a:pt x="2696" y="172"/>
                    <a:pt x="3055" y="900"/>
                  </a:cubicBezTo>
                  <a:cubicBezTo>
                    <a:pt x="3083" y="957"/>
                    <a:pt x="3103" y="1057"/>
                    <a:pt x="3091" y="10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TextBox 20"/>
            <p:cNvSpPr txBox="1"/>
            <p:nvPr/>
          </p:nvSpPr>
          <p:spPr>
            <a:xfrm>
              <a:off x="6674897" y="4515973"/>
              <a:ext cx="227626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2700" spc="300" dirty="0">
                  <a:solidFill>
                    <a:schemeClr val="bg1">
                      <a:lumMod val="95000"/>
                    </a:schemeClr>
                  </a:solidFill>
                  <a:latin typeface="Agency FB" panose="020B0503020202020204" pitchFamily="34" charset="0"/>
                  <a:ea typeface="微软雅黑" pitchFamily="34" charset="-122"/>
                </a:rPr>
                <a:t>4</a:t>
              </a:r>
              <a:endParaRPr lang="zh-CN" altLang="en-US" sz="2700" spc="300" dirty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6" name="组合 88"/>
          <p:cNvGrpSpPr/>
          <p:nvPr/>
        </p:nvGrpSpPr>
        <p:grpSpPr>
          <a:xfrm>
            <a:off x="3619299" y="3221798"/>
            <a:ext cx="895861" cy="745865"/>
            <a:chOff x="4825730" y="4295729"/>
            <a:chExt cx="1194481" cy="994487"/>
          </a:xfrm>
        </p:grpSpPr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4825730" y="4295729"/>
              <a:ext cx="1194481" cy="994487"/>
            </a:xfrm>
            <a:custGeom>
              <a:avLst/>
              <a:gdLst>
                <a:gd name="T0" fmla="*/ 2554 w 3148"/>
                <a:gd name="T1" fmla="*/ 2553 h 2615"/>
                <a:gd name="T2" fmla="*/ 1061 w 3148"/>
                <a:gd name="T3" fmla="*/ 2213 h 2615"/>
                <a:gd name="T4" fmla="*/ 13 w 3148"/>
                <a:gd name="T5" fmla="*/ 1086 h 2615"/>
                <a:gd name="T6" fmla="*/ 58 w 3148"/>
                <a:gd name="T7" fmla="*/ 893 h 2615"/>
                <a:gd name="T8" fmla="*/ 2151 w 3148"/>
                <a:gd name="T9" fmla="*/ 317 h 2615"/>
                <a:gd name="T10" fmla="*/ 2696 w 3148"/>
                <a:gd name="T11" fmla="*/ 2429 h 2615"/>
                <a:gd name="T12" fmla="*/ 2554 w 3148"/>
                <a:gd name="T13" fmla="*/ 2553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8" h="2615">
                  <a:moveTo>
                    <a:pt x="2554" y="2553"/>
                  </a:moveTo>
                  <a:cubicBezTo>
                    <a:pt x="2123" y="2615"/>
                    <a:pt x="1678" y="2569"/>
                    <a:pt x="1061" y="2213"/>
                  </a:cubicBezTo>
                  <a:cubicBezTo>
                    <a:pt x="445" y="1857"/>
                    <a:pt x="161" y="1496"/>
                    <a:pt x="13" y="1086"/>
                  </a:cubicBezTo>
                  <a:cubicBezTo>
                    <a:pt x="0" y="1049"/>
                    <a:pt x="30" y="942"/>
                    <a:pt x="58" y="893"/>
                  </a:cubicBezTo>
                  <a:cubicBezTo>
                    <a:pt x="464" y="190"/>
                    <a:pt x="1602" y="0"/>
                    <a:pt x="2151" y="317"/>
                  </a:cubicBezTo>
                  <a:cubicBezTo>
                    <a:pt x="2700" y="634"/>
                    <a:pt x="3148" y="1754"/>
                    <a:pt x="2696" y="2429"/>
                  </a:cubicBezTo>
                  <a:cubicBezTo>
                    <a:pt x="2661" y="2481"/>
                    <a:pt x="2584" y="2548"/>
                    <a:pt x="2554" y="255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TextBox 20"/>
            <p:cNvSpPr txBox="1"/>
            <p:nvPr/>
          </p:nvSpPr>
          <p:spPr>
            <a:xfrm>
              <a:off x="5310697" y="4515973"/>
              <a:ext cx="240451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2700" spc="300" dirty="0">
                  <a:solidFill>
                    <a:schemeClr val="bg1">
                      <a:lumMod val="95000"/>
                    </a:schemeClr>
                  </a:solidFill>
                  <a:latin typeface="Agency FB" panose="020B0503020202020204" pitchFamily="34" charset="0"/>
                  <a:ea typeface="微软雅黑" pitchFamily="34" charset="-122"/>
                </a:rPr>
                <a:t>5</a:t>
              </a:r>
              <a:endParaRPr lang="zh-CN" altLang="en-US" sz="2700" spc="300" dirty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7" name="组合 89"/>
          <p:cNvGrpSpPr/>
          <p:nvPr/>
        </p:nvGrpSpPr>
        <p:grpSpPr>
          <a:xfrm>
            <a:off x="3276005" y="2270783"/>
            <a:ext cx="621557" cy="885587"/>
            <a:chOff x="4368005" y="3027708"/>
            <a:chExt cx="828742" cy="1180783"/>
          </a:xfrm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4368005" y="3027708"/>
              <a:ext cx="828742" cy="1180783"/>
            </a:xfrm>
            <a:custGeom>
              <a:avLst/>
              <a:gdLst>
                <a:gd name="T0" fmla="*/ 452 w 2187"/>
                <a:gd name="T1" fmla="*/ 114 h 3106"/>
                <a:gd name="T2" fmla="*/ 0 w 2187"/>
                <a:gd name="T3" fmla="*/ 1577 h 3106"/>
                <a:gd name="T4" fmla="*/ 452 w 2187"/>
                <a:gd name="T5" fmla="*/ 3048 h 3106"/>
                <a:gd name="T6" fmla="*/ 642 w 2187"/>
                <a:gd name="T7" fmla="*/ 3106 h 3106"/>
                <a:gd name="T8" fmla="*/ 2187 w 2187"/>
                <a:gd name="T9" fmla="*/ 1581 h 3106"/>
                <a:gd name="T10" fmla="*/ 631 w 2187"/>
                <a:gd name="T11" fmla="*/ 53 h 3106"/>
                <a:gd name="T12" fmla="*/ 452 w 2187"/>
                <a:gd name="T13" fmla="*/ 114 h 3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7" h="3106">
                  <a:moveTo>
                    <a:pt x="452" y="114"/>
                  </a:moveTo>
                  <a:cubicBezTo>
                    <a:pt x="183" y="456"/>
                    <a:pt x="0" y="865"/>
                    <a:pt x="0" y="1577"/>
                  </a:cubicBezTo>
                  <a:cubicBezTo>
                    <a:pt x="0" y="2288"/>
                    <a:pt x="171" y="2715"/>
                    <a:pt x="452" y="3048"/>
                  </a:cubicBezTo>
                  <a:cubicBezTo>
                    <a:pt x="477" y="3078"/>
                    <a:pt x="584" y="3106"/>
                    <a:pt x="642" y="3106"/>
                  </a:cubicBezTo>
                  <a:cubicBezTo>
                    <a:pt x="1454" y="3106"/>
                    <a:pt x="2187" y="2215"/>
                    <a:pt x="2187" y="1581"/>
                  </a:cubicBezTo>
                  <a:cubicBezTo>
                    <a:pt x="2187" y="947"/>
                    <a:pt x="1441" y="0"/>
                    <a:pt x="631" y="53"/>
                  </a:cubicBezTo>
                  <a:cubicBezTo>
                    <a:pt x="568" y="57"/>
                    <a:pt x="471" y="90"/>
                    <a:pt x="452" y="11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TextBox 20"/>
            <p:cNvSpPr txBox="1"/>
            <p:nvPr/>
          </p:nvSpPr>
          <p:spPr>
            <a:xfrm>
              <a:off x="4658944" y="3341100"/>
              <a:ext cx="246863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2700" spc="300" dirty="0">
                  <a:solidFill>
                    <a:schemeClr val="bg1">
                      <a:lumMod val="95000"/>
                    </a:schemeClr>
                  </a:solidFill>
                  <a:latin typeface="Agency FB" panose="020B0503020202020204" pitchFamily="34" charset="0"/>
                  <a:ea typeface="微软雅黑" pitchFamily="34" charset="-122"/>
                </a:rPr>
                <a:t>6</a:t>
              </a:r>
              <a:endParaRPr lang="zh-CN" altLang="en-US" sz="2700" spc="300" dirty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77" name="TextBox 19"/>
          <p:cNvSpPr txBox="1"/>
          <p:nvPr/>
        </p:nvSpPr>
        <p:spPr>
          <a:xfrm>
            <a:off x="2272960" y="1077129"/>
            <a:ext cx="132991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产品推介</a:t>
            </a:r>
          </a:p>
        </p:txBody>
      </p:sp>
      <p:sp>
        <p:nvSpPr>
          <p:cNvPr id="78" name="TextBox 106"/>
          <p:cNvSpPr txBox="1"/>
          <p:nvPr/>
        </p:nvSpPr>
        <p:spPr>
          <a:xfrm>
            <a:off x="1442487" y="1463089"/>
            <a:ext cx="21603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点击输入简要文字内容，言简意赅的说明分项内容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COOLLA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专业设计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79" name="TextBox 19"/>
          <p:cNvSpPr txBox="1"/>
          <p:nvPr/>
        </p:nvSpPr>
        <p:spPr>
          <a:xfrm>
            <a:off x="5627532" y="1077129"/>
            <a:ext cx="132991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节目表演</a:t>
            </a:r>
          </a:p>
        </p:txBody>
      </p:sp>
      <p:sp>
        <p:nvSpPr>
          <p:cNvPr id="80" name="TextBox 106"/>
          <p:cNvSpPr txBox="1"/>
          <p:nvPr/>
        </p:nvSpPr>
        <p:spPr>
          <a:xfrm>
            <a:off x="5627532" y="1463089"/>
            <a:ext cx="21603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点击输入简要文字内容，言简意赅的说明分项内容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COOLLA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专业设计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81" name="TextBox 19"/>
          <p:cNvSpPr txBox="1"/>
          <p:nvPr/>
        </p:nvSpPr>
        <p:spPr>
          <a:xfrm>
            <a:off x="6170508" y="2325844"/>
            <a:ext cx="132991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游戏互动</a:t>
            </a:r>
          </a:p>
        </p:txBody>
      </p:sp>
      <p:sp>
        <p:nvSpPr>
          <p:cNvPr id="82" name="TextBox 106"/>
          <p:cNvSpPr txBox="1"/>
          <p:nvPr/>
        </p:nvSpPr>
        <p:spPr>
          <a:xfrm>
            <a:off x="6170507" y="2711804"/>
            <a:ext cx="21603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点击输入简要文字内容，言简意赅的说明分项内容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COOLLA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专业设计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83" name="TextBox 19"/>
          <p:cNvSpPr txBox="1"/>
          <p:nvPr/>
        </p:nvSpPr>
        <p:spPr>
          <a:xfrm>
            <a:off x="5627532" y="3802479"/>
            <a:ext cx="132991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嘉宾演讲</a:t>
            </a:r>
          </a:p>
        </p:txBody>
      </p:sp>
      <p:sp>
        <p:nvSpPr>
          <p:cNvPr id="84" name="TextBox 106"/>
          <p:cNvSpPr txBox="1"/>
          <p:nvPr/>
        </p:nvSpPr>
        <p:spPr>
          <a:xfrm>
            <a:off x="5627532" y="4188439"/>
            <a:ext cx="21603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点击输入简要文字内容，言简意赅的说明分项内容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COOLLA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专业设计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85" name="TextBox 19"/>
          <p:cNvSpPr txBox="1"/>
          <p:nvPr/>
        </p:nvSpPr>
        <p:spPr>
          <a:xfrm>
            <a:off x="2272960" y="3802479"/>
            <a:ext cx="132991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幸运抽奖</a:t>
            </a:r>
          </a:p>
        </p:txBody>
      </p:sp>
      <p:sp>
        <p:nvSpPr>
          <p:cNvPr id="86" name="TextBox 106"/>
          <p:cNvSpPr txBox="1"/>
          <p:nvPr/>
        </p:nvSpPr>
        <p:spPr>
          <a:xfrm>
            <a:off x="1448185" y="4188439"/>
            <a:ext cx="21603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点击输入简要文字内容，言简意赅的说明分项内容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COOLLA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专业设计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87" name="TextBox 19"/>
          <p:cNvSpPr txBox="1"/>
          <p:nvPr/>
        </p:nvSpPr>
        <p:spPr>
          <a:xfrm>
            <a:off x="1616355" y="2327248"/>
            <a:ext cx="132991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现场交流</a:t>
            </a:r>
          </a:p>
        </p:txBody>
      </p:sp>
      <p:sp>
        <p:nvSpPr>
          <p:cNvPr id="88" name="TextBox 106"/>
          <p:cNvSpPr txBox="1"/>
          <p:nvPr/>
        </p:nvSpPr>
        <p:spPr>
          <a:xfrm>
            <a:off x="791580" y="2713208"/>
            <a:ext cx="21603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点击输入简要文字内容，言简意赅的说明分项内容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COOLLA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专业设计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260699220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35"/>
          <p:cNvSpPr/>
          <p:nvPr/>
        </p:nvSpPr>
        <p:spPr>
          <a:xfrm>
            <a:off x="4573888" y="1011190"/>
            <a:ext cx="3735308" cy="3735056"/>
          </a:xfrm>
          <a:custGeom>
            <a:avLst/>
            <a:gdLst>
              <a:gd name="connsiteX0" fmla="*/ 2489382 w 4980410"/>
              <a:gd name="connsiteY0" fmla="*/ 571193 h 4980074"/>
              <a:gd name="connsiteX1" fmla="*/ 577366 w 4980410"/>
              <a:gd name="connsiteY1" fmla="*/ 2483209 h 4980074"/>
              <a:gd name="connsiteX2" fmla="*/ 2489382 w 4980410"/>
              <a:gd name="connsiteY2" fmla="*/ 4395225 h 4980074"/>
              <a:gd name="connsiteX3" fmla="*/ 4401398 w 4980410"/>
              <a:gd name="connsiteY3" fmla="*/ 2483209 h 4980074"/>
              <a:gd name="connsiteX4" fmla="*/ 2489382 w 4980410"/>
              <a:gd name="connsiteY4" fmla="*/ 571193 h 4980074"/>
              <a:gd name="connsiteX5" fmla="*/ 2293273 w 4980410"/>
              <a:gd name="connsiteY5" fmla="*/ 120 h 4980074"/>
              <a:gd name="connsiteX6" fmla="*/ 2352189 w 4980410"/>
              <a:gd name="connsiteY6" fmla="*/ 33796 h 4980074"/>
              <a:gd name="connsiteX7" fmla="*/ 2449931 w 4980410"/>
              <a:gd name="connsiteY7" fmla="*/ 266034 h 4980074"/>
              <a:gd name="connsiteX8" fmla="*/ 2503019 w 4980410"/>
              <a:gd name="connsiteY8" fmla="*/ 306399 h 4980074"/>
              <a:gd name="connsiteX9" fmla="*/ 2641578 w 4980410"/>
              <a:gd name="connsiteY9" fmla="*/ 309436 h 4980074"/>
              <a:gd name="connsiteX10" fmla="*/ 2702013 w 4980410"/>
              <a:gd name="connsiteY10" fmla="*/ 273832 h 4980074"/>
              <a:gd name="connsiteX11" fmla="*/ 2812541 w 4980410"/>
              <a:gd name="connsiteY11" fmla="*/ 52409 h 4980074"/>
              <a:gd name="connsiteX12" fmla="*/ 2873406 w 4980410"/>
              <a:gd name="connsiteY12" fmla="*/ 23064 h 4980074"/>
              <a:gd name="connsiteX13" fmla="*/ 3032466 w 4980410"/>
              <a:gd name="connsiteY13" fmla="*/ 49845 h 4980074"/>
              <a:gd name="connsiteX14" fmla="*/ 3080157 w 4980410"/>
              <a:gd name="connsiteY14" fmla="*/ 103159 h 4980074"/>
              <a:gd name="connsiteX15" fmla="*/ 3103653 w 4980410"/>
              <a:gd name="connsiteY15" fmla="*/ 353086 h 4980074"/>
              <a:gd name="connsiteX16" fmla="*/ 3145085 w 4980410"/>
              <a:gd name="connsiteY16" fmla="*/ 406831 h 4980074"/>
              <a:gd name="connsiteX17" fmla="*/ 3273712 w 4980410"/>
              <a:gd name="connsiteY17" fmla="*/ 448284 h 4980074"/>
              <a:gd name="connsiteX18" fmla="*/ 3341699 w 4980410"/>
              <a:gd name="connsiteY18" fmla="*/ 431026 h 4980074"/>
              <a:gd name="connsiteX19" fmla="*/ 3518263 w 4980410"/>
              <a:gd name="connsiteY19" fmla="*/ 255365 h 4980074"/>
              <a:gd name="connsiteX20" fmla="*/ 3580422 w 4980410"/>
              <a:gd name="connsiteY20" fmla="*/ 244797 h 4980074"/>
              <a:gd name="connsiteX21" fmla="*/ 3730411 w 4980410"/>
              <a:gd name="connsiteY21" fmla="*/ 322511 h 4980074"/>
              <a:gd name="connsiteX22" fmla="*/ 3759325 w 4980410"/>
              <a:gd name="connsiteY22" fmla="*/ 377118 h 4980074"/>
              <a:gd name="connsiteX23" fmla="*/ 3707283 w 4980410"/>
              <a:gd name="connsiteY23" fmla="*/ 625957 h 4980074"/>
              <a:gd name="connsiteX24" fmla="*/ 3730369 w 4980410"/>
              <a:gd name="connsiteY24" fmla="*/ 687254 h 4980074"/>
              <a:gd name="connsiteX25" fmla="*/ 3842804 w 4980410"/>
              <a:gd name="connsiteY25" fmla="*/ 767554 h 4980074"/>
              <a:gd name="connsiteX26" fmla="*/ 3912514 w 4980410"/>
              <a:gd name="connsiteY26" fmla="*/ 775331 h 4980074"/>
              <a:gd name="connsiteX27" fmla="*/ 4130511 w 4980410"/>
              <a:gd name="connsiteY27" fmla="*/ 653416 h 4980074"/>
              <a:gd name="connsiteX28" fmla="*/ 4193962 w 4980410"/>
              <a:gd name="connsiteY28" fmla="*/ 661625 h 4980074"/>
              <a:gd name="connsiteX29" fmla="*/ 4308983 w 4980410"/>
              <a:gd name="connsiteY29" fmla="*/ 779478 h 4980074"/>
              <a:gd name="connsiteX30" fmla="*/ 4319982 w 4980410"/>
              <a:gd name="connsiteY30" fmla="*/ 847895 h 4980074"/>
              <a:gd name="connsiteX31" fmla="*/ 4202765 w 4980410"/>
              <a:gd name="connsiteY31" fmla="*/ 1063490 h 4980074"/>
              <a:gd name="connsiteX32" fmla="*/ 4207505 w 4980410"/>
              <a:gd name="connsiteY32" fmla="*/ 1132339 h 4980074"/>
              <a:gd name="connsiteX33" fmla="*/ 4284110 w 4980410"/>
              <a:gd name="connsiteY33" fmla="*/ 1240260 h 4980074"/>
              <a:gd name="connsiteX34" fmla="*/ 4348855 w 4980410"/>
              <a:gd name="connsiteY34" fmla="*/ 1267245 h 4980074"/>
              <a:gd name="connsiteX35" fmla="*/ 4597058 w 4980410"/>
              <a:gd name="connsiteY35" fmla="*/ 1218713 h 4980074"/>
              <a:gd name="connsiteX36" fmla="*/ 4655544 w 4980410"/>
              <a:gd name="connsiteY36" fmla="*/ 1246130 h 4980074"/>
              <a:gd name="connsiteX37" fmla="*/ 4734734 w 4980410"/>
              <a:gd name="connsiteY37" fmla="*/ 1391604 h 4980074"/>
              <a:gd name="connsiteX38" fmla="*/ 4720267 w 4980410"/>
              <a:gd name="connsiteY38" fmla="*/ 1455487 h 4980074"/>
              <a:gd name="connsiteX39" fmla="*/ 4543702 w 4980410"/>
              <a:gd name="connsiteY39" fmla="*/ 1631148 h 4980074"/>
              <a:gd name="connsiteX40" fmla="*/ 4529666 w 4980410"/>
              <a:gd name="connsiteY40" fmla="*/ 1701289 h 4980074"/>
              <a:gd name="connsiteX41" fmla="*/ 4569579 w 4980410"/>
              <a:gd name="connsiteY41" fmla="*/ 1824314 h 4980074"/>
              <a:gd name="connsiteX42" fmla="*/ 4629357 w 4980410"/>
              <a:gd name="connsiteY42" fmla="*/ 1870507 h 4980074"/>
              <a:gd name="connsiteX43" fmla="*/ 4876042 w 4980410"/>
              <a:gd name="connsiteY43" fmla="*/ 1891254 h 4980074"/>
              <a:gd name="connsiteX44" fmla="*/ 4923302 w 4980410"/>
              <a:gd name="connsiteY44" fmla="*/ 1938309 h 4980074"/>
              <a:gd name="connsiteX45" fmla="*/ 4959542 w 4980410"/>
              <a:gd name="connsiteY45" fmla="*/ 2099319 h 4980074"/>
              <a:gd name="connsiteX46" fmla="*/ 4925867 w 4980410"/>
              <a:gd name="connsiteY46" fmla="*/ 2158235 h 4980074"/>
              <a:gd name="connsiteX47" fmla="*/ 4707439 w 4980410"/>
              <a:gd name="connsiteY47" fmla="*/ 2273892 h 4980074"/>
              <a:gd name="connsiteX48" fmla="*/ 4667505 w 4980410"/>
              <a:gd name="connsiteY48" fmla="*/ 2333239 h 4980074"/>
              <a:gd name="connsiteX49" fmla="*/ 4676985 w 4980410"/>
              <a:gd name="connsiteY49" fmla="*/ 2470936 h 4980074"/>
              <a:gd name="connsiteX50" fmla="*/ 4712158 w 4980410"/>
              <a:gd name="connsiteY50" fmla="*/ 2525112 h 4980074"/>
              <a:gd name="connsiteX51" fmla="*/ 4945238 w 4980410"/>
              <a:gd name="connsiteY51" fmla="*/ 2622260 h 4980074"/>
              <a:gd name="connsiteX52" fmla="*/ 4980410 w 4980410"/>
              <a:gd name="connsiteY52" fmla="*/ 2676435 h 4980074"/>
              <a:gd name="connsiteX53" fmla="*/ 4960320 w 4980410"/>
              <a:gd name="connsiteY53" fmla="*/ 2841323 h 4980074"/>
              <a:gd name="connsiteX54" fmla="*/ 4913265 w 4980410"/>
              <a:gd name="connsiteY54" fmla="*/ 2888583 h 4980074"/>
              <a:gd name="connsiteX55" fmla="*/ 4671320 w 4980410"/>
              <a:gd name="connsiteY55" fmla="*/ 2936684 h 4980074"/>
              <a:gd name="connsiteX56" fmla="*/ 4618006 w 4980410"/>
              <a:gd name="connsiteY56" fmla="*/ 2984375 h 4980074"/>
              <a:gd name="connsiteX57" fmla="*/ 4582812 w 4980410"/>
              <a:gd name="connsiteY57" fmla="*/ 3112571 h 4980074"/>
              <a:gd name="connsiteX58" fmla="*/ 4606329 w 4980410"/>
              <a:gd name="connsiteY58" fmla="*/ 3180127 h 4980074"/>
              <a:gd name="connsiteX59" fmla="*/ 4793215 w 4980410"/>
              <a:gd name="connsiteY59" fmla="*/ 3337052 h 4980074"/>
              <a:gd name="connsiteX60" fmla="*/ 4810473 w 4980410"/>
              <a:gd name="connsiteY60" fmla="*/ 3405039 h 4980074"/>
              <a:gd name="connsiteX61" fmla="*/ 4745277 w 4980410"/>
              <a:gd name="connsiteY61" fmla="*/ 3554166 h 4980074"/>
              <a:gd name="connsiteX62" fmla="*/ 4691101 w 4980410"/>
              <a:gd name="connsiteY62" fmla="*/ 3589339 h 4980074"/>
              <a:gd name="connsiteX63" fmla="*/ 4437295 w 4980410"/>
              <a:gd name="connsiteY63" fmla="*/ 3556505 h 4980074"/>
              <a:gd name="connsiteX64" fmla="*/ 4376429 w 4980410"/>
              <a:gd name="connsiteY64" fmla="*/ 3585850 h 4980074"/>
              <a:gd name="connsiteX65" fmla="*/ 4308648 w 4980410"/>
              <a:gd name="connsiteY65" fmla="*/ 3697423 h 4980074"/>
              <a:gd name="connsiteX66" fmla="*/ 4307129 w 4980410"/>
              <a:gd name="connsiteY66" fmla="*/ 3766703 h 4980074"/>
              <a:gd name="connsiteX67" fmla="*/ 4441132 w 4980410"/>
              <a:gd name="connsiteY67" fmla="*/ 3977579 h 4980074"/>
              <a:gd name="connsiteX68" fmla="*/ 4439613 w 4980410"/>
              <a:gd name="connsiteY68" fmla="*/ 4046858 h 4980074"/>
              <a:gd name="connsiteX69" fmla="*/ 4328450 w 4980410"/>
              <a:gd name="connsiteY69" fmla="*/ 4167707 h 4980074"/>
              <a:gd name="connsiteX70" fmla="*/ 4266722 w 4980410"/>
              <a:gd name="connsiteY70" fmla="*/ 4184534 h 4980074"/>
              <a:gd name="connsiteX71" fmla="*/ 4039471 w 4980410"/>
              <a:gd name="connsiteY71" fmla="*/ 4080696 h 4980074"/>
              <a:gd name="connsiteX72" fmla="*/ 3971053 w 4980410"/>
              <a:gd name="connsiteY72" fmla="*/ 4091696 h 4980074"/>
              <a:gd name="connsiteX73" fmla="*/ 3870253 w 4980410"/>
              <a:gd name="connsiteY73" fmla="*/ 4180388 h 4980074"/>
              <a:gd name="connsiteX74" fmla="*/ 3849526 w 4980410"/>
              <a:gd name="connsiteY74" fmla="*/ 4244701 h 4980074"/>
              <a:gd name="connsiteX75" fmla="*/ 3916404 w 4980410"/>
              <a:gd name="connsiteY75" fmla="*/ 4485353 h 4980074"/>
              <a:gd name="connsiteX76" fmla="*/ 3889419 w 4980410"/>
              <a:gd name="connsiteY76" fmla="*/ 4550097 h 4980074"/>
              <a:gd name="connsiteX77" fmla="*/ 3750634 w 4980410"/>
              <a:gd name="connsiteY77" fmla="*/ 4635116 h 4980074"/>
              <a:gd name="connsiteX78" fmla="*/ 3687614 w 4980410"/>
              <a:gd name="connsiteY78" fmla="*/ 4633166 h 4980074"/>
              <a:gd name="connsiteX79" fmla="*/ 3499866 w 4980410"/>
              <a:gd name="connsiteY79" fmla="*/ 4463723 h 4980074"/>
              <a:gd name="connsiteX80" fmla="*/ 3430155 w 4980410"/>
              <a:gd name="connsiteY80" fmla="*/ 4455945 h 4980074"/>
              <a:gd name="connsiteX81" fmla="*/ 3307993 w 4980410"/>
              <a:gd name="connsiteY81" fmla="*/ 4508376 h 4980074"/>
              <a:gd name="connsiteX82" fmla="*/ 3268058 w 4980410"/>
              <a:gd name="connsiteY82" fmla="*/ 4567724 h 4980074"/>
              <a:gd name="connsiteX83" fmla="*/ 3266088 w 4980410"/>
              <a:gd name="connsiteY83" fmla="*/ 4813115 h 4980074"/>
              <a:gd name="connsiteX84" fmla="*/ 3219464 w 4980410"/>
              <a:gd name="connsiteY84" fmla="*/ 4866635 h 4980074"/>
              <a:gd name="connsiteX85" fmla="*/ 3065144 w 4980410"/>
              <a:gd name="connsiteY85" fmla="*/ 4908703 h 4980074"/>
              <a:gd name="connsiteX86" fmla="*/ 3000831 w 4980410"/>
              <a:gd name="connsiteY86" fmla="*/ 4887976 h 4980074"/>
              <a:gd name="connsiteX87" fmla="*/ 2873087 w 4980410"/>
              <a:gd name="connsiteY87" fmla="*/ 4676669 h 4980074"/>
              <a:gd name="connsiteX88" fmla="*/ 2807912 w 4980410"/>
              <a:gd name="connsiteY88" fmla="*/ 4643425 h 4980074"/>
              <a:gd name="connsiteX89" fmla="*/ 2676905 w 4980410"/>
              <a:gd name="connsiteY89" fmla="*/ 4658733 h 4980074"/>
              <a:gd name="connsiteX90" fmla="*/ 2623160 w 4980410"/>
              <a:gd name="connsiteY90" fmla="*/ 4700165 h 4980074"/>
              <a:gd name="connsiteX91" fmla="*/ 2538961 w 4980410"/>
              <a:gd name="connsiteY91" fmla="*/ 4938642 h 4980074"/>
              <a:gd name="connsiteX92" fmla="*/ 2485216 w 4980410"/>
              <a:gd name="connsiteY92" fmla="*/ 4980074 h 4980074"/>
              <a:gd name="connsiteX93" fmla="*/ 2321190 w 4980410"/>
              <a:gd name="connsiteY93" fmla="*/ 4972501 h 4980074"/>
              <a:gd name="connsiteX94" fmla="*/ 2268103 w 4980410"/>
              <a:gd name="connsiteY94" fmla="*/ 4932136 h 4980074"/>
              <a:gd name="connsiteX95" fmla="*/ 2207053 w 4980410"/>
              <a:gd name="connsiteY95" fmla="*/ 4684794 h 4980074"/>
              <a:gd name="connsiteX96" fmla="*/ 2159793 w 4980410"/>
              <a:gd name="connsiteY96" fmla="*/ 4637739 h 4980074"/>
              <a:gd name="connsiteX97" fmla="*/ 2026200 w 4980410"/>
              <a:gd name="connsiteY97" fmla="*/ 4615494 h 4980074"/>
              <a:gd name="connsiteX98" fmla="*/ 1958644 w 4980410"/>
              <a:gd name="connsiteY98" fmla="*/ 4639011 h 4980074"/>
              <a:gd name="connsiteX99" fmla="*/ 1815529 w 4980410"/>
              <a:gd name="connsiteY99" fmla="*/ 4843812 h 4980074"/>
              <a:gd name="connsiteX100" fmla="*/ 1754232 w 4980410"/>
              <a:gd name="connsiteY100" fmla="*/ 4866898 h 4980074"/>
              <a:gd name="connsiteX101" fmla="*/ 1599277 w 4980410"/>
              <a:gd name="connsiteY101" fmla="*/ 4808392 h 4980074"/>
              <a:gd name="connsiteX102" fmla="*/ 1557845 w 4980410"/>
              <a:gd name="connsiteY102" fmla="*/ 4754647 h 4980074"/>
              <a:gd name="connsiteX103" fmla="*/ 1572333 w 4980410"/>
              <a:gd name="connsiteY103" fmla="*/ 4508393 h 4980074"/>
              <a:gd name="connsiteX104" fmla="*/ 1536729 w 4980410"/>
              <a:gd name="connsiteY104" fmla="*/ 4447958 h 4980074"/>
              <a:gd name="connsiteX105" fmla="*/ 1418897 w 4980410"/>
              <a:gd name="connsiteY105" fmla="*/ 4380607 h 4980074"/>
              <a:gd name="connsiteX106" fmla="*/ 1350048 w 4980410"/>
              <a:gd name="connsiteY106" fmla="*/ 4385347 h 4980074"/>
              <a:gd name="connsiteX107" fmla="*/ 1152983 w 4980410"/>
              <a:gd name="connsiteY107" fmla="*/ 4537265 h 4980074"/>
              <a:gd name="connsiteX108" fmla="*/ 1084134 w 4980410"/>
              <a:gd name="connsiteY108" fmla="*/ 4542005 h 4980074"/>
              <a:gd name="connsiteX109" fmla="*/ 951630 w 4980410"/>
              <a:gd name="connsiteY109" fmla="*/ 4444221 h 4980074"/>
              <a:gd name="connsiteX110" fmla="*/ 934371 w 4980410"/>
              <a:gd name="connsiteY110" fmla="*/ 4376235 h 4980074"/>
              <a:gd name="connsiteX111" fmla="*/ 1019001 w 4980410"/>
              <a:gd name="connsiteY111" fmla="*/ 4144018 h 4980074"/>
              <a:gd name="connsiteX112" fmla="*/ 1001743 w 4980410"/>
              <a:gd name="connsiteY112" fmla="*/ 4076031 h 4980074"/>
              <a:gd name="connsiteX113" fmla="*/ 907223 w 4980410"/>
              <a:gd name="connsiteY113" fmla="*/ 3981921 h 4980074"/>
              <a:gd name="connsiteX114" fmla="*/ 837082 w 4980410"/>
              <a:gd name="connsiteY114" fmla="*/ 3967884 h 4980074"/>
              <a:gd name="connsiteX115" fmla="*/ 603981 w 4980410"/>
              <a:gd name="connsiteY115" fmla="*/ 4053108 h 4980074"/>
              <a:gd name="connsiteX116" fmla="*/ 539668 w 4980410"/>
              <a:gd name="connsiteY116" fmla="*/ 4032381 h 4980074"/>
              <a:gd name="connsiteX117" fmla="*/ 442562 w 4980410"/>
              <a:gd name="connsiteY117" fmla="*/ 3900717 h 4980074"/>
              <a:gd name="connsiteX118" fmla="*/ 444081 w 4980410"/>
              <a:gd name="connsiteY118" fmla="*/ 3831438 h 4980074"/>
              <a:gd name="connsiteX119" fmla="*/ 593886 w 4980410"/>
              <a:gd name="connsiteY119" fmla="*/ 3632465 h 4980074"/>
              <a:gd name="connsiteX120" fmla="*/ 601664 w 4980410"/>
              <a:gd name="connsiteY120" fmla="*/ 3562755 h 4980074"/>
              <a:gd name="connsiteX121" fmla="*/ 537146 w 4980410"/>
              <a:gd name="connsiteY121" fmla="*/ 3447713 h 4980074"/>
              <a:gd name="connsiteX122" fmla="*/ 478229 w 4980410"/>
              <a:gd name="connsiteY122" fmla="*/ 3414037 h 4980074"/>
              <a:gd name="connsiteX123" fmla="*/ 227440 w 4980410"/>
              <a:gd name="connsiteY123" fmla="*/ 3425016 h 4980074"/>
              <a:gd name="connsiteX124" fmla="*/ 174783 w 4980410"/>
              <a:gd name="connsiteY124" fmla="*/ 3390909 h 4980074"/>
              <a:gd name="connsiteX125" fmla="*/ 119766 w 4980410"/>
              <a:gd name="connsiteY125" fmla="*/ 3231193 h 4980074"/>
              <a:gd name="connsiteX126" fmla="*/ 134234 w 4980410"/>
              <a:gd name="connsiteY126" fmla="*/ 3167311 h 4980074"/>
              <a:gd name="connsiteX127" fmla="*/ 338420 w 4980410"/>
              <a:gd name="connsiteY127" fmla="*/ 3027480 h 4980074"/>
              <a:gd name="connsiteX128" fmla="*/ 364974 w 4980410"/>
              <a:gd name="connsiteY128" fmla="*/ 2956477 h 4980074"/>
              <a:gd name="connsiteX129" fmla="*/ 343407 w 4980410"/>
              <a:gd name="connsiteY129" fmla="*/ 2825900 h 4980074"/>
              <a:gd name="connsiteX130" fmla="*/ 296147 w 4980410"/>
              <a:gd name="connsiteY130" fmla="*/ 2778845 h 4980074"/>
              <a:gd name="connsiteX131" fmla="*/ 52704 w 4980410"/>
              <a:gd name="connsiteY131" fmla="*/ 2713854 h 4980074"/>
              <a:gd name="connsiteX132" fmla="*/ 11703 w 4980410"/>
              <a:gd name="connsiteY132" fmla="*/ 2666368 h 4980074"/>
              <a:gd name="connsiteX133" fmla="*/ 68 w 4980410"/>
              <a:gd name="connsiteY133" fmla="*/ 2497376 h 4980074"/>
              <a:gd name="connsiteX134" fmla="*/ 40433 w 4980410"/>
              <a:gd name="connsiteY134" fmla="*/ 2444288 h 4980074"/>
              <a:gd name="connsiteX135" fmla="*/ 273964 w 4980410"/>
              <a:gd name="connsiteY135" fmla="*/ 2365323 h 4980074"/>
              <a:gd name="connsiteX136" fmla="*/ 320588 w 4980410"/>
              <a:gd name="connsiteY136" fmla="*/ 2311804 h 4980074"/>
              <a:gd name="connsiteX137" fmla="*/ 336575 w 4980410"/>
              <a:gd name="connsiteY137" fmla="*/ 2178642 h 4980074"/>
              <a:gd name="connsiteX138" fmla="*/ 306799 w 4980410"/>
              <a:gd name="connsiteY138" fmla="*/ 2111518 h 4980074"/>
              <a:gd name="connsiteX139" fmla="*/ 90773 w 4980410"/>
              <a:gd name="connsiteY139" fmla="*/ 1988041 h 4980074"/>
              <a:gd name="connsiteX140" fmla="*/ 67687 w 4980410"/>
              <a:gd name="connsiteY140" fmla="*/ 1926744 h 4980074"/>
              <a:gd name="connsiteX141" fmla="*/ 106985 w 4980410"/>
              <a:gd name="connsiteY141" fmla="*/ 1766823 h 4980074"/>
              <a:gd name="connsiteX142" fmla="*/ 160730 w 4980410"/>
              <a:gd name="connsiteY142" fmla="*/ 1725391 h 4980074"/>
              <a:gd name="connsiteX143" fmla="*/ 411519 w 4980410"/>
              <a:gd name="connsiteY143" fmla="*/ 1714412 h 4980074"/>
              <a:gd name="connsiteX144" fmla="*/ 471954 w 4980410"/>
              <a:gd name="connsiteY144" fmla="*/ 1678808 h 4980074"/>
              <a:gd name="connsiteX145" fmla="*/ 520097 w 4980410"/>
              <a:gd name="connsiteY145" fmla="*/ 1556010 h 4980074"/>
              <a:gd name="connsiteX146" fmla="*/ 509098 w 4980410"/>
              <a:gd name="connsiteY146" fmla="*/ 1487592 h 4980074"/>
              <a:gd name="connsiteX147" fmla="*/ 345093 w 4980410"/>
              <a:gd name="connsiteY147" fmla="*/ 1297648 h 4980074"/>
              <a:gd name="connsiteX148" fmla="*/ 340784 w 4980410"/>
              <a:gd name="connsiteY148" fmla="*/ 1235058 h 4980074"/>
              <a:gd name="connsiteX149" fmla="*/ 425188 w 4980410"/>
              <a:gd name="connsiteY149" fmla="*/ 1090897 h 4980074"/>
              <a:gd name="connsiteX150" fmla="*/ 486485 w 4980410"/>
              <a:gd name="connsiteY150" fmla="*/ 1067811 h 4980074"/>
              <a:gd name="connsiteX151" fmla="*/ 730358 w 4980410"/>
              <a:gd name="connsiteY151" fmla="*/ 1139061 h 4980074"/>
              <a:gd name="connsiteX152" fmla="*/ 797914 w 4980410"/>
              <a:gd name="connsiteY152" fmla="*/ 1115544 h 4980074"/>
              <a:gd name="connsiteX153" fmla="*/ 885334 w 4980410"/>
              <a:gd name="connsiteY153" fmla="*/ 1015196 h 4980074"/>
              <a:gd name="connsiteX154" fmla="*/ 893112 w 4980410"/>
              <a:gd name="connsiteY154" fmla="*/ 945486 h 4980074"/>
              <a:gd name="connsiteX155" fmla="*/ 789542 w 4980410"/>
              <a:gd name="connsiteY155" fmla="*/ 719937 h 4980074"/>
              <a:gd name="connsiteX156" fmla="*/ 804010 w 4980410"/>
              <a:gd name="connsiteY156" fmla="*/ 656055 h 4980074"/>
              <a:gd name="connsiteX157" fmla="*/ 928553 w 4980410"/>
              <a:gd name="connsiteY157" fmla="*/ 546862 h 4980074"/>
              <a:gd name="connsiteX158" fmla="*/ 997401 w 4980410"/>
              <a:gd name="connsiteY158" fmla="*/ 542122 h 4980074"/>
              <a:gd name="connsiteX159" fmla="*/ 1208030 w 4980410"/>
              <a:gd name="connsiteY159" fmla="*/ 678547 h 4980074"/>
              <a:gd name="connsiteX160" fmla="*/ 1277310 w 4980410"/>
              <a:gd name="connsiteY160" fmla="*/ 680066 h 4980074"/>
              <a:gd name="connsiteX161" fmla="*/ 1391489 w 4980410"/>
              <a:gd name="connsiteY161" fmla="*/ 603030 h 4980074"/>
              <a:gd name="connsiteX162" fmla="*/ 1418906 w 4980410"/>
              <a:gd name="connsiteY162" fmla="*/ 544544 h 4980074"/>
              <a:gd name="connsiteX163" fmla="*/ 1389151 w 4980410"/>
              <a:gd name="connsiteY163" fmla="*/ 295048 h 4980074"/>
              <a:gd name="connsiteX164" fmla="*/ 1416567 w 4980410"/>
              <a:gd name="connsiteY164" fmla="*/ 236563 h 4980074"/>
              <a:gd name="connsiteX165" fmla="*/ 1569163 w 4980410"/>
              <a:gd name="connsiteY165" fmla="*/ 169459 h 4980074"/>
              <a:gd name="connsiteX166" fmla="*/ 1633045 w 4980410"/>
              <a:gd name="connsiteY166" fmla="*/ 183927 h 4980074"/>
              <a:gd name="connsiteX167" fmla="*/ 1797481 w 4980410"/>
              <a:gd name="connsiteY167" fmla="*/ 380130 h 4980074"/>
              <a:gd name="connsiteX168" fmla="*/ 1861794 w 4980410"/>
              <a:gd name="connsiteY168" fmla="*/ 400856 h 4980074"/>
              <a:gd name="connsiteX169" fmla="*/ 1991078 w 4980410"/>
              <a:gd name="connsiteY169" fmla="*/ 360512 h 4980074"/>
              <a:gd name="connsiteX170" fmla="*/ 2038133 w 4980410"/>
              <a:gd name="connsiteY170" fmla="*/ 313252 h 4980074"/>
              <a:gd name="connsiteX171" fmla="*/ 2083916 w 4980410"/>
              <a:gd name="connsiteY171" fmla="*/ 64843 h 4980074"/>
              <a:gd name="connsiteX172" fmla="*/ 2130972 w 4980410"/>
              <a:gd name="connsiteY172" fmla="*/ 17583 h 4980074"/>
              <a:gd name="connsiteX173" fmla="*/ 2293273 w 4980410"/>
              <a:gd name="connsiteY173" fmla="*/ 120 h 498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4980410" h="4980074">
                <a:moveTo>
                  <a:pt x="2489382" y="571193"/>
                </a:moveTo>
                <a:cubicBezTo>
                  <a:pt x="1433405" y="571193"/>
                  <a:pt x="577366" y="1427232"/>
                  <a:pt x="577366" y="2483209"/>
                </a:cubicBezTo>
                <a:cubicBezTo>
                  <a:pt x="577366" y="3539186"/>
                  <a:pt x="1433405" y="4395225"/>
                  <a:pt x="2489382" y="4395225"/>
                </a:cubicBezTo>
                <a:cubicBezTo>
                  <a:pt x="3545359" y="4395225"/>
                  <a:pt x="4401398" y="3539186"/>
                  <a:pt x="4401398" y="2483209"/>
                </a:cubicBezTo>
                <a:cubicBezTo>
                  <a:pt x="4401398" y="1427232"/>
                  <a:pt x="3545359" y="571193"/>
                  <a:pt x="2489382" y="571193"/>
                </a:cubicBezTo>
                <a:close/>
                <a:moveTo>
                  <a:pt x="2293273" y="120"/>
                </a:moveTo>
                <a:cubicBezTo>
                  <a:pt x="2318309" y="-1604"/>
                  <a:pt x="2344638" y="15450"/>
                  <a:pt x="2352189" y="33796"/>
                </a:cubicBezTo>
                <a:cubicBezTo>
                  <a:pt x="2352189" y="33796"/>
                  <a:pt x="2352189" y="33796"/>
                  <a:pt x="2449931" y="266034"/>
                </a:cubicBezTo>
                <a:cubicBezTo>
                  <a:pt x="2457483" y="284380"/>
                  <a:pt x="2483812" y="301433"/>
                  <a:pt x="2503019" y="306399"/>
                </a:cubicBezTo>
                <a:cubicBezTo>
                  <a:pt x="2503019" y="306399"/>
                  <a:pt x="2503019" y="306399"/>
                  <a:pt x="2641578" y="309436"/>
                </a:cubicBezTo>
                <a:cubicBezTo>
                  <a:pt x="2660355" y="308144"/>
                  <a:pt x="2690788" y="293471"/>
                  <a:pt x="2702013" y="273832"/>
                </a:cubicBezTo>
                <a:cubicBezTo>
                  <a:pt x="2702013" y="273832"/>
                  <a:pt x="2702013" y="273832"/>
                  <a:pt x="2812541" y="52409"/>
                </a:cubicBezTo>
                <a:cubicBezTo>
                  <a:pt x="2823766" y="32771"/>
                  <a:pt x="2847940" y="18529"/>
                  <a:pt x="2873406" y="23064"/>
                </a:cubicBezTo>
                <a:cubicBezTo>
                  <a:pt x="2873406" y="23064"/>
                  <a:pt x="2873406" y="23064"/>
                  <a:pt x="3032466" y="49845"/>
                </a:cubicBezTo>
                <a:cubicBezTo>
                  <a:pt x="3057933" y="54380"/>
                  <a:pt x="3078433" y="78123"/>
                  <a:pt x="3080157" y="103159"/>
                </a:cubicBezTo>
                <a:cubicBezTo>
                  <a:pt x="3080157" y="103159"/>
                  <a:pt x="3080157" y="103159"/>
                  <a:pt x="3103653" y="353086"/>
                </a:cubicBezTo>
                <a:cubicBezTo>
                  <a:pt x="3104946" y="371863"/>
                  <a:pt x="3125447" y="395606"/>
                  <a:pt x="3145085" y="406831"/>
                </a:cubicBezTo>
                <a:cubicBezTo>
                  <a:pt x="3145085" y="406831"/>
                  <a:pt x="3145085" y="406831"/>
                  <a:pt x="3273712" y="448284"/>
                </a:cubicBezTo>
                <a:cubicBezTo>
                  <a:pt x="3299609" y="459078"/>
                  <a:pt x="3324214" y="451096"/>
                  <a:pt x="3341699" y="431026"/>
                </a:cubicBezTo>
                <a:cubicBezTo>
                  <a:pt x="3341699" y="431026"/>
                  <a:pt x="3341699" y="431026"/>
                  <a:pt x="3518263" y="255365"/>
                </a:cubicBezTo>
                <a:cubicBezTo>
                  <a:pt x="3529488" y="235727"/>
                  <a:pt x="3560783" y="233572"/>
                  <a:pt x="3580422" y="244797"/>
                </a:cubicBezTo>
                <a:cubicBezTo>
                  <a:pt x="3580422" y="244797"/>
                  <a:pt x="3580422" y="244797"/>
                  <a:pt x="3730411" y="322511"/>
                </a:cubicBezTo>
                <a:cubicBezTo>
                  <a:pt x="3750049" y="333736"/>
                  <a:pt x="3764291" y="357910"/>
                  <a:pt x="3759325" y="377118"/>
                </a:cubicBezTo>
                <a:cubicBezTo>
                  <a:pt x="3759325" y="377118"/>
                  <a:pt x="3759325" y="377118"/>
                  <a:pt x="3707283" y="625957"/>
                </a:cubicBezTo>
                <a:cubicBezTo>
                  <a:pt x="3702316" y="645165"/>
                  <a:pt x="3710730" y="676029"/>
                  <a:pt x="3730369" y="687254"/>
                </a:cubicBezTo>
                <a:cubicBezTo>
                  <a:pt x="3730369" y="687254"/>
                  <a:pt x="3730369" y="687254"/>
                  <a:pt x="3842804" y="767554"/>
                </a:cubicBezTo>
                <a:cubicBezTo>
                  <a:pt x="3856615" y="785469"/>
                  <a:pt x="3887909" y="783314"/>
                  <a:pt x="3912514" y="775331"/>
                </a:cubicBezTo>
                <a:cubicBezTo>
                  <a:pt x="3912514" y="775331"/>
                  <a:pt x="3912514" y="775331"/>
                  <a:pt x="4130511" y="653416"/>
                </a:cubicBezTo>
                <a:cubicBezTo>
                  <a:pt x="4148857" y="645864"/>
                  <a:pt x="4180583" y="649968"/>
                  <a:pt x="4193962" y="661625"/>
                </a:cubicBezTo>
                <a:cubicBezTo>
                  <a:pt x="4193962" y="661625"/>
                  <a:pt x="4193962" y="661625"/>
                  <a:pt x="4308983" y="779478"/>
                </a:cubicBezTo>
                <a:cubicBezTo>
                  <a:pt x="4329053" y="796962"/>
                  <a:pt x="4331208" y="828257"/>
                  <a:pt x="4319982" y="847895"/>
                </a:cubicBezTo>
                <a:cubicBezTo>
                  <a:pt x="4319982" y="847895"/>
                  <a:pt x="4319982" y="847895"/>
                  <a:pt x="4202765" y="1063490"/>
                </a:cubicBezTo>
                <a:cubicBezTo>
                  <a:pt x="4191540" y="1083129"/>
                  <a:pt x="4193694" y="1114424"/>
                  <a:pt x="4207505" y="1132339"/>
                </a:cubicBezTo>
                <a:cubicBezTo>
                  <a:pt x="4207505" y="1132339"/>
                  <a:pt x="4207505" y="1132339"/>
                  <a:pt x="4284110" y="1240260"/>
                </a:cubicBezTo>
                <a:cubicBezTo>
                  <a:pt x="4297921" y="1258175"/>
                  <a:pt x="4330509" y="1274797"/>
                  <a:pt x="4348855" y="1267245"/>
                </a:cubicBezTo>
                <a:cubicBezTo>
                  <a:pt x="4348855" y="1267245"/>
                  <a:pt x="4348855" y="1267245"/>
                  <a:pt x="4597058" y="1218713"/>
                </a:cubicBezTo>
                <a:cubicBezTo>
                  <a:pt x="4615404" y="1211162"/>
                  <a:pt x="4647992" y="1227784"/>
                  <a:pt x="4655544" y="1246130"/>
                </a:cubicBezTo>
                <a:cubicBezTo>
                  <a:pt x="4655544" y="1246130"/>
                  <a:pt x="4655544" y="1246130"/>
                  <a:pt x="4734734" y="1391604"/>
                </a:cubicBezTo>
                <a:cubicBezTo>
                  <a:pt x="4742286" y="1409950"/>
                  <a:pt x="4738182" y="1441676"/>
                  <a:pt x="4720267" y="1455487"/>
                </a:cubicBezTo>
                <a:cubicBezTo>
                  <a:pt x="4720267" y="1455487"/>
                  <a:pt x="4720267" y="1455487"/>
                  <a:pt x="4543702" y="1631148"/>
                </a:cubicBezTo>
                <a:cubicBezTo>
                  <a:pt x="4525787" y="1644958"/>
                  <a:pt x="4521683" y="1676684"/>
                  <a:pt x="4529666" y="1701289"/>
                </a:cubicBezTo>
                <a:cubicBezTo>
                  <a:pt x="4529666" y="1701289"/>
                  <a:pt x="4529666" y="1701289"/>
                  <a:pt x="4569579" y="1824314"/>
                </a:cubicBezTo>
                <a:cubicBezTo>
                  <a:pt x="4577561" y="1848918"/>
                  <a:pt x="4603890" y="1865972"/>
                  <a:pt x="4629357" y="1870507"/>
                </a:cubicBezTo>
                <a:cubicBezTo>
                  <a:pt x="4629357" y="1870507"/>
                  <a:pt x="4629357" y="1870507"/>
                  <a:pt x="4876042" y="1891254"/>
                </a:cubicBezTo>
                <a:cubicBezTo>
                  <a:pt x="4901509" y="1895790"/>
                  <a:pt x="4921578" y="1913274"/>
                  <a:pt x="4923302" y="1938309"/>
                </a:cubicBezTo>
                <a:lnTo>
                  <a:pt x="4959542" y="2099319"/>
                </a:lnTo>
                <a:cubicBezTo>
                  <a:pt x="4961266" y="2124354"/>
                  <a:pt x="4950472" y="2150252"/>
                  <a:pt x="4925867" y="2158235"/>
                </a:cubicBezTo>
                <a:cubicBezTo>
                  <a:pt x="4925867" y="2158235"/>
                  <a:pt x="4925867" y="2158235"/>
                  <a:pt x="4707439" y="2273892"/>
                </a:cubicBezTo>
                <a:cubicBezTo>
                  <a:pt x="4682834" y="2281874"/>
                  <a:pt x="4665781" y="2308203"/>
                  <a:pt x="4667505" y="2333239"/>
                </a:cubicBezTo>
                <a:cubicBezTo>
                  <a:pt x="4667505" y="2333239"/>
                  <a:pt x="4667505" y="2333239"/>
                  <a:pt x="4676985" y="2470936"/>
                </a:cubicBezTo>
                <a:cubicBezTo>
                  <a:pt x="4678278" y="2489713"/>
                  <a:pt x="4692519" y="2513887"/>
                  <a:pt x="4712158" y="2525112"/>
                </a:cubicBezTo>
                <a:cubicBezTo>
                  <a:pt x="4712158" y="2525112"/>
                  <a:pt x="4712158" y="2525112"/>
                  <a:pt x="4945238" y="2622260"/>
                </a:cubicBezTo>
                <a:cubicBezTo>
                  <a:pt x="4964445" y="2627226"/>
                  <a:pt x="4979118" y="2657659"/>
                  <a:pt x="4980410" y="2676435"/>
                </a:cubicBezTo>
                <a:cubicBezTo>
                  <a:pt x="4980410" y="2676435"/>
                  <a:pt x="4980410" y="2676435"/>
                  <a:pt x="4960320" y="2841323"/>
                </a:cubicBezTo>
                <a:cubicBezTo>
                  <a:pt x="4955785" y="2866790"/>
                  <a:pt x="4938300" y="2886859"/>
                  <a:pt x="4913265" y="2888583"/>
                </a:cubicBezTo>
                <a:cubicBezTo>
                  <a:pt x="4913265" y="2888583"/>
                  <a:pt x="4913265" y="2888583"/>
                  <a:pt x="4671320" y="2936684"/>
                </a:cubicBezTo>
                <a:cubicBezTo>
                  <a:pt x="4646284" y="2938408"/>
                  <a:pt x="4622542" y="2958908"/>
                  <a:pt x="4618006" y="2984375"/>
                </a:cubicBezTo>
                <a:cubicBezTo>
                  <a:pt x="4618006" y="2984375"/>
                  <a:pt x="4618006" y="2984375"/>
                  <a:pt x="4582812" y="3112571"/>
                </a:cubicBezTo>
                <a:cubicBezTo>
                  <a:pt x="4577846" y="3131779"/>
                  <a:pt x="4586259" y="3162643"/>
                  <a:pt x="4606329" y="3180127"/>
                </a:cubicBezTo>
                <a:cubicBezTo>
                  <a:pt x="4606329" y="3180127"/>
                  <a:pt x="4606329" y="3180127"/>
                  <a:pt x="4793215" y="3337052"/>
                </a:cubicBezTo>
                <a:cubicBezTo>
                  <a:pt x="4813285" y="3354536"/>
                  <a:pt x="4821267" y="3379142"/>
                  <a:pt x="4810473" y="3405039"/>
                </a:cubicBezTo>
                <a:cubicBezTo>
                  <a:pt x="4810473" y="3405039"/>
                  <a:pt x="4810473" y="3405039"/>
                  <a:pt x="4745277" y="3554166"/>
                </a:cubicBezTo>
                <a:cubicBezTo>
                  <a:pt x="4734052" y="3573805"/>
                  <a:pt x="4709878" y="3588047"/>
                  <a:pt x="4691101" y="3589339"/>
                </a:cubicBezTo>
                <a:cubicBezTo>
                  <a:pt x="4691101" y="3589339"/>
                  <a:pt x="4691101" y="3589339"/>
                  <a:pt x="4437295" y="3556505"/>
                </a:cubicBezTo>
                <a:cubicBezTo>
                  <a:pt x="4418087" y="3551539"/>
                  <a:pt x="4387655" y="3566211"/>
                  <a:pt x="4376429" y="3585850"/>
                </a:cubicBezTo>
                <a:cubicBezTo>
                  <a:pt x="4376429" y="3585850"/>
                  <a:pt x="4376429" y="3585850"/>
                  <a:pt x="4308648" y="3697423"/>
                </a:cubicBezTo>
                <a:cubicBezTo>
                  <a:pt x="4291164" y="3717493"/>
                  <a:pt x="4293318" y="3748788"/>
                  <a:pt x="4307129" y="3766703"/>
                </a:cubicBezTo>
                <a:cubicBezTo>
                  <a:pt x="4307129" y="3766703"/>
                  <a:pt x="4307129" y="3766703"/>
                  <a:pt x="4441132" y="3977579"/>
                </a:cubicBezTo>
                <a:cubicBezTo>
                  <a:pt x="4454943" y="3995494"/>
                  <a:pt x="4450838" y="4027219"/>
                  <a:pt x="4439613" y="4046858"/>
                </a:cubicBezTo>
                <a:cubicBezTo>
                  <a:pt x="4439613" y="4046858"/>
                  <a:pt x="4439613" y="4046858"/>
                  <a:pt x="4328450" y="4167707"/>
                </a:cubicBezTo>
                <a:cubicBezTo>
                  <a:pt x="4317225" y="4187346"/>
                  <a:pt x="4286361" y="4195760"/>
                  <a:pt x="4266722" y="4184534"/>
                </a:cubicBezTo>
                <a:cubicBezTo>
                  <a:pt x="4266722" y="4184534"/>
                  <a:pt x="4266722" y="4184534"/>
                  <a:pt x="4039471" y="4080696"/>
                </a:cubicBezTo>
                <a:cubicBezTo>
                  <a:pt x="4019832" y="4069471"/>
                  <a:pt x="3988968" y="4077885"/>
                  <a:pt x="3971053" y="4091696"/>
                </a:cubicBezTo>
                <a:cubicBezTo>
                  <a:pt x="3971053" y="4091696"/>
                  <a:pt x="3971053" y="4091696"/>
                  <a:pt x="3870253" y="4180388"/>
                </a:cubicBezTo>
                <a:cubicBezTo>
                  <a:pt x="3852338" y="4194199"/>
                  <a:pt x="3841975" y="4226355"/>
                  <a:pt x="3849526" y="4244701"/>
                </a:cubicBezTo>
                <a:cubicBezTo>
                  <a:pt x="3849526" y="4244701"/>
                  <a:pt x="3849526" y="4244701"/>
                  <a:pt x="3916404" y="4485353"/>
                </a:cubicBezTo>
                <a:cubicBezTo>
                  <a:pt x="3924387" y="4509958"/>
                  <a:pt x="3913593" y="4535856"/>
                  <a:pt x="3889419" y="4550097"/>
                </a:cubicBezTo>
                <a:cubicBezTo>
                  <a:pt x="3889419" y="4550097"/>
                  <a:pt x="3889419" y="4550097"/>
                  <a:pt x="3750634" y="4635116"/>
                </a:cubicBezTo>
                <a:cubicBezTo>
                  <a:pt x="3732719" y="4648927"/>
                  <a:pt x="3700993" y="4644822"/>
                  <a:pt x="3687614" y="4633166"/>
                </a:cubicBezTo>
                <a:cubicBezTo>
                  <a:pt x="3687614" y="4633166"/>
                  <a:pt x="3687614" y="4633166"/>
                  <a:pt x="3499866" y="4463723"/>
                </a:cubicBezTo>
                <a:cubicBezTo>
                  <a:pt x="3480227" y="4452498"/>
                  <a:pt x="3448501" y="4448394"/>
                  <a:pt x="3430155" y="4455945"/>
                </a:cubicBezTo>
                <a:cubicBezTo>
                  <a:pt x="3430155" y="4455945"/>
                  <a:pt x="3430155" y="4455945"/>
                  <a:pt x="3307993" y="4508376"/>
                </a:cubicBezTo>
                <a:cubicBezTo>
                  <a:pt x="3283388" y="4516359"/>
                  <a:pt x="3266335" y="4542688"/>
                  <a:pt x="3268058" y="4567724"/>
                </a:cubicBezTo>
                <a:cubicBezTo>
                  <a:pt x="3268058" y="4567724"/>
                  <a:pt x="3268058" y="4567724"/>
                  <a:pt x="3266088" y="4813115"/>
                </a:cubicBezTo>
                <a:cubicBezTo>
                  <a:pt x="3261553" y="4838582"/>
                  <a:pt x="3244500" y="4864911"/>
                  <a:pt x="3219464" y="4866635"/>
                </a:cubicBezTo>
                <a:cubicBezTo>
                  <a:pt x="3219464" y="4866635"/>
                  <a:pt x="3219464" y="4866635"/>
                  <a:pt x="3065144" y="4908703"/>
                </a:cubicBezTo>
                <a:cubicBezTo>
                  <a:pt x="3040540" y="4916685"/>
                  <a:pt x="3014642" y="4905891"/>
                  <a:pt x="3000831" y="4887976"/>
                </a:cubicBezTo>
                <a:cubicBezTo>
                  <a:pt x="3000831" y="4887976"/>
                  <a:pt x="3000831" y="4887976"/>
                  <a:pt x="2873087" y="4676669"/>
                </a:cubicBezTo>
                <a:cubicBezTo>
                  <a:pt x="2858846" y="4652496"/>
                  <a:pt x="2832948" y="4641701"/>
                  <a:pt x="2807912" y="4643425"/>
                </a:cubicBezTo>
                <a:cubicBezTo>
                  <a:pt x="2807912" y="4643425"/>
                  <a:pt x="2807912" y="4643425"/>
                  <a:pt x="2676905" y="4658733"/>
                </a:cubicBezTo>
                <a:cubicBezTo>
                  <a:pt x="2651869" y="4660457"/>
                  <a:pt x="2628126" y="4680958"/>
                  <a:pt x="2623160" y="4700165"/>
                </a:cubicBezTo>
                <a:cubicBezTo>
                  <a:pt x="2623160" y="4700165"/>
                  <a:pt x="2623160" y="4700165"/>
                  <a:pt x="2538961" y="4938642"/>
                </a:cubicBezTo>
                <a:cubicBezTo>
                  <a:pt x="2534426" y="4964109"/>
                  <a:pt x="2510252" y="4978350"/>
                  <a:pt x="2485216" y="4980074"/>
                </a:cubicBezTo>
                <a:cubicBezTo>
                  <a:pt x="2485216" y="4980074"/>
                  <a:pt x="2485216" y="4980074"/>
                  <a:pt x="2321190" y="4972501"/>
                </a:cubicBezTo>
                <a:cubicBezTo>
                  <a:pt x="2301983" y="4967535"/>
                  <a:pt x="2275654" y="4950482"/>
                  <a:pt x="2268103" y="4932136"/>
                </a:cubicBezTo>
                <a:cubicBezTo>
                  <a:pt x="2268103" y="4932136"/>
                  <a:pt x="2268103" y="4932136"/>
                  <a:pt x="2207053" y="4684794"/>
                </a:cubicBezTo>
                <a:cubicBezTo>
                  <a:pt x="2205760" y="4666017"/>
                  <a:pt x="2179000" y="4642705"/>
                  <a:pt x="2159793" y="4637739"/>
                </a:cubicBezTo>
                <a:cubicBezTo>
                  <a:pt x="2159793" y="4637739"/>
                  <a:pt x="2159793" y="4637739"/>
                  <a:pt x="2026200" y="4615494"/>
                </a:cubicBezTo>
                <a:cubicBezTo>
                  <a:pt x="2000733" y="4610958"/>
                  <a:pt x="1976559" y="4625200"/>
                  <a:pt x="1958644" y="4639011"/>
                </a:cubicBezTo>
                <a:cubicBezTo>
                  <a:pt x="1958644" y="4639011"/>
                  <a:pt x="1958644" y="4639011"/>
                  <a:pt x="1815529" y="4843812"/>
                </a:cubicBezTo>
                <a:cubicBezTo>
                  <a:pt x="1804303" y="4863451"/>
                  <a:pt x="1773440" y="4871864"/>
                  <a:pt x="1754232" y="4866898"/>
                </a:cubicBezTo>
                <a:cubicBezTo>
                  <a:pt x="1754232" y="4866898"/>
                  <a:pt x="1754232" y="4866898"/>
                  <a:pt x="1599277" y="4808392"/>
                </a:cubicBezTo>
                <a:cubicBezTo>
                  <a:pt x="1573810" y="4803856"/>
                  <a:pt x="1559568" y="4779682"/>
                  <a:pt x="1557845" y="4754647"/>
                </a:cubicBezTo>
                <a:cubicBezTo>
                  <a:pt x="1557845" y="4754647"/>
                  <a:pt x="1557845" y="4754647"/>
                  <a:pt x="1572333" y="4508393"/>
                </a:cubicBezTo>
                <a:cubicBezTo>
                  <a:pt x="1576868" y="4482926"/>
                  <a:pt x="1555937" y="4452924"/>
                  <a:pt x="1536729" y="4447958"/>
                </a:cubicBezTo>
                <a:cubicBezTo>
                  <a:pt x="1536729" y="4447958"/>
                  <a:pt x="1536729" y="4447958"/>
                  <a:pt x="1418897" y="4380607"/>
                </a:cubicBezTo>
                <a:cubicBezTo>
                  <a:pt x="1399258" y="4369382"/>
                  <a:pt x="1367963" y="4371536"/>
                  <a:pt x="1350048" y="4385347"/>
                </a:cubicBezTo>
                <a:cubicBezTo>
                  <a:pt x="1350048" y="4385347"/>
                  <a:pt x="1350048" y="4385347"/>
                  <a:pt x="1152983" y="4537265"/>
                </a:cubicBezTo>
                <a:cubicBezTo>
                  <a:pt x="1135068" y="4551076"/>
                  <a:pt x="1103773" y="4553230"/>
                  <a:pt x="1084134" y="4542005"/>
                </a:cubicBezTo>
                <a:cubicBezTo>
                  <a:pt x="1084134" y="4542005"/>
                  <a:pt x="1084134" y="4542005"/>
                  <a:pt x="951630" y="4444221"/>
                </a:cubicBezTo>
                <a:cubicBezTo>
                  <a:pt x="931560" y="4426738"/>
                  <a:pt x="923577" y="4402132"/>
                  <a:pt x="934371" y="4376235"/>
                </a:cubicBezTo>
                <a:cubicBezTo>
                  <a:pt x="934371" y="4376235"/>
                  <a:pt x="934371" y="4376235"/>
                  <a:pt x="1019001" y="4144018"/>
                </a:cubicBezTo>
                <a:cubicBezTo>
                  <a:pt x="1023967" y="4124810"/>
                  <a:pt x="1021813" y="4093515"/>
                  <a:pt x="1001743" y="4076031"/>
                </a:cubicBezTo>
                <a:cubicBezTo>
                  <a:pt x="1001743" y="4076031"/>
                  <a:pt x="1001743" y="4076031"/>
                  <a:pt x="907223" y="3981921"/>
                </a:cubicBezTo>
                <a:cubicBezTo>
                  <a:pt x="893412" y="3964005"/>
                  <a:pt x="861686" y="3959901"/>
                  <a:pt x="837082" y="3967884"/>
                </a:cubicBezTo>
                <a:cubicBezTo>
                  <a:pt x="837082" y="3967884"/>
                  <a:pt x="837082" y="3967884"/>
                  <a:pt x="603981" y="4053108"/>
                </a:cubicBezTo>
                <a:cubicBezTo>
                  <a:pt x="585636" y="4060659"/>
                  <a:pt x="553479" y="4050296"/>
                  <a:pt x="539668" y="4032381"/>
                </a:cubicBezTo>
                <a:cubicBezTo>
                  <a:pt x="539668" y="4032381"/>
                  <a:pt x="539668" y="4032381"/>
                  <a:pt x="442562" y="3900717"/>
                </a:cubicBezTo>
                <a:cubicBezTo>
                  <a:pt x="428752" y="3882802"/>
                  <a:pt x="432856" y="3851076"/>
                  <a:pt x="444081" y="3831438"/>
                </a:cubicBezTo>
                <a:cubicBezTo>
                  <a:pt x="444081" y="3831438"/>
                  <a:pt x="444081" y="3831438"/>
                  <a:pt x="593886" y="3632465"/>
                </a:cubicBezTo>
                <a:cubicBezTo>
                  <a:pt x="611801" y="3618654"/>
                  <a:pt x="609646" y="3587359"/>
                  <a:pt x="601664" y="3562755"/>
                </a:cubicBezTo>
                <a:cubicBezTo>
                  <a:pt x="601664" y="3562755"/>
                  <a:pt x="601664" y="3562755"/>
                  <a:pt x="537146" y="3447713"/>
                </a:cubicBezTo>
                <a:cubicBezTo>
                  <a:pt x="529594" y="3429367"/>
                  <a:pt x="497006" y="3412745"/>
                  <a:pt x="478229" y="3414037"/>
                </a:cubicBezTo>
                <a:cubicBezTo>
                  <a:pt x="478229" y="3414037"/>
                  <a:pt x="478229" y="3414037"/>
                  <a:pt x="227440" y="3425016"/>
                </a:cubicBezTo>
                <a:cubicBezTo>
                  <a:pt x="202404" y="3426739"/>
                  <a:pt x="182335" y="3409255"/>
                  <a:pt x="174783" y="3390909"/>
                </a:cubicBezTo>
                <a:cubicBezTo>
                  <a:pt x="174783" y="3390909"/>
                  <a:pt x="174783" y="3390909"/>
                  <a:pt x="119766" y="3231193"/>
                </a:cubicBezTo>
                <a:cubicBezTo>
                  <a:pt x="112214" y="3212847"/>
                  <a:pt x="116319" y="3181121"/>
                  <a:pt x="134234" y="3167311"/>
                </a:cubicBezTo>
                <a:cubicBezTo>
                  <a:pt x="134234" y="3167311"/>
                  <a:pt x="134234" y="3167311"/>
                  <a:pt x="338420" y="3027480"/>
                </a:cubicBezTo>
                <a:cubicBezTo>
                  <a:pt x="356335" y="3013669"/>
                  <a:pt x="372957" y="2981082"/>
                  <a:pt x="364974" y="2956477"/>
                </a:cubicBezTo>
                <a:cubicBezTo>
                  <a:pt x="364974" y="2956477"/>
                  <a:pt x="364974" y="2956477"/>
                  <a:pt x="343407" y="2825900"/>
                </a:cubicBezTo>
                <a:cubicBezTo>
                  <a:pt x="335855" y="2807555"/>
                  <a:pt x="315354" y="2783811"/>
                  <a:pt x="296147" y="2778845"/>
                </a:cubicBezTo>
                <a:cubicBezTo>
                  <a:pt x="296147" y="2778845"/>
                  <a:pt x="296147" y="2778845"/>
                  <a:pt x="52704" y="2713854"/>
                </a:cubicBezTo>
                <a:cubicBezTo>
                  <a:pt x="27237" y="2709319"/>
                  <a:pt x="6737" y="2685576"/>
                  <a:pt x="11703" y="2666368"/>
                </a:cubicBezTo>
                <a:cubicBezTo>
                  <a:pt x="11703" y="2666368"/>
                  <a:pt x="11703" y="2666368"/>
                  <a:pt x="68" y="2497376"/>
                </a:cubicBezTo>
                <a:cubicBezTo>
                  <a:pt x="-1225" y="2478599"/>
                  <a:pt x="15828" y="2452271"/>
                  <a:pt x="40433" y="2444288"/>
                </a:cubicBezTo>
                <a:cubicBezTo>
                  <a:pt x="40433" y="2444288"/>
                  <a:pt x="40433" y="2444288"/>
                  <a:pt x="273964" y="2365323"/>
                </a:cubicBezTo>
                <a:cubicBezTo>
                  <a:pt x="298569" y="2357341"/>
                  <a:pt x="315622" y="2331012"/>
                  <a:pt x="320588" y="2311804"/>
                </a:cubicBezTo>
                <a:cubicBezTo>
                  <a:pt x="320588" y="2311804"/>
                  <a:pt x="320588" y="2311804"/>
                  <a:pt x="336575" y="2178642"/>
                </a:cubicBezTo>
                <a:cubicBezTo>
                  <a:pt x="341110" y="2153176"/>
                  <a:pt x="326868" y="2129002"/>
                  <a:pt x="306799" y="2111518"/>
                </a:cubicBezTo>
                <a:cubicBezTo>
                  <a:pt x="306799" y="2111518"/>
                  <a:pt x="306799" y="2111518"/>
                  <a:pt x="90773" y="1988041"/>
                </a:cubicBezTo>
                <a:cubicBezTo>
                  <a:pt x="71134" y="1976816"/>
                  <a:pt x="62720" y="1945952"/>
                  <a:pt x="67687" y="1926744"/>
                </a:cubicBezTo>
                <a:cubicBezTo>
                  <a:pt x="67687" y="1926744"/>
                  <a:pt x="67687" y="1926744"/>
                  <a:pt x="106985" y="1766823"/>
                </a:cubicBezTo>
                <a:cubicBezTo>
                  <a:pt x="117779" y="1740925"/>
                  <a:pt x="135263" y="1720855"/>
                  <a:pt x="160730" y="1725391"/>
                </a:cubicBezTo>
                <a:cubicBezTo>
                  <a:pt x="160730" y="1725391"/>
                  <a:pt x="160730" y="1725391"/>
                  <a:pt x="411519" y="1714412"/>
                </a:cubicBezTo>
                <a:cubicBezTo>
                  <a:pt x="430727" y="1719379"/>
                  <a:pt x="460729" y="1698447"/>
                  <a:pt x="471954" y="1678808"/>
                </a:cubicBezTo>
                <a:cubicBezTo>
                  <a:pt x="471954" y="1678808"/>
                  <a:pt x="471954" y="1678808"/>
                  <a:pt x="520097" y="1556010"/>
                </a:cubicBezTo>
                <a:cubicBezTo>
                  <a:pt x="531322" y="1536371"/>
                  <a:pt x="529168" y="1505076"/>
                  <a:pt x="509098" y="1487592"/>
                </a:cubicBezTo>
                <a:cubicBezTo>
                  <a:pt x="509098" y="1487592"/>
                  <a:pt x="509098" y="1487592"/>
                  <a:pt x="345093" y="1297648"/>
                </a:cubicBezTo>
                <a:cubicBezTo>
                  <a:pt x="331282" y="1279733"/>
                  <a:pt x="329559" y="1254697"/>
                  <a:pt x="340784" y="1235058"/>
                </a:cubicBezTo>
                <a:cubicBezTo>
                  <a:pt x="340784" y="1235058"/>
                  <a:pt x="340784" y="1235058"/>
                  <a:pt x="425188" y="1090897"/>
                </a:cubicBezTo>
                <a:cubicBezTo>
                  <a:pt x="436413" y="1071259"/>
                  <a:pt x="467277" y="1062845"/>
                  <a:pt x="486485" y="1067811"/>
                </a:cubicBezTo>
                <a:cubicBezTo>
                  <a:pt x="486485" y="1067811"/>
                  <a:pt x="486485" y="1067811"/>
                  <a:pt x="730358" y="1139061"/>
                </a:cubicBezTo>
                <a:cubicBezTo>
                  <a:pt x="749566" y="1144028"/>
                  <a:pt x="780430" y="1135614"/>
                  <a:pt x="797914" y="1115544"/>
                </a:cubicBezTo>
                <a:cubicBezTo>
                  <a:pt x="797914" y="1115544"/>
                  <a:pt x="797914" y="1115544"/>
                  <a:pt x="885334" y="1015196"/>
                </a:cubicBezTo>
                <a:cubicBezTo>
                  <a:pt x="896559" y="995557"/>
                  <a:pt x="900663" y="963832"/>
                  <a:pt x="893112" y="945486"/>
                </a:cubicBezTo>
                <a:cubicBezTo>
                  <a:pt x="893112" y="945486"/>
                  <a:pt x="893112" y="945486"/>
                  <a:pt x="789542" y="719937"/>
                </a:cubicBezTo>
                <a:cubicBezTo>
                  <a:pt x="781559" y="695332"/>
                  <a:pt x="786094" y="669866"/>
                  <a:pt x="804010" y="656055"/>
                </a:cubicBezTo>
                <a:cubicBezTo>
                  <a:pt x="804010" y="656055"/>
                  <a:pt x="804010" y="656055"/>
                  <a:pt x="928553" y="546862"/>
                </a:cubicBezTo>
                <a:cubicBezTo>
                  <a:pt x="946468" y="533052"/>
                  <a:pt x="977762" y="530897"/>
                  <a:pt x="997401" y="542122"/>
                </a:cubicBezTo>
                <a:cubicBezTo>
                  <a:pt x="997401" y="542122"/>
                  <a:pt x="997401" y="542122"/>
                  <a:pt x="1208030" y="678547"/>
                </a:cubicBezTo>
                <a:cubicBezTo>
                  <a:pt x="1227669" y="689772"/>
                  <a:pt x="1258964" y="687618"/>
                  <a:pt x="1277310" y="680066"/>
                </a:cubicBezTo>
                <a:cubicBezTo>
                  <a:pt x="1277310" y="680066"/>
                  <a:pt x="1277310" y="680066"/>
                  <a:pt x="1391489" y="603030"/>
                </a:cubicBezTo>
                <a:cubicBezTo>
                  <a:pt x="1409835" y="595478"/>
                  <a:pt x="1420199" y="563321"/>
                  <a:pt x="1418906" y="544544"/>
                </a:cubicBezTo>
                <a:cubicBezTo>
                  <a:pt x="1418906" y="544544"/>
                  <a:pt x="1418906" y="544544"/>
                  <a:pt x="1389151" y="295048"/>
                </a:cubicBezTo>
                <a:cubicBezTo>
                  <a:pt x="1381168" y="270443"/>
                  <a:pt x="1398221" y="244115"/>
                  <a:pt x="1416567" y="236563"/>
                </a:cubicBezTo>
                <a:cubicBezTo>
                  <a:pt x="1416567" y="236563"/>
                  <a:pt x="1416567" y="236563"/>
                  <a:pt x="1569163" y="169459"/>
                </a:cubicBezTo>
                <a:cubicBezTo>
                  <a:pt x="1593768" y="161476"/>
                  <a:pt x="1619234" y="166012"/>
                  <a:pt x="1633045" y="183927"/>
                </a:cubicBezTo>
                <a:cubicBezTo>
                  <a:pt x="1633045" y="183927"/>
                  <a:pt x="1633045" y="183927"/>
                  <a:pt x="1797481" y="380130"/>
                </a:cubicBezTo>
                <a:cubicBezTo>
                  <a:pt x="1810861" y="391786"/>
                  <a:pt x="1843017" y="402149"/>
                  <a:pt x="1861794" y="400856"/>
                </a:cubicBezTo>
                <a:cubicBezTo>
                  <a:pt x="1861794" y="400856"/>
                  <a:pt x="1861794" y="400856"/>
                  <a:pt x="1991078" y="360512"/>
                </a:cubicBezTo>
                <a:cubicBezTo>
                  <a:pt x="2016114" y="358788"/>
                  <a:pt x="2033167" y="332460"/>
                  <a:pt x="2038133" y="313252"/>
                </a:cubicBezTo>
                <a:cubicBezTo>
                  <a:pt x="2038133" y="313252"/>
                  <a:pt x="2038133" y="313252"/>
                  <a:pt x="2083916" y="64843"/>
                </a:cubicBezTo>
                <a:cubicBezTo>
                  <a:pt x="2082624" y="46067"/>
                  <a:pt x="2106367" y="25566"/>
                  <a:pt x="2130972" y="17583"/>
                </a:cubicBezTo>
                <a:cubicBezTo>
                  <a:pt x="2130972" y="17583"/>
                  <a:pt x="2130972" y="17583"/>
                  <a:pt x="2293273" y="1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>
            <a:spLocks/>
          </p:cNvSpPr>
          <p:nvPr/>
        </p:nvSpPr>
        <p:spPr bwMode="auto">
          <a:xfrm>
            <a:off x="848636" y="1005577"/>
            <a:ext cx="3732239" cy="3736032"/>
          </a:xfrm>
          <a:custGeom>
            <a:avLst/>
            <a:gdLst>
              <a:gd name="connsiteX0" fmla="*/ 2485624 w 4976318"/>
              <a:gd name="connsiteY0" fmla="*/ 578679 h 4981376"/>
              <a:gd name="connsiteX1" fmla="*/ 573608 w 4976318"/>
              <a:gd name="connsiteY1" fmla="*/ 2490695 h 4981376"/>
              <a:gd name="connsiteX2" fmla="*/ 2485624 w 4976318"/>
              <a:gd name="connsiteY2" fmla="*/ 4402711 h 4981376"/>
              <a:gd name="connsiteX3" fmla="*/ 4397640 w 4976318"/>
              <a:gd name="connsiteY3" fmla="*/ 2490695 h 4981376"/>
              <a:gd name="connsiteX4" fmla="*/ 2485624 w 4976318"/>
              <a:gd name="connsiteY4" fmla="*/ 578679 h 4981376"/>
              <a:gd name="connsiteX5" fmla="*/ 2460535 w 4976318"/>
              <a:gd name="connsiteY5" fmla="*/ 0 h 4981376"/>
              <a:gd name="connsiteX6" fmla="*/ 2516999 w 4976318"/>
              <a:gd name="connsiteY6" fmla="*/ 37643 h 4981376"/>
              <a:gd name="connsiteX7" fmla="*/ 2598558 w 4976318"/>
              <a:gd name="connsiteY7" fmla="*/ 276046 h 4981376"/>
              <a:gd name="connsiteX8" fmla="*/ 2648748 w 4976318"/>
              <a:gd name="connsiteY8" fmla="*/ 319963 h 4981376"/>
              <a:gd name="connsiteX9" fmla="*/ 2786771 w 4976318"/>
              <a:gd name="connsiteY9" fmla="*/ 332510 h 4981376"/>
              <a:gd name="connsiteX10" fmla="*/ 2849509 w 4976318"/>
              <a:gd name="connsiteY10" fmla="*/ 301141 h 4981376"/>
              <a:gd name="connsiteX11" fmla="*/ 2974984 w 4976318"/>
              <a:gd name="connsiteY11" fmla="*/ 87833 h 4981376"/>
              <a:gd name="connsiteX12" fmla="*/ 3037722 w 4976318"/>
              <a:gd name="connsiteY12" fmla="*/ 62738 h 4981376"/>
              <a:gd name="connsiteX13" fmla="*/ 3194567 w 4976318"/>
              <a:gd name="connsiteY13" fmla="*/ 100380 h 4981376"/>
              <a:gd name="connsiteX14" fmla="*/ 3238483 w 4976318"/>
              <a:gd name="connsiteY14" fmla="*/ 156845 h 4981376"/>
              <a:gd name="connsiteX15" fmla="*/ 3244757 w 4976318"/>
              <a:gd name="connsiteY15" fmla="*/ 407795 h 4981376"/>
              <a:gd name="connsiteX16" fmla="*/ 3282399 w 4976318"/>
              <a:gd name="connsiteY16" fmla="*/ 464259 h 4981376"/>
              <a:gd name="connsiteX17" fmla="*/ 3407875 w 4976318"/>
              <a:gd name="connsiteY17" fmla="*/ 514450 h 4981376"/>
              <a:gd name="connsiteX18" fmla="*/ 3476886 w 4976318"/>
              <a:gd name="connsiteY18" fmla="*/ 501902 h 4981376"/>
              <a:gd name="connsiteX19" fmla="*/ 3665100 w 4976318"/>
              <a:gd name="connsiteY19" fmla="*/ 338784 h 4981376"/>
              <a:gd name="connsiteX20" fmla="*/ 3727837 w 4976318"/>
              <a:gd name="connsiteY20" fmla="*/ 332510 h 4981376"/>
              <a:gd name="connsiteX21" fmla="*/ 3872134 w 4976318"/>
              <a:gd name="connsiteY21" fmla="*/ 420343 h 4981376"/>
              <a:gd name="connsiteX22" fmla="*/ 3897229 w 4976318"/>
              <a:gd name="connsiteY22" fmla="*/ 476807 h 4981376"/>
              <a:gd name="connsiteX23" fmla="*/ 3828218 w 4976318"/>
              <a:gd name="connsiteY23" fmla="*/ 721484 h 4981376"/>
              <a:gd name="connsiteX24" fmla="*/ 3847039 w 4976318"/>
              <a:gd name="connsiteY24" fmla="*/ 784222 h 4981376"/>
              <a:gd name="connsiteX25" fmla="*/ 3953693 w 4976318"/>
              <a:gd name="connsiteY25" fmla="*/ 872055 h 4981376"/>
              <a:gd name="connsiteX26" fmla="*/ 4022705 w 4976318"/>
              <a:gd name="connsiteY26" fmla="*/ 884602 h 4981376"/>
              <a:gd name="connsiteX27" fmla="*/ 4248561 w 4976318"/>
              <a:gd name="connsiteY27" fmla="*/ 777948 h 4981376"/>
              <a:gd name="connsiteX28" fmla="*/ 4311298 w 4976318"/>
              <a:gd name="connsiteY28" fmla="*/ 790496 h 4981376"/>
              <a:gd name="connsiteX29" fmla="*/ 4417952 w 4976318"/>
              <a:gd name="connsiteY29" fmla="*/ 915971 h 4981376"/>
              <a:gd name="connsiteX30" fmla="*/ 4424226 w 4976318"/>
              <a:gd name="connsiteY30" fmla="*/ 984983 h 4981376"/>
              <a:gd name="connsiteX31" fmla="*/ 4292477 w 4976318"/>
              <a:gd name="connsiteY31" fmla="*/ 1192017 h 4981376"/>
              <a:gd name="connsiteX32" fmla="*/ 4292477 w 4976318"/>
              <a:gd name="connsiteY32" fmla="*/ 1261029 h 4981376"/>
              <a:gd name="connsiteX33" fmla="*/ 4361488 w 4976318"/>
              <a:gd name="connsiteY33" fmla="*/ 1373957 h 4981376"/>
              <a:gd name="connsiteX34" fmla="*/ 4424226 w 4976318"/>
              <a:gd name="connsiteY34" fmla="*/ 1405325 h 4981376"/>
              <a:gd name="connsiteX35" fmla="*/ 4675177 w 4976318"/>
              <a:gd name="connsiteY35" fmla="*/ 1373957 h 4981376"/>
              <a:gd name="connsiteX36" fmla="*/ 4731641 w 4976318"/>
              <a:gd name="connsiteY36" fmla="*/ 1405325 h 4981376"/>
              <a:gd name="connsiteX37" fmla="*/ 4800653 w 4976318"/>
              <a:gd name="connsiteY37" fmla="*/ 1555896 h 4981376"/>
              <a:gd name="connsiteX38" fmla="*/ 4781831 w 4976318"/>
              <a:gd name="connsiteY38" fmla="*/ 1618634 h 4981376"/>
              <a:gd name="connsiteX39" fmla="*/ 4593618 w 4976318"/>
              <a:gd name="connsiteY39" fmla="*/ 1781752 h 4981376"/>
              <a:gd name="connsiteX40" fmla="*/ 4574797 w 4976318"/>
              <a:gd name="connsiteY40" fmla="*/ 1850763 h 4981376"/>
              <a:gd name="connsiteX41" fmla="*/ 4606166 w 4976318"/>
              <a:gd name="connsiteY41" fmla="*/ 1976239 h 4981376"/>
              <a:gd name="connsiteX42" fmla="*/ 4662630 w 4976318"/>
              <a:gd name="connsiteY42" fmla="*/ 2026429 h 4981376"/>
              <a:gd name="connsiteX43" fmla="*/ 4907307 w 4976318"/>
              <a:gd name="connsiteY43" fmla="*/ 2064072 h 4981376"/>
              <a:gd name="connsiteX44" fmla="*/ 4951223 w 4976318"/>
              <a:gd name="connsiteY44" fmla="*/ 2114262 h 4981376"/>
              <a:gd name="connsiteX45" fmla="*/ 4976318 w 4976318"/>
              <a:gd name="connsiteY45" fmla="*/ 2277380 h 4981376"/>
              <a:gd name="connsiteX46" fmla="*/ 4938676 w 4976318"/>
              <a:gd name="connsiteY46" fmla="*/ 2333844 h 4981376"/>
              <a:gd name="connsiteX47" fmla="*/ 4712820 w 4976318"/>
              <a:gd name="connsiteY47" fmla="*/ 2434224 h 4981376"/>
              <a:gd name="connsiteX48" fmla="*/ 4668903 w 4976318"/>
              <a:gd name="connsiteY48" fmla="*/ 2490688 h 4981376"/>
              <a:gd name="connsiteX49" fmla="*/ 4668903 w 4976318"/>
              <a:gd name="connsiteY49" fmla="*/ 2628711 h 4981376"/>
              <a:gd name="connsiteX50" fmla="*/ 4700272 w 4976318"/>
              <a:gd name="connsiteY50" fmla="*/ 2685175 h 4981376"/>
              <a:gd name="connsiteX51" fmla="*/ 4926128 w 4976318"/>
              <a:gd name="connsiteY51" fmla="*/ 2798103 h 4981376"/>
              <a:gd name="connsiteX52" fmla="*/ 4957497 w 4976318"/>
              <a:gd name="connsiteY52" fmla="*/ 2854567 h 4981376"/>
              <a:gd name="connsiteX53" fmla="*/ 4926128 w 4976318"/>
              <a:gd name="connsiteY53" fmla="*/ 3017685 h 4981376"/>
              <a:gd name="connsiteX54" fmla="*/ 4875938 w 4976318"/>
              <a:gd name="connsiteY54" fmla="*/ 3061601 h 4981376"/>
              <a:gd name="connsiteX55" fmla="*/ 4631261 w 4976318"/>
              <a:gd name="connsiteY55" fmla="*/ 3092970 h 4981376"/>
              <a:gd name="connsiteX56" fmla="*/ 4574797 w 4976318"/>
              <a:gd name="connsiteY56" fmla="*/ 3136887 h 4981376"/>
              <a:gd name="connsiteX57" fmla="*/ 4530880 w 4976318"/>
              <a:gd name="connsiteY57" fmla="*/ 3262362 h 4981376"/>
              <a:gd name="connsiteX58" fmla="*/ 4549702 w 4976318"/>
              <a:gd name="connsiteY58" fmla="*/ 3331374 h 4981376"/>
              <a:gd name="connsiteX59" fmla="*/ 4725367 w 4976318"/>
              <a:gd name="connsiteY59" fmla="*/ 3500766 h 4981376"/>
              <a:gd name="connsiteX60" fmla="*/ 4737915 w 4976318"/>
              <a:gd name="connsiteY60" fmla="*/ 3569777 h 4981376"/>
              <a:gd name="connsiteX61" fmla="*/ 4662630 w 4976318"/>
              <a:gd name="connsiteY61" fmla="*/ 3714074 h 4981376"/>
              <a:gd name="connsiteX62" fmla="*/ 4606166 w 4976318"/>
              <a:gd name="connsiteY62" fmla="*/ 3745443 h 4981376"/>
              <a:gd name="connsiteX63" fmla="*/ 4355215 w 4976318"/>
              <a:gd name="connsiteY63" fmla="*/ 3695253 h 4981376"/>
              <a:gd name="connsiteX64" fmla="*/ 4292477 w 4976318"/>
              <a:gd name="connsiteY64" fmla="*/ 3720348 h 4981376"/>
              <a:gd name="connsiteX65" fmla="*/ 4217192 w 4976318"/>
              <a:gd name="connsiteY65" fmla="*/ 3827002 h 4981376"/>
              <a:gd name="connsiteX66" fmla="*/ 4210918 w 4976318"/>
              <a:gd name="connsiteY66" fmla="*/ 3896013 h 4981376"/>
              <a:gd name="connsiteX67" fmla="*/ 4330120 w 4976318"/>
              <a:gd name="connsiteY67" fmla="*/ 4115595 h 4981376"/>
              <a:gd name="connsiteX68" fmla="*/ 4323846 w 4976318"/>
              <a:gd name="connsiteY68" fmla="*/ 4184607 h 4981376"/>
              <a:gd name="connsiteX69" fmla="*/ 4204644 w 4976318"/>
              <a:gd name="connsiteY69" fmla="*/ 4297535 h 4981376"/>
              <a:gd name="connsiteX70" fmla="*/ 4141906 w 4976318"/>
              <a:gd name="connsiteY70" fmla="*/ 4310083 h 4981376"/>
              <a:gd name="connsiteX71" fmla="*/ 3922324 w 4976318"/>
              <a:gd name="connsiteY71" fmla="*/ 4190881 h 4981376"/>
              <a:gd name="connsiteX72" fmla="*/ 3853313 w 4976318"/>
              <a:gd name="connsiteY72" fmla="*/ 4197155 h 4981376"/>
              <a:gd name="connsiteX73" fmla="*/ 3746659 w 4976318"/>
              <a:gd name="connsiteY73" fmla="*/ 4278714 h 4981376"/>
              <a:gd name="connsiteX74" fmla="*/ 3721563 w 4976318"/>
              <a:gd name="connsiteY74" fmla="*/ 4341451 h 4981376"/>
              <a:gd name="connsiteX75" fmla="*/ 3771754 w 4976318"/>
              <a:gd name="connsiteY75" fmla="*/ 4586129 h 4981376"/>
              <a:gd name="connsiteX76" fmla="*/ 3740385 w 4976318"/>
              <a:gd name="connsiteY76" fmla="*/ 4648866 h 4981376"/>
              <a:gd name="connsiteX77" fmla="*/ 3596088 w 4976318"/>
              <a:gd name="connsiteY77" fmla="*/ 4724152 h 4981376"/>
              <a:gd name="connsiteX78" fmla="*/ 3533350 w 4976318"/>
              <a:gd name="connsiteY78" fmla="*/ 4717878 h 4981376"/>
              <a:gd name="connsiteX79" fmla="*/ 3357685 w 4976318"/>
              <a:gd name="connsiteY79" fmla="*/ 4535938 h 4981376"/>
              <a:gd name="connsiteX80" fmla="*/ 3288673 w 4976318"/>
              <a:gd name="connsiteY80" fmla="*/ 4523391 h 4981376"/>
              <a:gd name="connsiteX81" fmla="*/ 3163198 w 4976318"/>
              <a:gd name="connsiteY81" fmla="*/ 4567307 h 4981376"/>
              <a:gd name="connsiteX82" fmla="*/ 3119281 w 4976318"/>
              <a:gd name="connsiteY82" fmla="*/ 4623771 h 4981376"/>
              <a:gd name="connsiteX83" fmla="*/ 3100460 w 4976318"/>
              <a:gd name="connsiteY83" fmla="*/ 4868448 h 4981376"/>
              <a:gd name="connsiteX84" fmla="*/ 3050270 w 4976318"/>
              <a:gd name="connsiteY84" fmla="*/ 4918639 h 4981376"/>
              <a:gd name="connsiteX85" fmla="*/ 2893425 w 4976318"/>
              <a:gd name="connsiteY85" fmla="*/ 4950007 h 4981376"/>
              <a:gd name="connsiteX86" fmla="*/ 2830688 w 4976318"/>
              <a:gd name="connsiteY86" fmla="*/ 4924912 h 4981376"/>
              <a:gd name="connsiteX87" fmla="*/ 2717760 w 4976318"/>
              <a:gd name="connsiteY87" fmla="*/ 4705330 h 4981376"/>
              <a:gd name="connsiteX88" fmla="*/ 2655022 w 4976318"/>
              <a:gd name="connsiteY88" fmla="*/ 4667688 h 4981376"/>
              <a:gd name="connsiteX89" fmla="*/ 2523273 w 4976318"/>
              <a:gd name="connsiteY89" fmla="*/ 4673961 h 4981376"/>
              <a:gd name="connsiteX90" fmla="*/ 2466809 w 4976318"/>
              <a:gd name="connsiteY90" fmla="*/ 4711604 h 4981376"/>
              <a:gd name="connsiteX91" fmla="*/ 2366428 w 4976318"/>
              <a:gd name="connsiteY91" fmla="*/ 4943734 h 4981376"/>
              <a:gd name="connsiteX92" fmla="*/ 2309964 w 4976318"/>
              <a:gd name="connsiteY92" fmla="*/ 4981376 h 4981376"/>
              <a:gd name="connsiteX93" fmla="*/ 2146846 w 4976318"/>
              <a:gd name="connsiteY93" fmla="*/ 4962555 h 4981376"/>
              <a:gd name="connsiteX94" fmla="*/ 2096656 w 4976318"/>
              <a:gd name="connsiteY94" fmla="*/ 4918639 h 4981376"/>
              <a:gd name="connsiteX95" fmla="*/ 2052740 w 4976318"/>
              <a:gd name="connsiteY95" fmla="*/ 4667688 h 4981376"/>
              <a:gd name="connsiteX96" fmla="*/ 2008823 w 4976318"/>
              <a:gd name="connsiteY96" fmla="*/ 4617497 h 4981376"/>
              <a:gd name="connsiteX97" fmla="*/ 1877074 w 4976318"/>
              <a:gd name="connsiteY97" fmla="*/ 4586129 h 4981376"/>
              <a:gd name="connsiteX98" fmla="*/ 1808063 w 4976318"/>
              <a:gd name="connsiteY98" fmla="*/ 4604950 h 4981376"/>
              <a:gd name="connsiteX99" fmla="*/ 1651218 w 4976318"/>
              <a:gd name="connsiteY99" fmla="*/ 4799437 h 4981376"/>
              <a:gd name="connsiteX100" fmla="*/ 1588481 w 4976318"/>
              <a:gd name="connsiteY100" fmla="*/ 4818258 h 4981376"/>
              <a:gd name="connsiteX101" fmla="*/ 1437910 w 4976318"/>
              <a:gd name="connsiteY101" fmla="*/ 4749247 h 4981376"/>
              <a:gd name="connsiteX102" fmla="*/ 1400267 w 4976318"/>
              <a:gd name="connsiteY102" fmla="*/ 4692783 h 4981376"/>
              <a:gd name="connsiteX103" fmla="*/ 1431636 w 4976318"/>
              <a:gd name="connsiteY103" fmla="*/ 4448106 h 4981376"/>
              <a:gd name="connsiteX104" fmla="*/ 1400267 w 4976318"/>
              <a:gd name="connsiteY104" fmla="*/ 4385368 h 4981376"/>
              <a:gd name="connsiteX105" fmla="*/ 1287339 w 4976318"/>
              <a:gd name="connsiteY105" fmla="*/ 4310083 h 4981376"/>
              <a:gd name="connsiteX106" fmla="*/ 1218328 w 4976318"/>
              <a:gd name="connsiteY106" fmla="*/ 4310083 h 4981376"/>
              <a:gd name="connsiteX107" fmla="*/ 1011293 w 4976318"/>
              <a:gd name="connsiteY107" fmla="*/ 4448106 h 4981376"/>
              <a:gd name="connsiteX108" fmla="*/ 942282 w 4976318"/>
              <a:gd name="connsiteY108" fmla="*/ 4448106 h 4981376"/>
              <a:gd name="connsiteX109" fmla="*/ 816806 w 4976318"/>
              <a:gd name="connsiteY109" fmla="*/ 4341451 h 4981376"/>
              <a:gd name="connsiteX110" fmla="*/ 804259 w 4976318"/>
              <a:gd name="connsiteY110" fmla="*/ 4272440 h 4981376"/>
              <a:gd name="connsiteX111" fmla="*/ 904639 w 4976318"/>
              <a:gd name="connsiteY111" fmla="*/ 4046584 h 4981376"/>
              <a:gd name="connsiteX112" fmla="*/ 892092 w 4976318"/>
              <a:gd name="connsiteY112" fmla="*/ 3977572 h 4981376"/>
              <a:gd name="connsiteX113" fmla="*/ 804259 w 4976318"/>
              <a:gd name="connsiteY113" fmla="*/ 3877192 h 4981376"/>
              <a:gd name="connsiteX114" fmla="*/ 735247 w 4976318"/>
              <a:gd name="connsiteY114" fmla="*/ 3858371 h 4981376"/>
              <a:gd name="connsiteX115" fmla="*/ 496844 w 4976318"/>
              <a:gd name="connsiteY115" fmla="*/ 3927382 h 4981376"/>
              <a:gd name="connsiteX116" fmla="*/ 434106 w 4976318"/>
              <a:gd name="connsiteY116" fmla="*/ 3902287 h 4981376"/>
              <a:gd name="connsiteX117" fmla="*/ 346273 w 4976318"/>
              <a:gd name="connsiteY117" fmla="*/ 3764264 h 4981376"/>
              <a:gd name="connsiteX118" fmla="*/ 352547 w 4976318"/>
              <a:gd name="connsiteY118" fmla="*/ 3695253 h 4981376"/>
              <a:gd name="connsiteX119" fmla="*/ 515665 w 4976318"/>
              <a:gd name="connsiteY119" fmla="*/ 3507039 h 4981376"/>
              <a:gd name="connsiteX120" fmla="*/ 528213 w 4976318"/>
              <a:gd name="connsiteY120" fmla="*/ 3438028 h 4981376"/>
              <a:gd name="connsiteX121" fmla="*/ 471749 w 4976318"/>
              <a:gd name="connsiteY121" fmla="*/ 3318826 h 4981376"/>
              <a:gd name="connsiteX122" fmla="*/ 415285 w 4976318"/>
              <a:gd name="connsiteY122" fmla="*/ 3281184 h 4981376"/>
              <a:gd name="connsiteX123" fmla="*/ 164334 w 4976318"/>
              <a:gd name="connsiteY123" fmla="*/ 3274910 h 4981376"/>
              <a:gd name="connsiteX124" fmla="*/ 114144 w 4976318"/>
              <a:gd name="connsiteY124" fmla="*/ 3237267 h 4981376"/>
              <a:gd name="connsiteX125" fmla="*/ 70227 w 4976318"/>
              <a:gd name="connsiteY125" fmla="*/ 3074149 h 4981376"/>
              <a:gd name="connsiteX126" fmla="*/ 89049 w 4976318"/>
              <a:gd name="connsiteY126" fmla="*/ 3011411 h 4981376"/>
              <a:gd name="connsiteX127" fmla="*/ 302357 w 4976318"/>
              <a:gd name="connsiteY127" fmla="*/ 2885936 h 4981376"/>
              <a:gd name="connsiteX128" fmla="*/ 333726 w 4976318"/>
              <a:gd name="connsiteY128" fmla="*/ 2816924 h 4981376"/>
              <a:gd name="connsiteX129" fmla="*/ 321178 w 4976318"/>
              <a:gd name="connsiteY129" fmla="*/ 2685175 h 4981376"/>
              <a:gd name="connsiteX130" fmla="*/ 277262 w 4976318"/>
              <a:gd name="connsiteY130" fmla="*/ 2634985 h 4981376"/>
              <a:gd name="connsiteX131" fmla="*/ 38858 w 4976318"/>
              <a:gd name="connsiteY131" fmla="*/ 2553426 h 4981376"/>
              <a:gd name="connsiteX132" fmla="*/ 1216 w 4976318"/>
              <a:gd name="connsiteY132" fmla="*/ 2503236 h 4981376"/>
              <a:gd name="connsiteX133" fmla="*/ 1216 w 4976318"/>
              <a:gd name="connsiteY133" fmla="*/ 2333844 h 4981376"/>
              <a:gd name="connsiteX134" fmla="*/ 45132 w 4976318"/>
              <a:gd name="connsiteY134" fmla="*/ 2283654 h 4981376"/>
              <a:gd name="connsiteX135" fmla="*/ 283536 w 4976318"/>
              <a:gd name="connsiteY135" fmla="*/ 2220916 h 4981376"/>
              <a:gd name="connsiteX136" fmla="*/ 333726 w 4976318"/>
              <a:gd name="connsiteY136" fmla="*/ 2170726 h 4981376"/>
              <a:gd name="connsiteX137" fmla="*/ 358821 w 4976318"/>
              <a:gd name="connsiteY137" fmla="*/ 2038977 h 4981376"/>
              <a:gd name="connsiteX138" fmla="*/ 333726 w 4976318"/>
              <a:gd name="connsiteY138" fmla="*/ 1969965 h 4981376"/>
              <a:gd name="connsiteX139" fmla="*/ 126691 w 4976318"/>
              <a:gd name="connsiteY139" fmla="*/ 1831942 h 4981376"/>
              <a:gd name="connsiteX140" fmla="*/ 107870 w 4976318"/>
              <a:gd name="connsiteY140" fmla="*/ 1769204 h 4981376"/>
              <a:gd name="connsiteX141" fmla="*/ 158060 w 4976318"/>
              <a:gd name="connsiteY141" fmla="*/ 1612360 h 4981376"/>
              <a:gd name="connsiteX142" fmla="*/ 214524 w 4976318"/>
              <a:gd name="connsiteY142" fmla="*/ 1574717 h 4981376"/>
              <a:gd name="connsiteX143" fmla="*/ 465475 w 4976318"/>
              <a:gd name="connsiteY143" fmla="*/ 1580991 h 4981376"/>
              <a:gd name="connsiteX144" fmla="*/ 528213 w 4976318"/>
              <a:gd name="connsiteY144" fmla="*/ 1549622 h 4981376"/>
              <a:gd name="connsiteX145" fmla="*/ 584677 w 4976318"/>
              <a:gd name="connsiteY145" fmla="*/ 1430420 h 4981376"/>
              <a:gd name="connsiteX146" fmla="*/ 578403 w 4976318"/>
              <a:gd name="connsiteY146" fmla="*/ 1361409 h 4981376"/>
              <a:gd name="connsiteX147" fmla="*/ 427833 w 4976318"/>
              <a:gd name="connsiteY147" fmla="*/ 1160648 h 4981376"/>
              <a:gd name="connsiteX148" fmla="*/ 427833 w 4976318"/>
              <a:gd name="connsiteY148" fmla="*/ 1097911 h 4981376"/>
              <a:gd name="connsiteX149" fmla="*/ 521939 w 4976318"/>
              <a:gd name="connsiteY149" fmla="*/ 959887 h 4981376"/>
              <a:gd name="connsiteX150" fmla="*/ 584677 w 4976318"/>
              <a:gd name="connsiteY150" fmla="*/ 941066 h 4981376"/>
              <a:gd name="connsiteX151" fmla="*/ 823080 w 4976318"/>
              <a:gd name="connsiteY151" fmla="*/ 1028899 h 4981376"/>
              <a:gd name="connsiteX152" fmla="*/ 892092 w 4976318"/>
              <a:gd name="connsiteY152" fmla="*/ 1010078 h 4981376"/>
              <a:gd name="connsiteX153" fmla="*/ 986198 w 4976318"/>
              <a:gd name="connsiteY153" fmla="*/ 915971 h 4981376"/>
              <a:gd name="connsiteX154" fmla="*/ 998746 w 4976318"/>
              <a:gd name="connsiteY154" fmla="*/ 846960 h 4981376"/>
              <a:gd name="connsiteX155" fmla="*/ 910913 w 4976318"/>
              <a:gd name="connsiteY155" fmla="*/ 614830 h 4981376"/>
              <a:gd name="connsiteX156" fmla="*/ 929734 w 4976318"/>
              <a:gd name="connsiteY156" fmla="*/ 552092 h 4981376"/>
              <a:gd name="connsiteX157" fmla="*/ 1061484 w 4976318"/>
              <a:gd name="connsiteY157" fmla="*/ 451712 h 4981376"/>
              <a:gd name="connsiteX158" fmla="*/ 1130495 w 4976318"/>
              <a:gd name="connsiteY158" fmla="*/ 451712 h 4981376"/>
              <a:gd name="connsiteX159" fmla="*/ 1331256 w 4976318"/>
              <a:gd name="connsiteY159" fmla="*/ 602282 h 4981376"/>
              <a:gd name="connsiteX160" fmla="*/ 1400267 w 4976318"/>
              <a:gd name="connsiteY160" fmla="*/ 608556 h 4981376"/>
              <a:gd name="connsiteX161" fmla="*/ 1519469 w 4976318"/>
              <a:gd name="connsiteY161" fmla="*/ 539545 h 4981376"/>
              <a:gd name="connsiteX162" fmla="*/ 1550838 w 4976318"/>
              <a:gd name="connsiteY162" fmla="*/ 483081 h 4981376"/>
              <a:gd name="connsiteX163" fmla="*/ 1538290 w 4976318"/>
              <a:gd name="connsiteY163" fmla="*/ 232130 h 4981376"/>
              <a:gd name="connsiteX164" fmla="*/ 1569659 w 4976318"/>
              <a:gd name="connsiteY164" fmla="*/ 175666 h 4981376"/>
              <a:gd name="connsiteX165" fmla="*/ 1726504 w 4976318"/>
              <a:gd name="connsiteY165" fmla="*/ 119202 h 4981376"/>
              <a:gd name="connsiteX166" fmla="*/ 1789241 w 4976318"/>
              <a:gd name="connsiteY166" fmla="*/ 138023 h 4981376"/>
              <a:gd name="connsiteX167" fmla="*/ 1939812 w 4976318"/>
              <a:gd name="connsiteY167" fmla="*/ 345058 h 4981376"/>
              <a:gd name="connsiteX168" fmla="*/ 2002550 w 4976318"/>
              <a:gd name="connsiteY168" fmla="*/ 370153 h 4981376"/>
              <a:gd name="connsiteX169" fmla="*/ 2134299 w 4976318"/>
              <a:gd name="connsiteY169" fmla="*/ 338784 h 4981376"/>
              <a:gd name="connsiteX170" fmla="*/ 2184489 w 4976318"/>
              <a:gd name="connsiteY170" fmla="*/ 294868 h 4981376"/>
              <a:gd name="connsiteX171" fmla="*/ 2247227 w 4976318"/>
              <a:gd name="connsiteY171" fmla="*/ 50190 h 4981376"/>
              <a:gd name="connsiteX172" fmla="*/ 2297417 w 4976318"/>
              <a:gd name="connsiteY172" fmla="*/ 6274 h 4981376"/>
              <a:gd name="connsiteX173" fmla="*/ 2460535 w 4976318"/>
              <a:gd name="connsiteY173" fmla="*/ 0 h 498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4976318" h="4981376">
                <a:moveTo>
                  <a:pt x="2485624" y="578679"/>
                </a:moveTo>
                <a:cubicBezTo>
                  <a:pt x="1429647" y="578679"/>
                  <a:pt x="573608" y="1434718"/>
                  <a:pt x="573608" y="2490695"/>
                </a:cubicBezTo>
                <a:cubicBezTo>
                  <a:pt x="573608" y="3546672"/>
                  <a:pt x="1429647" y="4402711"/>
                  <a:pt x="2485624" y="4402711"/>
                </a:cubicBezTo>
                <a:cubicBezTo>
                  <a:pt x="3541601" y="4402711"/>
                  <a:pt x="4397640" y="3546672"/>
                  <a:pt x="4397640" y="2490695"/>
                </a:cubicBezTo>
                <a:cubicBezTo>
                  <a:pt x="4397640" y="1434718"/>
                  <a:pt x="3541601" y="578679"/>
                  <a:pt x="2485624" y="578679"/>
                </a:cubicBezTo>
                <a:close/>
                <a:moveTo>
                  <a:pt x="2460535" y="0"/>
                </a:moveTo>
                <a:cubicBezTo>
                  <a:pt x="2485630" y="0"/>
                  <a:pt x="2510725" y="18821"/>
                  <a:pt x="2516999" y="37643"/>
                </a:cubicBezTo>
                <a:cubicBezTo>
                  <a:pt x="2516999" y="37643"/>
                  <a:pt x="2516999" y="37643"/>
                  <a:pt x="2598558" y="276046"/>
                </a:cubicBezTo>
                <a:cubicBezTo>
                  <a:pt x="2604832" y="294868"/>
                  <a:pt x="2629927" y="313689"/>
                  <a:pt x="2648748" y="319963"/>
                </a:cubicBezTo>
                <a:cubicBezTo>
                  <a:pt x="2648748" y="319963"/>
                  <a:pt x="2648748" y="319963"/>
                  <a:pt x="2786771" y="332510"/>
                </a:cubicBezTo>
                <a:cubicBezTo>
                  <a:pt x="2805593" y="332510"/>
                  <a:pt x="2836961" y="319963"/>
                  <a:pt x="2849509" y="301141"/>
                </a:cubicBezTo>
                <a:cubicBezTo>
                  <a:pt x="2849509" y="301141"/>
                  <a:pt x="2849509" y="301141"/>
                  <a:pt x="2974984" y="87833"/>
                </a:cubicBezTo>
                <a:cubicBezTo>
                  <a:pt x="2987532" y="69012"/>
                  <a:pt x="3012627" y="56464"/>
                  <a:pt x="3037722" y="62738"/>
                </a:cubicBezTo>
                <a:cubicBezTo>
                  <a:pt x="3037722" y="62738"/>
                  <a:pt x="3037722" y="62738"/>
                  <a:pt x="3194567" y="100380"/>
                </a:cubicBezTo>
                <a:cubicBezTo>
                  <a:pt x="3219662" y="106654"/>
                  <a:pt x="3238483" y="131749"/>
                  <a:pt x="3238483" y="156845"/>
                </a:cubicBezTo>
                <a:cubicBezTo>
                  <a:pt x="3238483" y="156845"/>
                  <a:pt x="3238483" y="156845"/>
                  <a:pt x="3244757" y="407795"/>
                </a:cubicBezTo>
                <a:cubicBezTo>
                  <a:pt x="3244757" y="426617"/>
                  <a:pt x="3263578" y="451712"/>
                  <a:pt x="3282399" y="464259"/>
                </a:cubicBezTo>
                <a:cubicBezTo>
                  <a:pt x="3282399" y="464259"/>
                  <a:pt x="3282399" y="464259"/>
                  <a:pt x="3407875" y="514450"/>
                </a:cubicBezTo>
                <a:cubicBezTo>
                  <a:pt x="3432970" y="526997"/>
                  <a:pt x="3458065" y="520723"/>
                  <a:pt x="3476886" y="501902"/>
                </a:cubicBezTo>
                <a:cubicBezTo>
                  <a:pt x="3476886" y="501902"/>
                  <a:pt x="3476886" y="501902"/>
                  <a:pt x="3665100" y="338784"/>
                </a:cubicBezTo>
                <a:cubicBezTo>
                  <a:pt x="3677647" y="319963"/>
                  <a:pt x="3709016" y="319963"/>
                  <a:pt x="3727837" y="332510"/>
                </a:cubicBezTo>
                <a:cubicBezTo>
                  <a:pt x="3727837" y="332510"/>
                  <a:pt x="3727837" y="332510"/>
                  <a:pt x="3872134" y="420343"/>
                </a:cubicBezTo>
                <a:cubicBezTo>
                  <a:pt x="3890955" y="432890"/>
                  <a:pt x="3903503" y="457986"/>
                  <a:pt x="3897229" y="476807"/>
                </a:cubicBezTo>
                <a:cubicBezTo>
                  <a:pt x="3897229" y="476807"/>
                  <a:pt x="3897229" y="476807"/>
                  <a:pt x="3828218" y="721484"/>
                </a:cubicBezTo>
                <a:cubicBezTo>
                  <a:pt x="3821944" y="740305"/>
                  <a:pt x="3828218" y="771674"/>
                  <a:pt x="3847039" y="784222"/>
                </a:cubicBezTo>
                <a:cubicBezTo>
                  <a:pt x="3847039" y="784222"/>
                  <a:pt x="3847039" y="784222"/>
                  <a:pt x="3953693" y="872055"/>
                </a:cubicBezTo>
                <a:cubicBezTo>
                  <a:pt x="3966241" y="890876"/>
                  <a:pt x="3997609" y="890876"/>
                  <a:pt x="4022705" y="884602"/>
                </a:cubicBezTo>
                <a:cubicBezTo>
                  <a:pt x="4022705" y="884602"/>
                  <a:pt x="4022705" y="884602"/>
                  <a:pt x="4248561" y="777948"/>
                </a:cubicBezTo>
                <a:cubicBezTo>
                  <a:pt x="4267382" y="771674"/>
                  <a:pt x="4298751" y="777948"/>
                  <a:pt x="4311298" y="790496"/>
                </a:cubicBezTo>
                <a:cubicBezTo>
                  <a:pt x="4311298" y="790496"/>
                  <a:pt x="4311298" y="790496"/>
                  <a:pt x="4417952" y="915971"/>
                </a:cubicBezTo>
                <a:cubicBezTo>
                  <a:pt x="4436774" y="934792"/>
                  <a:pt x="4436774" y="966161"/>
                  <a:pt x="4424226" y="984983"/>
                </a:cubicBezTo>
                <a:cubicBezTo>
                  <a:pt x="4424226" y="984983"/>
                  <a:pt x="4424226" y="984983"/>
                  <a:pt x="4292477" y="1192017"/>
                </a:cubicBezTo>
                <a:cubicBezTo>
                  <a:pt x="4279929" y="1210838"/>
                  <a:pt x="4279929" y="1242207"/>
                  <a:pt x="4292477" y="1261029"/>
                </a:cubicBezTo>
                <a:cubicBezTo>
                  <a:pt x="4292477" y="1261029"/>
                  <a:pt x="4292477" y="1261029"/>
                  <a:pt x="4361488" y="1373957"/>
                </a:cubicBezTo>
                <a:cubicBezTo>
                  <a:pt x="4374036" y="1392778"/>
                  <a:pt x="4405405" y="1411599"/>
                  <a:pt x="4424226" y="1405325"/>
                </a:cubicBezTo>
                <a:cubicBezTo>
                  <a:pt x="4424226" y="1405325"/>
                  <a:pt x="4424226" y="1405325"/>
                  <a:pt x="4675177" y="1373957"/>
                </a:cubicBezTo>
                <a:cubicBezTo>
                  <a:pt x="4693998" y="1367683"/>
                  <a:pt x="4725367" y="1386504"/>
                  <a:pt x="4731641" y="1405325"/>
                </a:cubicBezTo>
                <a:cubicBezTo>
                  <a:pt x="4731641" y="1405325"/>
                  <a:pt x="4731641" y="1405325"/>
                  <a:pt x="4800653" y="1555896"/>
                </a:cubicBezTo>
                <a:cubicBezTo>
                  <a:pt x="4806926" y="1574717"/>
                  <a:pt x="4800653" y="1606086"/>
                  <a:pt x="4781831" y="1618634"/>
                </a:cubicBezTo>
                <a:cubicBezTo>
                  <a:pt x="4781831" y="1618634"/>
                  <a:pt x="4781831" y="1618634"/>
                  <a:pt x="4593618" y="1781752"/>
                </a:cubicBezTo>
                <a:cubicBezTo>
                  <a:pt x="4574797" y="1794299"/>
                  <a:pt x="4568523" y="1825668"/>
                  <a:pt x="4574797" y="1850763"/>
                </a:cubicBezTo>
                <a:cubicBezTo>
                  <a:pt x="4574797" y="1850763"/>
                  <a:pt x="4574797" y="1850763"/>
                  <a:pt x="4606166" y="1976239"/>
                </a:cubicBezTo>
                <a:cubicBezTo>
                  <a:pt x="4612439" y="2001334"/>
                  <a:pt x="4637534" y="2020155"/>
                  <a:pt x="4662630" y="2026429"/>
                </a:cubicBezTo>
                <a:cubicBezTo>
                  <a:pt x="4662630" y="2026429"/>
                  <a:pt x="4662630" y="2026429"/>
                  <a:pt x="4907307" y="2064072"/>
                </a:cubicBezTo>
                <a:cubicBezTo>
                  <a:pt x="4932402" y="2070345"/>
                  <a:pt x="4951223" y="2089167"/>
                  <a:pt x="4951223" y="2114262"/>
                </a:cubicBezTo>
                <a:lnTo>
                  <a:pt x="4976318" y="2277380"/>
                </a:lnTo>
                <a:cubicBezTo>
                  <a:pt x="4976318" y="2302475"/>
                  <a:pt x="4963771" y="2327570"/>
                  <a:pt x="4938676" y="2333844"/>
                </a:cubicBezTo>
                <a:cubicBezTo>
                  <a:pt x="4938676" y="2333844"/>
                  <a:pt x="4938676" y="2333844"/>
                  <a:pt x="4712820" y="2434224"/>
                </a:cubicBezTo>
                <a:cubicBezTo>
                  <a:pt x="4687725" y="2440498"/>
                  <a:pt x="4668903" y="2465593"/>
                  <a:pt x="4668903" y="2490688"/>
                </a:cubicBezTo>
                <a:cubicBezTo>
                  <a:pt x="4668903" y="2490688"/>
                  <a:pt x="4668903" y="2490688"/>
                  <a:pt x="4668903" y="2628711"/>
                </a:cubicBezTo>
                <a:cubicBezTo>
                  <a:pt x="4668903" y="2647532"/>
                  <a:pt x="4681451" y="2672628"/>
                  <a:pt x="4700272" y="2685175"/>
                </a:cubicBezTo>
                <a:cubicBezTo>
                  <a:pt x="4700272" y="2685175"/>
                  <a:pt x="4700272" y="2685175"/>
                  <a:pt x="4926128" y="2798103"/>
                </a:cubicBezTo>
                <a:cubicBezTo>
                  <a:pt x="4944949" y="2804377"/>
                  <a:pt x="4957497" y="2835746"/>
                  <a:pt x="4957497" y="2854567"/>
                </a:cubicBezTo>
                <a:cubicBezTo>
                  <a:pt x="4957497" y="2854567"/>
                  <a:pt x="4957497" y="2854567"/>
                  <a:pt x="4926128" y="3017685"/>
                </a:cubicBezTo>
                <a:cubicBezTo>
                  <a:pt x="4919854" y="3042780"/>
                  <a:pt x="4901033" y="3061601"/>
                  <a:pt x="4875938" y="3061601"/>
                </a:cubicBezTo>
                <a:cubicBezTo>
                  <a:pt x="4875938" y="3061601"/>
                  <a:pt x="4875938" y="3061601"/>
                  <a:pt x="4631261" y="3092970"/>
                </a:cubicBezTo>
                <a:cubicBezTo>
                  <a:pt x="4606166" y="3092970"/>
                  <a:pt x="4581071" y="3111792"/>
                  <a:pt x="4574797" y="3136887"/>
                </a:cubicBezTo>
                <a:cubicBezTo>
                  <a:pt x="4574797" y="3136887"/>
                  <a:pt x="4574797" y="3136887"/>
                  <a:pt x="4530880" y="3262362"/>
                </a:cubicBezTo>
                <a:cubicBezTo>
                  <a:pt x="4524607" y="3281184"/>
                  <a:pt x="4530880" y="3312552"/>
                  <a:pt x="4549702" y="3331374"/>
                </a:cubicBezTo>
                <a:cubicBezTo>
                  <a:pt x="4549702" y="3331374"/>
                  <a:pt x="4549702" y="3331374"/>
                  <a:pt x="4725367" y="3500766"/>
                </a:cubicBezTo>
                <a:cubicBezTo>
                  <a:pt x="4744189" y="3519587"/>
                  <a:pt x="4750462" y="3544682"/>
                  <a:pt x="4737915" y="3569777"/>
                </a:cubicBezTo>
                <a:cubicBezTo>
                  <a:pt x="4737915" y="3569777"/>
                  <a:pt x="4737915" y="3569777"/>
                  <a:pt x="4662630" y="3714074"/>
                </a:cubicBezTo>
                <a:cubicBezTo>
                  <a:pt x="4650082" y="3732895"/>
                  <a:pt x="4624987" y="3745443"/>
                  <a:pt x="4606166" y="3745443"/>
                </a:cubicBezTo>
                <a:cubicBezTo>
                  <a:pt x="4606166" y="3745443"/>
                  <a:pt x="4606166" y="3745443"/>
                  <a:pt x="4355215" y="3695253"/>
                </a:cubicBezTo>
                <a:cubicBezTo>
                  <a:pt x="4336393" y="3688979"/>
                  <a:pt x="4305025" y="3701526"/>
                  <a:pt x="4292477" y="3720348"/>
                </a:cubicBezTo>
                <a:cubicBezTo>
                  <a:pt x="4292477" y="3720348"/>
                  <a:pt x="4292477" y="3720348"/>
                  <a:pt x="4217192" y="3827002"/>
                </a:cubicBezTo>
                <a:cubicBezTo>
                  <a:pt x="4198370" y="3845823"/>
                  <a:pt x="4198370" y="3877192"/>
                  <a:pt x="4210918" y="3896013"/>
                </a:cubicBezTo>
                <a:cubicBezTo>
                  <a:pt x="4210918" y="3896013"/>
                  <a:pt x="4210918" y="3896013"/>
                  <a:pt x="4330120" y="4115595"/>
                </a:cubicBezTo>
                <a:cubicBezTo>
                  <a:pt x="4342667" y="4134417"/>
                  <a:pt x="4336393" y="4165786"/>
                  <a:pt x="4323846" y="4184607"/>
                </a:cubicBezTo>
                <a:cubicBezTo>
                  <a:pt x="4323846" y="4184607"/>
                  <a:pt x="4323846" y="4184607"/>
                  <a:pt x="4204644" y="4297535"/>
                </a:cubicBezTo>
                <a:cubicBezTo>
                  <a:pt x="4192097" y="4316356"/>
                  <a:pt x="4160728" y="4322630"/>
                  <a:pt x="4141906" y="4310083"/>
                </a:cubicBezTo>
                <a:cubicBezTo>
                  <a:pt x="4141906" y="4310083"/>
                  <a:pt x="4141906" y="4310083"/>
                  <a:pt x="3922324" y="4190881"/>
                </a:cubicBezTo>
                <a:cubicBezTo>
                  <a:pt x="3903503" y="4178333"/>
                  <a:pt x="3872134" y="4184607"/>
                  <a:pt x="3853313" y="4197155"/>
                </a:cubicBezTo>
                <a:cubicBezTo>
                  <a:pt x="3853313" y="4197155"/>
                  <a:pt x="3853313" y="4197155"/>
                  <a:pt x="3746659" y="4278714"/>
                </a:cubicBezTo>
                <a:cubicBezTo>
                  <a:pt x="3727837" y="4291261"/>
                  <a:pt x="3715290" y="4322630"/>
                  <a:pt x="3721563" y="4341451"/>
                </a:cubicBezTo>
                <a:cubicBezTo>
                  <a:pt x="3721563" y="4341451"/>
                  <a:pt x="3721563" y="4341451"/>
                  <a:pt x="3771754" y="4586129"/>
                </a:cubicBezTo>
                <a:cubicBezTo>
                  <a:pt x="3778027" y="4611224"/>
                  <a:pt x="3765480" y="4636319"/>
                  <a:pt x="3740385" y="4648866"/>
                </a:cubicBezTo>
                <a:cubicBezTo>
                  <a:pt x="3740385" y="4648866"/>
                  <a:pt x="3740385" y="4648866"/>
                  <a:pt x="3596088" y="4724152"/>
                </a:cubicBezTo>
                <a:cubicBezTo>
                  <a:pt x="3577267" y="4736699"/>
                  <a:pt x="3545898" y="4730425"/>
                  <a:pt x="3533350" y="4717878"/>
                </a:cubicBezTo>
                <a:cubicBezTo>
                  <a:pt x="3533350" y="4717878"/>
                  <a:pt x="3533350" y="4717878"/>
                  <a:pt x="3357685" y="4535938"/>
                </a:cubicBezTo>
                <a:cubicBezTo>
                  <a:pt x="3338863" y="4523391"/>
                  <a:pt x="3307494" y="4517117"/>
                  <a:pt x="3288673" y="4523391"/>
                </a:cubicBezTo>
                <a:cubicBezTo>
                  <a:pt x="3288673" y="4523391"/>
                  <a:pt x="3288673" y="4523391"/>
                  <a:pt x="3163198" y="4567307"/>
                </a:cubicBezTo>
                <a:cubicBezTo>
                  <a:pt x="3138103" y="4573581"/>
                  <a:pt x="3119281" y="4598676"/>
                  <a:pt x="3119281" y="4623771"/>
                </a:cubicBezTo>
                <a:cubicBezTo>
                  <a:pt x="3119281" y="4623771"/>
                  <a:pt x="3119281" y="4623771"/>
                  <a:pt x="3100460" y="4868448"/>
                </a:cubicBezTo>
                <a:cubicBezTo>
                  <a:pt x="3094186" y="4893543"/>
                  <a:pt x="3075365" y="4918639"/>
                  <a:pt x="3050270" y="4918639"/>
                </a:cubicBezTo>
                <a:cubicBezTo>
                  <a:pt x="3050270" y="4918639"/>
                  <a:pt x="3050270" y="4918639"/>
                  <a:pt x="2893425" y="4950007"/>
                </a:cubicBezTo>
                <a:cubicBezTo>
                  <a:pt x="2868330" y="4956281"/>
                  <a:pt x="2843235" y="4943734"/>
                  <a:pt x="2830688" y="4924912"/>
                </a:cubicBezTo>
                <a:cubicBezTo>
                  <a:pt x="2830688" y="4924912"/>
                  <a:pt x="2830688" y="4924912"/>
                  <a:pt x="2717760" y="4705330"/>
                </a:cubicBezTo>
                <a:cubicBezTo>
                  <a:pt x="2705212" y="4680235"/>
                  <a:pt x="2680117" y="4667688"/>
                  <a:pt x="2655022" y="4667688"/>
                </a:cubicBezTo>
                <a:cubicBezTo>
                  <a:pt x="2655022" y="4667688"/>
                  <a:pt x="2655022" y="4667688"/>
                  <a:pt x="2523273" y="4673961"/>
                </a:cubicBezTo>
                <a:cubicBezTo>
                  <a:pt x="2498178" y="4673961"/>
                  <a:pt x="2473083" y="4692783"/>
                  <a:pt x="2466809" y="4711604"/>
                </a:cubicBezTo>
                <a:cubicBezTo>
                  <a:pt x="2466809" y="4711604"/>
                  <a:pt x="2466809" y="4711604"/>
                  <a:pt x="2366428" y="4943734"/>
                </a:cubicBezTo>
                <a:cubicBezTo>
                  <a:pt x="2360155" y="4968829"/>
                  <a:pt x="2335060" y="4981376"/>
                  <a:pt x="2309964" y="4981376"/>
                </a:cubicBezTo>
                <a:cubicBezTo>
                  <a:pt x="2309964" y="4981376"/>
                  <a:pt x="2309964" y="4981376"/>
                  <a:pt x="2146846" y="4962555"/>
                </a:cubicBezTo>
                <a:cubicBezTo>
                  <a:pt x="2128025" y="4956281"/>
                  <a:pt x="2102930" y="4937460"/>
                  <a:pt x="2096656" y="4918639"/>
                </a:cubicBezTo>
                <a:cubicBezTo>
                  <a:pt x="2096656" y="4918639"/>
                  <a:pt x="2096656" y="4918639"/>
                  <a:pt x="2052740" y="4667688"/>
                </a:cubicBezTo>
                <a:cubicBezTo>
                  <a:pt x="2052740" y="4648866"/>
                  <a:pt x="2027645" y="4623771"/>
                  <a:pt x="2008823" y="4617497"/>
                </a:cubicBezTo>
                <a:cubicBezTo>
                  <a:pt x="2008823" y="4617497"/>
                  <a:pt x="2008823" y="4617497"/>
                  <a:pt x="1877074" y="4586129"/>
                </a:cubicBezTo>
                <a:cubicBezTo>
                  <a:pt x="1851979" y="4579855"/>
                  <a:pt x="1826884" y="4592402"/>
                  <a:pt x="1808063" y="4604950"/>
                </a:cubicBezTo>
                <a:cubicBezTo>
                  <a:pt x="1808063" y="4604950"/>
                  <a:pt x="1808063" y="4604950"/>
                  <a:pt x="1651218" y="4799437"/>
                </a:cubicBezTo>
                <a:cubicBezTo>
                  <a:pt x="1638671" y="4818258"/>
                  <a:pt x="1607302" y="4824532"/>
                  <a:pt x="1588481" y="4818258"/>
                </a:cubicBezTo>
                <a:cubicBezTo>
                  <a:pt x="1588481" y="4818258"/>
                  <a:pt x="1588481" y="4818258"/>
                  <a:pt x="1437910" y="4749247"/>
                </a:cubicBezTo>
                <a:cubicBezTo>
                  <a:pt x="1412815" y="4742973"/>
                  <a:pt x="1400267" y="4717878"/>
                  <a:pt x="1400267" y="4692783"/>
                </a:cubicBezTo>
                <a:cubicBezTo>
                  <a:pt x="1400267" y="4692783"/>
                  <a:pt x="1400267" y="4692783"/>
                  <a:pt x="1431636" y="4448106"/>
                </a:cubicBezTo>
                <a:cubicBezTo>
                  <a:pt x="1437910" y="4423010"/>
                  <a:pt x="1419089" y="4391642"/>
                  <a:pt x="1400267" y="4385368"/>
                </a:cubicBezTo>
                <a:cubicBezTo>
                  <a:pt x="1400267" y="4385368"/>
                  <a:pt x="1400267" y="4385368"/>
                  <a:pt x="1287339" y="4310083"/>
                </a:cubicBezTo>
                <a:cubicBezTo>
                  <a:pt x="1268518" y="4297535"/>
                  <a:pt x="1237149" y="4297535"/>
                  <a:pt x="1218328" y="4310083"/>
                </a:cubicBezTo>
                <a:cubicBezTo>
                  <a:pt x="1218328" y="4310083"/>
                  <a:pt x="1218328" y="4310083"/>
                  <a:pt x="1011293" y="4448106"/>
                </a:cubicBezTo>
                <a:cubicBezTo>
                  <a:pt x="992472" y="4460653"/>
                  <a:pt x="961103" y="4460653"/>
                  <a:pt x="942282" y="4448106"/>
                </a:cubicBezTo>
                <a:cubicBezTo>
                  <a:pt x="942282" y="4448106"/>
                  <a:pt x="942282" y="4448106"/>
                  <a:pt x="816806" y="4341451"/>
                </a:cubicBezTo>
                <a:cubicBezTo>
                  <a:pt x="797985" y="4322630"/>
                  <a:pt x="791711" y="4297535"/>
                  <a:pt x="804259" y="4272440"/>
                </a:cubicBezTo>
                <a:cubicBezTo>
                  <a:pt x="804259" y="4272440"/>
                  <a:pt x="804259" y="4272440"/>
                  <a:pt x="904639" y="4046584"/>
                </a:cubicBezTo>
                <a:cubicBezTo>
                  <a:pt x="910913" y="4027763"/>
                  <a:pt x="910913" y="3996394"/>
                  <a:pt x="892092" y="3977572"/>
                </a:cubicBezTo>
                <a:cubicBezTo>
                  <a:pt x="892092" y="3977572"/>
                  <a:pt x="892092" y="3977572"/>
                  <a:pt x="804259" y="3877192"/>
                </a:cubicBezTo>
                <a:cubicBezTo>
                  <a:pt x="791711" y="3858371"/>
                  <a:pt x="760342" y="3852097"/>
                  <a:pt x="735247" y="3858371"/>
                </a:cubicBezTo>
                <a:cubicBezTo>
                  <a:pt x="735247" y="3858371"/>
                  <a:pt x="735247" y="3858371"/>
                  <a:pt x="496844" y="3927382"/>
                </a:cubicBezTo>
                <a:cubicBezTo>
                  <a:pt x="478023" y="3933656"/>
                  <a:pt x="446654" y="3921108"/>
                  <a:pt x="434106" y="3902287"/>
                </a:cubicBezTo>
                <a:cubicBezTo>
                  <a:pt x="434106" y="3902287"/>
                  <a:pt x="434106" y="3902287"/>
                  <a:pt x="346273" y="3764264"/>
                </a:cubicBezTo>
                <a:cubicBezTo>
                  <a:pt x="333726" y="3745443"/>
                  <a:pt x="340000" y="3714074"/>
                  <a:pt x="352547" y="3695253"/>
                </a:cubicBezTo>
                <a:cubicBezTo>
                  <a:pt x="352547" y="3695253"/>
                  <a:pt x="352547" y="3695253"/>
                  <a:pt x="515665" y="3507039"/>
                </a:cubicBezTo>
                <a:cubicBezTo>
                  <a:pt x="534487" y="3494492"/>
                  <a:pt x="534487" y="3463123"/>
                  <a:pt x="528213" y="3438028"/>
                </a:cubicBezTo>
                <a:cubicBezTo>
                  <a:pt x="528213" y="3438028"/>
                  <a:pt x="528213" y="3438028"/>
                  <a:pt x="471749" y="3318826"/>
                </a:cubicBezTo>
                <a:cubicBezTo>
                  <a:pt x="465475" y="3300005"/>
                  <a:pt x="434106" y="3281184"/>
                  <a:pt x="415285" y="3281184"/>
                </a:cubicBezTo>
                <a:cubicBezTo>
                  <a:pt x="415285" y="3281184"/>
                  <a:pt x="415285" y="3281184"/>
                  <a:pt x="164334" y="3274910"/>
                </a:cubicBezTo>
                <a:cubicBezTo>
                  <a:pt x="139239" y="3274910"/>
                  <a:pt x="120418" y="3256088"/>
                  <a:pt x="114144" y="3237267"/>
                </a:cubicBezTo>
                <a:cubicBezTo>
                  <a:pt x="114144" y="3237267"/>
                  <a:pt x="114144" y="3237267"/>
                  <a:pt x="70227" y="3074149"/>
                </a:cubicBezTo>
                <a:cubicBezTo>
                  <a:pt x="63954" y="3055328"/>
                  <a:pt x="70227" y="3023959"/>
                  <a:pt x="89049" y="3011411"/>
                </a:cubicBezTo>
                <a:cubicBezTo>
                  <a:pt x="89049" y="3011411"/>
                  <a:pt x="89049" y="3011411"/>
                  <a:pt x="302357" y="2885936"/>
                </a:cubicBezTo>
                <a:cubicBezTo>
                  <a:pt x="321178" y="2873388"/>
                  <a:pt x="340000" y="2842019"/>
                  <a:pt x="333726" y="2816924"/>
                </a:cubicBezTo>
                <a:cubicBezTo>
                  <a:pt x="333726" y="2816924"/>
                  <a:pt x="333726" y="2816924"/>
                  <a:pt x="321178" y="2685175"/>
                </a:cubicBezTo>
                <a:cubicBezTo>
                  <a:pt x="314905" y="2666354"/>
                  <a:pt x="296083" y="2641259"/>
                  <a:pt x="277262" y="2634985"/>
                </a:cubicBezTo>
                <a:cubicBezTo>
                  <a:pt x="277262" y="2634985"/>
                  <a:pt x="277262" y="2634985"/>
                  <a:pt x="38858" y="2553426"/>
                </a:cubicBezTo>
                <a:cubicBezTo>
                  <a:pt x="13764" y="2547152"/>
                  <a:pt x="-5058" y="2522057"/>
                  <a:pt x="1216" y="2503236"/>
                </a:cubicBezTo>
                <a:cubicBezTo>
                  <a:pt x="1216" y="2503236"/>
                  <a:pt x="1216" y="2503236"/>
                  <a:pt x="1216" y="2333844"/>
                </a:cubicBezTo>
                <a:cubicBezTo>
                  <a:pt x="1216" y="2315022"/>
                  <a:pt x="20037" y="2289927"/>
                  <a:pt x="45132" y="2283654"/>
                </a:cubicBezTo>
                <a:cubicBezTo>
                  <a:pt x="45132" y="2283654"/>
                  <a:pt x="45132" y="2283654"/>
                  <a:pt x="283536" y="2220916"/>
                </a:cubicBezTo>
                <a:cubicBezTo>
                  <a:pt x="308631" y="2214642"/>
                  <a:pt x="327452" y="2189547"/>
                  <a:pt x="333726" y="2170726"/>
                </a:cubicBezTo>
                <a:cubicBezTo>
                  <a:pt x="333726" y="2170726"/>
                  <a:pt x="333726" y="2170726"/>
                  <a:pt x="358821" y="2038977"/>
                </a:cubicBezTo>
                <a:cubicBezTo>
                  <a:pt x="365095" y="2013881"/>
                  <a:pt x="352547" y="1988786"/>
                  <a:pt x="333726" y="1969965"/>
                </a:cubicBezTo>
                <a:cubicBezTo>
                  <a:pt x="333726" y="1969965"/>
                  <a:pt x="333726" y="1969965"/>
                  <a:pt x="126691" y="1831942"/>
                </a:cubicBezTo>
                <a:cubicBezTo>
                  <a:pt x="107870" y="1819394"/>
                  <a:pt x="101596" y="1788026"/>
                  <a:pt x="107870" y="1769204"/>
                </a:cubicBezTo>
                <a:cubicBezTo>
                  <a:pt x="107870" y="1769204"/>
                  <a:pt x="107870" y="1769204"/>
                  <a:pt x="158060" y="1612360"/>
                </a:cubicBezTo>
                <a:cubicBezTo>
                  <a:pt x="170608" y="1587265"/>
                  <a:pt x="189429" y="1568444"/>
                  <a:pt x="214524" y="1574717"/>
                </a:cubicBezTo>
                <a:cubicBezTo>
                  <a:pt x="214524" y="1574717"/>
                  <a:pt x="214524" y="1574717"/>
                  <a:pt x="465475" y="1580991"/>
                </a:cubicBezTo>
                <a:cubicBezTo>
                  <a:pt x="484296" y="1587265"/>
                  <a:pt x="515665" y="1568444"/>
                  <a:pt x="528213" y="1549622"/>
                </a:cubicBezTo>
                <a:cubicBezTo>
                  <a:pt x="528213" y="1549622"/>
                  <a:pt x="528213" y="1549622"/>
                  <a:pt x="584677" y="1430420"/>
                </a:cubicBezTo>
                <a:cubicBezTo>
                  <a:pt x="597224" y="1411599"/>
                  <a:pt x="597224" y="1380230"/>
                  <a:pt x="578403" y="1361409"/>
                </a:cubicBezTo>
                <a:cubicBezTo>
                  <a:pt x="578403" y="1361409"/>
                  <a:pt x="578403" y="1361409"/>
                  <a:pt x="427833" y="1160648"/>
                </a:cubicBezTo>
                <a:cubicBezTo>
                  <a:pt x="415285" y="1141827"/>
                  <a:pt x="415285" y="1116732"/>
                  <a:pt x="427833" y="1097911"/>
                </a:cubicBezTo>
                <a:cubicBezTo>
                  <a:pt x="427833" y="1097911"/>
                  <a:pt x="427833" y="1097911"/>
                  <a:pt x="521939" y="959887"/>
                </a:cubicBezTo>
                <a:cubicBezTo>
                  <a:pt x="534487" y="941066"/>
                  <a:pt x="565856" y="934792"/>
                  <a:pt x="584677" y="941066"/>
                </a:cubicBezTo>
                <a:cubicBezTo>
                  <a:pt x="584677" y="941066"/>
                  <a:pt x="584677" y="941066"/>
                  <a:pt x="823080" y="1028899"/>
                </a:cubicBezTo>
                <a:cubicBezTo>
                  <a:pt x="841902" y="1035173"/>
                  <a:pt x="873270" y="1028899"/>
                  <a:pt x="892092" y="1010078"/>
                </a:cubicBezTo>
                <a:cubicBezTo>
                  <a:pt x="892092" y="1010078"/>
                  <a:pt x="892092" y="1010078"/>
                  <a:pt x="986198" y="915971"/>
                </a:cubicBezTo>
                <a:cubicBezTo>
                  <a:pt x="998746" y="897150"/>
                  <a:pt x="1005020" y="865781"/>
                  <a:pt x="998746" y="846960"/>
                </a:cubicBezTo>
                <a:cubicBezTo>
                  <a:pt x="998746" y="846960"/>
                  <a:pt x="998746" y="846960"/>
                  <a:pt x="910913" y="614830"/>
                </a:cubicBezTo>
                <a:cubicBezTo>
                  <a:pt x="904639" y="589735"/>
                  <a:pt x="910913" y="564640"/>
                  <a:pt x="929734" y="552092"/>
                </a:cubicBezTo>
                <a:cubicBezTo>
                  <a:pt x="929734" y="552092"/>
                  <a:pt x="929734" y="552092"/>
                  <a:pt x="1061484" y="451712"/>
                </a:cubicBezTo>
                <a:cubicBezTo>
                  <a:pt x="1080305" y="439164"/>
                  <a:pt x="1111674" y="439164"/>
                  <a:pt x="1130495" y="451712"/>
                </a:cubicBezTo>
                <a:cubicBezTo>
                  <a:pt x="1130495" y="451712"/>
                  <a:pt x="1130495" y="451712"/>
                  <a:pt x="1331256" y="602282"/>
                </a:cubicBezTo>
                <a:cubicBezTo>
                  <a:pt x="1350077" y="614830"/>
                  <a:pt x="1381446" y="614830"/>
                  <a:pt x="1400267" y="608556"/>
                </a:cubicBezTo>
                <a:cubicBezTo>
                  <a:pt x="1400267" y="608556"/>
                  <a:pt x="1400267" y="608556"/>
                  <a:pt x="1519469" y="539545"/>
                </a:cubicBezTo>
                <a:cubicBezTo>
                  <a:pt x="1538290" y="533271"/>
                  <a:pt x="1550838" y="501902"/>
                  <a:pt x="1550838" y="483081"/>
                </a:cubicBezTo>
                <a:cubicBezTo>
                  <a:pt x="1550838" y="483081"/>
                  <a:pt x="1550838" y="483081"/>
                  <a:pt x="1538290" y="232130"/>
                </a:cubicBezTo>
                <a:cubicBezTo>
                  <a:pt x="1532017" y="207035"/>
                  <a:pt x="1550838" y="181939"/>
                  <a:pt x="1569659" y="175666"/>
                </a:cubicBezTo>
                <a:cubicBezTo>
                  <a:pt x="1569659" y="175666"/>
                  <a:pt x="1569659" y="175666"/>
                  <a:pt x="1726504" y="119202"/>
                </a:cubicBezTo>
                <a:cubicBezTo>
                  <a:pt x="1751599" y="112928"/>
                  <a:pt x="1776694" y="119202"/>
                  <a:pt x="1789241" y="138023"/>
                </a:cubicBezTo>
                <a:cubicBezTo>
                  <a:pt x="1789241" y="138023"/>
                  <a:pt x="1789241" y="138023"/>
                  <a:pt x="1939812" y="345058"/>
                </a:cubicBezTo>
                <a:cubicBezTo>
                  <a:pt x="1952359" y="357605"/>
                  <a:pt x="1983728" y="370153"/>
                  <a:pt x="2002550" y="370153"/>
                </a:cubicBezTo>
                <a:cubicBezTo>
                  <a:pt x="2002550" y="370153"/>
                  <a:pt x="2002550" y="370153"/>
                  <a:pt x="2134299" y="338784"/>
                </a:cubicBezTo>
                <a:cubicBezTo>
                  <a:pt x="2159394" y="338784"/>
                  <a:pt x="2178215" y="313689"/>
                  <a:pt x="2184489" y="294868"/>
                </a:cubicBezTo>
                <a:cubicBezTo>
                  <a:pt x="2184489" y="294868"/>
                  <a:pt x="2184489" y="294868"/>
                  <a:pt x="2247227" y="50190"/>
                </a:cubicBezTo>
                <a:cubicBezTo>
                  <a:pt x="2247227" y="31369"/>
                  <a:pt x="2272322" y="12548"/>
                  <a:pt x="2297417" y="6274"/>
                </a:cubicBezTo>
                <a:cubicBezTo>
                  <a:pt x="2297417" y="6274"/>
                  <a:pt x="2297417" y="6274"/>
                  <a:pt x="2460535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68576" tIns="34289" rIns="68576" bIns="34289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4" name="Freeform 5"/>
          <p:cNvSpPr>
            <a:spLocks noEditPoints="1"/>
          </p:cNvSpPr>
          <p:nvPr/>
        </p:nvSpPr>
        <p:spPr bwMode="auto">
          <a:xfrm>
            <a:off x="4057952" y="685369"/>
            <a:ext cx="1075919" cy="1075919"/>
          </a:xfrm>
          <a:custGeom>
            <a:avLst/>
            <a:gdLst>
              <a:gd name="T0" fmla="*/ 1098 w 1098"/>
              <a:gd name="T1" fmla="*/ 620 h 1099"/>
              <a:gd name="T2" fmla="*/ 1098 w 1098"/>
              <a:gd name="T3" fmla="*/ 487 h 1099"/>
              <a:gd name="T4" fmla="*/ 940 w 1098"/>
              <a:gd name="T5" fmla="*/ 447 h 1099"/>
              <a:gd name="T6" fmla="*/ 892 w 1098"/>
              <a:gd name="T7" fmla="*/ 335 h 1099"/>
              <a:gd name="T8" fmla="*/ 976 w 1098"/>
              <a:gd name="T9" fmla="*/ 211 h 1099"/>
              <a:gd name="T10" fmla="*/ 882 w 1098"/>
              <a:gd name="T11" fmla="*/ 117 h 1099"/>
              <a:gd name="T12" fmla="*/ 751 w 1098"/>
              <a:gd name="T13" fmla="*/ 196 h 1099"/>
              <a:gd name="T14" fmla="*/ 645 w 1098"/>
              <a:gd name="T15" fmla="*/ 152 h 1099"/>
              <a:gd name="T16" fmla="*/ 615 w 1098"/>
              <a:gd name="T17" fmla="*/ 0 h 1099"/>
              <a:gd name="T18" fmla="*/ 482 w 1098"/>
              <a:gd name="T19" fmla="*/ 0 h 1099"/>
              <a:gd name="T20" fmla="*/ 445 w 1098"/>
              <a:gd name="T21" fmla="*/ 150 h 1099"/>
              <a:gd name="T22" fmla="*/ 329 w 1098"/>
              <a:gd name="T23" fmla="*/ 197 h 1099"/>
              <a:gd name="T24" fmla="*/ 203 w 1098"/>
              <a:gd name="T25" fmla="*/ 112 h 1099"/>
              <a:gd name="T26" fmla="*/ 109 w 1098"/>
              <a:gd name="T27" fmla="*/ 206 h 1099"/>
              <a:gd name="T28" fmla="*/ 188 w 1098"/>
              <a:gd name="T29" fmla="*/ 337 h 1099"/>
              <a:gd name="T30" fmla="*/ 141 w 1098"/>
              <a:gd name="T31" fmla="*/ 452 h 1099"/>
              <a:gd name="T32" fmla="*/ 0 w 1098"/>
              <a:gd name="T33" fmla="*/ 479 h 1099"/>
              <a:gd name="T34" fmla="*/ 0 w 1098"/>
              <a:gd name="T35" fmla="*/ 612 h 1099"/>
              <a:gd name="T36" fmla="*/ 140 w 1098"/>
              <a:gd name="T37" fmla="*/ 647 h 1099"/>
              <a:gd name="T38" fmla="*/ 186 w 1098"/>
              <a:gd name="T39" fmla="*/ 760 h 1099"/>
              <a:gd name="T40" fmla="*/ 100 w 1098"/>
              <a:gd name="T41" fmla="*/ 888 h 1099"/>
              <a:gd name="T42" fmla="*/ 194 w 1098"/>
              <a:gd name="T43" fmla="*/ 982 h 1099"/>
              <a:gd name="T44" fmla="*/ 327 w 1098"/>
              <a:gd name="T45" fmla="*/ 902 h 1099"/>
              <a:gd name="T46" fmla="*/ 446 w 1098"/>
              <a:gd name="T47" fmla="*/ 952 h 1099"/>
              <a:gd name="T48" fmla="*/ 475 w 1098"/>
              <a:gd name="T49" fmla="*/ 1099 h 1099"/>
              <a:gd name="T50" fmla="*/ 608 w 1098"/>
              <a:gd name="T51" fmla="*/ 1099 h 1099"/>
              <a:gd name="T52" fmla="*/ 645 w 1098"/>
              <a:gd name="T53" fmla="*/ 949 h 1099"/>
              <a:gd name="T54" fmla="*/ 755 w 1098"/>
              <a:gd name="T55" fmla="*/ 903 h 1099"/>
              <a:gd name="T56" fmla="*/ 881 w 1098"/>
              <a:gd name="T57" fmla="*/ 987 h 1099"/>
              <a:gd name="T58" fmla="*/ 975 w 1098"/>
              <a:gd name="T59" fmla="*/ 893 h 1099"/>
              <a:gd name="T60" fmla="*/ 895 w 1098"/>
              <a:gd name="T61" fmla="*/ 761 h 1099"/>
              <a:gd name="T62" fmla="*/ 941 w 1098"/>
              <a:gd name="T63" fmla="*/ 650 h 1099"/>
              <a:gd name="T64" fmla="*/ 1098 w 1098"/>
              <a:gd name="T65" fmla="*/ 620 h 1099"/>
              <a:gd name="T66" fmla="*/ 546 w 1098"/>
              <a:gd name="T67" fmla="*/ 828 h 1099"/>
              <a:gd name="T68" fmla="*/ 274 w 1098"/>
              <a:gd name="T69" fmla="*/ 556 h 1099"/>
              <a:gd name="T70" fmla="*/ 546 w 1098"/>
              <a:gd name="T71" fmla="*/ 284 h 1099"/>
              <a:gd name="T72" fmla="*/ 818 w 1098"/>
              <a:gd name="T73" fmla="*/ 556 h 1099"/>
              <a:gd name="T74" fmla="*/ 546 w 1098"/>
              <a:gd name="T75" fmla="*/ 828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8" h="1099">
                <a:moveTo>
                  <a:pt x="1098" y="620"/>
                </a:moveTo>
                <a:cubicBezTo>
                  <a:pt x="1098" y="487"/>
                  <a:pt x="1098" y="487"/>
                  <a:pt x="1098" y="487"/>
                </a:cubicBezTo>
                <a:cubicBezTo>
                  <a:pt x="940" y="447"/>
                  <a:pt x="940" y="447"/>
                  <a:pt x="940" y="447"/>
                </a:cubicBezTo>
                <a:cubicBezTo>
                  <a:pt x="929" y="407"/>
                  <a:pt x="913" y="370"/>
                  <a:pt x="892" y="335"/>
                </a:cubicBezTo>
                <a:cubicBezTo>
                  <a:pt x="976" y="211"/>
                  <a:pt x="976" y="211"/>
                  <a:pt x="976" y="211"/>
                </a:cubicBezTo>
                <a:cubicBezTo>
                  <a:pt x="882" y="117"/>
                  <a:pt x="882" y="117"/>
                  <a:pt x="882" y="117"/>
                </a:cubicBezTo>
                <a:cubicBezTo>
                  <a:pt x="751" y="196"/>
                  <a:pt x="751" y="196"/>
                  <a:pt x="751" y="196"/>
                </a:cubicBezTo>
                <a:cubicBezTo>
                  <a:pt x="718" y="177"/>
                  <a:pt x="683" y="162"/>
                  <a:pt x="645" y="152"/>
                </a:cubicBezTo>
                <a:cubicBezTo>
                  <a:pt x="615" y="0"/>
                  <a:pt x="615" y="0"/>
                  <a:pt x="615" y="0"/>
                </a:cubicBezTo>
                <a:cubicBezTo>
                  <a:pt x="482" y="0"/>
                  <a:pt x="482" y="0"/>
                  <a:pt x="482" y="0"/>
                </a:cubicBezTo>
                <a:cubicBezTo>
                  <a:pt x="445" y="150"/>
                  <a:pt x="445" y="150"/>
                  <a:pt x="445" y="150"/>
                </a:cubicBezTo>
                <a:cubicBezTo>
                  <a:pt x="404" y="159"/>
                  <a:pt x="365" y="175"/>
                  <a:pt x="329" y="197"/>
                </a:cubicBezTo>
                <a:cubicBezTo>
                  <a:pt x="203" y="112"/>
                  <a:pt x="203" y="112"/>
                  <a:pt x="203" y="112"/>
                </a:cubicBezTo>
                <a:cubicBezTo>
                  <a:pt x="109" y="206"/>
                  <a:pt x="109" y="206"/>
                  <a:pt x="109" y="206"/>
                </a:cubicBezTo>
                <a:cubicBezTo>
                  <a:pt x="188" y="337"/>
                  <a:pt x="188" y="337"/>
                  <a:pt x="188" y="337"/>
                </a:cubicBezTo>
                <a:cubicBezTo>
                  <a:pt x="167" y="372"/>
                  <a:pt x="151" y="411"/>
                  <a:pt x="141" y="452"/>
                </a:cubicBezTo>
                <a:cubicBezTo>
                  <a:pt x="0" y="479"/>
                  <a:pt x="0" y="479"/>
                  <a:pt x="0" y="479"/>
                </a:cubicBezTo>
                <a:cubicBezTo>
                  <a:pt x="0" y="612"/>
                  <a:pt x="0" y="612"/>
                  <a:pt x="0" y="612"/>
                </a:cubicBezTo>
                <a:cubicBezTo>
                  <a:pt x="140" y="647"/>
                  <a:pt x="140" y="647"/>
                  <a:pt x="140" y="647"/>
                </a:cubicBezTo>
                <a:cubicBezTo>
                  <a:pt x="150" y="688"/>
                  <a:pt x="166" y="726"/>
                  <a:pt x="186" y="760"/>
                </a:cubicBezTo>
                <a:cubicBezTo>
                  <a:pt x="100" y="888"/>
                  <a:pt x="100" y="888"/>
                  <a:pt x="100" y="888"/>
                </a:cubicBezTo>
                <a:cubicBezTo>
                  <a:pt x="194" y="982"/>
                  <a:pt x="194" y="982"/>
                  <a:pt x="194" y="982"/>
                </a:cubicBezTo>
                <a:cubicBezTo>
                  <a:pt x="327" y="902"/>
                  <a:pt x="327" y="902"/>
                  <a:pt x="327" y="902"/>
                </a:cubicBezTo>
                <a:cubicBezTo>
                  <a:pt x="363" y="925"/>
                  <a:pt x="404" y="941"/>
                  <a:pt x="446" y="952"/>
                </a:cubicBezTo>
                <a:cubicBezTo>
                  <a:pt x="475" y="1099"/>
                  <a:pt x="475" y="1099"/>
                  <a:pt x="475" y="1099"/>
                </a:cubicBezTo>
                <a:cubicBezTo>
                  <a:pt x="608" y="1099"/>
                  <a:pt x="608" y="1099"/>
                  <a:pt x="608" y="1099"/>
                </a:cubicBezTo>
                <a:cubicBezTo>
                  <a:pt x="645" y="949"/>
                  <a:pt x="645" y="949"/>
                  <a:pt x="645" y="949"/>
                </a:cubicBezTo>
                <a:cubicBezTo>
                  <a:pt x="684" y="939"/>
                  <a:pt x="721" y="923"/>
                  <a:pt x="755" y="903"/>
                </a:cubicBezTo>
                <a:cubicBezTo>
                  <a:pt x="881" y="987"/>
                  <a:pt x="881" y="987"/>
                  <a:pt x="881" y="987"/>
                </a:cubicBezTo>
                <a:cubicBezTo>
                  <a:pt x="975" y="893"/>
                  <a:pt x="975" y="893"/>
                  <a:pt x="975" y="893"/>
                </a:cubicBezTo>
                <a:cubicBezTo>
                  <a:pt x="895" y="761"/>
                  <a:pt x="895" y="761"/>
                  <a:pt x="895" y="761"/>
                </a:cubicBezTo>
                <a:cubicBezTo>
                  <a:pt x="915" y="727"/>
                  <a:pt x="931" y="690"/>
                  <a:pt x="941" y="650"/>
                </a:cubicBezTo>
                <a:lnTo>
                  <a:pt x="1098" y="620"/>
                </a:lnTo>
                <a:close/>
                <a:moveTo>
                  <a:pt x="546" y="828"/>
                </a:moveTo>
                <a:cubicBezTo>
                  <a:pt x="396" y="828"/>
                  <a:pt x="274" y="706"/>
                  <a:pt x="274" y="556"/>
                </a:cubicBezTo>
                <a:cubicBezTo>
                  <a:pt x="274" y="406"/>
                  <a:pt x="396" y="284"/>
                  <a:pt x="546" y="284"/>
                </a:cubicBezTo>
                <a:cubicBezTo>
                  <a:pt x="696" y="284"/>
                  <a:pt x="818" y="406"/>
                  <a:pt x="818" y="556"/>
                </a:cubicBezTo>
                <a:cubicBezTo>
                  <a:pt x="818" y="706"/>
                  <a:pt x="696" y="828"/>
                  <a:pt x="546" y="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76" tIns="34289" rIns="68576" bIns="3428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5"/>
          <p:cNvSpPr>
            <a:spLocks noEditPoints="1"/>
          </p:cNvSpPr>
          <p:nvPr/>
        </p:nvSpPr>
        <p:spPr bwMode="auto">
          <a:xfrm>
            <a:off x="4078330" y="3837686"/>
            <a:ext cx="879329" cy="879329"/>
          </a:xfrm>
          <a:custGeom>
            <a:avLst/>
            <a:gdLst>
              <a:gd name="T0" fmla="*/ 1098 w 1098"/>
              <a:gd name="T1" fmla="*/ 620 h 1099"/>
              <a:gd name="T2" fmla="*/ 1098 w 1098"/>
              <a:gd name="T3" fmla="*/ 487 h 1099"/>
              <a:gd name="T4" fmla="*/ 940 w 1098"/>
              <a:gd name="T5" fmla="*/ 447 h 1099"/>
              <a:gd name="T6" fmla="*/ 892 w 1098"/>
              <a:gd name="T7" fmla="*/ 335 h 1099"/>
              <a:gd name="T8" fmla="*/ 976 w 1098"/>
              <a:gd name="T9" fmla="*/ 211 h 1099"/>
              <a:gd name="T10" fmla="*/ 882 w 1098"/>
              <a:gd name="T11" fmla="*/ 117 h 1099"/>
              <a:gd name="T12" fmla="*/ 751 w 1098"/>
              <a:gd name="T13" fmla="*/ 196 h 1099"/>
              <a:gd name="T14" fmla="*/ 645 w 1098"/>
              <a:gd name="T15" fmla="*/ 152 h 1099"/>
              <a:gd name="T16" fmla="*/ 615 w 1098"/>
              <a:gd name="T17" fmla="*/ 0 h 1099"/>
              <a:gd name="T18" fmla="*/ 482 w 1098"/>
              <a:gd name="T19" fmla="*/ 0 h 1099"/>
              <a:gd name="T20" fmla="*/ 445 w 1098"/>
              <a:gd name="T21" fmla="*/ 150 h 1099"/>
              <a:gd name="T22" fmla="*/ 329 w 1098"/>
              <a:gd name="T23" fmla="*/ 197 h 1099"/>
              <a:gd name="T24" fmla="*/ 203 w 1098"/>
              <a:gd name="T25" fmla="*/ 112 h 1099"/>
              <a:gd name="T26" fmla="*/ 109 w 1098"/>
              <a:gd name="T27" fmla="*/ 206 h 1099"/>
              <a:gd name="T28" fmla="*/ 188 w 1098"/>
              <a:gd name="T29" fmla="*/ 337 h 1099"/>
              <a:gd name="T30" fmla="*/ 141 w 1098"/>
              <a:gd name="T31" fmla="*/ 452 h 1099"/>
              <a:gd name="T32" fmla="*/ 0 w 1098"/>
              <a:gd name="T33" fmla="*/ 479 h 1099"/>
              <a:gd name="T34" fmla="*/ 0 w 1098"/>
              <a:gd name="T35" fmla="*/ 612 h 1099"/>
              <a:gd name="T36" fmla="*/ 140 w 1098"/>
              <a:gd name="T37" fmla="*/ 647 h 1099"/>
              <a:gd name="T38" fmla="*/ 186 w 1098"/>
              <a:gd name="T39" fmla="*/ 760 h 1099"/>
              <a:gd name="T40" fmla="*/ 100 w 1098"/>
              <a:gd name="T41" fmla="*/ 888 h 1099"/>
              <a:gd name="T42" fmla="*/ 194 w 1098"/>
              <a:gd name="T43" fmla="*/ 982 h 1099"/>
              <a:gd name="T44" fmla="*/ 327 w 1098"/>
              <a:gd name="T45" fmla="*/ 902 h 1099"/>
              <a:gd name="T46" fmla="*/ 446 w 1098"/>
              <a:gd name="T47" fmla="*/ 952 h 1099"/>
              <a:gd name="T48" fmla="*/ 475 w 1098"/>
              <a:gd name="T49" fmla="*/ 1099 h 1099"/>
              <a:gd name="T50" fmla="*/ 608 w 1098"/>
              <a:gd name="T51" fmla="*/ 1099 h 1099"/>
              <a:gd name="T52" fmla="*/ 645 w 1098"/>
              <a:gd name="T53" fmla="*/ 949 h 1099"/>
              <a:gd name="T54" fmla="*/ 755 w 1098"/>
              <a:gd name="T55" fmla="*/ 903 h 1099"/>
              <a:gd name="T56" fmla="*/ 881 w 1098"/>
              <a:gd name="T57" fmla="*/ 987 h 1099"/>
              <a:gd name="T58" fmla="*/ 975 w 1098"/>
              <a:gd name="T59" fmla="*/ 893 h 1099"/>
              <a:gd name="T60" fmla="*/ 895 w 1098"/>
              <a:gd name="T61" fmla="*/ 761 h 1099"/>
              <a:gd name="T62" fmla="*/ 941 w 1098"/>
              <a:gd name="T63" fmla="*/ 650 h 1099"/>
              <a:gd name="T64" fmla="*/ 1098 w 1098"/>
              <a:gd name="T65" fmla="*/ 620 h 1099"/>
              <a:gd name="T66" fmla="*/ 546 w 1098"/>
              <a:gd name="T67" fmla="*/ 828 h 1099"/>
              <a:gd name="T68" fmla="*/ 274 w 1098"/>
              <a:gd name="T69" fmla="*/ 556 h 1099"/>
              <a:gd name="T70" fmla="*/ 546 w 1098"/>
              <a:gd name="T71" fmla="*/ 284 h 1099"/>
              <a:gd name="T72" fmla="*/ 818 w 1098"/>
              <a:gd name="T73" fmla="*/ 556 h 1099"/>
              <a:gd name="T74" fmla="*/ 546 w 1098"/>
              <a:gd name="T75" fmla="*/ 828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8" h="1099">
                <a:moveTo>
                  <a:pt x="1098" y="620"/>
                </a:moveTo>
                <a:cubicBezTo>
                  <a:pt x="1098" y="487"/>
                  <a:pt x="1098" y="487"/>
                  <a:pt x="1098" y="487"/>
                </a:cubicBezTo>
                <a:cubicBezTo>
                  <a:pt x="940" y="447"/>
                  <a:pt x="940" y="447"/>
                  <a:pt x="940" y="447"/>
                </a:cubicBezTo>
                <a:cubicBezTo>
                  <a:pt x="929" y="407"/>
                  <a:pt x="913" y="370"/>
                  <a:pt x="892" y="335"/>
                </a:cubicBezTo>
                <a:cubicBezTo>
                  <a:pt x="976" y="211"/>
                  <a:pt x="976" y="211"/>
                  <a:pt x="976" y="211"/>
                </a:cubicBezTo>
                <a:cubicBezTo>
                  <a:pt x="882" y="117"/>
                  <a:pt x="882" y="117"/>
                  <a:pt x="882" y="117"/>
                </a:cubicBezTo>
                <a:cubicBezTo>
                  <a:pt x="751" y="196"/>
                  <a:pt x="751" y="196"/>
                  <a:pt x="751" y="196"/>
                </a:cubicBezTo>
                <a:cubicBezTo>
                  <a:pt x="718" y="177"/>
                  <a:pt x="683" y="162"/>
                  <a:pt x="645" y="152"/>
                </a:cubicBezTo>
                <a:cubicBezTo>
                  <a:pt x="615" y="0"/>
                  <a:pt x="615" y="0"/>
                  <a:pt x="615" y="0"/>
                </a:cubicBezTo>
                <a:cubicBezTo>
                  <a:pt x="482" y="0"/>
                  <a:pt x="482" y="0"/>
                  <a:pt x="482" y="0"/>
                </a:cubicBezTo>
                <a:cubicBezTo>
                  <a:pt x="445" y="150"/>
                  <a:pt x="445" y="150"/>
                  <a:pt x="445" y="150"/>
                </a:cubicBezTo>
                <a:cubicBezTo>
                  <a:pt x="404" y="159"/>
                  <a:pt x="365" y="175"/>
                  <a:pt x="329" y="197"/>
                </a:cubicBezTo>
                <a:cubicBezTo>
                  <a:pt x="203" y="112"/>
                  <a:pt x="203" y="112"/>
                  <a:pt x="203" y="112"/>
                </a:cubicBezTo>
                <a:cubicBezTo>
                  <a:pt x="109" y="206"/>
                  <a:pt x="109" y="206"/>
                  <a:pt x="109" y="206"/>
                </a:cubicBezTo>
                <a:cubicBezTo>
                  <a:pt x="188" y="337"/>
                  <a:pt x="188" y="337"/>
                  <a:pt x="188" y="337"/>
                </a:cubicBezTo>
                <a:cubicBezTo>
                  <a:pt x="167" y="372"/>
                  <a:pt x="151" y="411"/>
                  <a:pt x="141" y="452"/>
                </a:cubicBezTo>
                <a:cubicBezTo>
                  <a:pt x="0" y="479"/>
                  <a:pt x="0" y="479"/>
                  <a:pt x="0" y="479"/>
                </a:cubicBezTo>
                <a:cubicBezTo>
                  <a:pt x="0" y="612"/>
                  <a:pt x="0" y="612"/>
                  <a:pt x="0" y="612"/>
                </a:cubicBezTo>
                <a:cubicBezTo>
                  <a:pt x="140" y="647"/>
                  <a:pt x="140" y="647"/>
                  <a:pt x="140" y="647"/>
                </a:cubicBezTo>
                <a:cubicBezTo>
                  <a:pt x="150" y="688"/>
                  <a:pt x="166" y="726"/>
                  <a:pt x="186" y="760"/>
                </a:cubicBezTo>
                <a:cubicBezTo>
                  <a:pt x="100" y="888"/>
                  <a:pt x="100" y="888"/>
                  <a:pt x="100" y="888"/>
                </a:cubicBezTo>
                <a:cubicBezTo>
                  <a:pt x="194" y="982"/>
                  <a:pt x="194" y="982"/>
                  <a:pt x="194" y="982"/>
                </a:cubicBezTo>
                <a:cubicBezTo>
                  <a:pt x="327" y="902"/>
                  <a:pt x="327" y="902"/>
                  <a:pt x="327" y="902"/>
                </a:cubicBezTo>
                <a:cubicBezTo>
                  <a:pt x="363" y="925"/>
                  <a:pt x="404" y="941"/>
                  <a:pt x="446" y="952"/>
                </a:cubicBezTo>
                <a:cubicBezTo>
                  <a:pt x="475" y="1099"/>
                  <a:pt x="475" y="1099"/>
                  <a:pt x="475" y="1099"/>
                </a:cubicBezTo>
                <a:cubicBezTo>
                  <a:pt x="608" y="1099"/>
                  <a:pt x="608" y="1099"/>
                  <a:pt x="608" y="1099"/>
                </a:cubicBezTo>
                <a:cubicBezTo>
                  <a:pt x="645" y="949"/>
                  <a:pt x="645" y="949"/>
                  <a:pt x="645" y="949"/>
                </a:cubicBezTo>
                <a:cubicBezTo>
                  <a:pt x="684" y="939"/>
                  <a:pt x="721" y="923"/>
                  <a:pt x="755" y="903"/>
                </a:cubicBezTo>
                <a:cubicBezTo>
                  <a:pt x="881" y="987"/>
                  <a:pt x="881" y="987"/>
                  <a:pt x="881" y="987"/>
                </a:cubicBezTo>
                <a:cubicBezTo>
                  <a:pt x="975" y="893"/>
                  <a:pt x="975" y="893"/>
                  <a:pt x="975" y="893"/>
                </a:cubicBezTo>
                <a:cubicBezTo>
                  <a:pt x="895" y="761"/>
                  <a:pt x="895" y="761"/>
                  <a:pt x="895" y="761"/>
                </a:cubicBezTo>
                <a:cubicBezTo>
                  <a:pt x="915" y="727"/>
                  <a:pt x="931" y="690"/>
                  <a:pt x="941" y="650"/>
                </a:cubicBezTo>
                <a:lnTo>
                  <a:pt x="1098" y="620"/>
                </a:lnTo>
                <a:close/>
                <a:moveTo>
                  <a:pt x="546" y="828"/>
                </a:moveTo>
                <a:cubicBezTo>
                  <a:pt x="396" y="828"/>
                  <a:pt x="274" y="706"/>
                  <a:pt x="274" y="556"/>
                </a:cubicBezTo>
                <a:cubicBezTo>
                  <a:pt x="274" y="406"/>
                  <a:pt x="396" y="284"/>
                  <a:pt x="546" y="284"/>
                </a:cubicBezTo>
                <a:cubicBezTo>
                  <a:pt x="696" y="284"/>
                  <a:pt x="818" y="406"/>
                  <a:pt x="818" y="556"/>
                </a:cubicBezTo>
                <a:cubicBezTo>
                  <a:pt x="818" y="706"/>
                  <a:pt x="696" y="828"/>
                  <a:pt x="546" y="82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76" tIns="34289" rIns="68576" bIns="3428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4873288" y="4349116"/>
            <a:ext cx="462324" cy="462324"/>
          </a:xfrm>
          <a:custGeom>
            <a:avLst/>
            <a:gdLst>
              <a:gd name="T0" fmla="*/ 1098 w 1098"/>
              <a:gd name="T1" fmla="*/ 620 h 1099"/>
              <a:gd name="T2" fmla="*/ 1098 w 1098"/>
              <a:gd name="T3" fmla="*/ 487 h 1099"/>
              <a:gd name="T4" fmla="*/ 940 w 1098"/>
              <a:gd name="T5" fmla="*/ 447 h 1099"/>
              <a:gd name="T6" fmla="*/ 892 w 1098"/>
              <a:gd name="T7" fmla="*/ 335 h 1099"/>
              <a:gd name="T8" fmla="*/ 976 w 1098"/>
              <a:gd name="T9" fmla="*/ 211 h 1099"/>
              <a:gd name="T10" fmla="*/ 882 w 1098"/>
              <a:gd name="T11" fmla="*/ 117 h 1099"/>
              <a:gd name="T12" fmla="*/ 751 w 1098"/>
              <a:gd name="T13" fmla="*/ 196 h 1099"/>
              <a:gd name="T14" fmla="*/ 645 w 1098"/>
              <a:gd name="T15" fmla="*/ 152 h 1099"/>
              <a:gd name="T16" fmla="*/ 615 w 1098"/>
              <a:gd name="T17" fmla="*/ 0 h 1099"/>
              <a:gd name="T18" fmla="*/ 482 w 1098"/>
              <a:gd name="T19" fmla="*/ 0 h 1099"/>
              <a:gd name="T20" fmla="*/ 445 w 1098"/>
              <a:gd name="T21" fmla="*/ 150 h 1099"/>
              <a:gd name="T22" fmla="*/ 329 w 1098"/>
              <a:gd name="T23" fmla="*/ 197 h 1099"/>
              <a:gd name="T24" fmla="*/ 203 w 1098"/>
              <a:gd name="T25" fmla="*/ 112 h 1099"/>
              <a:gd name="T26" fmla="*/ 109 w 1098"/>
              <a:gd name="T27" fmla="*/ 206 h 1099"/>
              <a:gd name="T28" fmla="*/ 188 w 1098"/>
              <a:gd name="T29" fmla="*/ 337 h 1099"/>
              <a:gd name="T30" fmla="*/ 141 w 1098"/>
              <a:gd name="T31" fmla="*/ 452 h 1099"/>
              <a:gd name="T32" fmla="*/ 0 w 1098"/>
              <a:gd name="T33" fmla="*/ 479 h 1099"/>
              <a:gd name="T34" fmla="*/ 0 w 1098"/>
              <a:gd name="T35" fmla="*/ 612 h 1099"/>
              <a:gd name="T36" fmla="*/ 140 w 1098"/>
              <a:gd name="T37" fmla="*/ 647 h 1099"/>
              <a:gd name="T38" fmla="*/ 186 w 1098"/>
              <a:gd name="T39" fmla="*/ 760 h 1099"/>
              <a:gd name="T40" fmla="*/ 100 w 1098"/>
              <a:gd name="T41" fmla="*/ 888 h 1099"/>
              <a:gd name="T42" fmla="*/ 194 w 1098"/>
              <a:gd name="T43" fmla="*/ 982 h 1099"/>
              <a:gd name="T44" fmla="*/ 327 w 1098"/>
              <a:gd name="T45" fmla="*/ 902 h 1099"/>
              <a:gd name="T46" fmla="*/ 446 w 1098"/>
              <a:gd name="T47" fmla="*/ 952 h 1099"/>
              <a:gd name="T48" fmla="*/ 475 w 1098"/>
              <a:gd name="T49" fmla="*/ 1099 h 1099"/>
              <a:gd name="T50" fmla="*/ 608 w 1098"/>
              <a:gd name="T51" fmla="*/ 1099 h 1099"/>
              <a:gd name="T52" fmla="*/ 645 w 1098"/>
              <a:gd name="T53" fmla="*/ 949 h 1099"/>
              <a:gd name="T54" fmla="*/ 755 w 1098"/>
              <a:gd name="T55" fmla="*/ 903 h 1099"/>
              <a:gd name="T56" fmla="*/ 881 w 1098"/>
              <a:gd name="T57" fmla="*/ 987 h 1099"/>
              <a:gd name="T58" fmla="*/ 975 w 1098"/>
              <a:gd name="T59" fmla="*/ 893 h 1099"/>
              <a:gd name="T60" fmla="*/ 895 w 1098"/>
              <a:gd name="T61" fmla="*/ 761 h 1099"/>
              <a:gd name="T62" fmla="*/ 941 w 1098"/>
              <a:gd name="T63" fmla="*/ 650 h 1099"/>
              <a:gd name="T64" fmla="*/ 1098 w 1098"/>
              <a:gd name="T65" fmla="*/ 620 h 1099"/>
              <a:gd name="T66" fmla="*/ 546 w 1098"/>
              <a:gd name="T67" fmla="*/ 828 h 1099"/>
              <a:gd name="T68" fmla="*/ 274 w 1098"/>
              <a:gd name="T69" fmla="*/ 556 h 1099"/>
              <a:gd name="T70" fmla="*/ 546 w 1098"/>
              <a:gd name="T71" fmla="*/ 284 h 1099"/>
              <a:gd name="T72" fmla="*/ 818 w 1098"/>
              <a:gd name="T73" fmla="*/ 556 h 1099"/>
              <a:gd name="T74" fmla="*/ 546 w 1098"/>
              <a:gd name="T75" fmla="*/ 828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8" h="1099">
                <a:moveTo>
                  <a:pt x="1098" y="620"/>
                </a:moveTo>
                <a:cubicBezTo>
                  <a:pt x="1098" y="487"/>
                  <a:pt x="1098" y="487"/>
                  <a:pt x="1098" y="487"/>
                </a:cubicBezTo>
                <a:cubicBezTo>
                  <a:pt x="940" y="447"/>
                  <a:pt x="940" y="447"/>
                  <a:pt x="940" y="447"/>
                </a:cubicBezTo>
                <a:cubicBezTo>
                  <a:pt x="929" y="407"/>
                  <a:pt x="913" y="370"/>
                  <a:pt x="892" y="335"/>
                </a:cubicBezTo>
                <a:cubicBezTo>
                  <a:pt x="976" y="211"/>
                  <a:pt x="976" y="211"/>
                  <a:pt x="976" y="211"/>
                </a:cubicBezTo>
                <a:cubicBezTo>
                  <a:pt x="882" y="117"/>
                  <a:pt x="882" y="117"/>
                  <a:pt x="882" y="117"/>
                </a:cubicBezTo>
                <a:cubicBezTo>
                  <a:pt x="751" y="196"/>
                  <a:pt x="751" y="196"/>
                  <a:pt x="751" y="196"/>
                </a:cubicBezTo>
                <a:cubicBezTo>
                  <a:pt x="718" y="177"/>
                  <a:pt x="683" y="162"/>
                  <a:pt x="645" y="152"/>
                </a:cubicBezTo>
                <a:cubicBezTo>
                  <a:pt x="615" y="0"/>
                  <a:pt x="615" y="0"/>
                  <a:pt x="615" y="0"/>
                </a:cubicBezTo>
                <a:cubicBezTo>
                  <a:pt x="482" y="0"/>
                  <a:pt x="482" y="0"/>
                  <a:pt x="482" y="0"/>
                </a:cubicBezTo>
                <a:cubicBezTo>
                  <a:pt x="445" y="150"/>
                  <a:pt x="445" y="150"/>
                  <a:pt x="445" y="150"/>
                </a:cubicBezTo>
                <a:cubicBezTo>
                  <a:pt x="404" y="159"/>
                  <a:pt x="365" y="175"/>
                  <a:pt x="329" y="197"/>
                </a:cubicBezTo>
                <a:cubicBezTo>
                  <a:pt x="203" y="112"/>
                  <a:pt x="203" y="112"/>
                  <a:pt x="203" y="112"/>
                </a:cubicBezTo>
                <a:cubicBezTo>
                  <a:pt x="109" y="206"/>
                  <a:pt x="109" y="206"/>
                  <a:pt x="109" y="206"/>
                </a:cubicBezTo>
                <a:cubicBezTo>
                  <a:pt x="188" y="337"/>
                  <a:pt x="188" y="337"/>
                  <a:pt x="188" y="337"/>
                </a:cubicBezTo>
                <a:cubicBezTo>
                  <a:pt x="167" y="372"/>
                  <a:pt x="151" y="411"/>
                  <a:pt x="141" y="452"/>
                </a:cubicBezTo>
                <a:cubicBezTo>
                  <a:pt x="0" y="479"/>
                  <a:pt x="0" y="479"/>
                  <a:pt x="0" y="479"/>
                </a:cubicBezTo>
                <a:cubicBezTo>
                  <a:pt x="0" y="612"/>
                  <a:pt x="0" y="612"/>
                  <a:pt x="0" y="612"/>
                </a:cubicBezTo>
                <a:cubicBezTo>
                  <a:pt x="140" y="647"/>
                  <a:pt x="140" y="647"/>
                  <a:pt x="140" y="647"/>
                </a:cubicBezTo>
                <a:cubicBezTo>
                  <a:pt x="150" y="688"/>
                  <a:pt x="166" y="726"/>
                  <a:pt x="186" y="760"/>
                </a:cubicBezTo>
                <a:cubicBezTo>
                  <a:pt x="100" y="888"/>
                  <a:pt x="100" y="888"/>
                  <a:pt x="100" y="888"/>
                </a:cubicBezTo>
                <a:cubicBezTo>
                  <a:pt x="194" y="982"/>
                  <a:pt x="194" y="982"/>
                  <a:pt x="194" y="982"/>
                </a:cubicBezTo>
                <a:cubicBezTo>
                  <a:pt x="327" y="902"/>
                  <a:pt x="327" y="902"/>
                  <a:pt x="327" y="902"/>
                </a:cubicBezTo>
                <a:cubicBezTo>
                  <a:pt x="363" y="925"/>
                  <a:pt x="404" y="941"/>
                  <a:pt x="446" y="952"/>
                </a:cubicBezTo>
                <a:cubicBezTo>
                  <a:pt x="475" y="1099"/>
                  <a:pt x="475" y="1099"/>
                  <a:pt x="475" y="1099"/>
                </a:cubicBezTo>
                <a:cubicBezTo>
                  <a:pt x="608" y="1099"/>
                  <a:pt x="608" y="1099"/>
                  <a:pt x="608" y="1099"/>
                </a:cubicBezTo>
                <a:cubicBezTo>
                  <a:pt x="645" y="949"/>
                  <a:pt x="645" y="949"/>
                  <a:pt x="645" y="949"/>
                </a:cubicBezTo>
                <a:cubicBezTo>
                  <a:pt x="684" y="939"/>
                  <a:pt x="721" y="923"/>
                  <a:pt x="755" y="903"/>
                </a:cubicBezTo>
                <a:cubicBezTo>
                  <a:pt x="881" y="987"/>
                  <a:pt x="881" y="987"/>
                  <a:pt x="881" y="987"/>
                </a:cubicBezTo>
                <a:cubicBezTo>
                  <a:pt x="975" y="893"/>
                  <a:pt x="975" y="893"/>
                  <a:pt x="975" y="893"/>
                </a:cubicBezTo>
                <a:cubicBezTo>
                  <a:pt x="895" y="761"/>
                  <a:pt x="895" y="761"/>
                  <a:pt x="895" y="761"/>
                </a:cubicBezTo>
                <a:cubicBezTo>
                  <a:pt x="915" y="727"/>
                  <a:pt x="931" y="690"/>
                  <a:pt x="941" y="650"/>
                </a:cubicBezTo>
                <a:lnTo>
                  <a:pt x="1098" y="620"/>
                </a:lnTo>
                <a:close/>
                <a:moveTo>
                  <a:pt x="546" y="828"/>
                </a:moveTo>
                <a:cubicBezTo>
                  <a:pt x="396" y="828"/>
                  <a:pt x="274" y="706"/>
                  <a:pt x="274" y="556"/>
                </a:cubicBezTo>
                <a:cubicBezTo>
                  <a:pt x="274" y="406"/>
                  <a:pt x="396" y="284"/>
                  <a:pt x="546" y="284"/>
                </a:cubicBezTo>
                <a:cubicBezTo>
                  <a:pt x="696" y="284"/>
                  <a:pt x="818" y="406"/>
                  <a:pt x="818" y="556"/>
                </a:cubicBezTo>
                <a:cubicBezTo>
                  <a:pt x="818" y="706"/>
                  <a:pt x="696" y="828"/>
                  <a:pt x="546" y="82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76" tIns="34289" rIns="68576" bIns="3428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TextBox 19"/>
          <p:cNvSpPr txBox="1"/>
          <p:nvPr/>
        </p:nvSpPr>
        <p:spPr>
          <a:xfrm>
            <a:off x="1634562" y="2459451"/>
            <a:ext cx="21603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创意领军</a:t>
            </a:r>
          </a:p>
        </p:txBody>
      </p:sp>
      <p:sp>
        <p:nvSpPr>
          <p:cNvPr id="40" name="TextBox 106"/>
          <p:cNvSpPr txBox="1"/>
          <p:nvPr/>
        </p:nvSpPr>
        <p:spPr>
          <a:xfrm>
            <a:off x="1769650" y="3122333"/>
            <a:ext cx="18902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点击输入简要文字内容，言简意赅的说设计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41" name="TextBox 19"/>
          <p:cNvSpPr txBox="1"/>
          <p:nvPr/>
        </p:nvSpPr>
        <p:spPr>
          <a:xfrm>
            <a:off x="5361348" y="2459451"/>
            <a:ext cx="21603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赢在细节</a:t>
            </a:r>
          </a:p>
        </p:txBody>
      </p:sp>
      <p:sp>
        <p:nvSpPr>
          <p:cNvPr id="42" name="TextBox 106"/>
          <p:cNvSpPr txBox="1"/>
          <p:nvPr/>
        </p:nvSpPr>
        <p:spPr>
          <a:xfrm>
            <a:off x="5496436" y="3122333"/>
            <a:ext cx="18902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点击输入简要文字内容，言简意赅的说明专业设计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2" name="组合 42"/>
          <p:cNvGrpSpPr/>
          <p:nvPr/>
        </p:nvGrpSpPr>
        <p:grpSpPr>
          <a:xfrm>
            <a:off x="6156459" y="1719606"/>
            <a:ext cx="608409" cy="608409"/>
            <a:chOff x="5637213" y="3511550"/>
            <a:chExt cx="376238" cy="37623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4" name="Freeform 50"/>
            <p:cNvSpPr>
              <a:spLocks noEditPoints="1"/>
            </p:cNvSpPr>
            <p:nvPr/>
          </p:nvSpPr>
          <p:spPr bwMode="auto">
            <a:xfrm>
              <a:off x="5637213" y="3546475"/>
              <a:ext cx="341313" cy="341313"/>
            </a:xfrm>
            <a:custGeom>
              <a:avLst/>
              <a:gdLst>
                <a:gd name="T0" fmla="*/ 92 w 184"/>
                <a:gd name="T1" fmla="*/ 184 h 184"/>
                <a:gd name="T2" fmla="*/ 184 w 184"/>
                <a:gd name="T3" fmla="*/ 92 h 184"/>
                <a:gd name="T4" fmla="*/ 173 w 184"/>
                <a:gd name="T5" fmla="*/ 49 h 184"/>
                <a:gd name="T6" fmla="*/ 171 w 184"/>
                <a:gd name="T7" fmla="*/ 49 h 184"/>
                <a:gd name="T8" fmla="*/ 170 w 184"/>
                <a:gd name="T9" fmla="*/ 49 h 184"/>
                <a:gd name="T10" fmla="*/ 158 w 184"/>
                <a:gd name="T11" fmla="*/ 48 h 184"/>
                <a:gd name="T12" fmla="*/ 149 w 184"/>
                <a:gd name="T13" fmla="*/ 56 h 184"/>
                <a:gd name="T14" fmla="*/ 160 w 184"/>
                <a:gd name="T15" fmla="*/ 92 h 184"/>
                <a:gd name="T16" fmla="*/ 92 w 184"/>
                <a:gd name="T17" fmla="*/ 160 h 184"/>
                <a:gd name="T18" fmla="*/ 24 w 184"/>
                <a:gd name="T19" fmla="*/ 92 h 184"/>
                <a:gd name="T20" fmla="*/ 92 w 184"/>
                <a:gd name="T21" fmla="*/ 24 h 184"/>
                <a:gd name="T22" fmla="*/ 128 w 184"/>
                <a:gd name="T23" fmla="*/ 35 h 184"/>
                <a:gd name="T24" fmla="*/ 135 w 184"/>
                <a:gd name="T25" fmla="*/ 27 h 184"/>
                <a:gd name="T26" fmla="*/ 134 w 184"/>
                <a:gd name="T27" fmla="*/ 14 h 184"/>
                <a:gd name="T28" fmla="*/ 134 w 184"/>
                <a:gd name="T29" fmla="*/ 10 h 184"/>
                <a:gd name="T30" fmla="*/ 92 w 184"/>
                <a:gd name="T31" fmla="*/ 0 h 184"/>
                <a:gd name="T32" fmla="*/ 0 w 184"/>
                <a:gd name="T33" fmla="*/ 92 h 184"/>
                <a:gd name="T34" fmla="*/ 92 w 184"/>
                <a:gd name="T35" fmla="*/ 184 h 184"/>
                <a:gd name="T36" fmla="*/ 92 w 184"/>
                <a:gd name="T37" fmla="*/ 184 h 184"/>
                <a:gd name="T38" fmla="*/ 92 w 184"/>
                <a:gd name="T3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84">
                  <a:moveTo>
                    <a:pt x="92" y="184"/>
                  </a:moveTo>
                  <a:cubicBezTo>
                    <a:pt x="143" y="184"/>
                    <a:pt x="184" y="143"/>
                    <a:pt x="184" y="92"/>
                  </a:cubicBezTo>
                  <a:cubicBezTo>
                    <a:pt x="184" y="76"/>
                    <a:pt x="180" y="62"/>
                    <a:pt x="173" y="49"/>
                  </a:cubicBezTo>
                  <a:cubicBezTo>
                    <a:pt x="172" y="49"/>
                    <a:pt x="172" y="49"/>
                    <a:pt x="171" y="49"/>
                  </a:cubicBezTo>
                  <a:cubicBezTo>
                    <a:pt x="170" y="49"/>
                    <a:pt x="170" y="49"/>
                    <a:pt x="170" y="49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49" y="56"/>
                    <a:pt x="149" y="56"/>
                    <a:pt x="149" y="56"/>
                  </a:cubicBezTo>
                  <a:cubicBezTo>
                    <a:pt x="156" y="67"/>
                    <a:pt x="160" y="79"/>
                    <a:pt x="160" y="92"/>
                  </a:cubicBezTo>
                  <a:cubicBezTo>
                    <a:pt x="160" y="129"/>
                    <a:pt x="129" y="160"/>
                    <a:pt x="92" y="160"/>
                  </a:cubicBezTo>
                  <a:cubicBezTo>
                    <a:pt x="55" y="160"/>
                    <a:pt x="24" y="129"/>
                    <a:pt x="24" y="92"/>
                  </a:cubicBezTo>
                  <a:cubicBezTo>
                    <a:pt x="24" y="55"/>
                    <a:pt x="55" y="24"/>
                    <a:pt x="92" y="24"/>
                  </a:cubicBezTo>
                  <a:cubicBezTo>
                    <a:pt x="105" y="24"/>
                    <a:pt x="117" y="28"/>
                    <a:pt x="128" y="35"/>
                  </a:cubicBezTo>
                  <a:cubicBezTo>
                    <a:pt x="135" y="27"/>
                    <a:pt x="135" y="27"/>
                    <a:pt x="135" y="27"/>
                  </a:cubicBezTo>
                  <a:cubicBezTo>
                    <a:pt x="134" y="14"/>
                    <a:pt x="134" y="14"/>
                    <a:pt x="134" y="14"/>
                  </a:cubicBezTo>
                  <a:cubicBezTo>
                    <a:pt x="134" y="12"/>
                    <a:pt x="134" y="11"/>
                    <a:pt x="134" y="10"/>
                  </a:cubicBezTo>
                  <a:cubicBezTo>
                    <a:pt x="122" y="4"/>
                    <a:pt x="107" y="0"/>
                    <a:pt x="92" y="0"/>
                  </a:cubicBez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lose/>
                  <a:moveTo>
                    <a:pt x="92" y="184"/>
                  </a:moveTo>
                  <a:cubicBezTo>
                    <a:pt x="92" y="184"/>
                    <a:pt x="92" y="184"/>
                    <a:pt x="92" y="18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51"/>
            <p:cNvSpPr>
              <a:spLocks noEditPoints="1"/>
            </p:cNvSpPr>
            <p:nvPr/>
          </p:nvSpPr>
          <p:spPr bwMode="auto">
            <a:xfrm>
              <a:off x="5724525" y="3633788"/>
              <a:ext cx="166688" cy="166688"/>
            </a:xfrm>
            <a:custGeom>
              <a:avLst/>
              <a:gdLst>
                <a:gd name="T0" fmla="*/ 45 w 90"/>
                <a:gd name="T1" fmla="*/ 21 h 90"/>
                <a:gd name="T2" fmla="*/ 47 w 90"/>
                <a:gd name="T3" fmla="*/ 21 h 90"/>
                <a:gd name="T4" fmla="*/ 64 w 90"/>
                <a:gd name="T5" fmla="*/ 4 h 90"/>
                <a:gd name="T6" fmla="*/ 64 w 90"/>
                <a:gd name="T7" fmla="*/ 4 h 90"/>
                <a:gd name="T8" fmla="*/ 45 w 90"/>
                <a:gd name="T9" fmla="*/ 0 h 90"/>
                <a:gd name="T10" fmla="*/ 0 w 90"/>
                <a:gd name="T11" fmla="*/ 45 h 90"/>
                <a:gd name="T12" fmla="*/ 45 w 90"/>
                <a:gd name="T13" fmla="*/ 90 h 90"/>
                <a:gd name="T14" fmla="*/ 90 w 90"/>
                <a:gd name="T15" fmla="*/ 45 h 90"/>
                <a:gd name="T16" fmla="*/ 86 w 90"/>
                <a:gd name="T17" fmla="*/ 26 h 90"/>
                <a:gd name="T18" fmla="*/ 86 w 90"/>
                <a:gd name="T19" fmla="*/ 26 h 90"/>
                <a:gd name="T20" fmla="*/ 69 w 90"/>
                <a:gd name="T21" fmla="*/ 43 h 90"/>
                <a:gd name="T22" fmla="*/ 69 w 90"/>
                <a:gd name="T23" fmla="*/ 45 h 90"/>
                <a:gd name="T24" fmla="*/ 45 w 90"/>
                <a:gd name="T25" fmla="*/ 69 h 90"/>
                <a:gd name="T26" fmla="*/ 21 w 90"/>
                <a:gd name="T27" fmla="*/ 45 h 90"/>
                <a:gd name="T28" fmla="*/ 45 w 90"/>
                <a:gd name="T29" fmla="*/ 21 h 90"/>
                <a:gd name="T30" fmla="*/ 45 w 90"/>
                <a:gd name="T31" fmla="*/ 21 h 90"/>
                <a:gd name="T32" fmla="*/ 45 w 90"/>
                <a:gd name="T33" fmla="*/ 2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90">
                  <a:moveTo>
                    <a:pt x="45" y="21"/>
                  </a:moveTo>
                  <a:cubicBezTo>
                    <a:pt x="46" y="21"/>
                    <a:pt x="46" y="21"/>
                    <a:pt x="47" y="21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58" y="1"/>
                    <a:pt x="52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70"/>
                    <a:pt x="20" y="90"/>
                    <a:pt x="45" y="90"/>
                  </a:cubicBezTo>
                  <a:cubicBezTo>
                    <a:pt x="70" y="90"/>
                    <a:pt x="90" y="70"/>
                    <a:pt x="90" y="45"/>
                  </a:cubicBezTo>
                  <a:cubicBezTo>
                    <a:pt x="90" y="38"/>
                    <a:pt x="89" y="32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9" y="44"/>
                    <a:pt x="69" y="44"/>
                    <a:pt x="69" y="45"/>
                  </a:cubicBezTo>
                  <a:cubicBezTo>
                    <a:pt x="69" y="58"/>
                    <a:pt x="58" y="69"/>
                    <a:pt x="45" y="69"/>
                  </a:cubicBezTo>
                  <a:cubicBezTo>
                    <a:pt x="32" y="69"/>
                    <a:pt x="21" y="58"/>
                    <a:pt x="21" y="45"/>
                  </a:cubicBezTo>
                  <a:cubicBezTo>
                    <a:pt x="21" y="32"/>
                    <a:pt x="32" y="21"/>
                    <a:pt x="45" y="21"/>
                  </a:cubicBezTo>
                  <a:close/>
                  <a:moveTo>
                    <a:pt x="45" y="21"/>
                  </a:moveTo>
                  <a:cubicBezTo>
                    <a:pt x="45" y="21"/>
                    <a:pt x="45" y="21"/>
                    <a:pt x="45" y="2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52"/>
            <p:cNvSpPr>
              <a:spLocks noEditPoints="1"/>
            </p:cNvSpPr>
            <p:nvPr/>
          </p:nvSpPr>
          <p:spPr bwMode="auto">
            <a:xfrm>
              <a:off x="5824538" y="3511550"/>
              <a:ext cx="188913" cy="188913"/>
            </a:xfrm>
            <a:custGeom>
              <a:avLst/>
              <a:gdLst>
                <a:gd name="T0" fmla="*/ 86 w 102"/>
                <a:gd name="T1" fmla="*/ 28 h 102"/>
                <a:gd name="T2" fmla="*/ 91 w 102"/>
                <a:gd name="T3" fmla="*/ 23 h 102"/>
                <a:gd name="T4" fmla="*/ 91 w 102"/>
                <a:gd name="T5" fmla="*/ 14 h 102"/>
                <a:gd name="T6" fmla="*/ 87 w 102"/>
                <a:gd name="T7" fmla="*/ 11 h 102"/>
                <a:gd name="T8" fmla="*/ 83 w 102"/>
                <a:gd name="T9" fmla="*/ 9 h 102"/>
                <a:gd name="T10" fmla="*/ 79 w 102"/>
                <a:gd name="T11" fmla="*/ 11 h 102"/>
                <a:gd name="T12" fmla="*/ 74 w 102"/>
                <a:gd name="T13" fmla="*/ 17 h 102"/>
                <a:gd name="T14" fmla="*/ 72 w 102"/>
                <a:gd name="T15" fmla="*/ 2 h 102"/>
                <a:gd name="T16" fmla="*/ 70 w 102"/>
                <a:gd name="T17" fmla="*/ 0 h 102"/>
                <a:gd name="T18" fmla="*/ 69 w 102"/>
                <a:gd name="T19" fmla="*/ 0 h 102"/>
                <a:gd name="T20" fmla="*/ 47 w 102"/>
                <a:gd name="T21" fmla="*/ 23 h 102"/>
                <a:gd name="T22" fmla="*/ 44 w 102"/>
                <a:gd name="T23" fmla="*/ 30 h 102"/>
                <a:gd name="T24" fmla="*/ 44 w 102"/>
                <a:gd name="T25" fmla="*/ 31 h 102"/>
                <a:gd name="T26" fmla="*/ 45 w 102"/>
                <a:gd name="T27" fmla="*/ 45 h 102"/>
                <a:gd name="T28" fmla="*/ 37 w 102"/>
                <a:gd name="T29" fmla="*/ 53 h 102"/>
                <a:gd name="T30" fmla="*/ 22 w 102"/>
                <a:gd name="T31" fmla="*/ 68 h 102"/>
                <a:gd name="T32" fmla="*/ 22 w 102"/>
                <a:gd name="T33" fmla="*/ 68 h 102"/>
                <a:gd name="T34" fmla="*/ 8 w 102"/>
                <a:gd name="T35" fmla="*/ 82 h 102"/>
                <a:gd name="T36" fmla="*/ 2 w 102"/>
                <a:gd name="T37" fmla="*/ 89 h 102"/>
                <a:gd name="T38" fmla="*/ 0 w 102"/>
                <a:gd name="T39" fmla="*/ 92 h 102"/>
                <a:gd name="T40" fmla="*/ 0 w 102"/>
                <a:gd name="T41" fmla="*/ 97 h 102"/>
                <a:gd name="T42" fmla="*/ 5 w 102"/>
                <a:gd name="T43" fmla="*/ 102 h 102"/>
                <a:gd name="T44" fmla="*/ 5 w 102"/>
                <a:gd name="T45" fmla="*/ 102 h 102"/>
                <a:gd name="T46" fmla="*/ 10 w 102"/>
                <a:gd name="T47" fmla="*/ 102 h 102"/>
                <a:gd name="T48" fmla="*/ 13 w 102"/>
                <a:gd name="T49" fmla="*/ 100 h 102"/>
                <a:gd name="T50" fmla="*/ 57 w 102"/>
                <a:gd name="T51" fmla="*/ 56 h 102"/>
                <a:gd name="T52" fmla="*/ 70 w 102"/>
                <a:gd name="T53" fmla="*/ 57 h 102"/>
                <a:gd name="T54" fmla="*/ 71 w 102"/>
                <a:gd name="T55" fmla="*/ 57 h 102"/>
                <a:gd name="T56" fmla="*/ 71 w 102"/>
                <a:gd name="T57" fmla="*/ 57 h 102"/>
                <a:gd name="T58" fmla="*/ 78 w 102"/>
                <a:gd name="T59" fmla="*/ 54 h 102"/>
                <a:gd name="T60" fmla="*/ 101 w 102"/>
                <a:gd name="T61" fmla="*/ 32 h 102"/>
                <a:gd name="T62" fmla="*/ 100 w 102"/>
                <a:gd name="T63" fmla="*/ 29 h 102"/>
                <a:gd name="T64" fmla="*/ 86 w 102"/>
                <a:gd name="T65" fmla="*/ 28 h 102"/>
                <a:gd name="T66" fmla="*/ 86 w 102"/>
                <a:gd name="T67" fmla="*/ 28 h 102"/>
                <a:gd name="T68" fmla="*/ 86 w 102"/>
                <a:gd name="T69" fmla="*/ 2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102">
                  <a:moveTo>
                    <a:pt x="86" y="28"/>
                  </a:moveTo>
                  <a:cubicBezTo>
                    <a:pt x="91" y="23"/>
                    <a:pt x="91" y="23"/>
                    <a:pt x="91" y="23"/>
                  </a:cubicBezTo>
                  <a:cubicBezTo>
                    <a:pt x="93" y="20"/>
                    <a:pt x="93" y="17"/>
                    <a:pt x="91" y="14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0"/>
                    <a:pt x="85" y="9"/>
                    <a:pt x="83" y="9"/>
                  </a:cubicBezTo>
                  <a:cubicBezTo>
                    <a:pt x="82" y="9"/>
                    <a:pt x="80" y="10"/>
                    <a:pt x="79" y="11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0"/>
                    <a:pt x="71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5" y="25"/>
                    <a:pt x="44" y="28"/>
                    <a:pt x="44" y="30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1" y="90"/>
                    <a:pt x="0" y="91"/>
                    <a:pt x="0" y="92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2" y="102"/>
                    <a:pt x="5" y="102"/>
                  </a:cubicBezTo>
                  <a:cubicBezTo>
                    <a:pt x="5" y="102"/>
                    <a:pt x="5" y="102"/>
                    <a:pt x="5" y="102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1" y="102"/>
                    <a:pt x="12" y="101"/>
                    <a:pt x="13" y="100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4" y="57"/>
                    <a:pt x="77" y="56"/>
                    <a:pt x="78" y="54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2" y="31"/>
                    <a:pt x="101" y="29"/>
                    <a:pt x="100" y="29"/>
                  </a:cubicBezTo>
                  <a:lnTo>
                    <a:pt x="86" y="28"/>
                  </a:lnTo>
                  <a:close/>
                  <a:moveTo>
                    <a:pt x="86" y="28"/>
                  </a:moveTo>
                  <a:cubicBezTo>
                    <a:pt x="86" y="28"/>
                    <a:pt x="86" y="28"/>
                    <a:pt x="86" y="2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46"/>
          <p:cNvGrpSpPr/>
          <p:nvPr/>
        </p:nvGrpSpPr>
        <p:grpSpPr>
          <a:xfrm>
            <a:off x="2449453" y="1691099"/>
            <a:ext cx="530606" cy="662634"/>
            <a:chOff x="2116138" y="2506419"/>
            <a:chExt cx="338137" cy="422275"/>
          </a:xfrm>
          <a:solidFill>
            <a:schemeClr val="accent1"/>
          </a:solidFill>
        </p:grpSpPr>
        <p:sp>
          <p:nvSpPr>
            <p:cNvPr id="48" name="Freeform 20"/>
            <p:cNvSpPr>
              <a:spLocks noEditPoints="1"/>
            </p:cNvSpPr>
            <p:nvPr/>
          </p:nvSpPr>
          <p:spPr bwMode="auto">
            <a:xfrm>
              <a:off x="2116138" y="2506419"/>
              <a:ext cx="338137" cy="422275"/>
            </a:xfrm>
            <a:custGeom>
              <a:avLst/>
              <a:gdLst>
                <a:gd name="T0" fmla="*/ 147 w 216"/>
                <a:gd name="T1" fmla="*/ 233 h 270"/>
                <a:gd name="T2" fmla="*/ 165 w 216"/>
                <a:gd name="T3" fmla="*/ 200 h 270"/>
                <a:gd name="T4" fmla="*/ 216 w 216"/>
                <a:gd name="T5" fmla="*/ 108 h 270"/>
                <a:gd name="T6" fmla="*/ 108 w 216"/>
                <a:gd name="T7" fmla="*/ 0 h 270"/>
                <a:gd name="T8" fmla="*/ 0 w 216"/>
                <a:gd name="T9" fmla="*/ 108 h 270"/>
                <a:gd name="T10" fmla="*/ 51 w 216"/>
                <a:gd name="T11" fmla="*/ 200 h 270"/>
                <a:gd name="T12" fmla="*/ 70 w 216"/>
                <a:gd name="T13" fmla="*/ 233 h 270"/>
                <a:gd name="T14" fmla="*/ 70 w 216"/>
                <a:gd name="T15" fmla="*/ 247 h 270"/>
                <a:gd name="T16" fmla="*/ 93 w 216"/>
                <a:gd name="T17" fmla="*/ 270 h 270"/>
                <a:gd name="T18" fmla="*/ 123 w 216"/>
                <a:gd name="T19" fmla="*/ 270 h 270"/>
                <a:gd name="T20" fmla="*/ 147 w 216"/>
                <a:gd name="T21" fmla="*/ 247 h 270"/>
                <a:gd name="T22" fmla="*/ 147 w 216"/>
                <a:gd name="T23" fmla="*/ 233 h 270"/>
                <a:gd name="T24" fmla="*/ 124 w 216"/>
                <a:gd name="T25" fmla="*/ 224 h 270"/>
                <a:gd name="T26" fmla="*/ 92 w 216"/>
                <a:gd name="T27" fmla="*/ 224 h 270"/>
                <a:gd name="T28" fmla="*/ 64 w 216"/>
                <a:gd name="T29" fmla="*/ 180 h 270"/>
                <a:gd name="T30" fmla="*/ 23 w 216"/>
                <a:gd name="T31" fmla="*/ 108 h 270"/>
                <a:gd name="T32" fmla="*/ 108 w 216"/>
                <a:gd name="T33" fmla="*/ 23 h 270"/>
                <a:gd name="T34" fmla="*/ 193 w 216"/>
                <a:gd name="T35" fmla="*/ 108 h 270"/>
                <a:gd name="T36" fmla="*/ 153 w 216"/>
                <a:gd name="T37" fmla="*/ 180 h 270"/>
                <a:gd name="T38" fmla="*/ 124 w 216"/>
                <a:gd name="T39" fmla="*/ 22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6" h="270">
                  <a:moveTo>
                    <a:pt x="147" y="233"/>
                  </a:moveTo>
                  <a:cubicBezTo>
                    <a:pt x="147" y="219"/>
                    <a:pt x="153" y="207"/>
                    <a:pt x="165" y="200"/>
                  </a:cubicBezTo>
                  <a:cubicBezTo>
                    <a:pt x="195" y="181"/>
                    <a:pt x="216" y="147"/>
                    <a:pt x="216" y="108"/>
                  </a:cubicBezTo>
                  <a:cubicBezTo>
                    <a:pt x="216" y="49"/>
                    <a:pt x="168" y="0"/>
                    <a:pt x="108" y="0"/>
                  </a:cubicBezTo>
                  <a:cubicBezTo>
                    <a:pt x="49" y="0"/>
                    <a:pt x="0" y="49"/>
                    <a:pt x="0" y="108"/>
                  </a:cubicBezTo>
                  <a:cubicBezTo>
                    <a:pt x="0" y="147"/>
                    <a:pt x="21" y="181"/>
                    <a:pt x="51" y="200"/>
                  </a:cubicBezTo>
                  <a:cubicBezTo>
                    <a:pt x="63" y="207"/>
                    <a:pt x="70" y="219"/>
                    <a:pt x="70" y="233"/>
                  </a:cubicBezTo>
                  <a:cubicBezTo>
                    <a:pt x="70" y="247"/>
                    <a:pt x="70" y="247"/>
                    <a:pt x="70" y="247"/>
                  </a:cubicBezTo>
                  <a:cubicBezTo>
                    <a:pt x="93" y="270"/>
                    <a:pt x="93" y="270"/>
                    <a:pt x="93" y="270"/>
                  </a:cubicBezTo>
                  <a:cubicBezTo>
                    <a:pt x="123" y="270"/>
                    <a:pt x="123" y="270"/>
                    <a:pt x="123" y="270"/>
                  </a:cubicBezTo>
                  <a:cubicBezTo>
                    <a:pt x="147" y="247"/>
                    <a:pt x="147" y="247"/>
                    <a:pt x="147" y="247"/>
                  </a:cubicBezTo>
                  <a:lnTo>
                    <a:pt x="147" y="233"/>
                  </a:lnTo>
                  <a:close/>
                  <a:moveTo>
                    <a:pt x="124" y="224"/>
                  </a:moveTo>
                  <a:cubicBezTo>
                    <a:pt x="92" y="224"/>
                    <a:pt x="92" y="224"/>
                    <a:pt x="92" y="224"/>
                  </a:cubicBezTo>
                  <a:cubicBezTo>
                    <a:pt x="89" y="206"/>
                    <a:pt x="79" y="190"/>
                    <a:pt x="64" y="180"/>
                  </a:cubicBezTo>
                  <a:cubicBezTo>
                    <a:pt x="38" y="165"/>
                    <a:pt x="23" y="138"/>
                    <a:pt x="23" y="108"/>
                  </a:cubicBezTo>
                  <a:cubicBezTo>
                    <a:pt x="23" y="62"/>
                    <a:pt x="61" y="23"/>
                    <a:pt x="108" y="23"/>
                  </a:cubicBezTo>
                  <a:cubicBezTo>
                    <a:pt x="155" y="23"/>
                    <a:pt x="193" y="62"/>
                    <a:pt x="193" y="108"/>
                  </a:cubicBezTo>
                  <a:cubicBezTo>
                    <a:pt x="193" y="138"/>
                    <a:pt x="178" y="165"/>
                    <a:pt x="153" y="180"/>
                  </a:cubicBezTo>
                  <a:cubicBezTo>
                    <a:pt x="137" y="190"/>
                    <a:pt x="127" y="206"/>
                    <a:pt x="124" y="22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2212975" y="2581031"/>
              <a:ext cx="144462" cy="180975"/>
            </a:xfrm>
            <a:custGeom>
              <a:avLst/>
              <a:gdLst>
                <a:gd name="T0" fmla="*/ 57 w 91"/>
                <a:gd name="T1" fmla="*/ 44 h 114"/>
                <a:gd name="T2" fmla="*/ 75 w 91"/>
                <a:gd name="T3" fmla="*/ 0 h 114"/>
                <a:gd name="T4" fmla="*/ 0 w 91"/>
                <a:gd name="T5" fmla="*/ 70 h 114"/>
                <a:gd name="T6" fmla="*/ 34 w 91"/>
                <a:gd name="T7" fmla="*/ 70 h 114"/>
                <a:gd name="T8" fmla="*/ 16 w 91"/>
                <a:gd name="T9" fmla="*/ 114 h 114"/>
                <a:gd name="T10" fmla="*/ 91 w 91"/>
                <a:gd name="T11" fmla="*/ 44 h 114"/>
                <a:gd name="T12" fmla="*/ 57 w 91"/>
                <a:gd name="T13" fmla="*/ 4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14">
                  <a:moveTo>
                    <a:pt x="57" y="44"/>
                  </a:moveTo>
                  <a:lnTo>
                    <a:pt x="75" y="0"/>
                  </a:lnTo>
                  <a:lnTo>
                    <a:pt x="0" y="70"/>
                  </a:lnTo>
                  <a:lnTo>
                    <a:pt x="34" y="70"/>
                  </a:lnTo>
                  <a:lnTo>
                    <a:pt x="16" y="114"/>
                  </a:lnTo>
                  <a:lnTo>
                    <a:pt x="91" y="44"/>
                  </a:lnTo>
                  <a:lnTo>
                    <a:pt x="57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2792645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3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4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3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2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  <p:bldP spid="35" grpId="0" animBg="1"/>
      <p:bldP spid="35" grpId="1" animBg="1"/>
      <p:bldP spid="34" grpId="0" animBg="1"/>
      <p:bldP spid="34" grpId="1" animBg="1"/>
      <p:bldP spid="37" grpId="0" animBg="1"/>
      <p:bldP spid="37" grpId="1" animBg="1"/>
      <p:bldP spid="38" grpId="0" animBg="1"/>
      <p:bldP spid="38" grpId="1" animBg="1"/>
      <p:bldP spid="39" grpId="0"/>
      <p:bldP spid="40" grpId="0"/>
      <p:bldP spid="41" grpId="0"/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1332" y="3748505"/>
            <a:ext cx="2261874" cy="14041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779490" y="4288565"/>
            <a:ext cx="2547868" cy="8640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2089927" y="4576598"/>
            <a:ext cx="5237430" cy="5760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40"/>
          <p:cNvGrpSpPr/>
          <p:nvPr/>
        </p:nvGrpSpPr>
        <p:grpSpPr>
          <a:xfrm>
            <a:off x="6188964" y="3253225"/>
            <a:ext cx="698522" cy="1183472"/>
            <a:chOff x="3605364" y="1960593"/>
            <a:chExt cx="1933273" cy="3275453"/>
          </a:xfrm>
          <a:effectLst/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5364" y="1960593"/>
              <a:ext cx="1933273" cy="3275453"/>
            </a:xfrm>
            <a:prstGeom prst="rect">
              <a:avLst/>
            </a:prstGeom>
          </p:spPr>
        </p:pic>
        <p:sp>
          <p:nvSpPr>
            <p:cNvPr id="45" name="任意多边形 44"/>
            <p:cNvSpPr/>
            <p:nvPr/>
          </p:nvSpPr>
          <p:spPr>
            <a:xfrm>
              <a:off x="4583492" y="2297562"/>
              <a:ext cx="841496" cy="1920009"/>
            </a:xfrm>
            <a:custGeom>
              <a:avLst/>
              <a:gdLst>
                <a:gd name="connsiteX0" fmla="*/ 0 w 841495"/>
                <a:gd name="connsiteY0" fmla="*/ 0 h 1920008"/>
                <a:gd name="connsiteX1" fmla="*/ 841495 w 841495"/>
                <a:gd name="connsiteY1" fmla="*/ 0 h 1920008"/>
                <a:gd name="connsiteX2" fmla="*/ 841495 w 841495"/>
                <a:gd name="connsiteY2" fmla="*/ 1920008 h 192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1495" h="1920008">
                  <a:moveTo>
                    <a:pt x="0" y="0"/>
                  </a:moveTo>
                  <a:lnTo>
                    <a:pt x="841495" y="0"/>
                  </a:lnTo>
                  <a:lnTo>
                    <a:pt x="841495" y="192000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30000"/>
                  </a:schemeClr>
                </a:gs>
                <a:gs pos="62000">
                  <a:schemeClr val="bg1">
                    <a:alpha val="0"/>
                  </a:schemeClr>
                </a:gs>
              </a:gsLst>
              <a:lin ang="2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45"/>
          <p:cNvGrpSpPr/>
          <p:nvPr/>
        </p:nvGrpSpPr>
        <p:grpSpPr>
          <a:xfrm>
            <a:off x="3528143" y="2467915"/>
            <a:ext cx="2268252" cy="1327040"/>
            <a:chOff x="664749" y="2230735"/>
            <a:chExt cx="3963734" cy="2318981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749" y="2230735"/>
              <a:ext cx="3963734" cy="2318981"/>
            </a:xfrm>
            <a:prstGeom prst="rect">
              <a:avLst/>
            </a:prstGeom>
          </p:spPr>
        </p:pic>
        <p:sp>
          <p:nvSpPr>
            <p:cNvPr id="48" name="矩形 47"/>
            <p:cNvSpPr/>
            <p:nvPr/>
          </p:nvSpPr>
          <p:spPr>
            <a:xfrm>
              <a:off x="1185813" y="2383135"/>
              <a:ext cx="2926606" cy="1824608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570" r="-157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13"/>
            <p:cNvSpPr/>
            <p:nvPr/>
          </p:nvSpPr>
          <p:spPr>
            <a:xfrm>
              <a:off x="3016509" y="2383135"/>
              <a:ext cx="1095910" cy="1824608"/>
            </a:xfrm>
            <a:custGeom>
              <a:avLst/>
              <a:gdLst/>
              <a:ahLst/>
              <a:cxnLst/>
              <a:rect l="l" t="t" r="r" b="b"/>
              <a:pathLst>
                <a:path w="1095910" h="1824608">
                  <a:moveTo>
                    <a:pt x="0" y="0"/>
                  </a:moveTo>
                  <a:lnTo>
                    <a:pt x="1095910" y="0"/>
                  </a:lnTo>
                  <a:lnTo>
                    <a:pt x="1095910" y="1824608"/>
                  </a:lnTo>
                  <a:lnTo>
                    <a:pt x="1084499" y="1824608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37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6" name="TextBox 20"/>
          <p:cNvSpPr txBox="1"/>
          <p:nvPr/>
        </p:nvSpPr>
        <p:spPr>
          <a:xfrm>
            <a:off x="4543647" y="3769083"/>
            <a:ext cx="237244" cy="63094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zh-CN" sz="4100" b="1" dirty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  <a:ea typeface="微软雅黑" pitchFamily="34" charset="-122"/>
              </a:rPr>
              <a:t>A</a:t>
            </a:r>
            <a:endParaRPr lang="zh-CN" altLang="en-US" sz="4100" b="1" dirty="0">
              <a:solidFill>
                <a:schemeClr val="bg1">
                  <a:lumMod val="95000"/>
                </a:schemeClr>
              </a:solidFill>
              <a:latin typeface="Agency FB" panose="020B0503020202020204" pitchFamily="34" charset="0"/>
              <a:ea typeface="微软雅黑" pitchFamily="34" charset="-122"/>
            </a:endParaRPr>
          </a:p>
        </p:txBody>
      </p:sp>
      <p:sp>
        <p:nvSpPr>
          <p:cNvPr id="57" name="TextBox 20"/>
          <p:cNvSpPr txBox="1"/>
          <p:nvPr/>
        </p:nvSpPr>
        <p:spPr>
          <a:xfrm>
            <a:off x="6415115" y="4339740"/>
            <a:ext cx="246222" cy="6347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zh-CN" sz="4100" b="1" dirty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  <a:ea typeface="微软雅黑" pitchFamily="34" charset="-122"/>
              </a:rPr>
              <a:t>B</a:t>
            </a:r>
            <a:endParaRPr lang="zh-CN" altLang="en-US" sz="4100" b="1" dirty="0">
              <a:solidFill>
                <a:schemeClr val="bg1">
                  <a:lumMod val="95000"/>
                </a:schemeClr>
              </a:solidFill>
              <a:latin typeface="Agency FB" panose="020B0503020202020204" pitchFamily="34" charset="0"/>
              <a:ea typeface="微软雅黑" pitchFamily="34" charset="-122"/>
            </a:endParaRPr>
          </a:p>
        </p:txBody>
      </p:sp>
      <p:sp>
        <p:nvSpPr>
          <p:cNvPr id="58" name="TextBox 20"/>
          <p:cNvSpPr txBox="1"/>
          <p:nvPr/>
        </p:nvSpPr>
        <p:spPr>
          <a:xfrm>
            <a:off x="2723419" y="4529414"/>
            <a:ext cx="245260" cy="63094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zh-CN" sz="4100" b="1" dirty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  <a:ea typeface="微软雅黑" pitchFamily="34" charset="-122"/>
              </a:rPr>
              <a:t>C</a:t>
            </a:r>
            <a:endParaRPr lang="zh-CN" altLang="en-US" sz="4100" b="1" dirty="0">
              <a:solidFill>
                <a:schemeClr val="bg1">
                  <a:lumMod val="95000"/>
                </a:schemeClr>
              </a:solidFill>
              <a:latin typeface="Agency FB" panose="020B0503020202020204" pitchFamily="34" charset="0"/>
              <a:ea typeface="微软雅黑" pitchFamily="34" charset="-122"/>
            </a:endParaRPr>
          </a:p>
        </p:txBody>
      </p:sp>
      <p:sp>
        <p:nvSpPr>
          <p:cNvPr id="69" name="TextBox 19"/>
          <p:cNvSpPr txBox="1"/>
          <p:nvPr/>
        </p:nvSpPr>
        <p:spPr>
          <a:xfrm>
            <a:off x="3531580" y="1196612"/>
            <a:ext cx="21603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一等奖</a:t>
            </a:r>
          </a:p>
        </p:txBody>
      </p:sp>
      <p:sp>
        <p:nvSpPr>
          <p:cNvPr id="72" name="TextBox 106"/>
          <p:cNvSpPr txBox="1"/>
          <p:nvPr/>
        </p:nvSpPr>
        <p:spPr>
          <a:xfrm>
            <a:off x="3271892" y="1859494"/>
            <a:ext cx="267976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价值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5000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元笔记本电脑（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名）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TextBox 19"/>
          <p:cNvSpPr txBox="1"/>
          <p:nvPr/>
        </p:nvSpPr>
        <p:spPr>
          <a:xfrm>
            <a:off x="6174156" y="2234495"/>
            <a:ext cx="140794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二等奖</a:t>
            </a:r>
          </a:p>
        </p:txBody>
      </p:sp>
      <p:sp>
        <p:nvSpPr>
          <p:cNvPr id="74" name="TextBox 106"/>
          <p:cNvSpPr txBox="1"/>
          <p:nvPr/>
        </p:nvSpPr>
        <p:spPr>
          <a:xfrm>
            <a:off x="6174156" y="2757036"/>
            <a:ext cx="244576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价值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3000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iPad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名）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TextBox 19"/>
          <p:cNvSpPr txBox="1"/>
          <p:nvPr/>
        </p:nvSpPr>
        <p:spPr>
          <a:xfrm>
            <a:off x="1839675" y="3018217"/>
            <a:ext cx="140794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3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三等奖</a:t>
            </a:r>
          </a:p>
        </p:txBody>
      </p:sp>
      <p:sp>
        <p:nvSpPr>
          <p:cNvPr id="77" name="TextBox 106"/>
          <p:cNvSpPr txBox="1"/>
          <p:nvPr/>
        </p:nvSpPr>
        <p:spPr>
          <a:xfrm>
            <a:off x="801858" y="3540757"/>
            <a:ext cx="244576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价值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1800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元数码相机（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名）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542" y="3975906"/>
            <a:ext cx="934350" cy="62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27929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8" grpId="0" animBg="1"/>
      <p:bldP spid="40" grpId="0" animBg="1"/>
      <p:bldP spid="56" grpId="0"/>
      <p:bldP spid="57" grpId="0"/>
      <p:bldP spid="58" grpId="0"/>
      <p:bldP spid="69" grpId="0"/>
      <p:bldP spid="72" grpId="0"/>
      <p:bldP spid="73" grpId="0"/>
      <p:bldP spid="74" grpId="0"/>
      <p:bldP spid="76" grpId="0"/>
      <p:bldP spid="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2852248" y="1563638"/>
            <a:ext cx="4384048" cy="437969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4" tIns="34276" rIns="68554" bIns="34276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469218" y="1633426"/>
            <a:ext cx="2789095" cy="327267"/>
          </a:xfrm>
          <a:prstGeom prst="rect">
            <a:avLst/>
          </a:prstGeom>
          <a:effectLst/>
        </p:spPr>
        <p:txBody>
          <a:bodyPr wrap="none" lIns="65023" tIns="32511" rIns="65023" bIns="32511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1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0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005827" y="1611205"/>
            <a:ext cx="350433" cy="350452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/>
            <a:r>
              <a:rPr lang="en-US" altLang="zh-CN" sz="9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9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2852248" y="2254075"/>
            <a:ext cx="4384048" cy="437969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4" tIns="34276" rIns="68554" bIns="34276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469218" y="2320055"/>
            <a:ext cx="2789095" cy="327267"/>
          </a:xfrm>
          <a:prstGeom prst="rect">
            <a:avLst/>
          </a:prstGeom>
          <a:effectLst/>
        </p:spPr>
        <p:txBody>
          <a:bodyPr wrap="none" lIns="65023" tIns="32511" rIns="65023" bIns="32511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1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0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005827" y="2297834"/>
            <a:ext cx="350433" cy="350452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/>
            <a:r>
              <a:rPr lang="en-US" altLang="zh-CN" sz="8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8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2852248" y="2946626"/>
            <a:ext cx="4384048" cy="437969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4" tIns="34276" rIns="68554" bIns="34276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469218" y="3012606"/>
            <a:ext cx="2789095" cy="327267"/>
          </a:xfrm>
          <a:prstGeom prst="rect">
            <a:avLst/>
          </a:prstGeom>
          <a:effectLst/>
        </p:spPr>
        <p:txBody>
          <a:bodyPr wrap="none" lIns="65023" tIns="32511" rIns="65023" bIns="32511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1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0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005827" y="2990385"/>
            <a:ext cx="350433" cy="350452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/>
            <a:r>
              <a:rPr lang="en-US" altLang="zh-CN" sz="8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8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2852248" y="3645949"/>
            <a:ext cx="4384048" cy="437969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4" tIns="34276" rIns="68554" bIns="34276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469218" y="3711928"/>
            <a:ext cx="2789095" cy="327267"/>
          </a:xfrm>
          <a:prstGeom prst="rect">
            <a:avLst/>
          </a:prstGeom>
          <a:effectLst/>
        </p:spPr>
        <p:txBody>
          <a:bodyPr wrap="none" lIns="65023" tIns="32511" rIns="65023" bIns="32511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1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0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005827" y="3689708"/>
            <a:ext cx="350433" cy="350452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/>
            <a:r>
              <a:rPr lang="en-US" altLang="zh-CN" sz="8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8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01088" y="1264425"/>
            <a:ext cx="1037645" cy="10000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31573" y="0"/>
            <a:ext cx="972908" cy="20084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48"/>
          <p:cNvSpPr txBox="1"/>
          <p:nvPr/>
        </p:nvSpPr>
        <p:spPr>
          <a:xfrm>
            <a:off x="850159" y="483031"/>
            <a:ext cx="759180" cy="1123910"/>
          </a:xfrm>
          <a:prstGeom prst="rect">
            <a:avLst/>
          </a:prstGeom>
          <a:noFill/>
        </p:spPr>
        <p:txBody>
          <a:bodyPr vert="eaVert" wrap="square" lIns="65023" tIns="32511" rIns="65023" bIns="32511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400" cap="all" spc="2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en-US" altLang="zh-CN" sz="3400" cap="all" spc="21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48"/>
          <p:cNvSpPr txBox="1"/>
          <p:nvPr/>
        </p:nvSpPr>
        <p:spPr>
          <a:xfrm>
            <a:off x="424339" y="1606941"/>
            <a:ext cx="1108326" cy="434989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  <a:sym typeface="+mn-lt"/>
              </a:rPr>
              <a:t>C</a:t>
            </a: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  <a:sym typeface="+mn-lt"/>
              </a:rPr>
              <a:t>ontent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p:transition spd="med" advClick="0" advTm="7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6" presetClass="emph" presetSubtype="0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6" presetClass="emph" presetSubtype="0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6" presetClass="emph" presetSubtype="0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2" grpId="0"/>
      <p:bldP spid="23" grpId="0" animBg="1"/>
      <p:bldP spid="24" grpId="0"/>
      <p:bldP spid="24" grpId="1"/>
      <p:bldP spid="25" grpId="0"/>
      <p:bldP spid="26" grpId="0" animBg="1"/>
      <p:bldP spid="27" grpId="0"/>
      <p:bldP spid="27" grpId="1"/>
      <p:bldP spid="28" grpId="0"/>
      <p:bldP spid="29" grpId="0" animBg="1"/>
      <p:bldP spid="30" grpId="0"/>
      <p:bldP spid="30" grpId="1"/>
      <p:bldP spid="31" grpId="0"/>
      <p:bldP spid="32" grpId="0" animBg="1"/>
      <p:bldP spid="17" grpId="0" animBg="1"/>
      <p:bldP spid="18" grpId="0" animBg="1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Administrator\Desktop\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</p:spPr>
      </p:pic>
      <p:sp>
        <p:nvSpPr>
          <p:cNvPr id="48" name="文本框 6"/>
          <p:cNvSpPr txBox="1"/>
          <p:nvPr/>
        </p:nvSpPr>
        <p:spPr>
          <a:xfrm>
            <a:off x="1047043" y="2132664"/>
            <a:ext cx="1322005" cy="1231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8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87232" y="2301780"/>
            <a:ext cx="3123376" cy="400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1"/>
            <a:r>
              <a:rPr lang="zh-CN" altLang="en-US" sz="2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2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411760" y="2760927"/>
            <a:ext cx="1759696" cy="2189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marL="121912" lvl="1" indent="-121912"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9181" y="2760927"/>
            <a:ext cx="1759696" cy="2189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marL="121912" lvl="1" indent="-121912"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2411760" y="3022674"/>
            <a:ext cx="1759696" cy="2189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marL="121912" lvl="1" indent="-121912"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3819181" y="3022674"/>
            <a:ext cx="1759696" cy="2189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marL="121912" lvl="1" indent="-121912"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898079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10" grpId="0"/>
      <p:bldP spid="11" grpId="0"/>
      <p:bldP spid="12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椭圆 261"/>
          <p:cNvSpPr/>
          <p:nvPr/>
        </p:nvSpPr>
        <p:spPr bwMode="auto">
          <a:xfrm>
            <a:off x="1077696" y="1695243"/>
            <a:ext cx="1401929" cy="140200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noFill/>
                <a:latin typeface="+mj-lt"/>
                <a:ea typeface="方正超粗黑简体" panose="03000509000000000000" pitchFamily="65" charset="-122"/>
              </a:rPr>
              <a:t>100</a:t>
            </a:r>
            <a:r>
              <a:rPr lang="en-US" altLang="zh-CN" dirty="0">
                <a:noFill/>
                <a:latin typeface="+mj-lt"/>
                <a:ea typeface="方正超粗黑简体" panose="03000509000000000000" pitchFamily="65" charset="-122"/>
              </a:rPr>
              <a:t>%</a:t>
            </a:r>
            <a:endParaRPr lang="zh-CN" altLang="en-US" sz="3000" dirty="0">
              <a:noFill/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63" name="饼形 262"/>
          <p:cNvSpPr/>
          <p:nvPr/>
        </p:nvSpPr>
        <p:spPr>
          <a:xfrm>
            <a:off x="1079853" y="1695243"/>
            <a:ext cx="1403127" cy="1403204"/>
          </a:xfrm>
          <a:prstGeom prst="pie">
            <a:avLst>
              <a:gd name="adj1" fmla="val 8605866"/>
              <a:gd name="adj2" fmla="val 1620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9" name="椭圆 258"/>
          <p:cNvSpPr/>
          <p:nvPr/>
        </p:nvSpPr>
        <p:spPr bwMode="auto">
          <a:xfrm>
            <a:off x="1277616" y="1895172"/>
            <a:ext cx="1002091" cy="1002146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260" name="椭圆 259"/>
          <p:cNvSpPr/>
          <p:nvPr/>
        </p:nvSpPr>
        <p:spPr bwMode="auto">
          <a:xfrm>
            <a:off x="1264185" y="1881741"/>
            <a:ext cx="1028951" cy="1029007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3000" dirty="0">
              <a:solidFill>
                <a:srgbClr val="0087CF"/>
              </a:solidFill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61" name="矩形 260"/>
          <p:cNvSpPr/>
          <p:nvPr/>
        </p:nvSpPr>
        <p:spPr bwMode="auto">
          <a:xfrm>
            <a:off x="1478133" y="2133760"/>
            <a:ext cx="650689" cy="481155"/>
          </a:xfrm>
          <a:prstGeom prst="rect">
            <a:avLst/>
          </a:prstGeom>
        </p:spPr>
        <p:txBody>
          <a:bodyPr wrap="none" lIns="65023" tIns="32511" rIns="65023" bIns="32511">
            <a:spAutoFit/>
          </a:bodyPr>
          <a:lstStyle/>
          <a:p>
            <a:pPr algn="ctr">
              <a:defRPr/>
            </a:pPr>
            <a:r>
              <a:rPr lang="en-US" altLang="zh-CN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</a:rPr>
              <a:t>38%</a:t>
            </a:r>
            <a:endParaRPr lang="zh-CN" alt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</a:endParaRPr>
          </a:p>
        </p:txBody>
      </p:sp>
      <p:sp>
        <p:nvSpPr>
          <p:cNvPr id="265" name="椭圆 264"/>
          <p:cNvSpPr/>
          <p:nvPr/>
        </p:nvSpPr>
        <p:spPr bwMode="auto">
          <a:xfrm>
            <a:off x="2953028" y="1695243"/>
            <a:ext cx="1401929" cy="140200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noFill/>
                <a:latin typeface="+mj-lt"/>
                <a:ea typeface="方正超粗黑简体" panose="03000509000000000000" pitchFamily="65" charset="-122"/>
              </a:rPr>
              <a:t>100</a:t>
            </a:r>
            <a:r>
              <a:rPr lang="en-US" altLang="zh-CN" dirty="0">
                <a:noFill/>
                <a:latin typeface="+mj-lt"/>
                <a:ea typeface="方正超粗黑简体" panose="03000509000000000000" pitchFamily="65" charset="-122"/>
              </a:rPr>
              <a:t>%</a:t>
            </a:r>
            <a:endParaRPr lang="zh-CN" altLang="en-US" sz="3000" dirty="0">
              <a:noFill/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66" name="饼形 265"/>
          <p:cNvSpPr/>
          <p:nvPr/>
        </p:nvSpPr>
        <p:spPr>
          <a:xfrm>
            <a:off x="2955185" y="1695243"/>
            <a:ext cx="1403127" cy="1403204"/>
          </a:xfrm>
          <a:prstGeom prst="pie">
            <a:avLst>
              <a:gd name="adj1" fmla="val 5814593"/>
              <a:gd name="adj2" fmla="val 1620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7" name="椭圆 266"/>
          <p:cNvSpPr/>
          <p:nvPr/>
        </p:nvSpPr>
        <p:spPr bwMode="auto">
          <a:xfrm>
            <a:off x="3152948" y="1895172"/>
            <a:ext cx="1002091" cy="1002146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268" name="椭圆 267"/>
          <p:cNvSpPr/>
          <p:nvPr/>
        </p:nvSpPr>
        <p:spPr bwMode="auto">
          <a:xfrm>
            <a:off x="3139517" y="1881741"/>
            <a:ext cx="1028951" cy="1029007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3000" dirty="0">
              <a:solidFill>
                <a:srgbClr val="0087CF"/>
              </a:solidFill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69" name="矩形 268"/>
          <p:cNvSpPr/>
          <p:nvPr/>
        </p:nvSpPr>
        <p:spPr bwMode="auto">
          <a:xfrm>
            <a:off x="3353465" y="2127261"/>
            <a:ext cx="650689" cy="481155"/>
          </a:xfrm>
          <a:prstGeom prst="rect">
            <a:avLst/>
          </a:prstGeom>
        </p:spPr>
        <p:txBody>
          <a:bodyPr wrap="none" lIns="65023" tIns="32511" rIns="65023" bIns="32511">
            <a:spAutoFit/>
          </a:bodyPr>
          <a:lstStyle/>
          <a:p>
            <a:pPr algn="ctr">
              <a:defRPr/>
            </a:pPr>
            <a:r>
              <a:rPr lang="en-US" altLang="zh-CN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</a:rPr>
              <a:t>47%</a:t>
            </a:r>
            <a:endParaRPr lang="zh-CN" alt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</a:endParaRPr>
          </a:p>
        </p:txBody>
      </p:sp>
      <p:sp>
        <p:nvSpPr>
          <p:cNvPr id="271" name="椭圆 270"/>
          <p:cNvSpPr/>
          <p:nvPr/>
        </p:nvSpPr>
        <p:spPr bwMode="auto">
          <a:xfrm>
            <a:off x="4775632" y="1695243"/>
            <a:ext cx="1401929" cy="140200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noFill/>
                <a:latin typeface="+mj-lt"/>
                <a:ea typeface="方正超粗黑简体" panose="03000509000000000000" pitchFamily="65" charset="-122"/>
              </a:rPr>
              <a:t>100</a:t>
            </a:r>
            <a:r>
              <a:rPr lang="en-US" altLang="zh-CN" dirty="0">
                <a:noFill/>
                <a:latin typeface="+mj-lt"/>
                <a:ea typeface="方正超粗黑简体" panose="03000509000000000000" pitchFamily="65" charset="-122"/>
              </a:rPr>
              <a:t>%</a:t>
            </a:r>
            <a:endParaRPr lang="zh-CN" altLang="en-US" sz="3000" dirty="0">
              <a:noFill/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72" name="饼形 271"/>
          <p:cNvSpPr/>
          <p:nvPr/>
        </p:nvSpPr>
        <p:spPr>
          <a:xfrm>
            <a:off x="4777789" y="1695243"/>
            <a:ext cx="1403127" cy="1403204"/>
          </a:xfrm>
          <a:prstGeom prst="pie">
            <a:avLst>
              <a:gd name="adj1" fmla="val 1738076"/>
              <a:gd name="adj2" fmla="val 1620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3" name="椭圆 272"/>
          <p:cNvSpPr/>
          <p:nvPr/>
        </p:nvSpPr>
        <p:spPr bwMode="auto">
          <a:xfrm>
            <a:off x="4975552" y="1895172"/>
            <a:ext cx="1002091" cy="1002146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274" name="椭圆 273"/>
          <p:cNvSpPr/>
          <p:nvPr/>
        </p:nvSpPr>
        <p:spPr bwMode="auto">
          <a:xfrm>
            <a:off x="4962121" y="1881741"/>
            <a:ext cx="1028951" cy="1029007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3000" dirty="0">
              <a:solidFill>
                <a:srgbClr val="0087CF"/>
              </a:solidFill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75" name="矩形 274"/>
          <p:cNvSpPr/>
          <p:nvPr/>
        </p:nvSpPr>
        <p:spPr bwMode="auto">
          <a:xfrm>
            <a:off x="5176069" y="2127261"/>
            <a:ext cx="650689" cy="481155"/>
          </a:xfrm>
          <a:prstGeom prst="rect">
            <a:avLst/>
          </a:prstGeom>
        </p:spPr>
        <p:txBody>
          <a:bodyPr wrap="none" lIns="65023" tIns="32511" rIns="65023" bIns="32511">
            <a:spAutoFit/>
          </a:bodyPr>
          <a:lstStyle/>
          <a:p>
            <a:pPr algn="ctr">
              <a:defRPr/>
            </a:pPr>
            <a:r>
              <a:rPr lang="en-US" altLang="zh-CN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</a:rPr>
              <a:t>65%</a:t>
            </a:r>
            <a:endParaRPr lang="zh-CN" alt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</a:endParaRPr>
          </a:p>
        </p:txBody>
      </p:sp>
      <p:sp>
        <p:nvSpPr>
          <p:cNvPr id="277" name="椭圆 276"/>
          <p:cNvSpPr/>
          <p:nvPr/>
        </p:nvSpPr>
        <p:spPr bwMode="auto">
          <a:xfrm>
            <a:off x="6676672" y="1695243"/>
            <a:ext cx="1401929" cy="140200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noFill/>
                <a:latin typeface="+mj-lt"/>
                <a:ea typeface="方正超粗黑简体" panose="03000509000000000000" pitchFamily="65" charset="-122"/>
              </a:rPr>
              <a:t>100</a:t>
            </a:r>
            <a:r>
              <a:rPr lang="en-US" altLang="zh-CN" dirty="0">
                <a:noFill/>
                <a:latin typeface="+mj-lt"/>
                <a:ea typeface="方正超粗黑简体" panose="03000509000000000000" pitchFamily="65" charset="-122"/>
              </a:rPr>
              <a:t>%</a:t>
            </a:r>
            <a:endParaRPr lang="zh-CN" altLang="en-US" sz="3000" dirty="0">
              <a:noFill/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78" name="饼形 277"/>
          <p:cNvSpPr/>
          <p:nvPr/>
        </p:nvSpPr>
        <p:spPr>
          <a:xfrm>
            <a:off x="6678829" y="1695243"/>
            <a:ext cx="1403127" cy="1403204"/>
          </a:xfrm>
          <a:prstGeom prst="pie">
            <a:avLst>
              <a:gd name="adj1" fmla="val 18168774"/>
              <a:gd name="adj2" fmla="val 1620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9" name="椭圆 278"/>
          <p:cNvSpPr/>
          <p:nvPr/>
        </p:nvSpPr>
        <p:spPr bwMode="auto">
          <a:xfrm>
            <a:off x="6876592" y="1895172"/>
            <a:ext cx="1002091" cy="1002146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280" name="椭圆 279"/>
          <p:cNvSpPr/>
          <p:nvPr/>
        </p:nvSpPr>
        <p:spPr bwMode="auto">
          <a:xfrm>
            <a:off x="6863161" y="1881741"/>
            <a:ext cx="1028951" cy="1029007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3000" dirty="0">
              <a:solidFill>
                <a:srgbClr val="0087CF"/>
              </a:solidFill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81" name="矩形 280"/>
          <p:cNvSpPr/>
          <p:nvPr/>
        </p:nvSpPr>
        <p:spPr bwMode="auto">
          <a:xfrm>
            <a:off x="7077109" y="2127261"/>
            <a:ext cx="650689" cy="481155"/>
          </a:xfrm>
          <a:prstGeom prst="rect">
            <a:avLst/>
          </a:prstGeom>
        </p:spPr>
        <p:txBody>
          <a:bodyPr wrap="none" lIns="65023" tIns="32511" rIns="65023" bIns="32511">
            <a:spAutoFit/>
          </a:bodyPr>
          <a:lstStyle/>
          <a:p>
            <a:pPr algn="ctr">
              <a:defRPr/>
            </a:pPr>
            <a:r>
              <a:rPr lang="en-US" altLang="zh-CN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</a:rPr>
              <a:t>90%</a:t>
            </a:r>
            <a:endParaRPr lang="zh-CN" alt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</a:endParaRPr>
          </a:p>
        </p:txBody>
      </p:sp>
      <p:sp>
        <p:nvSpPr>
          <p:cNvPr id="282" name="文本框 49"/>
          <p:cNvSpPr txBox="1"/>
          <p:nvPr/>
        </p:nvSpPr>
        <p:spPr>
          <a:xfrm>
            <a:off x="993552" y="3431113"/>
            <a:ext cx="1421632" cy="32831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>
              <a:defRPr/>
            </a:pPr>
            <a:r>
              <a:rPr lang="en-US" altLang="zh-CN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1008044" y="3854481"/>
            <a:ext cx="1499608" cy="485772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170042" y="3746475"/>
            <a:ext cx="1143094" cy="0"/>
          </a:xfrm>
          <a:prstGeom prst="line">
            <a:avLst/>
          </a:prstGeom>
          <a:ln w="6350"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文本框 49"/>
          <p:cNvSpPr txBox="1"/>
          <p:nvPr/>
        </p:nvSpPr>
        <p:spPr>
          <a:xfrm>
            <a:off x="2832693" y="3431113"/>
            <a:ext cx="1421632" cy="32831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>
              <a:defRPr/>
            </a:pPr>
            <a:r>
              <a:rPr lang="en-US" altLang="zh-CN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85" name="矩形 284"/>
          <p:cNvSpPr/>
          <p:nvPr/>
        </p:nvSpPr>
        <p:spPr>
          <a:xfrm>
            <a:off x="2844021" y="3854481"/>
            <a:ext cx="1511127" cy="485772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86" name="直接连接符 285"/>
          <p:cNvCxnSpPr/>
          <p:nvPr/>
        </p:nvCxnSpPr>
        <p:spPr>
          <a:xfrm>
            <a:off x="3009184" y="3746475"/>
            <a:ext cx="1143094" cy="0"/>
          </a:xfrm>
          <a:prstGeom prst="line">
            <a:avLst/>
          </a:prstGeom>
          <a:ln w="6350"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文本框 49"/>
          <p:cNvSpPr txBox="1"/>
          <p:nvPr/>
        </p:nvSpPr>
        <p:spPr>
          <a:xfrm>
            <a:off x="4692506" y="3431113"/>
            <a:ext cx="1421632" cy="32831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>
              <a:defRPr/>
            </a:pPr>
            <a:r>
              <a:rPr lang="en-US" altLang="zh-CN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88" name="矩形 287"/>
          <p:cNvSpPr/>
          <p:nvPr/>
        </p:nvSpPr>
        <p:spPr>
          <a:xfrm>
            <a:off x="4703833" y="3854481"/>
            <a:ext cx="1511127" cy="485772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89" name="直接连接符 288"/>
          <p:cNvCxnSpPr/>
          <p:nvPr/>
        </p:nvCxnSpPr>
        <p:spPr>
          <a:xfrm>
            <a:off x="4868996" y="3746475"/>
            <a:ext cx="1143094" cy="0"/>
          </a:xfrm>
          <a:prstGeom prst="line">
            <a:avLst/>
          </a:prstGeom>
          <a:ln w="6350"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文本框 49"/>
          <p:cNvSpPr txBox="1"/>
          <p:nvPr/>
        </p:nvSpPr>
        <p:spPr>
          <a:xfrm>
            <a:off x="6632355" y="3431113"/>
            <a:ext cx="1421632" cy="32831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>
              <a:defRPr/>
            </a:pPr>
            <a:r>
              <a:rPr lang="en-US" altLang="zh-CN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17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91" name="矩形 290"/>
          <p:cNvSpPr/>
          <p:nvPr/>
        </p:nvSpPr>
        <p:spPr>
          <a:xfrm>
            <a:off x="6643683" y="3854481"/>
            <a:ext cx="1511127" cy="485772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92" name="直接连接符 291"/>
          <p:cNvCxnSpPr/>
          <p:nvPr/>
        </p:nvCxnSpPr>
        <p:spPr>
          <a:xfrm>
            <a:off x="6808846" y="3746475"/>
            <a:ext cx="1143094" cy="0"/>
          </a:xfrm>
          <a:prstGeom prst="line">
            <a:avLst/>
          </a:prstGeom>
          <a:ln w="6350"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480915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1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9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0" animBg="1"/>
      <p:bldP spid="263" grpId="0" animBg="1"/>
      <p:bldP spid="259" grpId="0" animBg="1"/>
      <p:bldP spid="261" grpId="0"/>
      <p:bldP spid="265" grpId="0" animBg="1"/>
      <p:bldP spid="266" grpId="0" animBg="1"/>
      <p:bldP spid="267" grpId="0" animBg="1"/>
      <p:bldP spid="269" grpId="0"/>
      <p:bldP spid="271" grpId="0" animBg="1"/>
      <p:bldP spid="272" grpId="0" animBg="1"/>
      <p:bldP spid="273" grpId="0" animBg="1"/>
      <p:bldP spid="275" grpId="0"/>
      <p:bldP spid="277" grpId="0" animBg="1"/>
      <p:bldP spid="278" grpId="0" animBg="1"/>
      <p:bldP spid="279" grpId="0" animBg="1"/>
      <p:bldP spid="281" grpId="0"/>
      <p:bldP spid="282" grpId="0"/>
      <p:bldP spid="283" grpId="0"/>
      <p:bldP spid="284" grpId="0"/>
      <p:bldP spid="285" grpId="0"/>
      <p:bldP spid="287" grpId="0"/>
      <p:bldP spid="288" grpId="0"/>
      <p:bldP spid="290" grpId="0"/>
      <p:bldP spid="29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任意多边形 37"/>
          <p:cNvSpPr/>
          <p:nvPr/>
        </p:nvSpPr>
        <p:spPr>
          <a:xfrm rot="2700000">
            <a:off x="4079301" y="1236536"/>
            <a:ext cx="228674" cy="228674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 rot="18900000" flipH="1">
            <a:off x="4803533" y="1992135"/>
            <a:ext cx="228674" cy="228674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 rot="2700000">
            <a:off x="4079301" y="2747734"/>
            <a:ext cx="228674" cy="228674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rot="18900000" flipH="1">
            <a:off x="4803533" y="3503332"/>
            <a:ext cx="228674" cy="228674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 rot="2700000">
            <a:off x="4079301" y="4258931"/>
            <a:ext cx="228674" cy="228674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86"/>
          <p:cNvGrpSpPr/>
          <p:nvPr/>
        </p:nvGrpSpPr>
        <p:grpSpPr>
          <a:xfrm>
            <a:off x="4210458" y="1005577"/>
            <a:ext cx="690591" cy="690591"/>
            <a:chOff x="5613944" y="1340768"/>
            <a:chExt cx="920788" cy="920788"/>
          </a:xfrm>
        </p:grpSpPr>
        <p:sp>
          <p:nvSpPr>
            <p:cNvPr id="24" name="椭圆 23"/>
            <p:cNvSpPr/>
            <p:nvPr/>
          </p:nvSpPr>
          <p:spPr>
            <a:xfrm>
              <a:off x="5613944" y="1340768"/>
              <a:ext cx="920788" cy="9207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62"/>
            <p:cNvGrpSpPr/>
            <p:nvPr/>
          </p:nvGrpSpPr>
          <p:grpSpPr>
            <a:xfrm>
              <a:off x="5875566" y="1442091"/>
              <a:ext cx="397545" cy="718142"/>
              <a:chOff x="5875566" y="1432788"/>
              <a:chExt cx="397545" cy="718142"/>
            </a:xfrm>
          </p:grpSpPr>
          <p:sp>
            <p:nvSpPr>
              <p:cNvPr id="54" name="TextBox 20"/>
              <p:cNvSpPr txBox="1"/>
              <p:nvPr/>
            </p:nvSpPr>
            <p:spPr>
              <a:xfrm>
                <a:off x="5875566" y="1596932"/>
                <a:ext cx="397545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altLang="zh-CN" sz="2700" spc="300" dirty="0">
                    <a:solidFill>
                      <a:schemeClr val="bg1">
                        <a:lumMod val="95000"/>
                      </a:schemeClr>
                    </a:solidFill>
                    <a:latin typeface="Agency FB" panose="020B0503020202020204" pitchFamily="34" charset="0"/>
                    <a:ea typeface="微软雅黑" pitchFamily="34" charset="-122"/>
                  </a:rPr>
                  <a:t>01</a:t>
                </a:r>
                <a:endParaRPr lang="zh-CN" altLang="en-US" sz="2700" spc="300" dirty="0">
                  <a:solidFill>
                    <a:schemeClr val="bg1">
                      <a:lumMod val="95000"/>
                    </a:schemeClr>
                  </a:solidFill>
                  <a:latin typeface="Agency FB" panose="020B0503020202020204" pitchFamily="34" charset="0"/>
                  <a:ea typeface="微软雅黑" pitchFamily="34" charset="-122"/>
                </a:endParaRPr>
              </a:p>
            </p:txBody>
          </p:sp>
          <p:sp>
            <p:nvSpPr>
              <p:cNvPr id="56" name="TextBox 20"/>
              <p:cNvSpPr txBox="1"/>
              <p:nvPr/>
            </p:nvSpPr>
            <p:spPr>
              <a:xfrm>
                <a:off x="5881977" y="1432788"/>
                <a:ext cx="384722" cy="2257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step</a:t>
                </a:r>
                <a:endParaRPr lang="zh-CN" altLang="en-US" sz="11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" name="组合 87"/>
          <p:cNvGrpSpPr/>
          <p:nvPr/>
        </p:nvGrpSpPr>
        <p:grpSpPr>
          <a:xfrm>
            <a:off x="4210458" y="1761175"/>
            <a:ext cx="690591" cy="690591"/>
            <a:chOff x="5613944" y="2348233"/>
            <a:chExt cx="920788" cy="920788"/>
          </a:xfrm>
        </p:grpSpPr>
        <p:sp>
          <p:nvSpPr>
            <p:cNvPr id="42" name="椭圆 41"/>
            <p:cNvSpPr/>
            <p:nvPr/>
          </p:nvSpPr>
          <p:spPr>
            <a:xfrm flipH="1">
              <a:off x="5613944" y="2348233"/>
              <a:ext cx="920788" cy="9207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58"/>
            <p:cNvGrpSpPr/>
            <p:nvPr/>
          </p:nvGrpSpPr>
          <p:grpSpPr>
            <a:xfrm>
              <a:off x="5881976" y="2449556"/>
              <a:ext cx="384723" cy="718142"/>
              <a:chOff x="5881975" y="2469108"/>
              <a:chExt cx="384723" cy="718142"/>
            </a:xfrm>
          </p:grpSpPr>
          <p:sp>
            <p:nvSpPr>
              <p:cNvPr id="57" name="TextBox 20"/>
              <p:cNvSpPr txBox="1"/>
              <p:nvPr/>
            </p:nvSpPr>
            <p:spPr>
              <a:xfrm>
                <a:off x="5884382" y="2633252"/>
                <a:ext cx="379911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chemeClr val="bg1">
                        <a:lumMod val="95000"/>
                      </a:schemeClr>
                    </a:solidFill>
                    <a:latin typeface="Agency FB" panose="020B0503020202020204" pitchFamily="34" charset="0"/>
                    <a:ea typeface="微软雅黑" pitchFamily="34" charset="-122"/>
                  </a:rPr>
                  <a:t>02</a:t>
                </a:r>
                <a:endParaRPr lang="zh-CN" altLang="en-US" sz="2700" dirty="0">
                  <a:solidFill>
                    <a:schemeClr val="bg1">
                      <a:lumMod val="95000"/>
                    </a:schemeClr>
                  </a:solidFill>
                  <a:latin typeface="Agency FB" panose="020B0503020202020204" pitchFamily="34" charset="0"/>
                  <a:ea typeface="微软雅黑" pitchFamily="34" charset="-122"/>
                </a:endParaRPr>
              </a:p>
            </p:txBody>
          </p:sp>
          <p:sp>
            <p:nvSpPr>
              <p:cNvPr id="58" name="TextBox 20"/>
              <p:cNvSpPr txBox="1"/>
              <p:nvPr/>
            </p:nvSpPr>
            <p:spPr>
              <a:xfrm>
                <a:off x="5881975" y="2469108"/>
                <a:ext cx="384723" cy="2257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step</a:t>
                </a:r>
                <a:endParaRPr lang="zh-CN" altLang="en-US" sz="11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" name="组合 88"/>
          <p:cNvGrpSpPr/>
          <p:nvPr/>
        </p:nvGrpSpPr>
        <p:grpSpPr>
          <a:xfrm>
            <a:off x="4210458" y="2516774"/>
            <a:ext cx="690591" cy="690591"/>
            <a:chOff x="5613944" y="3355698"/>
            <a:chExt cx="920788" cy="920788"/>
          </a:xfrm>
        </p:grpSpPr>
        <p:sp>
          <p:nvSpPr>
            <p:cNvPr id="47" name="椭圆 46"/>
            <p:cNvSpPr/>
            <p:nvPr/>
          </p:nvSpPr>
          <p:spPr>
            <a:xfrm>
              <a:off x="5613944" y="3355698"/>
              <a:ext cx="920788" cy="9207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59"/>
            <p:cNvGrpSpPr/>
            <p:nvPr/>
          </p:nvGrpSpPr>
          <p:grpSpPr>
            <a:xfrm>
              <a:off x="5876368" y="3457021"/>
              <a:ext cx="395942" cy="718142"/>
              <a:chOff x="5876367" y="2469108"/>
              <a:chExt cx="395942" cy="718142"/>
            </a:xfrm>
          </p:grpSpPr>
          <p:sp>
            <p:nvSpPr>
              <p:cNvPr id="61" name="TextBox 20"/>
              <p:cNvSpPr txBox="1"/>
              <p:nvPr/>
            </p:nvSpPr>
            <p:spPr>
              <a:xfrm>
                <a:off x="5876367" y="2633252"/>
                <a:ext cx="395942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chemeClr val="bg1">
                        <a:lumMod val="95000"/>
                      </a:schemeClr>
                    </a:solidFill>
                    <a:latin typeface="Agency FB" panose="020B0503020202020204" pitchFamily="34" charset="0"/>
                    <a:ea typeface="微软雅黑" pitchFamily="34" charset="-122"/>
                  </a:rPr>
                  <a:t>03</a:t>
                </a:r>
                <a:endParaRPr lang="zh-CN" altLang="en-US" sz="2700" dirty="0">
                  <a:solidFill>
                    <a:schemeClr val="bg1">
                      <a:lumMod val="95000"/>
                    </a:schemeClr>
                  </a:solidFill>
                  <a:latin typeface="Agency FB" panose="020B0503020202020204" pitchFamily="34" charset="0"/>
                  <a:ea typeface="微软雅黑" pitchFamily="34" charset="-122"/>
                </a:endParaRPr>
              </a:p>
            </p:txBody>
          </p:sp>
          <p:sp>
            <p:nvSpPr>
              <p:cNvPr id="62" name="TextBox 20"/>
              <p:cNvSpPr txBox="1"/>
              <p:nvPr/>
            </p:nvSpPr>
            <p:spPr>
              <a:xfrm>
                <a:off x="5881976" y="2469108"/>
                <a:ext cx="384722" cy="2257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step</a:t>
                </a:r>
                <a:endParaRPr lang="zh-CN" altLang="en-US" sz="11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" name="组合 89"/>
          <p:cNvGrpSpPr/>
          <p:nvPr/>
        </p:nvGrpSpPr>
        <p:grpSpPr>
          <a:xfrm>
            <a:off x="4210458" y="3272371"/>
            <a:ext cx="690591" cy="690591"/>
            <a:chOff x="5613944" y="4363162"/>
            <a:chExt cx="920788" cy="920788"/>
          </a:xfrm>
        </p:grpSpPr>
        <p:sp>
          <p:nvSpPr>
            <p:cNvPr id="50" name="椭圆 49"/>
            <p:cNvSpPr/>
            <p:nvPr/>
          </p:nvSpPr>
          <p:spPr>
            <a:xfrm flipH="1">
              <a:off x="5613944" y="4363162"/>
              <a:ext cx="920788" cy="9207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63"/>
            <p:cNvGrpSpPr/>
            <p:nvPr/>
          </p:nvGrpSpPr>
          <p:grpSpPr>
            <a:xfrm>
              <a:off x="5881977" y="4464485"/>
              <a:ext cx="384722" cy="718142"/>
              <a:chOff x="5881976" y="2469108"/>
              <a:chExt cx="384722" cy="718142"/>
            </a:xfrm>
          </p:grpSpPr>
          <p:sp>
            <p:nvSpPr>
              <p:cNvPr id="65" name="TextBox 20"/>
              <p:cNvSpPr txBox="1"/>
              <p:nvPr/>
            </p:nvSpPr>
            <p:spPr>
              <a:xfrm>
                <a:off x="5885985" y="2633252"/>
                <a:ext cx="37670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chemeClr val="bg1">
                        <a:lumMod val="95000"/>
                      </a:schemeClr>
                    </a:solidFill>
                    <a:latin typeface="Agency FB" panose="020B0503020202020204" pitchFamily="34" charset="0"/>
                    <a:ea typeface="微软雅黑" pitchFamily="34" charset="-122"/>
                  </a:rPr>
                  <a:t>04</a:t>
                </a:r>
                <a:endParaRPr lang="zh-CN" altLang="en-US" sz="2700" dirty="0">
                  <a:solidFill>
                    <a:schemeClr val="bg1">
                      <a:lumMod val="95000"/>
                    </a:schemeClr>
                  </a:solidFill>
                  <a:latin typeface="Agency FB" panose="020B0503020202020204" pitchFamily="34" charset="0"/>
                  <a:ea typeface="微软雅黑" pitchFamily="34" charset="-122"/>
                </a:endParaRPr>
              </a:p>
            </p:txBody>
          </p:sp>
          <p:sp>
            <p:nvSpPr>
              <p:cNvPr id="66" name="TextBox 20"/>
              <p:cNvSpPr txBox="1"/>
              <p:nvPr/>
            </p:nvSpPr>
            <p:spPr>
              <a:xfrm>
                <a:off x="5881976" y="2469108"/>
                <a:ext cx="384722" cy="2257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step</a:t>
                </a:r>
                <a:endParaRPr lang="zh-CN" altLang="en-US" sz="11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" name="组合 90"/>
          <p:cNvGrpSpPr/>
          <p:nvPr/>
        </p:nvGrpSpPr>
        <p:grpSpPr>
          <a:xfrm>
            <a:off x="4210458" y="4027971"/>
            <a:ext cx="690591" cy="690591"/>
            <a:chOff x="5613944" y="5370626"/>
            <a:chExt cx="920788" cy="920788"/>
          </a:xfrm>
        </p:grpSpPr>
        <p:sp>
          <p:nvSpPr>
            <p:cNvPr id="53" name="椭圆 52"/>
            <p:cNvSpPr/>
            <p:nvPr/>
          </p:nvSpPr>
          <p:spPr>
            <a:xfrm>
              <a:off x="5613944" y="5370626"/>
              <a:ext cx="920788" cy="9207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66"/>
            <p:cNvGrpSpPr/>
            <p:nvPr/>
          </p:nvGrpSpPr>
          <p:grpSpPr>
            <a:xfrm>
              <a:off x="5879574" y="5471949"/>
              <a:ext cx="389530" cy="718142"/>
              <a:chOff x="5879573" y="2469108"/>
              <a:chExt cx="389530" cy="718142"/>
            </a:xfrm>
          </p:grpSpPr>
          <p:sp>
            <p:nvSpPr>
              <p:cNvPr id="68" name="TextBox 20"/>
              <p:cNvSpPr txBox="1"/>
              <p:nvPr/>
            </p:nvSpPr>
            <p:spPr>
              <a:xfrm>
                <a:off x="5879573" y="2633252"/>
                <a:ext cx="38953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chemeClr val="bg1">
                        <a:lumMod val="95000"/>
                      </a:schemeClr>
                    </a:solidFill>
                    <a:latin typeface="Agency FB" panose="020B0503020202020204" pitchFamily="34" charset="0"/>
                    <a:ea typeface="微软雅黑" pitchFamily="34" charset="-122"/>
                  </a:rPr>
                  <a:t>05</a:t>
                </a:r>
                <a:endParaRPr lang="zh-CN" altLang="en-US" sz="2700" dirty="0">
                  <a:solidFill>
                    <a:schemeClr val="bg1">
                      <a:lumMod val="95000"/>
                    </a:schemeClr>
                  </a:solidFill>
                  <a:latin typeface="Agency FB" panose="020B0503020202020204" pitchFamily="34" charset="0"/>
                  <a:ea typeface="微软雅黑" pitchFamily="34" charset="-122"/>
                </a:endParaRPr>
              </a:p>
            </p:txBody>
          </p:sp>
          <p:sp>
            <p:nvSpPr>
              <p:cNvPr id="69" name="TextBox 20"/>
              <p:cNvSpPr txBox="1"/>
              <p:nvPr/>
            </p:nvSpPr>
            <p:spPr>
              <a:xfrm>
                <a:off x="5881976" y="2469108"/>
                <a:ext cx="384722" cy="2257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altLang="zh-CN" sz="1100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step</a:t>
                </a:r>
                <a:endParaRPr lang="zh-CN" altLang="en-US" sz="11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70" name="TextBox 19"/>
          <p:cNvSpPr txBox="1"/>
          <p:nvPr/>
        </p:nvSpPr>
        <p:spPr>
          <a:xfrm>
            <a:off x="1568047" y="1077129"/>
            <a:ext cx="21603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筹备阶段（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4.10-25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71" name="TextBox 106"/>
          <p:cNvSpPr txBox="1"/>
          <p:nvPr/>
        </p:nvSpPr>
        <p:spPr>
          <a:xfrm>
            <a:off x="791582" y="1463089"/>
            <a:ext cx="29368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点击输入简要文字内容，言简意赅的说明分项内容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COOLLA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专业设计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72" name="TextBox 19"/>
          <p:cNvSpPr txBox="1"/>
          <p:nvPr/>
        </p:nvSpPr>
        <p:spPr>
          <a:xfrm>
            <a:off x="5385234" y="1728555"/>
            <a:ext cx="21603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宣传阶段（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4.25-5.5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73" name="TextBox 106"/>
          <p:cNvSpPr txBox="1"/>
          <p:nvPr/>
        </p:nvSpPr>
        <p:spPr>
          <a:xfrm>
            <a:off x="5385234" y="2114515"/>
            <a:ext cx="29671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点击输入简要文字内容，言简意赅的说明分项内容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COOLLA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专业设计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74" name="TextBox 19"/>
          <p:cNvSpPr txBox="1"/>
          <p:nvPr/>
        </p:nvSpPr>
        <p:spPr>
          <a:xfrm>
            <a:off x="1568047" y="2491591"/>
            <a:ext cx="21603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准备阶段（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5.5-5.7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75" name="TextBox 106"/>
          <p:cNvSpPr txBox="1"/>
          <p:nvPr/>
        </p:nvSpPr>
        <p:spPr>
          <a:xfrm>
            <a:off x="791582" y="2877551"/>
            <a:ext cx="29368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点击输入简要文字内容，言简意赅的说明分项内容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COOLLA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专业设计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78" name="TextBox 19"/>
          <p:cNvSpPr txBox="1"/>
          <p:nvPr/>
        </p:nvSpPr>
        <p:spPr>
          <a:xfrm>
            <a:off x="5385234" y="3253838"/>
            <a:ext cx="216038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实施阶段（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5.8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79" name="TextBox 106"/>
          <p:cNvSpPr txBox="1"/>
          <p:nvPr/>
        </p:nvSpPr>
        <p:spPr>
          <a:xfrm>
            <a:off x="5385234" y="3639798"/>
            <a:ext cx="29671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点击输入简要文字内容，言简意赅的说明分项内容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COOLLA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专业设计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80" name="TextBox 19"/>
          <p:cNvSpPr txBox="1"/>
          <p:nvPr/>
        </p:nvSpPr>
        <p:spPr>
          <a:xfrm>
            <a:off x="1568047" y="4006066"/>
            <a:ext cx="21603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收尾阶段（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5.9-10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81" name="TextBox 106"/>
          <p:cNvSpPr txBox="1"/>
          <p:nvPr/>
        </p:nvSpPr>
        <p:spPr>
          <a:xfrm>
            <a:off x="791582" y="4392026"/>
            <a:ext cx="29368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点击输入简要文字内容，言简意赅的说明分项内容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COOLLA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专业设计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3800082387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3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8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300"/>
                            </p:stCondLst>
                            <p:childTnLst>
                              <p:par>
                                <p:cTn id="6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8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300"/>
                            </p:stCondLst>
                            <p:childTnLst>
                              <p:par>
                                <p:cTn id="7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8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300"/>
                            </p:stCondLst>
                            <p:childTnLst>
                              <p:par>
                                <p:cTn id="8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800"/>
                            </p:stCondLst>
                            <p:childTnLst>
                              <p:par>
                                <p:cTn id="9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1" grpId="0" animBg="1"/>
      <p:bldP spid="46" grpId="0" animBg="1"/>
      <p:bldP spid="49" grpId="0" animBg="1"/>
      <p:bldP spid="52" grpId="0" animBg="1"/>
      <p:bldP spid="70" grpId="0"/>
      <p:bldP spid="71" grpId="0"/>
      <p:bldP spid="72" grpId="0"/>
      <p:bldP spid="73" grpId="0"/>
      <p:bldP spid="74" grpId="0"/>
      <p:bldP spid="75" grpId="0"/>
      <p:bldP spid="78" grpId="0"/>
      <p:bldP spid="79" grpId="0"/>
      <p:bldP spid="80" grpId="0"/>
      <p:bldP spid="8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3400231" y="3443814"/>
            <a:ext cx="509850" cy="377088"/>
          </a:xfrm>
          <a:custGeom>
            <a:avLst/>
            <a:gdLst>
              <a:gd name="T0" fmla="*/ 283 w 344"/>
              <a:gd name="T1" fmla="*/ 254 h 254"/>
              <a:gd name="T2" fmla="*/ 255 w 344"/>
              <a:gd name="T3" fmla="*/ 246 h 254"/>
              <a:gd name="T4" fmla="*/ 33 w 344"/>
              <a:gd name="T5" fmla="*/ 106 h 254"/>
              <a:gd name="T6" fmla="*/ 16 w 344"/>
              <a:gd name="T7" fmla="*/ 32 h 254"/>
              <a:gd name="T8" fmla="*/ 89 w 344"/>
              <a:gd name="T9" fmla="*/ 16 h 254"/>
              <a:gd name="T10" fmla="*/ 312 w 344"/>
              <a:gd name="T11" fmla="*/ 156 h 254"/>
              <a:gd name="T12" fmla="*/ 328 w 344"/>
              <a:gd name="T13" fmla="*/ 229 h 254"/>
              <a:gd name="T14" fmla="*/ 283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283" y="254"/>
                </a:moveTo>
                <a:cubicBezTo>
                  <a:pt x="274" y="254"/>
                  <a:pt x="264" y="251"/>
                  <a:pt x="255" y="24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8" y="90"/>
                  <a:pt x="0" y="57"/>
                  <a:pt x="16" y="32"/>
                </a:cubicBezTo>
                <a:cubicBezTo>
                  <a:pt x="31" y="8"/>
                  <a:pt x="64" y="0"/>
                  <a:pt x="89" y="16"/>
                </a:cubicBezTo>
                <a:cubicBezTo>
                  <a:pt x="312" y="156"/>
                  <a:pt x="312" y="156"/>
                  <a:pt x="312" y="156"/>
                </a:cubicBezTo>
                <a:cubicBezTo>
                  <a:pt x="337" y="171"/>
                  <a:pt x="344" y="204"/>
                  <a:pt x="328" y="229"/>
                </a:cubicBezTo>
                <a:cubicBezTo>
                  <a:pt x="318" y="245"/>
                  <a:pt x="301" y="254"/>
                  <a:pt x="283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568764" y="2644524"/>
            <a:ext cx="554961" cy="243447"/>
          </a:xfrm>
          <a:custGeom>
            <a:avLst/>
            <a:gdLst>
              <a:gd name="T0" fmla="*/ 58 w 374"/>
              <a:gd name="T1" fmla="*/ 164 h 164"/>
              <a:gd name="T2" fmla="*/ 6 w 374"/>
              <a:gd name="T3" fmla="*/ 121 h 164"/>
              <a:gd name="T4" fmla="*/ 48 w 374"/>
              <a:gd name="T5" fmla="*/ 58 h 164"/>
              <a:gd name="T6" fmla="*/ 305 w 374"/>
              <a:gd name="T7" fmla="*/ 6 h 164"/>
              <a:gd name="T8" fmla="*/ 368 w 374"/>
              <a:gd name="T9" fmla="*/ 48 h 164"/>
              <a:gd name="T10" fmla="*/ 326 w 374"/>
              <a:gd name="T11" fmla="*/ 110 h 164"/>
              <a:gd name="T12" fmla="*/ 69 w 374"/>
              <a:gd name="T13" fmla="*/ 163 h 164"/>
              <a:gd name="T14" fmla="*/ 58 w 374"/>
              <a:gd name="T15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4">
                <a:moveTo>
                  <a:pt x="58" y="164"/>
                </a:moveTo>
                <a:cubicBezTo>
                  <a:pt x="33" y="164"/>
                  <a:pt x="11" y="146"/>
                  <a:pt x="6" y="121"/>
                </a:cubicBezTo>
                <a:cubicBezTo>
                  <a:pt x="0" y="92"/>
                  <a:pt x="19" y="64"/>
                  <a:pt x="48" y="58"/>
                </a:cubicBezTo>
                <a:cubicBezTo>
                  <a:pt x="305" y="6"/>
                  <a:pt x="305" y="6"/>
                  <a:pt x="305" y="6"/>
                </a:cubicBezTo>
                <a:cubicBezTo>
                  <a:pt x="334" y="0"/>
                  <a:pt x="362" y="19"/>
                  <a:pt x="368" y="48"/>
                </a:cubicBezTo>
                <a:cubicBezTo>
                  <a:pt x="374" y="76"/>
                  <a:pt x="355" y="104"/>
                  <a:pt x="326" y="110"/>
                </a:cubicBezTo>
                <a:cubicBezTo>
                  <a:pt x="69" y="163"/>
                  <a:pt x="69" y="163"/>
                  <a:pt x="69" y="163"/>
                </a:cubicBezTo>
                <a:cubicBezTo>
                  <a:pt x="65" y="163"/>
                  <a:pt x="62" y="164"/>
                  <a:pt x="58" y="1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178077" y="1714146"/>
            <a:ext cx="394091" cy="492002"/>
          </a:xfrm>
          <a:custGeom>
            <a:avLst/>
            <a:gdLst>
              <a:gd name="T0" fmla="*/ 60 w 266"/>
              <a:gd name="T1" fmla="*/ 332 h 332"/>
              <a:gd name="T2" fmla="*/ 31 w 266"/>
              <a:gd name="T3" fmla="*/ 324 h 332"/>
              <a:gd name="T4" fmla="*/ 16 w 266"/>
              <a:gd name="T5" fmla="*/ 250 h 332"/>
              <a:gd name="T6" fmla="*/ 161 w 266"/>
              <a:gd name="T7" fmla="*/ 31 h 332"/>
              <a:gd name="T8" fmla="*/ 235 w 266"/>
              <a:gd name="T9" fmla="*/ 16 h 332"/>
              <a:gd name="T10" fmla="*/ 250 w 266"/>
              <a:gd name="T11" fmla="*/ 90 h 332"/>
              <a:gd name="T12" fmla="*/ 105 w 266"/>
              <a:gd name="T13" fmla="*/ 309 h 332"/>
              <a:gd name="T14" fmla="*/ 60 w 266"/>
              <a:gd name="T15" fmla="*/ 33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2">
                <a:moveTo>
                  <a:pt x="60" y="332"/>
                </a:moveTo>
                <a:cubicBezTo>
                  <a:pt x="50" y="332"/>
                  <a:pt x="40" y="330"/>
                  <a:pt x="31" y="324"/>
                </a:cubicBezTo>
                <a:cubicBezTo>
                  <a:pt x="6" y="307"/>
                  <a:pt x="0" y="274"/>
                  <a:pt x="16" y="250"/>
                </a:cubicBezTo>
                <a:cubicBezTo>
                  <a:pt x="161" y="31"/>
                  <a:pt x="161" y="31"/>
                  <a:pt x="161" y="31"/>
                </a:cubicBezTo>
                <a:cubicBezTo>
                  <a:pt x="178" y="6"/>
                  <a:pt x="211" y="0"/>
                  <a:pt x="235" y="16"/>
                </a:cubicBezTo>
                <a:cubicBezTo>
                  <a:pt x="260" y="32"/>
                  <a:pt x="266" y="65"/>
                  <a:pt x="250" y="90"/>
                </a:cubicBezTo>
                <a:cubicBezTo>
                  <a:pt x="105" y="309"/>
                  <a:pt x="105" y="309"/>
                  <a:pt x="105" y="309"/>
                </a:cubicBezTo>
                <a:cubicBezTo>
                  <a:pt x="94" y="324"/>
                  <a:pt x="77" y="332"/>
                  <a:pt x="60" y="3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472458" y="1428989"/>
            <a:ext cx="160871" cy="549034"/>
          </a:xfrm>
          <a:custGeom>
            <a:avLst/>
            <a:gdLst>
              <a:gd name="T0" fmla="*/ 56 w 109"/>
              <a:gd name="T1" fmla="*/ 370 h 370"/>
              <a:gd name="T2" fmla="*/ 2 w 109"/>
              <a:gd name="T3" fmla="*/ 317 h 370"/>
              <a:gd name="T4" fmla="*/ 0 w 109"/>
              <a:gd name="T5" fmla="*/ 54 h 370"/>
              <a:gd name="T6" fmla="*/ 53 w 109"/>
              <a:gd name="T7" fmla="*/ 0 h 370"/>
              <a:gd name="T8" fmla="*/ 106 w 109"/>
              <a:gd name="T9" fmla="*/ 53 h 370"/>
              <a:gd name="T10" fmla="*/ 109 w 109"/>
              <a:gd name="T11" fmla="*/ 316 h 370"/>
              <a:gd name="T12" fmla="*/ 56 w 109"/>
              <a:gd name="T13" fmla="*/ 370 h 370"/>
              <a:gd name="T14" fmla="*/ 56 w 109"/>
              <a:gd name="T15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370">
                <a:moveTo>
                  <a:pt x="56" y="370"/>
                </a:moveTo>
                <a:cubicBezTo>
                  <a:pt x="26" y="370"/>
                  <a:pt x="3" y="346"/>
                  <a:pt x="2" y="31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5"/>
                  <a:pt x="23" y="1"/>
                  <a:pt x="53" y="0"/>
                </a:cubicBezTo>
                <a:cubicBezTo>
                  <a:pt x="82" y="0"/>
                  <a:pt x="106" y="24"/>
                  <a:pt x="106" y="53"/>
                </a:cubicBezTo>
                <a:cubicBezTo>
                  <a:pt x="109" y="316"/>
                  <a:pt x="109" y="316"/>
                  <a:pt x="109" y="316"/>
                </a:cubicBezTo>
                <a:cubicBezTo>
                  <a:pt x="109" y="345"/>
                  <a:pt x="86" y="369"/>
                  <a:pt x="56" y="370"/>
                </a:cubicBezTo>
                <a:cubicBezTo>
                  <a:pt x="56" y="370"/>
                  <a:pt x="56" y="370"/>
                  <a:pt x="56" y="3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159957" y="3441260"/>
            <a:ext cx="509850" cy="376237"/>
          </a:xfrm>
          <a:custGeom>
            <a:avLst/>
            <a:gdLst>
              <a:gd name="T0" fmla="*/ 61 w 344"/>
              <a:gd name="T1" fmla="*/ 254 h 254"/>
              <a:gd name="T2" fmla="*/ 16 w 344"/>
              <a:gd name="T3" fmla="*/ 229 h 254"/>
              <a:gd name="T4" fmla="*/ 32 w 344"/>
              <a:gd name="T5" fmla="*/ 156 h 254"/>
              <a:gd name="T6" fmla="*/ 255 w 344"/>
              <a:gd name="T7" fmla="*/ 16 h 254"/>
              <a:gd name="T8" fmla="*/ 328 w 344"/>
              <a:gd name="T9" fmla="*/ 33 h 254"/>
              <a:gd name="T10" fmla="*/ 311 w 344"/>
              <a:gd name="T11" fmla="*/ 106 h 254"/>
              <a:gd name="T12" fmla="*/ 89 w 344"/>
              <a:gd name="T13" fmla="*/ 246 h 254"/>
              <a:gd name="T14" fmla="*/ 61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61" y="254"/>
                </a:moveTo>
                <a:cubicBezTo>
                  <a:pt x="43" y="254"/>
                  <a:pt x="26" y="245"/>
                  <a:pt x="16" y="229"/>
                </a:cubicBezTo>
                <a:cubicBezTo>
                  <a:pt x="0" y="204"/>
                  <a:pt x="7" y="172"/>
                  <a:pt x="32" y="156"/>
                </a:cubicBezTo>
                <a:cubicBezTo>
                  <a:pt x="255" y="16"/>
                  <a:pt x="255" y="16"/>
                  <a:pt x="255" y="16"/>
                </a:cubicBezTo>
                <a:cubicBezTo>
                  <a:pt x="280" y="0"/>
                  <a:pt x="312" y="8"/>
                  <a:pt x="328" y="33"/>
                </a:cubicBezTo>
                <a:cubicBezTo>
                  <a:pt x="344" y="58"/>
                  <a:pt x="336" y="90"/>
                  <a:pt x="311" y="106"/>
                </a:cubicBezTo>
                <a:cubicBezTo>
                  <a:pt x="89" y="246"/>
                  <a:pt x="89" y="246"/>
                  <a:pt x="89" y="246"/>
                </a:cubicBezTo>
                <a:cubicBezTo>
                  <a:pt x="80" y="252"/>
                  <a:pt x="70" y="254"/>
                  <a:pt x="61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946315" y="2643673"/>
            <a:ext cx="554961" cy="241745"/>
          </a:xfrm>
          <a:custGeom>
            <a:avLst/>
            <a:gdLst>
              <a:gd name="T0" fmla="*/ 316 w 374"/>
              <a:gd name="T1" fmla="*/ 163 h 163"/>
              <a:gd name="T2" fmla="*/ 305 w 374"/>
              <a:gd name="T3" fmla="*/ 162 h 163"/>
              <a:gd name="T4" fmla="*/ 48 w 374"/>
              <a:gd name="T5" fmla="*/ 110 h 163"/>
              <a:gd name="T6" fmla="*/ 6 w 374"/>
              <a:gd name="T7" fmla="*/ 47 h 163"/>
              <a:gd name="T8" fmla="*/ 69 w 374"/>
              <a:gd name="T9" fmla="*/ 5 h 163"/>
              <a:gd name="T10" fmla="*/ 326 w 374"/>
              <a:gd name="T11" fmla="*/ 58 h 163"/>
              <a:gd name="T12" fmla="*/ 368 w 374"/>
              <a:gd name="T13" fmla="*/ 120 h 163"/>
              <a:gd name="T14" fmla="*/ 316 w 374"/>
              <a:gd name="T15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3">
                <a:moveTo>
                  <a:pt x="316" y="163"/>
                </a:moveTo>
                <a:cubicBezTo>
                  <a:pt x="312" y="163"/>
                  <a:pt x="309" y="163"/>
                  <a:pt x="305" y="162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19" y="104"/>
                  <a:pt x="0" y="76"/>
                  <a:pt x="6" y="47"/>
                </a:cubicBezTo>
                <a:cubicBezTo>
                  <a:pt x="12" y="18"/>
                  <a:pt x="40" y="0"/>
                  <a:pt x="69" y="5"/>
                </a:cubicBezTo>
                <a:cubicBezTo>
                  <a:pt x="326" y="58"/>
                  <a:pt x="326" y="58"/>
                  <a:pt x="326" y="58"/>
                </a:cubicBezTo>
                <a:cubicBezTo>
                  <a:pt x="355" y="63"/>
                  <a:pt x="374" y="92"/>
                  <a:pt x="368" y="120"/>
                </a:cubicBezTo>
                <a:cubicBezTo>
                  <a:pt x="363" y="146"/>
                  <a:pt x="341" y="163"/>
                  <a:pt x="316" y="1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497871" y="1710741"/>
            <a:ext cx="394942" cy="493705"/>
          </a:xfrm>
          <a:custGeom>
            <a:avLst/>
            <a:gdLst>
              <a:gd name="T0" fmla="*/ 206 w 266"/>
              <a:gd name="T1" fmla="*/ 333 h 333"/>
              <a:gd name="T2" fmla="*/ 161 w 266"/>
              <a:gd name="T3" fmla="*/ 309 h 333"/>
              <a:gd name="T4" fmla="*/ 16 w 266"/>
              <a:gd name="T5" fmla="*/ 90 h 333"/>
              <a:gd name="T6" fmla="*/ 31 w 266"/>
              <a:gd name="T7" fmla="*/ 16 h 333"/>
              <a:gd name="T8" fmla="*/ 105 w 266"/>
              <a:gd name="T9" fmla="*/ 31 h 333"/>
              <a:gd name="T10" fmla="*/ 250 w 266"/>
              <a:gd name="T11" fmla="*/ 250 h 333"/>
              <a:gd name="T12" fmla="*/ 235 w 266"/>
              <a:gd name="T13" fmla="*/ 324 h 333"/>
              <a:gd name="T14" fmla="*/ 206 w 266"/>
              <a:gd name="T15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3">
                <a:moveTo>
                  <a:pt x="206" y="333"/>
                </a:moveTo>
                <a:cubicBezTo>
                  <a:pt x="189" y="333"/>
                  <a:pt x="172" y="324"/>
                  <a:pt x="161" y="309"/>
                </a:cubicBezTo>
                <a:cubicBezTo>
                  <a:pt x="16" y="90"/>
                  <a:pt x="16" y="90"/>
                  <a:pt x="16" y="90"/>
                </a:cubicBezTo>
                <a:cubicBezTo>
                  <a:pt x="0" y="66"/>
                  <a:pt x="6" y="33"/>
                  <a:pt x="31" y="16"/>
                </a:cubicBezTo>
                <a:cubicBezTo>
                  <a:pt x="55" y="0"/>
                  <a:pt x="88" y="7"/>
                  <a:pt x="105" y="31"/>
                </a:cubicBezTo>
                <a:cubicBezTo>
                  <a:pt x="250" y="250"/>
                  <a:pt x="250" y="250"/>
                  <a:pt x="250" y="250"/>
                </a:cubicBezTo>
                <a:cubicBezTo>
                  <a:pt x="266" y="275"/>
                  <a:pt x="260" y="308"/>
                  <a:pt x="235" y="324"/>
                </a:cubicBezTo>
                <a:cubicBezTo>
                  <a:pt x="226" y="330"/>
                  <a:pt x="216" y="333"/>
                  <a:pt x="206" y="3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1649380" y="2126134"/>
            <a:ext cx="1787453" cy="2351055"/>
            <a:chOff x="2066468" y="2628718"/>
            <a:chExt cx="2744485" cy="3609651"/>
          </a:xfrm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925100" y="5888120"/>
              <a:ext cx="1059894" cy="350249"/>
            </a:xfrm>
            <a:custGeom>
              <a:avLst/>
              <a:gdLst>
                <a:gd name="T0" fmla="*/ 466 w 466"/>
                <a:gd name="T1" fmla="*/ 0 h 154"/>
                <a:gd name="T2" fmla="*/ 233 w 466"/>
                <a:gd name="T3" fmla="*/ 154 h 154"/>
                <a:gd name="T4" fmla="*/ 0 w 466"/>
                <a:gd name="T5" fmla="*/ 0 h 154"/>
                <a:gd name="T6" fmla="*/ 466 w 466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154">
                  <a:moveTo>
                    <a:pt x="466" y="0"/>
                  </a:moveTo>
                  <a:cubicBezTo>
                    <a:pt x="466" y="85"/>
                    <a:pt x="362" y="154"/>
                    <a:pt x="233" y="154"/>
                  </a:cubicBezTo>
                  <a:cubicBezTo>
                    <a:pt x="104" y="154"/>
                    <a:pt x="0" y="85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2066468" y="2628718"/>
              <a:ext cx="2744485" cy="3354806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4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4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1997508" y="2452149"/>
            <a:ext cx="1143118" cy="114318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2110713" y="2566213"/>
            <a:ext cx="915857" cy="915056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2208597" y="2664101"/>
            <a:ext cx="720088" cy="720128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2314993" y="2769652"/>
            <a:ext cx="507296" cy="5081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2409473" y="2864137"/>
            <a:ext cx="317486" cy="319206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2509060" y="2965432"/>
            <a:ext cx="118313" cy="11831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2543106" y="2372987"/>
            <a:ext cx="674126" cy="675865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  <a:gd name="T20" fmla="*/ 543 w 792"/>
              <a:gd name="T21" fmla="*/ 282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  <a:lnTo>
                  <a:pt x="543" y="28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2568641" y="2355962"/>
            <a:ext cx="674126" cy="675865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59553" tIns="29777" rIns="59553" bIns="2977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 flipH="1">
            <a:off x="4698693" y="2332920"/>
            <a:ext cx="813711" cy="703431"/>
            <a:chOff x="2883" y="375"/>
            <a:chExt cx="1938" cy="1977"/>
          </a:xfrm>
          <a:solidFill>
            <a:schemeClr val="accent1"/>
          </a:solidFill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4"/>
          <p:cNvGrpSpPr>
            <a:grpSpLocks noChangeAspect="1"/>
          </p:cNvGrpSpPr>
          <p:nvPr/>
        </p:nvGrpSpPr>
        <p:grpSpPr bwMode="auto">
          <a:xfrm flipH="1">
            <a:off x="6499334" y="2332920"/>
            <a:ext cx="813711" cy="703431"/>
            <a:chOff x="2883" y="375"/>
            <a:chExt cx="1938" cy="1977"/>
          </a:xfrm>
          <a:solidFill>
            <a:schemeClr val="accent2"/>
          </a:solidFill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4698693" y="3467831"/>
            <a:ext cx="813711" cy="703431"/>
            <a:chOff x="2883" y="375"/>
            <a:chExt cx="1938" cy="1977"/>
          </a:xfrm>
          <a:solidFill>
            <a:schemeClr val="accent3"/>
          </a:solidFill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4"/>
          <p:cNvGrpSpPr>
            <a:grpSpLocks noChangeAspect="1"/>
          </p:cNvGrpSpPr>
          <p:nvPr/>
        </p:nvGrpSpPr>
        <p:grpSpPr bwMode="auto">
          <a:xfrm flipH="1">
            <a:off x="6530336" y="3467831"/>
            <a:ext cx="813711" cy="703431"/>
            <a:chOff x="2883" y="375"/>
            <a:chExt cx="1938" cy="1977"/>
          </a:xfrm>
          <a:solidFill>
            <a:schemeClr val="accent4"/>
          </a:solidFill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Content Placeholder 2"/>
          <p:cNvSpPr txBox="1">
            <a:spLocks/>
          </p:cNvSpPr>
          <p:nvPr/>
        </p:nvSpPr>
        <p:spPr>
          <a:xfrm>
            <a:off x="4673526" y="1595291"/>
            <a:ext cx="3473463" cy="61247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0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600" i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5032273" y="2986243"/>
            <a:ext cx="1263337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78"/>
          <p:cNvSpPr txBox="1"/>
          <p:nvPr/>
        </p:nvSpPr>
        <p:spPr>
          <a:xfrm>
            <a:off x="5032273" y="2787183"/>
            <a:ext cx="10118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6883651" y="2986243"/>
            <a:ext cx="1263337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2" name="TextBox 78"/>
          <p:cNvSpPr txBox="1"/>
          <p:nvPr/>
        </p:nvSpPr>
        <p:spPr>
          <a:xfrm>
            <a:off x="6883651" y="2787183"/>
            <a:ext cx="10118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>
          <a:xfrm>
            <a:off x="5032273" y="4169383"/>
            <a:ext cx="1263337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4" name="TextBox 78"/>
          <p:cNvSpPr txBox="1"/>
          <p:nvPr/>
        </p:nvSpPr>
        <p:spPr>
          <a:xfrm>
            <a:off x="5032273" y="3970323"/>
            <a:ext cx="10118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Content Placeholder 2"/>
          <p:cNvSpPr txBox="1">
            <a:spLocks/>
          </p:cNvSpPr>
          <p:nvPr/>
        </p:nvSpPr>
        <p:spPr>
          <a:xfrm>
            <a:off x="6883651" y="4169383"/>
            <a:ext cx="1263337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6" name="TextBox 78"/>
          <p:cNvSpPr txBox="1"/>
          <p:nvPr/>
        </p:nvSpPr>
        <p:spPr>
          <a:xfrm>
            <a:off x="6883651" y="3970323"/>
            <a:ext cx="10118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99908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25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1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75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325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75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625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8" grpId="0" animBg="1"/>
      <p:bldP spid="20" grpId="0" animBg="1"/>
      <p:bldP spid="22" grpId="0" animBg="1"/>
      <p:bldP spid="64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565" y="1342746"/>
            <a:ext cx="2238804" cy="153625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301921" y="1342746"/>
            <a:ext cx="2238804" cy="1536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603277" y="1342746"/>
            <a:ext cx="2238804" cy="1536255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904632" y="1342746"/>
            <a:ext cx="2238804" cy="1536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65" y="2935921"/>
            <a:ext cx="2238804" cy="1536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301921" y="2935921"/>
            <a:ext cx="2238804" cy="1536255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4603277" y="2935921"/>
            <a:ext cx="2238804" cy="1536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6904632" y="2935921"/>
            <a:ext cx="2238804" cy="1536255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32"/>
          <p:cNvSpPr txBox="1"/>
          <p:nvPr/>
        </p:nvSpPr>
        <p:spPr>
          <a:xfrm>
            <a:off x="2626358" y="1807738"/>
            <a:ext cx="1589929" cy="663192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sz="1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2"/>
          <p:cNvSpPr txBox="1"/>
          <p:nvPr/>
        </p:nvSpPr>
        <p:spPr>
          <a:xfrm>
            <a:off x="7243062" y="1807738"/>
            <a:ext cx="1589929" cy="663192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sz="1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2"/>
          <p:cNvSpPr txBox="1"/>
          <p:nvPr/>
        </p:nvSpPr>
        <p:spPr>
          <a:xfrm>
            <a:off x="307169" y="3368400"/>
            <a:ext cx="1589929" cy="663192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sz="1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32"/>
          <p:cNvSpPr txBox="1"/>
          <p:nvPr/>
        </p:nvSpPr>
        <p:spPr>
          <a:xfrm>
            <a:off x="4923873" y="3368400"/>
            <a:ext cx="1589929" cy="663192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sz="1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04671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8" grpId="0" animBg="1"/>
      <p:bldP spid="29" grpId="0" animBg="1"/>
      <p:bldP spid="30" grpId="0" animBg="1"/>
      <p:bldP spid="31" grpId="0" animBg="1"/>
      <p:bldP spid="15" grpId="0"/>
      <p:bldP spid="20" grpId="0"/>
      <p:bldP spid="21" grpId="0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11560" y="2188062"/>
            <a:ext cx="45720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b="1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演讲完毕，谢谢观看</a:t>
            </a: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11560" y="2824648"/>
            <a:ext cx="55446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ANNUAL REPORT POWERPOINT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11560" y="3467204"/>
            <a:ext cx="3384376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汇报人：布加迪       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博龙图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611560" y="1260217"/>
            <a:ext cx="248376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cap="all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2018</a:t>
            </a:r>
            <a:endParaRPr lang="zh-CN" altLang="en-US" sz="6600" cap="all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10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600"/>
                            </p:stCondLst>
                            <p:childTnLst>
                              <p:par>
                                <p:cTn id="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200"/>
                            </p:stCondLst>
                            <p:childTnLst>
                              <p:par>
                                <p:cTn id="5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1" grpId="0"/>
      <p:bldP spid="11" grpId="1"/>
      <p:bldP spid="13" grpId="0"/>
      <p:bldP spid="1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Administrator\Desktop\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</p:spPr>
      </p:pic>
      <p:sp>
        <p:nvSpPr>
          <p:cNvPr id="48" name="文本框 6"/>
          <p:cNvSpPr txBox="1"/>
          <p:nvPr/>
        </p:nvSpPr>
        <p:spPr>
          <a:xfrm>
            <a:off x="1047043" y="2132664"/>
            <a:ext cx="1322005" cy="1231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8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87232" y="2301780"/>
            <a:ext cx="3123376" cy="400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1"/>
            <a:r>
              <a:rPr lang="zh-CN" altLang="en-US" sz="2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2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411760" y="2760927"/>
            <a:ext cx="1759696" cy="2189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marL="121912" lvl="1" indent="-121912"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9181" y="2760927"/>
            <a:ext cx="1759696" cy="2189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marL="121912" lvl="1" indent="-121912"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2411760" y="3022674"/>
            <a:ext cx="1759696" cy="2189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marL="121912" lvl="1" indent="-121912"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3819181" y="3022674"/>
            <a:ext cx="1759696" cy="2189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marL="121912" lvl="1" indent="-121912"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898079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 13"/>
          <p:cNvGrpSpPr/>
          <p:nvPr/>
        </p:nvGrpSpPr>
        <p:grpSpPr>
          <a:xfrm>
            <a:off x="161043" y="1701205"/>
            <a:ext cx="8988376" cy="2016226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tr-TR" sz="6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tr-TR" sz="6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tr-TR" sz="6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tr-TR" sz="6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tr-TR" sz="6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774898" y="2127788"/>
            <a:ext cx="562617" cy="576064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tr-TR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938741" y="2310782"/>
            <a:ext cx="234936" cy="21007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01571" tIns="101571" rIns="101571" bIns="101571" anchor="ctr"/>
          <a:lstStyle/>
          <a:p>
            <a:pPr algn="just" defTabSz="914148">
              <a:lnSpc>
                <a:spcPct val="120000"/>
              </a:lnSpc>
              <a:defRPr/>
            </a:pPr>
            <a:endParaRPr lang="es-ES" sz="6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2600016" y="2093303"/>
            <a:ext cx="562617" cy="576064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tr-TR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4397084" y="2078959"/>
            <a:ext cx="562617" cy="576064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tr-TR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6274629" y="2093303"/>
            <a:ext cx="562617" cy="576064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tr-TR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7981481" y="2093303"/>
            <a:ext cx="562617" cy="576064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tr-TR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2784442" y="2273323"/>
            <a:ext cx="216012" cy="2160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01571" tIns="101571" rIns="101571" bIns="101571" anchor="ctr"/>
          <a:lstStyle/>
          <a:p>
            <a:pPr algn="just" defTabSz="914148">
              <a:lnSpc>
                <a:spcPct val="120000"/>
              </a:lnSpc>
              <a:defRPr/>
            </a:pPr>
            <a:endParaRPr lang="es-ES" sz="6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4558535" y="2250182"/>
            <a:ext cx="239716" cy="233619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0" tIns="91415" rIns="182830" bIns="9141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55"/>
          <p:cNvGrpSpPr/>
          <p:nvPr/>
        </p:nvGrpSpPr>
        <p:grpSpPr>
          <a:xfrm>
            <a:off x="6450602" y="2272067"/>
            <a:ext cx="210670" cy="218537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8129359" y="2252317"/>
            <a:ext cx="266862" cy="258035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01571" tIns="101571" rIns="101571" bIns="101571" anchor="ctr"/>
          <a:lstStyle/>
          <a:p>
            <a:pPr algn="just" defTabSz="914148">
              <a:lnSpc>
                <a:spcPct val="120000"/>
              </a:lnSpc>
              <a:defRPr/>
            </a:pPr>
            <a:endParaRPr lang="es-ES" sz="6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529322" y="2849889"/>
            <a:ext cx="1224069" cy="508855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2245930" y="2874622"/>
            <a:ext cx="1224069" cy="508855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4089131" y="2826246"/>
            <a:ext cx="1224069" cy="508855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5943904" y="2882419"/>
            <a:ext cx="1224069" cy="508855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7674559" y="2874622"/>
            <a:ext cx="1176463" cy="508855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03431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9"/>
          <p:cNvSpPr txBox="1"/>
          <p:nvPr/>
        </p:nvSpPr>
        <p:spPr>
          <a:xfrm>
            <a:off x="6046684" y="1464796"/>
            <a:ext cx="2555787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COOLLA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grpSp>
        <p:nvGrpSpPr>
          <p:cNvPr id="2" name="组合 34"/>
          <p:cNvGrpSpPr/>
          <p:nvPr/>
        </p:nvGrpSpPr>
        <p:grpSpPr>
          <a:xfrm>
            <a:off x="3012977" y="1415575"/>
            <a:ext cx="2887762" cy="425453"/>
            <a:chOff x="4017302" y="1887432"/>
            <a:chExt cx="3850349" cy="567270"/>
          </a:xfrm>
        </p:grpSpPr>
        <p:sp>
          <p:nvSpPr>
            <p:cNvPr id="30" name="任意多边形 29"/>
            <p:cNvSpPr/>
            <p:nvPr/>
          </p:nvSpPr>
          <p:spPr>
            <a:xfrm>
              <a:off x="4017302" y="1887432"/>
              <a:ext cx="3850349" cy="567270"/>
            </a:xfrm>
            <a:custGeom>
              <a:avLst/>
              <a:gdLst>
                <a:gd name="connsiteX0" fmla="*/ 0 w 3850349"/>
                <a:gd name="connsiteY0" fmla="*/ 0 h 567270"/>
                <a:gd name="connsiteX1" fmla="*/ 3566714 w 3850349"/>
                <a:gd name="connsiteY1" fmla="*/ 0 h 567270"/>
                <a:gd name="connsiteX2" fmla="*/ 3850349 w 3850349"/>
                <a:gd name="connsiteY2" fmla="*/ 283635 h 567270"/>
                <a:gd name="connsiteX3" fmla="*/ 3566714 w 3850349"/>
                <a:gd name="connsiteY3" fmla="*/ 567270 h 567270"/>
                <a:gd name="connsiteX4" fmla="*/ 592483 w 3850349"/>
                <a:gd name="connsiteY4" fmla="*/ 567270 h 567270"/>
                <a:gd name="connsiteX5" fmla="*/ 504765 w 3850349"/>
                <a:gd name="connsiteY5" fmla="*/ 449966 h 567270"/>
                <a:gd name="connsiteX6" fmla="*/ 28846 w 3850349"/>
                <a:gd name="connsiteY6" fmla="*/ 17524 h 5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0349" h="567270">
                  <a:moveTo>
                    <a:pt x="0" y="0"/>
                  </a:moveTo>
                  <a:lnTo>
                    <a:pt x="3566714" y="0"/>
                  </a:lnTo>
                  <a:lnTo>
                    <a:pt x="3850349" y="283635"/>
                  </a:lnTo>
                  <a:lnTo>
                    <a:pt x="3566714" y="567270"/>
                  </a:lnTo>
                  <a:lnTo>
                    <a:pt x="592483" y="567270"/>
                  </a:lnTo>
                  <a:lnTo>
                    <a:pt x="504765" y="449966"/>
                  </a:lnTo>
                  <a:cubicBezTo>
                    <a:pt x="367864" y="284081"/>
                    <a:pt x="207536" y="138245"/>
                    <a:pt x="28846" y="17524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TextBox 30"/>
            <p:cNvSpPr txBox="1"/>
            <p:nvPr/>
          </p:nvSpPr>
          <p:spPr>
            <a:xfrm>
              <a:off x="5085111" y="1955624"/>
              <a:ext cx="2366890" cy="4377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诚邀联合主办</a:t>
              </a:r>
            </a:p>
          </p:txBody>
        </p:sp>
      </p:grpSp>
      <p:grpSp>
        <p:nvGrpSpPr>
          <p:cNvPr id="13" name="组合 35"/>
          <p:cNvGrpSpPr/>
          <p:nvPr/>
        </p:nvGrpSpPr>
        <p:grpSpPr>
          <a:xfrm>
            <a:off x="3567048" y="2012078"/>
            <a:ext cx="2333690" cy="425453"/>
            <a:chOff x="4756064" y="2682769"/>
            <a:chExt cx="3111586" cy="567270"/>
          </a:xfrm>
        </p:grpSpPr>
        <p:sp>
          <p:nvSpPr>
            <p:cNvPr id="31" name="任意多边形 30"/>
            <p:cNvSpPr/>
            <p:nvPr/>
          </p:nvSpPr>
          <p:spPr>
            <a:xfrm>
              <a:off x="4756064" y="2682769"/>
              <a:ext cx="3111586" cy="567270"/>
            </a:xfrm>
            <a:custGeom>
              <a:avLst/>
              <a:gdLst>
                <a:gd name="connsiteX0" fmla="*/ 0 w 3111586"/>
                <a:gd name="connsiteY0" fmla="*/ 0 h 567270"/>
                <a:gd name="connsiteX1" fmla="*/ 2827951 w 3111586"/>
                <a:gd name="connsiteY1" fmla="*/ 0 h 567270"/>
                <a:gd name="connsiteX2" fmla="*/ 3111586 w 3111586"/>
                <a:gd name="connsiteY2" fmla="*/ 283635 h 567270"/>
                <a:gd name="connsiteX3" fmla="*/ 2827951 w 3111586"/>
                <a:gd name="connsiteY3" fmla="*/ 567270 h 567270"/>
                <a:gd name="connsiteX4" fmla="*/ 216299 w 3111586"/>
                <a:gd name="connsiteY4" fmla="*/ 567270 h 567270"/>
                <a:gd name="connsiteX5" fmla="*/ 176658 w 3111586"/>
                <a:gd name="connsiteY5" fmla="*/ 413101 h 567270"/>
                <a:gd name="connsiteX6" fmla="*/ 7068 w 3111586"/>
                <a:gd name="connsiteY6" fmla="*/ 11634 h 5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11586" h="567270">
                  <a:moveTo>
                    <a:pt x="0" y="0"/>
                  </a:moveTo>
                  <a:lnTo>
                    <a:pt x="2827951" y="0"/>
                  </a:lnTo>
                  <a:lnTo>
                    <a:pt x="3111586" y="283635"/>
                  </a:lnTo>
                  <a:lnTo>
                    <a:pt x="2827951" y="567270"/>
                  </a:lnTo>
                  <a:lnTo>
                    <a:pt x="216299" y="567270"/>
                  </a:lnTo>
                  <a:lnTo>
                    <a:pt x="176658" y="413101"/>
                  </a:lnTo>
                  <a:cubicBezTo>
                    <a:pt x="133041" y="272869"/>
                    <a:pt x="76011" y="138546"/>
                    <a:pt x="7068" y="11634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TextBox 30"/>
            <p:cNvSpPr txBox="1"/>
            <p:nvPr/>
          </p:nvSpPr>
          <p:spPr>
            <a:xfrm>
              <a:off x="5085111" y="2750961"/>
              <a:ext cx="2366890" cy="4377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招募协办单位</a:t>
              </a:r>
            </a:p>
          </p:txBody>
        </p:sp>
      </p:grpSp>
      <p:grpSp>
        <p:nvGrpSpPr>
          <p:cNvPr id="14" name="组合 36"/>
          <p:cNvGrpSpPr/>
          <p:nvPr/>
        </p:nvGrpSpPr>
        <p:grpSpPr>
          <a:xfrm>
            <a:off x="3760115" y="2608580"/>
            <a:ext cx="2140624" cy="425453"/>
            <a:chOff x="5013486" y="3478106"/>
            <a:chExt cx="2854165" cy="567270"/>
          </a:xfrm>
        </p:grpSpPr>
        <p:sp>
          <p:nvSpPr>
            <p:cNvPr id="32" name="任意多边形 31"/>
            <p:cNvSpPr/>
            <p:nvPr/>
          </p:nvSpPr>
          <p:spPr>
            <a:xfrm>
              <a:off x="5013486" y="3478106"/>
              <a:ext cx="2854165" cy="567270"/>
            </a:xfrm>
            <a:custGeom>
              <a:avLst/>
              <a:gdLst>
                <a:gd name="connsiteX0" fmla="*/ 0 w 2854165"/>
                <a:gd name="connsiteY0" fmla="*/ 0 h 567270"/>
                <a:gd name="connsiteX1" fmla="*/ 2570530 w 2854165"/>
                <a:gd name="connsiteY1" fmla="*/ 0 h 567270"/>
                <a:gd name="connsiteX2" fmla="*/ 2854165 w 2854165"/>
                <a:gd name="connsiteY2" fmla="*/ 283635 h 567270"/>
                <a:gd name="connsiteX3" fmla="*/ 2570530 w 2854165"/>
                <a:gd name="connsiteY3" fmla="*/ 567270 h 567270"/>
                <a:gd name="connsiteX4" fmla="*/ 0 w 2854165"/>
                <a:gd name="connsiteY4" fmla="*/ 567270 h 567270"/>
                <a:gd name="connsiteX5" fmla="*/ 8346 w 2854165"/>
                <a:gd name="connsiteY5" fmla="*/ 512582 h 567270"/>
                <a:gd name="connsiteX6" fmla="*/ 19907 w 2854165"/>
                <a:gd name="connsiteY6" fmla="*/ 283636 h 567270"/>
                <a:gd name="connsiteX7" fmla="*/ 8346 w 2854165"/>
                <a:gd name="connsiteY7" fmla="*/ 54690 h 5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4165" h="567270">
                  <a:moveTo>
                    <a:pt x="0" y="0"/>
                  </a:moveTo>
                  <a:lnTo>
                    <a:pt x="2570530" y="0"/>
                  </a:lnTo>
                  <a:lnTo>
                    <a:pt x="2854165" y="283635"/>
                  </a:lnTo>
                  <a:lnTo>
                    <a:pt x="2570530" y="567270"/>
                  </a:lnTo>
                  <a:lnTo>
                    <a:pt x="0" y="567270"/>
                  </a:lnTo>
                  <a:lnTo>
                    <a:pt x="8346" y="512582"/>
                  </a:lnTo>
                  <a:cubicBezTo>
                    <a:pt x="15991" y="437306"/>
                    <a:pt x="19907" y="360929"/>
                    <a:pt x="19907" y="283636"/>
                  </a:cubicBezTo>
                  <a:cubicBezTo>
                    <a:pt x="19907" y="206344"/>
                    <a:pt x="15991" y="129966"/>
                    <a:pt x="8346" y="5469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TextBox 30"/>
            <p:cNvSpPr txBox="1"/>
            <p:nvPr/>
          </p:nvSpPr>
          <p:spPr>
            <a:xfrm>
              <a:off x="5116428" y="3546298"/>
              <a:ext cx="2304256" cy="4377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友情邀请</a:t>
              </a:r>
            </a:p>
          </p:txBody>
        </p:sp>
      </p:grpSp>
      <p:grpSp>
        <p:nvGrpSpPr>
          <p:cNvPr id="15" name="组合 37"/>
          <p:cNvGrpSpPr/>
          <p:nvPr/>
        </p:nvGrpSpPr>
        <p:grpSpPr>
          <a:xfrm>
            <a:off x="3567050" y="3205082"/>
            <a:ext cx="2333688" cy="425453"/>
            <a:chOff x="4756066" y="4273443"/>
            <a:chExt cx="3111584" cy="567270"/>
          </a:xfrm>
        </p:grpSpPr>
        <p:sp>
          <p:nvSpPr>
            <p:cNvPr id="33" name="任意多边形 32"/>
            <p:cNvSpPr/>
            <p:nvPr/>
          </p:nvSpPr>
          <p:spPr>
            <a:xfrm>
              <a:off x="4756066" y="4273443"/>
              <a:ext cx="3111584" cy="567270"/>
            </a:xfrm>
            <a:custGeom>
              <a:avLst/>
              <a:gdLst>
                <a:gd name="connsiteX0" fmla="*/ 216297 w 3111584"/>
                <a:gd name="connsiteY0" fmla="*/ 0 h 567270"/>
                <a:gd name="connsiteX1" fmla="*/ 2827949 w 3111584"/>
                <a:gd name="connsiteY1" fmla="*/ 0 h 567270"/>
                <a:gd name="connsiteX2" fmla="*/ 3111584 w 3111584"/>
                <a:gd name="connsiteY2" fmla="*/ 283635 h 567270"/>
                <a:gd name="connsiteX3" fmla="*/ 2827949 w 3111584"/>
                <a:gd name="connsiteY3" fmla="*/ 567270 h 567270"/>
                <a:gd name="connsiteX4" fmla="*/ 0 w 3111584"/>
                <a:gd name="connsiteY4" fmla="*/ 567270 h 567270"/>
                <a:gd name="connsiteX5" fmla="*/ 7066 w 3111584"/>
                <a:gd name="connsiteY5" fmla="*/ 555638 h 567270"/>
                <a:gd name="connsiteX6" fmla="*/ 176656 w 3111584"/>
                <a:gd name="connsiteY6" fmla="*/ 154171 h 5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11584" h="567270">
                  <a:moveTo>
                    <a:pt x="216297" y="0"/>
                  </a:moveTo>
                  <a:lnTo>
                    <a:pt x="2827949" y="0"/>
                  </a:lnTo>
                  <a:lnTo>
                    <a:pt x="3111584" y="283635"/>
                  </a:lnTo>
                  <a:lnTo>
                    <a:pt x="2827949" y="567270"/>
                  </a:lnTo>
                  <a:lnTo>
                    <a:pt x="0" y="567270"/>
                  </a:lnTo>
                  <a:lnTo>
                    <a:pt x="7066" y="555638"/>
                  </a:lnTo>
                  <a:cubicBezTo>
                    <a:pt x="76009" y="428726"/>
                    <a:pt x="133039" y="294403"/>
                    <a:pt x="176656" y="15417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TextBox 30"/>
            <p:cNvSpPr txBox="1"/>
            <p:nvPr/>
          </p:nvSpPr>
          <p:spPr>
            <a:xfrm>
              <a:off x="5085111" y="4341635"/>
              <a:ext cx="2366890" cy="4377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招募冠名企业</a:t>
              </a:r>
            </a:p>
          </p:txBody>
        </p:sp>
      </p:grpSp>
      <p:grpSp>
        <p:nvGrpSpPr>
          <p:cNvPr id="16" name="组合 38"/>
          <p:cNvGrpSpPr/>
          <p:nvPr/>
        </p:nvGrpSpPr>
        <p:grpSpPr>
          <a:xfrm>
            <a:off x="3012977" y="3801587"/>
            <a:ext cx="2887762" cy="425453"/>
            <a:chOff x="4017302" y="5068782"/>
            <a:chExt cx="3850349" cy="567270"/>
          </a:xfrm>
        </p:grpSpPr>
        <p:sp>
          <p:nvSpPr>
            <p:cNvPr id="34" name="任意多边形 33"/>
            <p:cNvSpPr/>
            <p:nvPr/>
          </p:nvSpPr>
          <p:spPr>
            <a:xfrm>
              <a:off x="4017302" y="5068782"/>
              <a:ext cx="3850349" cy="567270"/>
            </a:xfrm>
            <a:custGeom>
              <a:avLst/>
              <a:gdLst>
                <a:gd name="connsiteX0" fmla="*/ 592483 w 3850349"/>
                <a:gd name="connsiteY0" fmla="*/ 0 h 567270"/>
                <a:gd name="connsiteX1" fmla="*/ 3566714 w 3850349"/>
                <a:gd name="connsiteY1" fmla="*/ 0 h 567270"/>
                <a:gd name="connsiteX2" fmla="*/ 3850349 w 3850349"/>
                <a:gd name="connsiteY2" fmla="*/ 283635 h 567270"/>
                <a:gd name="connsiteX3" fmla="*/ 3566714 w 3850349"/>
                <a:gd name="connsiteY3" fmla="*/ 567270 h 567270"/>
                <a:gd name="connsiteX4" fmla="*/ 0 w 3850349"/>
                <a:gd name="connsiteY4" fmla="*/ 567270 h 567270"/>
                <a:gd name="connsiteX5" fmla="*/ 28846 w 3850349"/>
                <a:gd name="connsiteY5" fmla="*/ 549746 h 567270"/>
                <a:gd name="connsiteX6" fmla="*/ 504765 w 3850349"/>
                <a:gd name="connsiteY6" fmla="*/ 117304 h 5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0349" h="567270">
                  <a:moveTo>
                    <a:pt x="592483" y="0"/>
                  </a:moveTo>
                  <a:lnTo>
                    <a:pt x="3566714" y="0"/>
                  </a:lnTo>
                  <a:lnTo>
                    <a:pt x="3850349" y="283635"/>
                  </a:lnTo>
                  <a:lnTo>
                    <a:pt x="3566714" y="567270"/>
                  </a:lnTo>
                  <a:lnTo>
                    <a:pt x="0" y="567270"/>
                  </a:lnTo>
                  <a:lnTo>
                    <a:pt x="28846" y="549746"/>
                  </a:lnTo>
                  <a:cubicBezTo>
                    <a:pt x="207536" y="429025"/>
                    <a:pt x="367864" y="283190"/>
                    <a:pt x="504765" y="117304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TextBox 30"/>
            <p:cNvSpPr txBox="1"/>
            <p:nvPr/>
          </p:nvSpPr>
          <p:spPr>
            <a:xfrm>
              <a:off x="5085111" y="5136974"/>
              <a:ext cx="2366890" cy="4377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诚邀媒体专访</a:t>
              </a:r>
            </a:p>
          </p:txBody>
        </p:sp>
      </p:grpSp>
      <p:sp>
        <p:nvSpPr>
          <p:cNvPr id="9" name="TextBox 29"/>
          <p:cNvSpPr txBox="1"/>
          <p:nvPr/>
        </p:nvSpPr>
        <p:spPr>
          <a:xfrm>
            <a:off x="6046684" y="2061298"/>
            <a:ext cx="2555787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COOLLA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0" name="TextBox 29"/>
          <p:cNvSpPr txBox="1"/>
          <p:nvPr/>
        </p:nvSpPr>
        <p:spPr>
          <a:xfrm>
            <a:off x="6046684" y="2657801"/>
            <a:ext cx="2555787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COOLLA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1" name="TextBox 29"/>
          <p:cNvSpPr txBox="1"/>
          <p:nvPr/>
        </p:nvSpPr>
        <p:spPr>
          <a:xfrm>
            <a:off x="6046684" y="3254304"/>
            <a:ext cx="2555787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COOLLA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2" name="TextBox 29"/>
          <p:cNvSpPr txBox="1"/>
          <p:nvPr/>
        </p:nvSpPr>
        <p:spPr>
          <a:xfrm>
            <a:off x="6046684" y="3850808"/>
            <a:ext cx="2555787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COOLLA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7" name="椭圆 16"/>
          <p:cNvSpPr/>
          <p:nvPr/>
        </p:nvSpPr>
        <p:spPr>
          <a:xfrm>
            <a:off x="523390" y="1249058"/>
            <a:ext cx="3144498" cy="3144498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3488" r="-3348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45495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2" grpId="0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5891310" y="3583032"/>
            <a:ext cx="422851" cy="42287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59550" tIns="29775" rIns="59550" bIns="29775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5475697" y="3088816"/>
            <a:ext cx="650301" cy="649302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59550" tIns="29775" rIns="59550" bIns="29775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777840" y="1599968"/>
            <a:ext cx="1054542" cy="105356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59550" tIns="29775" rIns="59550" bIns="29775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654557" y="1252572"/>
            <a:ext cx="765060" cy="765102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59550" tIns="29775" rIns="59550" bIns="29775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317263" y="1697158"/>
            <a:ext cx="422851" cy="42287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59550" tIns="29775" rIns="59550" bIns="29775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631812" y="2047655"/>
            <a:ext cx="1212723" cy="1211756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9550" tIns="29775" rIns="59550" bIns="29775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4611387" y="2735214"/>
            <a:ext cx="852939" cy="1695630"/>
            <a:chOff x="3987801" y="4254500"/>
            <a:chExt cx="1309688" cy="2603499"/>
          </a:xfrm>
          <a:solidFill>
            <a:schemeClr val="accent1"/>
          </a:solidFill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5793095" y="2208948"/>
            <a:ext cx="890158" cy="889172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59550" tIns="29775" rIns="59550" bIns="297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4927750" y="1749888"/>
            <a:ext cx="754721" cy="753728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59550" tIns="29775" rIns="59550" bIns="297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5784824" y="1382845"/>
            <a:ext cx="505560" cy="505587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59550" tIns="29775" rIns="59550" bIns="297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5614236" y="3227360"/>
            <a:ext cx="373226" cy="373246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59550" tIns="29775" rIns="59550" bIns="297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6015376" y="3714336"/>
            <a:ext cx="169554" cy="158190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59550" tIns="29775" rIns="59550" bIns="297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6441326" y="1829499"/>
            <a:ext cx="169554" cy="158190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59550" tIns="29775" rIns="59550" bIns="297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5201725" y="2023876"/>
            <a:ext cx="205739" cy="20575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9550" tIns="29775" rIns="59550" bIns="297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6125999" y="2534634"/>
            <a:ext cx="236755" cy="237802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9550" tIns="29775" rIns="59550" bIns="297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5968853" y="1566882"/>
            <a:ext cx="139572" cy="139579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9550" tIns="29775" rIns="59550" bIns="297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5730030" y="3345228"/>
            <a:ext cx="139572" cy="138546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9550" tIns="29775" rIns="59550" bIns="297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4"/>
          <p:cNvGrpSpPr/>
          <p:nvPr/>
        </p:nvGrpSpPr>
        <p:grpSpPr>
          <a:xfrm>
            <a:off x="6367678" y="2845843"/>
            <a:ext cx="989655" cy="1580865"/>
            <a:chOff x="6684587" y="4424362"/>
            <a:chExt cx="1519615" cy="2427287"/>
          </a:xfrm>
          <a:solidFill>
            <a:schemeClr val="accent1"/>
          </a:solidFill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69"/>
          <p:cNvGrpSpPr/>
          <p:nvPr/>
        </p:nvGrpSpPr>
        <p:grpSpPr>
          <a:xfrm>
            <a:off x="1970260" y="3911127"/>
            <a:ext cx="302406" cy="302939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79"/>
          <p:cNvGrpSpPr/>
          <p:nvPr/>
        </p:nvGrpSpPr>
        <p:grpSpPr>
          <a:xfrm>
            <a:off x="1975235" y="2759227"/>
            <a:ext cx="283280" cy="302422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83"/>
          <p:cNvGrpSpPr/>
          <p:nvPr/>
        </p:nvGrpSpPr>
        <p:grpSpPr>
          <a:xfrm>
            <a:off x="1974740" y="1607329"/>
            <a:ext cx="302923" cy="283811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86"/>
          <p:cNvGrpSpPr/>
          <p:nvPr/>
        </p:nvGrpSpPr>
        <p:grpSpPr>
          <a:xfrm>
            <a:off x="1974985" y="2197752"/>
            <a:ext cx="302923" cy="254862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90"/>
          <p:cNvGrpSpPr/>
          <p:nvPr/>
        </p:nvGrpSpPr>
        <p:grpSpPr>
          <a:xfrm>
            <a:off x="1972207" y="3368263"/>
            <a:ext cx="302406" cy="236252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98"/>
          <p:cNvGrpSpPr/>
          <p:nvPr/>
        </p:nvGrpSpPr>
        <p:grpSpPr>
          <a:xfrm>
            <a:off x="2338230" y="1512290"/>
            <a:ext cx="1833552" cy="485357"/>
            <a:chOff x="8676119" y="2245062"/>
            <a:chExt cx="3378732" cy="74522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6" y="2245062"/>
              <a:ext cx="1654181" cy="28353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51037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113"/>
          <p:cNvGrpSpPr/>
          <p:nvPr/>
        </p:nvGrpSpPr>
        <p:grpSpPr>
          <a:xfrm>
            <a:off x="2338230" y="2115130"/>
            <a:ext cx="1833552" cy="489227"/>
            <a:chOff x="8676119" y="2239118"/>
            <a:chExt cx="3378732" cy="751166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6" y="2239118"/>
              <a:ext cx="1654181" cy="28353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4"/>
              <a:ext cx="3378732" cy="51037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16"/>
          <p:cNvGrpSpPr/>
          <p:nvPr/>
        </p:nvGrpSpPr>
        <p:grpSpPr>
          <a:xfrm>
            <a:off x="2338230" y="2708296"/>
            <a:ext cx="1833552" cy="469046"/>
            <a:chOff x="8676119" y="2270107"/>
            <a:chExt cx="3378732" cy="720181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6" y="2270107"/>
              <a:ext cx="1654181" cy="28353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5103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119"/>
          <p:cNvGrpSpPr/>
          <p:nvPr/>
        </p:nvGrpSpPr>
        <p:grpSpPr>
          <a:xfrm>
            <a:off x="2338230" y="3281277"/>
            <a:ext cx="1833552" cy="478433"/>
            <a:chOff x="8676119" y="2255696"/>
            <a:chExt cx="3378732" cy="734594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6" y="2255696"/>
              <a:ext cx="1654181" cy="28353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5103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122"/>
          <p:cNvGrpSpPr/>
          <p:nvPr/>
        </p:nvGrpSpPr>
        <p:grpSpPr>
          <a:xfrm>
            <a:off x="2338230" y="3863646"/>
            <a:ext cx="1833552" cy="474916"/>
            <a:chOff x="8676119" y="2261096"/>
            <a:chExt cx="3378732" cy="729193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6" y="2261096"/>
              <a:ext cx="1654181" cy="28353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9"/>
              <a:ext cx="3378732" cy="51037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649517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128236" y="1879176"/>
            <a:ext cx="330088" cy="324189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7"/>
          <p:cNvGrpSpPr/>
          <p:nvPr/>
        </p:nvGrpSpPr>
        <p:grpSpPr>
          <a:xfrm>
            <a:off x="1400149" y="1879174"/>
            <a:ext cx="1693813" cy="651193"/>
            <a:chOff x="509993" y="4146955"/>
            <a:chExt cx="2041329" cy="868414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5"/>
              <a:ext cx="1346912" cy="369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7"/>
              <a:ext cx="2041329" cy="5664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128236" y="2721898"/>
            <a:ext cx="330088" cy="324189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28236" y="3564620"/>
            <a:ext cx="330088" cy="324189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32"/>
          <p:cNvGrpSpPr/>
          <p:nvPr/>
        </p:nvGrpSpPr>
        <p:grpSpPr>
          <a:xfrm>
            <a:off x="1400149" y="3564618"/>
            <a:ext cx="1693813" cy="651193"/>
            <a:chOff x="509993" y="4146955"/>
            <a:chExt cx="2041329" cy="868414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5"/>
              <a:ext cx="1346912" cy="369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7"/>
              <a:ext cx="2041329" cy="5664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5"/>
          <p:cNvGrpSpPr/>
          <p:nvPr/>
        </p:nvGrpSpPr>
        <p:grpSpPr>
          <a:xfrm>
            <a:off x="1400149" y="2721896"/>
            <a:ext cx="1693813" cy="651193"/>
            <a:chOff x="509993" y="4146955"/>
            <a:chExt cx="2041329" cy="868414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5"/>
              <a:ext cx="1346912" cy="369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7"/>
              <a:ext cx="2041329" cy="5664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8"/>
          <p:cNvGrpSpPr/>
          <p:nvPr/>
        </p:nvGrpSpPr>
        <p:grpSpPr>
          <a:xfrm>
            <a:off x="3069108" y="1628848"/>
            <a:ext cx="2987726" cy="2973265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076" tIns="1086668" rIns="625575" bIns="2423667" numCol="1" spcCol="1270" anchor="ctr" anchorCtr="0">
              <a:noAutofit/>
            </a:bodyPr>
            <a:lstStyle/>
            <a:p>
              <a:pPr algn="just" defTabSz="1732973">
                <a:lnSpc>
                  <a:spcPct val="120000"/>
                </a:lnSpc>
                <a:spcAft>
                  <a:spcPct val="35000"/>
                </a:spcAft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778" tIns="3200992" rIns="1172640" bIns="515570" numCol="1" spcCol="1270" anchor="ctr" anchorCtr="0">
              <a:noAutofit/>
            </a:bodyPr>
            <a:lstStyle/>
            <a:p>
              <a:pPr algn="just" defTabSz="2166218">
                <a:lnSpc>
                  <a:spcPct val="120000"/>
                </a:lnSpc>
                <a:spcAft>
                  <a:spcPct val="35000"/>
                </a:spcAft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577" tIns="1086668" rIns="2599075" bIns="2423667" numCol="1" spcCol="1270" anchor="ctr" anchorCtr="0">
              <a:noAutofit/>
            </a:bodyPr>
            <a:lstStyle/>
            <a:p>
              <a:pPr algn="just" defTabSz="1732973">
                <a:lnSpc>
                  <a:spcPct val="120000"/>
                </a:lnSpc>
                <a:spcAft>
                  <a:spcPct val="35000"/>
                </a:spcAft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4282576" y="3713550"/>
            <a:ext cx="560790" cy="327828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3" tIns="34282" rIns="68563" bIns="3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46"/>
          <p:cNvGrpSpPr/>
          <p:nvPr/>
        </p:nvGrpSpPr>
        <p:grpSpPr>
          <a:xfrm>
            <a:off x="3659194" y="2558524"/>
            <a:ext cx="493225" cy="386627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4971160" y="2459913"/>
            <a:ext cx="365602" cy="541279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3" tIns="34282" rIns="68563" bIns="3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3"/>
          <p:cNvGrpSpPr/>
          <p:nvPr/>
        </p:nvGrpSpPr>
        <p:grpSpPr>
          <a:xfrm>
            <a:off x="6080950" y="1854518"/>
            <a:ext cx="2185476" cy="1210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5"/>
              <a:ext cx="1490499" cy="369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8" cy="7141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62"/>
          <p:cNvGrpSpPr/>
          <p:nvPr/>
        </p:nvGrpSpPr>
        <p:grpSpPr>
          <a:xfrm>
            <a:off x="6335863" y="3889236"/>
            <a:ext cx="566646" cy="566677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67"/>
          <p:cNvGrpSpPr/>
          <p:nvPr/>
        </p:nvGrpSpPr>
        <p:grpSpPr>
          <a:xfrm>
            <a:off x="6328836" y="3219256"/>
            <a:ext cx="566646" cy="566677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6938830" y="3322549"/>
            <a:ext cx="503213" cy="231856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9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939110" y="3508984"/>
            <a:ext cx="714809" cy="231856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951803" y="3992529"/>
            <a:ext cx="503213" cy="231856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9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952419" y="4178965"/>
            <a:ext cx="849461" cy="231856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407912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529" y="2276341"/>
            <a:ext cx="754718" cy="754759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组合 4"/>
          <p:cNvGrpSpPr/>
          <p:nvPr/>
        </p:nvGrpSpPr>
        <p:grpSpPr>
          <a:xfrm>
            <a:off x="621485" y="3534899"/>
            <a:ext cx="754718" cy="754759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9"/>
          <p:cNvSpPr txBox="1"/>
          <p:nvPr/>
        </p:nvSpPr>
        <p:spPr>
          <a:xfrm>
            <a:off x="1532172" y="2300667"/>
            <a:ext cx="3039828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1532172" y="3559481"/>
            <a:ext cx="3039828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532172" y="1800448"/>
            <a:ext cx="1622849" cy="2626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6" name="组合 8"/>
          <p:cNvGrpSpPr/>
          <p:nvPr/>
        </p:nvGrpSpPr>
        <p:grpSpPr>
          <a:xfrm>
            <a:off x="5051981" y="933643"/>
            <a:ext cx="3527666" cy="3686024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7485553" y="3502625"/>
            <a:ext cx="1094094" cy="1134286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39"/>
          <p:cNvSpPr txBox="1"/>
          <p:nvPr/>
        </p:nvSpPr>
        <p:spPr>
          <a:xfrm>
            <a:off x="7566833" y="3681827"/>
            <a:ext cx="914544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57790937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Administrator\Desktop\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</p:spPr>
      </p:pic>
      <p:sp>
        <p:nvSpPr>
          <p:cNvPr id="48" name="文本框 6"/>
          <p:cNvSpPr txBox="1"/>
          <p:nvPr/>
        </p:nvSpPr>
        <p:spPr>
          <a:xfrm>
            <a:off x="1047043" y="2132664"/>
            <a:ext cx="1322005" cy="1231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8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87232" y="2301780"/>
            <a:ext cx="3123376" cy="400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1"/>
            <a:r>
              <a:rPr lang="zh-CN" altLang="en-US" sz="2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2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411760" y="2760927"/>
            <a:ext cx="1759696" cy="2189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marL="121912" lvl="1" indent="-121912"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9181" y="2760927"/>
            <a:ext cx="1759696" cy="2189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marL="121912" lvl="1" indent="-121912"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2411760" y="3022674"/>
            <a:ext cx="1759696" cy="2189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marL="121912" lvl="1" indent="-121912"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3819181" y="3022674"/>
            <a:ext cx="1759696" cy="218967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marL="121912" lvl="1" indent="-121912">
              <a:buFont typeface="Arial" panose="020B0604020202020204" pitchFamily="34" charset="0"/>
              <a:buChar char="•"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898079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10" grpId="0"/>
      <p:bldP spid="11" grpId="0"/>
      <p:bldP spid="12" grpId="0"/>
      <p:bldP spid="13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Office 主题​​">
  <a:themeElements>
    <a:clrScheme name="自定义 10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0070C0"/>
      </a:accent2>
      <a:accent3>
        <a:srgbClr val="0070C0"/>
      </a:accent3>
      <a:accent4>
        <a:srgbClr val="0070C0"/>
      </a:accent4>
      <a:accent5>
        <a:srgbClr val="0070C0"/>
      </a:accent5>
      <a:accent6>
        <a:srgbClr val="0070C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3905</TotalTime>
  <Words>2361</Words>
  <Application>Microsoft Office PowerPoint</Application>
  <PresentationFormat>全屏显示(16:9)</PresentationFormat>
  <Paragraphs>263</Paragraphs>
  <Slides>25</Slides>
  <Notes>25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Arial Unicode MS</vt:lpstr>
      <vt:lpstr>方正超粗黑简体</vt:lpstr>
      <vt:lpstr>宋体</vt:lpstr>
      <vt:lpstr>Agency FB</vt:lpstr>
      <vt:lpstr>Arial</vt:lpstr>
      <vt:lpstr>Calibri</vt:lpstr>
      <vt:lpstr>Cambria Math</vt:lpstr>
      <vt:lpstr>Franklin Gothic Book</vt:lpstr>
      <vt:lpstr>Franklin Gothic Medium</vt:lpstr>
      <vt:lpstr>Impact</vt:lpstr>
      <vt:lpstr>Segoe UI Emoji</vt:lpstr>
      <vt:lpstr>Verdana</vt:lpstr>
      <vt:lpstr>微软雅黑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</dc:title>
  <dc:creator>USER</dc:creator>
  <cp:lastModifiedBy>Administrator</cp:lastModifiedBy>
  <cp:revision>417</cp:revision>
  <dcterms:created xsi:type="dcterms:W3CDTF">2014-11-09T01:07:25Z</dcterms:created>
  <dcterms:modified xsi:type="dcterms:W3CDTF">2018-07-24T04:54:06Z</dcterms:modified>
</cp:coreProperties>
</file>