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4.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5.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6.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7.xml" ContentType="application/vnd.openxmlformats-officedocument.theme+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8.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9.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3.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 id="2147483660" r:id="rId2"/>
    <p:sldMasterId id="2147483664" r:id="rId3"/>
    <p:sldMasterId id="2147483668" r:id="rId4"/>
    <p:sldMasterId id="2147483672" r:id="rId5"/>
    <p:sldMasterId id="2147483676" r:id="rId6"/>
    <p:sldMasterId id="2147483680" r:id="rId7"/>
    <p:sldMasterId id="2147483684" r:id="rId8"/>
    <p:sldMasterId id="2147483688" r:id="rId9"/>
    <p:sldMasterId id="2147483692" r:id="rId10"/>
  </p:sldMasterIdLst>
  <p:notesMasterIdLst>
    <p:notesMasterId r:id="rId36"/>
  </p:notesMasterIdLst>
  <p:sldIdLst>
    <p:sldId id="518" r:id="rId11"/>
    <p:sldId id="471" r:id="rId12"/>
    <p:sldId id="353" r:id="rId13"/>
    <p:sldId id="519" r:id="rId14"/>
    <p:sldId id="352" r:id="rId15"/>
    <p:sldId id="520" r:id="rId16"/>
    <p:sldId id="522" r:id="rId17"/>
    <p:sldId id="521" r:id="rId18"/>
    <p:sldId id="523" r:id="rId19"/>
    <p:sldId id="524" r:id="rId20"/>
    <p:sldId id="525" r:id="rId21"/>
    <p:sldId id="526" r:id="rId22"/>
    <p:sldId id="527" r:id="rId23"/>
    <p:sldId id="528" r:id="rId24"/>
    <p:sldId id="529" r:id="rId25"/>
    <p:sldId id="530" r:id="rId26"/>
    <p:sldId id="531" r:id="rId27"/>
    <p:sldId id="532" r:id="rId28"/>
    <p:sldId id="534" r:id="rId29"/>
    <p:sldId id="535" r:id="rId30"/>
    <p:sldId id="539" r:id="rId31"/>
    <p:sldId id="538" r:id="rId32"/>
    <p:sldId id="536" r:id="rId33"/>
    <p:sldId id="540" r:id="rId34"/>
    <p:sldId id="297" r:id="rId35"/>
  </p:sldIdLst>
  <p:sldSz cx="12190413" cy="6859588"/>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EAC38"/>
    <a:srgbClr val="009490"/>
    <a:srgbClr val="6BD8B9"/>
    <a:srgbClr val="F04871"/>
    <a:srgbClr val="10BBAD"/>
    <a:srgbClr val="FF8A91"/>
    <a:srgbClr val="4AB0A2"/>
    <a:srgbClr val="4AA466"/>
    <a:srgbClr val="8AC08F"/>
    <a:srgbClr val="E493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22" autoAdjust="0"/>
    <p:restoredTop sz="97778" autoAdjust="0"/>
  </p:normalViewPr>
  <p:slideViewPr>
    <p:cSldViewPr snapToGrid="0" showGuides="1">
      <p:cViewPr varScale="1">
        <p:scale>
          <a:sx n="16" d="100"/>
          <a:sy n="16" d="100"/>
        </p:scale>
        <p:origin x="42" y="1098"/>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3.xml"/><Relationship Id="rId18" Type="http://schemas.openxmlformats.org/officeDocument/2006/relationships/slide" Target="slides/slide8.xml"/><Relationship Id="rId26" Type="http://schemas.openxmlformats.org/officeDocument/2006/relationships/slide" Target="slides/slide16.xml"/><Relationship Id="rId39" Type="http://schemas.openxmlformats.org/officeDocument/2006/relationships/viewProps" Target="viewProps.xml"/><Relationship Id="rId21" Type="http://schemas.openxmlformats.org/officeDocument/2006/relationships/slide" Target="slides/slide11.xml"/><Relationship Id="rId34" Type="http://schemas.openxmlformats.org/officeDocument/2006/relationships/slide" Target="slides/slide24.xml"/><Relationship Id="rId42" Type="http://schemas.microsoft.com/office/2015/10/relationships/revisionInfo" Target="revisionInfo.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6.xml"/><Relationship Id="rId20" Type="http://schemas.openxmlformats.org/officeDocument/2006/relationships/slide" Target="slides/slide10.xml"/><Relationship Id="rId29" Type="http://schemas.openxmlformats.org/officeDocument/2006/relationships/slide" Target="slides/slide19.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1.xml"/><Relationship Id="rId24" Type="http://schemas.openxmlformats.org/officeDocument/2006/relationships/slide" Target="slides/slide14.xml"/><Relationship Id="rId32" Type="http://schemas.openxmlformats.org/officeDocument/2006/relationships/slide" Target="slides/slide22.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5.xml"/><Relationship Id="rId23" Type="http://schemas.openxmlformats.org/officeDocument/2006/relationships/slide" Target="slides/slide13.xml"/><Relationship Id="rId28" Type="http://schemas.openxmlformats.org/officeDocument/2006/relationships/slide" Target="slides/slide18.xml"/><Relationship Id="rId36" Type="http://schemas.openxmlformats.org/officeDocument/2006/relationships/notesMaster" Target="notesMasters/notesMaster1.xml"/><Relationship Id="rId10" Type="http://schemas.openxmlformats.org/officeDocument/2006/relationships/slideMaster" Target="slideMasters/slideMaster10.xml"/><Relationship Id="rId19" Type="http://schemas.openxmlformats.org/officeDocument/2006/relationships/slide" Target="slides/slide9.xml"/><Relationship Id="rId31" Type="http://schemas.openxmlformats.org/officeDocument/2006/relationships/slide" Target="slides/slide2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4.xml"/><Relationship Id="rId22" Type="http://schemas.openxmlformats.org/officeDocument/2006/relationships/slide" Target="slides/slide12.xml"/><Relationship Id="rId27" Type="http://schemas.openxmlformats.org/officeDocument/2006/relationships/slide" Target="slides/slide17.xml"/><Relationship Id="rId30" Type="http://schemas.openxmlformats.org/officeDocument/2006/relationships/slide" Target="slides/slide20.xml"/><Relationship Id="rId35" Type="http://schemas.openxmlformats.org/officeDocument/2006/relationships/slide" Target="slides/slide25.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2.xml"/><Relationship Id="rId17" Type="http://schemas.openxmlformats.org/officeDocument/2006/relationships/slide" Target="slides/slide7.xml"/><Relationship Id="rId25" Type="http://schemas.openxmlformats.org/officeDocument/2006/relationships/slide" Target="slides/slide15.xml"/><Relationship Id="rId33" Type="http://schemas.openxmlformats.org/officeDocument/2006/relationships/slide" Target="slides/slide23.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FEFEFE"/>
            </a:solidFill>
            <a:ln>
              <a:noFill/>
            </a:ln>
          </c:spPr>
          <c:dPt>
            <c:idx val="0"/>
            <c:bubble3D val="0"/>
            <c:spPr>
              <a:solidFill>
                <a:schemeClr val="bg1">
                  <a:lumMod val="75000"/>
                </a:schemeClr>
              </a:solidFill>
              <a:ln w="19050">
                <a:noFill/>
              </a:ln>
              <a:effectLst/>
            </c:spPr>
            <c:extLst>
              <c:ext xmlns:c16="http://schemas.microsoft.com/office/drawing/2014/chart" uri="{C3380CC4-5D6E-409C-BE32-E72D297353CC}">
                <c16:uniqueId val="{00000001-F3D3-4ED4-BD43-ECD7D7827AB3}"/>
              </c:ext>
            </c:extLst>
          </c:dPt>
          <c:dPt>
            <c:idx val="1"/>
            <c:bubble3D val="0"/>
            <c:spPr>
              <a:solidFill>
                <a:srgbClr val="FEAC38"/>
              </a:solidFill>
              <a:ln w="19050">
                <a:noFill/>
              </a:ln>
              <a:effectLst/>
            </c:spPr>
            <c:extLst>
              <c:ext xmlns:c16="http://schemas.microsoft.com/office/drawing/2014/chart" uri="{C3380CC4-5D6E-409C-BE32-E72D297353CC}">
                <c16:uniqueId val="{00000003-F3D3-4ED4-BD43-ECD7D7827AB3}"/>
              </c:ext>
            </c:extLst>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F3D3-4ED4-BD43-ECD7D7827AB3}"/>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070C0"/>
            </a:solidFill>
            <a:ln>
              <a:noFill/>
            </a:ln>
          </c:spPr>
          <c:dPt>
            <c:idx val="0"/>
            <c:bubble3D val="0"/>
            <c:spPr>
              <a:solidFill>
                <a:srgbClr val="009490"/>
              </a:solidFill>
              <a:ln w="19050">
                <a:noFill/>
              </a:ln>
              <a:effectLst/>
            </c:spPr>
            <c:extLst>
              <c:ext xmlns:c16="http://schemas.microsoft.com/office/drawing/2014/chart" uri="{C3380CC4-5D6E-409C-BE32-E72D297353CC}">
                <c16:uniqueId val="{00000001-2A62-47AA-86BD-3B5EDA775504}"/>
              </c:ext>
            </c:extLst>
          </c:dPt>
          <c:dPt>
            <c:idx val="1"/>
            <c:bubble3D val="0"/>
            <c:spPr>
              <a:solidFill>
                <a:schemeClr val="bg1">
                  <a:lumMod val="75000"/>
                </a:schemeClr>
              </a:solidFill>
              <a:ln w="19050">
                <a:noFill/>
              </a:ln>
              <a:effectLst/>
            </c:spPr>
            <c:extLst>
              <c:ext xmlns:c16="http://schemas.microsoft.com/office/drawing/2014/chart" uri="{C3380CC4-5D6E-409C-BE32-E72D297353CC}">
                <c16:uniqueId val="{00000003-2A62-47AA-86BD-3B5EDA775504}"/>
              </c:ext>
            </c:extLst>
          </c:dPt>
          <c:val>
            <c:numRef>
              <c:f>Sheet1!$B$2:$B$3</c:f>
              <c:numCache>
                <c:formatCode>General</c:formatCode>
                <c:ptCount val="2"/>
                <c:pt idx="0">
                  <c:v>7</c:v>
                </c:pt>
                <c:pt idx="1">
                  <c:v>3</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2A62-47AA-86BD-3B5EDA775504}"/>
            </c:ext>
          </c:extLst>
        </c:ser>
        <c:dLbls>
          <c:showLegendKey val="0"/>
          <c:showVal val="0"/>
          <c:showCatName val="0"/>
          <c:showSerName val="0"/>
          <c:showPercent val="0"/>
          <c:showBubbleSize val="0"/>
          <c:showLeaderLines val="1"/>
        </c:dLbls>
        <c:firstSliceAng val="0"/>
        <c:holeSize val="50"/>
      </c:doughnutChart>
      <c:spPr>
        <a:noFill/>
        <a:ln>
          <a:noFill/>
        </a:ln>
        <a:effectLst/>
      </c:spPr>
    </c:plotArea>
    <c:plotVisOnly val="1"/>
    <c:dispBlanksAs val="gap"/>
    <c:showDLblsOverMax val="0"/>
  </c:chart>
  <c:spPr>
    <a:noFill/>
    <a:ln w="19050">
      <a:noFill/>
    </a:ln>
    <a:effectLst/>
  </c:spPr>
  <c:txPr>
    <a:bodyPr/>
    <a:lstStyle/>
    <a:p>
      <a:pPr>
        <a:defRPr sz="1050">
          <a:solidFill>
            <a:schemeClr val="bg1"/>
          </a:solidFill>
          <a:latin typeface="Impact" panose="020B0806030902050204" pitchFamily="34" charset="0"/>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solidFill>
              <a:srgbClr val="009490"/>
            </a:solidFill>
            <a:ln>
              <a:noFill/>
            </a:ln>
          </c:spPr>
          <c:dPt>
            <c:idx val="0"/>
            <c:bubble3D val="0"/>
            <c:spPr>
              <a:solidFill>
                <a:srgbClr val="009490"/>
              </a:solidFill>
              <a:ln w="19050">
                <a:noFill/>
              </a:ln>
              <a:effectLst/>
            </c:spPr>
            <c:extLst>
              <c:ext xmlns:c16="http://schemas.microsoft.com/office/drawing/2014/chart" uri="{C3380CC4-5D6E-409C-BE32-E72D297353CC}">
                <c16:uniqueId val="{00000001-DDE7-46C0-8949-09BDE60ECE8E}"/>
              </c:ext>
            </c:extLst>
          </c:dPt>
          <c:dPt>
            <c:idx val="1"/>
            <c:bubble3D val="0"/>
            <c:spPr>
              <a:solidFill>
                <a:srgbClr val="FEAC38"/>
              </a:solidFill>
              <a:ln w="19050">
                <a:noFill/>
              </a:ln>
              <a:effectLst/>
            </c:spPr>
            <c:extLst>
              <c:ext xmlns:c16="http://schemas.microsoft.com/office/drawing/2014/chart" uri="{C3380CC4-5D6E-409C-BE32-E72D297353CC}">
                <c16:uniqueId val="{00000003-DDE7-46C0-8949-09BDE60ECE8E}"/>
              </c:ext>
            </c:extLst>
          </c:dPt>
          <c:dPt>
            <c:idx val="2"/>
            <c:bubble3D val="0"/>
            <c:spPr>
              <a:solidFill>
                <a:srgbClr val="009490"/>
              </a:solidFill>
              <a:ln w="19050">
                <a:noFill/>
              </a:ln>
              <a:effectLst/>
            </c:spPr>
            <c:extLst>
              <c:ext xmlns:c16="http://schemas.microsoft.com/office/drawing/2014/chart" uri="{C3380CC4-5D6E-409C-BE32-E72D297353CC}">
                <c16:uniqueId val="{00000005-DDE7-46C0-8949-09BDE60ECE8E}"/>
              </c:ext>
            </c:extLst>
          </c:dPt>
          <c:dPt>
            <c:idx val="3"/>
            <c:bubble3D val="0"/>
            <c:spPr>
              <a:solidFill>
                <a:srgbClr val="FEAC38"/>
              </a:solidFill>
              <a:ln w="19050">
                <a:noFill/>
              </a:ln>
              <a:effectLst/>
            </c:spPr>
            <c:extLst>
              <c:ext xmlns:c16="http://schemas.microsoft.com/office/drawing/2014/chart" uri="{C3380CC4-5D6E-409C-BE32-E72D297353CC}">
                <c16:uniqueId val="{00000007-DDE7-46C0-8949-09BDE60ECE8E}"/>
              </c:ext>
            </c:extLst>
          </c:dPt>
          <c:dLbls>
            <c:dLbl>
              <c:idx val="0"/>
              <c:layout>
                <c:manualLayout>
                  <c:x val="-0.10818533100029162"/>
                  <c:y val="-0.2861871875714706"/>
                </c:manualLayout>
              </c:layout>
              <c:tx>
                <c:rich>
                  <a:bodyPr rot="0" spcFirstLastPara="1" vertOverflow="ellipsis" vert="horz" wrap="square" lIns="38100" tIns="19050" rIns="38100" bIns="19050" anchor="ctr" anchorCtr="1">
                    <a:spAutoFit/>
                  </a:bodyPr>
                  <a:lstStyle/>
                  <a:p>
                    <a:pPr>
                      <a:defRPr sz="6000" b="1" i="0" u="none" strike="noStrike" kern="1200" baseline="0">
                        <a:solidFill>
                          <a:schemeClr val="bg1"/>
                        </a:solidFill>
                        <a:latin typeface="+mn-lt"/>
                        <a:ea typeface="+mn-ea"/>
                        <a:cs typeface="+mn-cs"/>
                      </a:defRPr>
                    </a:pPr>
                    <a:r>
                      <a:rPr lang="en-US" altLang="zh-CN" dirty="0">
                        <a:solidFill>
                          <a:schemeClr val="bg1"/>
                        </a:solidFill>
                      </a:rPr>
                      <a:t>5%</a:t>
                    </a:r>
                    <a:endParaRPr lang="en-US" altLang="zh-CN" dirty="0"/>
                  </a:p>
                </c:rich>
              </c:tx>
              <c:spPr>
                <a:noFill/>
                <a:ln>
                  <a:noFill/>
                </a:ln>
                <a:effectLst/>
              </c:spPr>
              <c:dLblPos val="bestFit"/>
              <c:showLegendKey val="0"/>
              <c:showVal val="0"/>
              <c:showCatName val="0"/>
              <c:showSerName val="0"/>
              <c:showPercent val="1"/>
              <c:showBubbleSize val="0"/>
              <c:extLst>
                <c:ext xmlns:c15="http://schemas.microsoft.com/office/drawing/2012/chart" uri="{CE6537A1-D6FC-4f65-9D91-7224C49458BB}">
                  <c15:layout>
                    <c:manualLayout>
                      <c:w val="0.30837962962962961"/>
                      <c:h val="0.38031639004149376"/>
                    </c:manualLayout>
                  </c15:layout>
                </c:ext>
                <c:ext xmlns:c16="http://schemas.microsoft.com/office/drawing/2014/chart" uri="{C3380CC4-5D6E-409C-BE32-E72D297353CC}">
                  <c16:uniqueId val="{00000001-DDE7-46C0-8949-09BDE60ECE8E}"/>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mn-lt"/>
                    <a:ea typeface="+mn-ea"/>
                    <a:cs typeface="+mn-cs"/>
                  </a:defRPr>
                </a:pPr>
                <a:endParaRPr lang="zh-CN"/>
              </a:p>
            </c:txPr>
            <c:dLblPos val="ct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val>
            <c:numRef>
              <c:f>Sheet1!$B$2:$B$5</c:f>
              <c:numCache>
                <c:formatCode>General</c:formatCode>
                <c:ptCount val="4"/>
                <c:pt idx="0">
                  <c:v>8.1999999999999993</c:v>
                </c:pt>
                <c:pt idx="1">
                  <c:v>3.2</c:v>
                </c:pt>
                <c:pt idx="2">
                  <c:v>1.4</c:v>
                </c:pt>
                <c:pt idx="3">
                  <c:v>1.2</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Sheet1!$A$2:$A$5</c15:sqref>
                        </c15:formulaRef>
                      </c:ext>
                    </c:extLst>
                    <c:strCache>
                      <c:ptCount val="4"/>
                      <c:pt idx="0">
                        <c:v>第一季度</c:v>
                      </c:pt>
                      <c:pt idx="1">
                        <c:v>第二季度</c:v>
                      </c:pt>
                      <c:pt idx="2">
                        <c:v>第三季度</c:v>
                      </c:pt>
                      <c:pt idx="3">
                        <c:v>第四季度</c:v>
                      </c:pt>
                    </c:strCache>
                  </c:strRef>
                </c15:cat>
              </c15:filteredCategoryTitle>
            </c:ext>
            <c:ext xmlns:c16="http://schemas.microsoft.com/office/drawing/2014/chart" uri="{C3380CC4-5D6E-409C-BE32-E72D297353CC}">
              <c16:uniqueId val="{00000008-DDE7-46C0-8949-09BDE60ECE8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625502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02565591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3058609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30633787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0251176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454364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5239170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2433701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3289897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20214266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7876375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4068543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33551794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4218496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3057944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8043150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8089294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4769147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2266979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32624458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4932778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9100285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microsoft.com/office/2007/relationships/hdphoto" Target="../media/hdphoto1.wdp"/></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 Id="rId4" Type="http://schemas.microsoft.com/office/2007/relationships/hdphoto" Target="../media/hdphoto1.wdp"/></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 Id="rId4" Type="http://schemas.microsoft.com/office/2007/relationships/hdphoto" Target="../media/hdphoto1.wdp"/></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 Id="rId4" Type="http://schemas.microsoft.com/office/2007/relationships/hdphoto" Target="../media/hdphoto1.wdp"/></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 Id="rId4" Type="http://schemas.microsoft.com/office/2007/relationships/hdphoto" Target="../media/hdphoto1.wdp"/></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 Id="rId4" Type="http://schemas.microsoft.com/office/2007/relationships/hdphoto" Target="../media/hdphoto1.wdp"/></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 Id="rId4" Type="http://schemas.microsoft.com/office/2007/relationships/hdphoto" Target="../media/hdphoto1.wdp"/></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63279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83489971"/>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25549709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464534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70962210"/>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7181684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289329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69790793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2147381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03039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945302849"/>
      </p:ext>
    </p:extLst>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41629907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73729221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174124145"/>
      </p:ext>
    </p:extLst>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118474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29469444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1502747024"/>
      </p:ext>
    </p:extLst>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33801515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352129409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218163827"/>
      </p:ext>
    </p:extLst>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293213621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JM">
                <a:solidFill>
                  <a:prstClr val="white">
                    <a:lumMod val="65000"/>
                  </a:prstClr>
                </a:solidFill>
              </a:rPr>
              <a:t>WWW.DESIGNERSPARADISE.COM</a:t>
            </a:r>
            <a:endParaRPr lang="en-JM" dirty="0">
              <a:solidFill>
                <a:prstClr val="white">
                  <a:lumMod val="65000"/>
                </a:prstClr>
              </a:solidFill>
            </a:endParaRPr>
          </a:p>
        </p:txBody>
      </p:sp>
    </p:spTree>
    <p:extLst>
      <p:ext uri="{BB962C8B-B14F-4D97-AF65-F5344CB8AC3E}">
        <p14:creationId xmlns:p14="http://schemas.microsoft.com/office/powerpoint/2010/main" val="196395071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JM">
                <a:solidFill>
                  <a:prstClr val="white">
                    <a:lumMod val="65000"/>
                  </a:prstClr>
                </a:solidFill>
              </a:rPr>
              <a:t>xiaoer.yanj.cn</a:t>
            </a:r>
            <a:endParaRPr lang="en-JM"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p>
        </p:txBody>
      </p:sp>
    </p:spTree>
    <p:extLst>
      <p:ext uri="{BB962C8B-B14F-4D97-AF65-F5344CB8AC3E}">
        <p14:creationId xmlns:p14="http://schemas.microsoft.com/office/powerpoint/2010/main" val="3552026902"/>
      </p:ext>
    </p:extLst>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JM" sz="1800" b="0" i="0" u="none" strike="noStrike" kern="1200" cap="none" spc="0" normalizeH="0" baseline="0" noProof="0" dirty="0">
              <a:ln>
                <a:noFill/>
              </a:ln>
              <a:solidFill>
                <a:srgbClr val="F34F57"/>
              </a:solidFill>
              <a:effectLst/>
              <a:uLnTx/>
              <a:uFillTx/>
              <a:latin typeface="Calibri"/>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Tree>
    <p:extLst>
      <p:ext uri="{BB962C8B-B14F-4D97-AF65-F5344CB8AC3E}">
        <p14:creationId xmlns:p14="http://schemas.microsoft.com/office/powerpoint/2010/main" val="191592569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091"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1396" y="1826048"/>
            <a:ext cx="5180926" cy="4352346"/>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2019/4/16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image" Target="../media/image1.jpg"/><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theme" Target="../theme/theme10.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image" Target="../media/image2.png"/><Relationship Id="rId5" Type="http://schemas.openxmlformats.org/officeDocument/2006/relationships/image" Target="../media/image1.jpg"/><Relationship Id="rId4"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2019/4/16</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4/16/2019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515703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71760875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404781561"/>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63941391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589209868"/>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1988393850"/>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048486045"/>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JM"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JM" dirty="0"/>
          </a:p>
        </p:txBody>
      </p:sp>
      <p:sp>
        <p:nvSpPr>
          <p:cNvPr id="11" name="Freeform 5"/>
          <p:cNvSpPr>
            <a:spLocks/>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JM" smtClean="0">
                <a:solidFill>
                  <a:prstClr val="black">
                    <a:tint val="75000"/>
                  </a:prstClr>
                </a:solidFill>
              </a:rPr>
              <a:pPr>
                <a:defRPr/>
              </a:pPr>
              <a:t>16/4/2019</a:t>
            </a:fld>
            <a:endParaRPr lang="en-JM"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JM">
                <a:solidFill>
                  <a:prstClr val="white">
                    <a:lumMod val="65000"/>
                  </a:prstClr>
                </a:solidFill>
              </a:rPr>
              <a:t>WWW.DESIGNERSPARADISE.COM</a:t>
            </a:r>
            <a:endParaRPr lang="en-JM"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JM" smtClean="0">
                <a:solidFill>
                  <a:prstClr val="black">
                    <a:lumMod val="50000"/>
                    <a:lumOff val="50000"/>
                  </a:prstClr>
                </a:solidFill>
              </a:rPr>
              <a:pPr>
                <a:defRPr/>
              </a:pPr>
              <a:t>‹#›</a:t>
            </a:fld>
            <a:endParaRPr lang="en-JM" dirty="0">
              <a:solidFill>
                <a:prstClr val="black">
                  <a:lumMod val="50000"/>
                  <a:lumOff val="50000"/>
                </a:prstClr>
              </a:solidFill>
            </a:endParaRPr>
          </a:p>
        </p:txBody>
      </p:sp>
    </p:spTree>
    <p:extLst>
      <p:ext uri="{BB962C8B-B14F-4D97-AF65-F5344CB8AC3E}">
        <p14:creationId xmlns:p14="http://schemas.microsoft.com/office/powerpoint/2010/main" val="3284714260"/>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917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189" indent="-457189" algn="l" defTabSz="1219170" rtl="0" eaLnBrk="1" latinLnBrk="0" hangingPunct="1">
        <a:spcBef>
          <a:spcPct val="20000"/>
        </a:spcBef>
        <a:buFont typeface="Arial" pitchFamily="34" charset="0"/>
        <a:buChar char="•"/>
        <a:defRPr sz="2700" kern="1200">
          <a:solidFill>
            <a:srgbClr val="17375E"/>
          </a:solidFill>
          <a:latin typeface="+mn-lt"/>
          <a:ea typeface="+mn-ea"/>
          <a:cs typeface="+mn-cs"/>
        </a:defRPr>
      </a:lvl1pPr>
      <a:lvl2pPr marL="990575" indent="-380990" algn="l" defTabSz="1219170" rtl="0" eaLnBrk="1" latinLnBrk="0" hangingPunct="1">
        <a:spcBef>
          <a:spcPct val="20000"/>
        </a:spcBef>
        <a:buFont typeface="Arial" pitchFamily="34" charset="0"/>
        <a:buChar char="–"/>
        <a:defRPr sz="2400" kern="1200">
          <a:solidFill>
            <a:srgbClr val="17375E"/>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2200" kern="1200">
          <a:solidFill>
            <a:srgbClr val="17375E"/>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1900" kern="1200">
          <a:solidFill>
            <a:srgbClr val="17375E"/>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openxmlformats.org/officeDocument/2006/relationships/tags" Target="../tags/tag4.xml"/><Relationship Id="rId7" Type="http://schemas.openxmlformats.org/officeDocument/2006/relationships/slideLayout" Target="../slideLayouts/slideLayout4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9" Type="http://schemas.openxmlformats.org/officeDocument/2006/relationships/image" Target="../media/image5.jpg"/></Relationships>
</file>

<file path=ppt/slides/_rels/slide10.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image" Target="../media/image9.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4.xml"/><Relationship Id="rId1" Type="http://schemas.openxmlformats.org/officeDocument/2006/relationships/slideLayout" Target="../slideLayouts/slideLayout43.xml"/><Relationship Id="rId4" Type="http://schemas.openxmlformats.org/officeDocument/2006/relationships/chart" Target="../charts/chart2.xml"/></Relationships>
</file>

<file path=ppt/slides/_rels/slide1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5.xml"/><Relationship Id="rId1" Type="http://schemas.openxmlformats.org/officeDocument/2006/relationships/slideLayout" Target="../slideLayouts/slideLayout43.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6.xml"/><Relationship Id="rId1" Type="http://schemas.openxmlformats.org/officeDocument/2006/relationships/slideLayout" Target="../slideLayouts/slideLayout43.xml"/><Relationship Id="rId4" Type="http://schemas.openxmlformats.org/officeDocument/2006/relationships/image" Target="../media/image11.jpg"/></Relationships>
</file>

<file path=ppt/slides/_rels/slide1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43.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0.xml"/><Relationship Id="rId1" Type="http://schemas.openxmlformats.org/officeDocument/2006/relationships/slideLayout" Target="../slideLayouts/slideLayout43.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43.xml"/><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3.xml"/></Relationships>
</file>

<file path=ppt/slides/_rels/slide2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5.xml"/><Relationship Id="rId1" Type="http://schemas.openxmlformats.org/officeDocument/2006/relationships/slideLayout" Target="../slideLayouts/slideLayout43.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43.xml"/><Relationship Id="rId5" Type="http://schemas.openxmlformats.org/officeDocument/2006/relationships/image" Target="../media/image8.jpg"/><Relationship Id="rId4" Type="http://schemas.openxmlformats.org/officeDocument/2006/relationships/image" Target="../media/image7.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9.xml"/><Relationship Id="rId1" Type="http://schemas.openxmlformats.org/officeDocument/2006/relationships/slideLayout" Target="../slideLayouts/slideLayout4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A_图片 3"/>
          <p:cNvPicPr>
            <a:picLocks noChangeAspect="1"/>
          </p:cNvPicPr>
          <p:nvPr>
            <p:custDataLst>
              <p:tags r:id="rId1"/>
            </p:custDataLst>
          </p:nvPr>
        </p:nvPicPr>
        <p:blipFill>
          <a:blip r:embed="rId9">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3" name="PA_文本框 4"/>
          <p:cNvSpPr txBox="1"/>
          <p:nvPr>
            <p:custDataLst>
              <p:tags r:id="rId2"/>
            </p:custDataLst>
          </p:nvPr>
        </p:nvSpPr>
        <p:spPr>
          <a:xfrm>
            <a:off x="3596095" y="1780461"/>
            <a:ext cx="5012912" cy="1446550"/>
          </a:xfrm>
          <a:prstGeom prst="rect">
            <a:avLst/>
          </a:prstGeom>
          <a:noFill/>
        </p:spPr>
        <p:txBody>
          <a:bodyPr wrap="none" rtlCol="0">
            <a:spAutoFit/>
          </a:bodyPr>
          <a:lstStyle/>
          <a:p>
            <a:pPr algn="ctr"/>
            <a:r>
              <a:rPr lang="zh-CN" altLang="en-US" sz="8800" spc="600" dirty="0">
                <a:solidFill>
                  <a:srgbClr val="009490"/>
                </a:solidFill>
                <a:latin typeface="华文新魏" panose="02010800040101010101" pitchFamily="2" charset="-122"/>
                <a:ea typeface="华文新魏" panose="02010800040101010101" pitchFamily="2" charset="-122"/>
              </a:rPr>
              <a:t>遇</a:t>
            </a:r>
            <a:r>
              <a:rPr lang="zh-CN" altLang="en-US" sz="8800" spc="600" dirty="0">
                <a:solidFill>
                  <a:srgbClr val="FEAC38"/>
                </a:solidFill>
                <a:latin typeface="华文新魏" panose="02010800040101010101" pitchFamily="2" charset="-122"/>
                <a:ea typeface="华文新魏" panose="02010800040101010101" pitchFamily="2" charset="-122"/>
              </a:rPr>
              <a:t>见</a:t>
            </a:r>
            <a:r>
              <a:rPr lang="zh-CN" altLang="en-US" sz="8800" spc="600" dirty="0">
                <a:solidFill>
                  <a:srgbClr val="009490"/>
                </a:solidFill>
                <a:latin typeface="华文新魏" panose="02010800040101010101" pitchFamily="2" charset="-122"/>
                <a:ea typeface="华文新魏" panose="02010800040101010101" pitchFamily="2" charset="-122"/>
              </a:rPr>
              <a:t>夏</a:t>
            </a:r>
            <a:r>
              <a:rPr lang="zh-CN" altLang="en-US" sz="8800" spc="600" dirty="0">
                <a:solidFill>
                  <a:srgbClr val="FEAC38"/>
                </a:solidFill>
                <a:latin typeface="华文新魏" panose="02010800040101010101" pitchFamily="2" charset="-122"/>
                <a:ea typeface="华文新魏" panose="02010800040101010101" pitchFamily="2" charset="-122"/>
              </a:rPr>
              <a:t>天</a:t>
            </a:r>
            <a:endParaRPr lang="en-US" altLang="zh-CN" sz="8800" spc="600" dirty="0">
              <a:solidFill>
                <a:srgbClr val="FEAC38"/>
              </a:solidFill>
              <a:latin typeface="华文新魏" panose="02010800040101010101" pitchFamily="2" charset="-122"/>
              <a:ea typeface="华文新魏" panose="02010800040101010101" pitchFamily="2" charset="-122"/>
            </a:endParaRPr>
          </a:p>
        </p:txBody>
      </p:sp>
      <p:grpSp>
        <p:nvGrpSpPr>
          <p:cNvPr id="14" name="PA_组合 13"/>
          <p:cNvGrpSpPr/>
          <p:nvPr>
            <p:custDataLst>
              <p:tags r:id="rId3"/>
            </p:custDataLst>
          </p:nvPr>
        </p:nvGrpSpPr>
        <p:grpSpPr>
          <a:xfrm>
            <a:off x="3593041" y="3087955"/>
            <a:ext cx="5007780" cy="707886"/>
            <a:chOff x="3930498" y="3483443"/>
            <a:chExt cx="5007780" cy="707886"/>
          </a:xfrm>
        </p:grpSpPr>
        <p:sp>
          <p:nvSpPr>
            <p:cNvPr id="15" name="矩形 14"/>
            <p:cNvSpPr/>
            <p:nvPr/>
          </p:nvSpPr>
          <p:spPr>
            <a:xfrm>
              <a:off x="3930498" y="3929741"/>
              <a:ext cx="1144627" cy="4571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AB9AE"/>
                </a:solidFill>
              </a:endParaRPr>
            </a:p>
          </p:txBody>
        </p:sp>
        <p:sp>
          <p:nvSpPr>
            <p:cNvPr id="16" name="矩形 15"/>
            <p:cNvSpPr/>
            <p:nvPr/>
          </p:nvSpPr>
          <p:spPr>
            <a:xfrm>
              <a:off x="7793651" y="3929741"/>
              <a:ext cx="1144627" cy="4571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AB9AE"/>
                </a:solidFill>
              </a:endParaRPr>
            </a:p>
          </p:txBody>
        </p:sp>
        <p:sp>
          <p:nvSpPr>
            <p:cNvPr id="17" name="TextBox 4"/>
            <p:cNvSpPr txBox="1"/>
            <p:nvPr/>
          </p:nvSpPr>
          <p:spPr>
            <a:xfrm>
              <a:off x="5052136" y="3483443"/>
              <a:ext cx="2818400" cy="707886"/>
            </a:xfrm>
            <a:prstGeom prst="rect">
              <a:avLst/>
            </a:prstGeom>
            <a:noFill/>
          </p:spPr>
          <p:txBody>
            <a:bodyPr wrap="none" rtlCol="0">
              <a:spAutoFit/>
            </a:bodyPr>
            <a:lstStyle/>
            <a:p>
              <a:pPr algn="ctr"/>
              <a:r>
                <a:rPr lang="en-US" altLang="zh-CN" sz="4000" spc="600" dirty="0">
                  <a:solidFill>
                    <a:srgbClr val="009490"/>
                  </a:solidFill>
                  <a:latin typeface="华文新魏" panose="02010800040101010101" pitchFamily="2" charset="-122"/>
                  <a:ea typeface="华文新魏" panose="02010800040101010101" pitchFamily="2" charset="-122"/>
                </a:rPr>
                <a:t>SUMMER</a:t>
              </a:r>
            </a:p>
          </p:txBody>
        </p:sp>
      </p:grpSp>
      <p:sp>
        <p:nvSpPr>
          <p:cNvPr id="19" name="PA_矩形 23"/>
          <p:cNvSpPr>
            <a:spLocks noChangeArrowheads="1"/>
          </p:cNvSpPr>
          <p:nvPr>
            <p:custDataLst>
              <p:tags r:id="rId4"/>
            </p:custDataLst>
          </p:nvPr>
        </p:nvSpPr>
        <p:spPr bwMode="auto">
          <a:xfrm>
            <a:off x="3385718" y="3709309"/>
            <a:ext cx="5440782" cy="553998"/>
          </a:xfrm>
          <a:prstGeom prst="rect">
            <a:avLst/>
          </a:prstGeom>
          <a:noFill/>
          <a:ln>
            <a:noFill/>
          </a:ln>
        </p:spPr>
        <p:txBody>
          <a:bodyPr wrap="square">
            <a:spAutoFit/>
          </a:bodyPr>
          <a:lstStyle/>
          <a:p>
            <a:pPr algn="ctr">
              <a:lnSpc>
                <a:spcPct val="150000"/>
              </a:lnSpc>
            </a:pPr>
            <a:r>
              <a:rPr lang="en-US" altLang="zh-CN" sz="1000" dirty="0">
                <a:solidFill>
                  <a:schemeClr val="bg1">
                    <a:lumMod val="65000"/>
                  </a:schemeClr>
                </a:solidFill>
                <a:latin typeface="微软雅黑" panose="020B0503020204020204" pitchFamily="34" charset="-122"/>
                <a:ea typeface="微软雅黑" panose="020B0503020204020204" pitchFamily="34" charset="-122"/>
              </a:rPr>
              <a:t>THIS IS A ART TEMPLATE ,THE TEMPLATE DESIGN BY JERRY.</a:t>
            </a:r>
          </a:p>
          <a:p>
            <a:pPr algn="ctr">
              <a:lnSpc>
                <a:spcPct val="150000"/>
              </a:lnSpc>
            </a:pPr>
            <a:r>
              <a:rPr lang="en-US" altLang="zh-CN" sz="1000" dirty="0">
                <a:solidFill>
                  <a:schemeClr val="bg1">
                    <a:lumMod val="65000"/>
                  </a:schemeClr>
                </a:solidFill>
                <a:latin typeface="微软雅黑" panose="020B0503020204020204" pitchFamily="34" charset="-122"/>
                <a:ea typeface="微软雅黑" panose="020B0503020204020204" pitchFamily="34" charset="-122"/>
              </a:rPr>
              <a:t> THANK YOU WATCHING THIS ONE. </a:t>
            </a:r>
          </a:p>
        </p:txBody>
      </p:sp>
      <p:sp>
        <p:nvSpPr>
          <p:cNvPr id="20" name="PA_矩形 4"/>
          <p:cNvSpPr txBox="1">
            <a:spLocks noChangeArrowheads="1"/>
          </p:cNvSpPr>
          <p:nvPr>
            <p:custDataLst>
              <p:tags r:id="rId5"/>
            </p:custDataLst>
          </p:nvPr>
        </p:nvSpPr>
        <p:spPr bwMode="auto">
          <a:xfrm>
            <a:off x="5369790" y="4780979"/>
            <a:ext cx="1874531"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1800" b="0" dirty="0">
                <a:solidFill>
                  <a:schemeClr val="bg1">
                    <a:lumMod val="65000"/>
                  </a:schemeClr>
                </a:solidFill>
                <a:latin typeface="Arial"/>
                <a:ea typeface="微软雅黑"/>
              </a:rPr>
              <a:t>演讲人：通用名</a:t>
            </a:r>
          </a:p>
        </p:txBody>
      </p:sp>
      <p:sp>
        <p:nvSpPr>
          <p:cNvPr id="21" name="PA_任意多边形 9"/>
          <p:cNvSpPr>
            <a:spLocks noEditPoints="1"/>
          </p:cNvSpPr>
          <p:nvPr>
            <p:custDataLst>
              <p:tags r:id="rId6"/>
            </p:custDataLst>
          </p:nvPr>
        </p:nvSpPr>
        <p:spPr bwMode="auto">
          <a:xfrm>
            <a:off x="5000319" y="4788400"/>
            <a:ext cx="331900" cy="333294"/>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0949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00B0F0"/>
              </a:solidFill>
              <a:effectLst/>
              <a:uLnTx/>
              <a:uFillTx/>
              <a:latin typeface="Arial" pitchFamily="34" charset="0"/>
            </a:endParaRPr>
          </a:p>
        </p:txBody>
      </p:sp>
    </p:spTree>
    <p:extLst>
      <p:ext uri="{BB962C8B-B14F-4D97-AF65-F5344CB8AC3E}">
        <p14:creationId xmlns:p14="http://schemas.microsoft.com/office/powerpoint/2010/main" val="2406082487"/>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750"/>
                                        <p:tgtEl>
                                          <p:spTgt spid="4"/>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par>
                                <p:cTn id="14" presetID="31"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p:cTn id="16" dur="1000" fill="hold"/>
                                        <p:tgtEl>
                                          <p:spTgt spid="14"/>
                                        </p:tgtEl>
                                        <p:attrNameLst>
                                          <p:attrName>ppt_w</p:attrName>
                                        </p:attrNameLst>
                                      </p:cBhvr>
                                      <p:tavLst>
                                        <p:tav tm="0">
                                          <p:val>
                                            <p:fltVal val="0"/>
                                          </p:val>
                                        </p:tav>
                                        <p:tav tm="100000">
                                          <p:val>
                                            <p:strVal val="#ppt_w"/>
                                          </p:val>
                                        </p:tav>
                                      </p:tavLst>
                                    </p:anim>
                                    <p:anim calcmode="lin" valueType="num">
                                      <p:cBhvr>
                                        <p:cTn id="17" dur="1000" fill="hold"/>
                                        <p:tgtEl>
                                          <p:spTgt spid="14"/>
                                        </p:tgtEl>
                                        <p:attrNameLst>
                                          <p:attrName>ppt_h</p:attrName>
                                        </p:attrNameLst>
                                      </p:cBhvr>
                                      <p:tavLst>
                                        <p:tav tm="0">
                                          <p:val>
                                            <p:fltVal val="0"/>
                                          </p:val>
                                        </p:tav>
                                        <p:tav tm="100000">
                                          <p:val>
                                            <p:strVal val="#ppt_h"/>
                                          </p:val>
                                        </p:tav>
                                      </p:tavLst>
                                    </p:anim>
                                    <p:anim calcmode="lin" valueType="num">
                                      <p:cBhvr>
                                        <p:cTn id="18" dur="1000" fill="hold"/>
                                        <p:tgtEl>
                                          <p:spTgt spid="14"/>
                                        </p:tgtEl>
                                        <p:attrNameLst>
                                          <p:attrName>style.rotation</p:attrName>
                                        </p:attrNameLst>
                                      </p:cBhvr>
                                      <p:tavLst>
                                        <p:tav tm="0">
                                          <p:val>
                                            <p:fltVal val="90"/>
                                          </p:val>
                                        </p:tav>
                                        <p:tav tm="100000">
                                          <p:val>
                                            <p:fltVal val="0"/>
                                          </p:val>
                                        </p:tav>
                                      </p:tavLst>
                                    </p:anim>
                                    <p:animEffect transition="in" filter="fade">
                                      <p:cBhvr>
                                        <p:cTn id="19" dur="1000"/>
                                        <p:tgtEl>
                                          <p:spTgt spid="14"/>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1000"/>
                                        <p:tgtEl>
                                          <p:spTgt spid="19"/>
                                        </p:tgtEl>
                                      </p:cBhvr>
                                    </p:animEffect>
                                    <p:anim calcmode="lin" valueType="num">
                                      <p:cBhvr>
                                        <p:cTn id="24" dur="1000" fill="hold"/>
                                        <p:tgtEl>
                                          <p:spTgt spid="19"/>
                                        </p:tgtEl>
                                        <p:attrNameLst>
                                          <p:attrName>ppt_x</p:attrName>
                                        </p:attrNameLst>
                                      </p:cBhvr>
                                      <p:tavLst>
                                        <p:tav tm="0">
                                          <p:val>
                                            <p:strVal val="#ppt_x"/>
                                          </p:val>
                                        </p:tav>
                                        <p:tav tm="100000">
                                          <p:val>
                                            <p:strVal val="#ppt_x"/>
                                          </p:val>
                                        </p:tav>
                                      </p:tavLst>
                                    </p:anim>
                                    <p:anim calcmode="lin" valueType="num">
                                      <p:cBhvr>
                                        <p:cTn id="25" dur="1000" fill="hold"/>
                                        <p:tgtEl>
                                          <p:spTgt spid="19"/>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6" fill="hold" grpId="0"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additive="base">
                                        <p:cTn id="29" dur="500" fill="hold"/>
                                        <p:tgtEl>
                                          <p:spTgt spid="21"/>
                                        </p:tgtEl>
                                        <p:attrNameLst>
                                          <p:attrName>ppt_x</p:attrName>
                                        </p:attrNameLst>
                                      </p:cBhvr>
                                      <p:tavLst>
                                        <p:tav tm="0">
                                          <p:val>
                                            <p:strVal val="1+#ppt_w/2"/>
                                          </p:val>
                                        </p:tav>
                                        <p:tav tm="100000">
                                          <p:val>
                                            <p:strVal val="#ppt_x"/>
                                          </p:val>
                                        </p:tav>
                                      </p:tavLst>
                                    </p:anim>
                                    <p:anim calcmode="lin" valueType="num">
                                      <p:cBhvr additive="base">
                                        <p:cTn id="30" dur="500" fill="hold"/>
                                        <p:tgtEl>
                                          <p:spTgt spid="21"/>
                                        </p:tgtEl>
                                        <p:attrNameLst>
                                          <p:attrName>ppt_y</p:attrName>
                                        </p:attrNameLst>
                                      </p:cBhvr>
                                      <p:tavLst>
                                        <p:tav tm="0">
                                          <p:val>
                                            <p:strVal val="1+#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9" grpId="0"/>
      <p:bldP spid="20" grpId="0"/>
      <p:bldP spid="2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667899" y="2041774"/>
            <a:ext cx="4736188" cy="3723288"/>
            <a:chOff x="353229" y="1994443"/>
            <a:chExt cx="7842918" cy="4213682"/>
          </a:xfrm>
        </p:grpSpPr>
        <p:sp>
          <p:nvSpPr>
            <p:cNvPr id="6" name="品 2"/>
            <p:cNvSpPr>
              <a:spLocks noChangeArrowheads="1"/>
            </p:cNvSpPr>
            <p:nvPr/>
          </p:nvSpPr>
          <p:spPr bwMode="auto">
            <a:xfrm>
              <a:off x="3943073" y="1996840"/>
              <a:ext cx="4253074" cy="2405320"/>
            </a:xfrm>
            <a:prstGeom prst="rect">
              <a:avLst/>
            </a:prstGeom>
            <a:solidFill>
              <a:srgbClr val="FEAC38"/>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chemeClr val="bg1"/>
                </a:solidFill>
                <a:latin typeface="宋体" panose="02010600030101010101" pitchFamily="2" charset="-122"/>
                <a:sym typeface="宋体" panose="02010600030101010101" pitchFamily="2" charset="-122"/>
              </a:endParaRPr>
            </a:p>
          </p:txBody>
        </p:sp>
        <p:sp>
          <p:nvSpPr>
            <p:cNvPr id="7" name="15"/>
            <p:cNvSpPr>
              <a:spLocks noChangeArrowheads="1"/>
            </p:cNvSpPr>
            <p:nvPr>
              <p:custDataLst>
                <p:tags r:id="rId1"/>
              </p:custDataLst>
            </p:nvPr>
          </p:nvSpPr>
          <p:spPr bwMode="auto">
            <a:xfrm>
              <a:off x="3979946" y="2754582"/>
              <a:ext cx="4113465" cy="1465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这里输入简单的文字概述这里输入简单字概述这里输入简单简单的文字概述这里输入简单的文字概述简单的文字概述这里这里输入简单的文字概述这里输入这里输入简单的文字概述这里输入简单字概述</a:t>
              </a:r>
            </a:p>
          </p:txBody>
        </p:sp>
        <p:sp>
          <p:nvSpPr>
            <p:cNvPr id="8" name="9"/>
            <p:cNvSpPr>
              <a:spLocks noChangeArrowheads="1"/>
            </p:cNvSpPr>
            <p:nvPr/>
          </p:nvSpPr>
          <p:spPr bwMode="auto">
            <a:xfrm>
              <a:off x="353229" y="4564276"/>
              <a:ext cx="7842918" cy="1643849"/>
            </a:xfrm>
            <a:prstGeom prst="rect">
              <a:avLst/>
            </a:prstGeom>
            <a:solidFill>
              <a:srgbClr val="009490"/>
            </a:solidFill>
            <a:ln w="12700">
              <a:no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200">
                <a:solidFill>
                  <a:srgbClr val="FFFFFF"/>
                </a:solidFill>
                <a:latin typeface="宋体" panose="02010600030101010101" pitchFamily="2" charset="-122"/>
                <a:sym typeface="宋体" panose="02010600030101010101" pitchFamily="2" charset="-122"/>
              </a:endParaRPr>
            </a:p>
          </p:txBody>
        </p:sp>
        <p:sp>
          <p:nvSpPr>
            <p:cNvPr id="9" name="15"/>
            <p:cNvSpPr>
              <a:spLocks noChangeArrowheads="1"/>
            </p:cNvSpPr>
            <p:nvPr>
              <p:custDataLst>
                <p:tags r:id="rId2"/>
              </p:custDataLst>
            </p:nvPr>
          </p:nvSpPr>
          <p:spPr bwMode="auto">
            <a:xfrm>
              <a:off x="473258" y="5155623"/>
              <a:ext cx="7545409" cy="75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50000"/>
                </a:lnSpc>
                <a:spcBef>
                  <a:spcPct val="0"/>
                </a:spcBef>
                <a:buNone/>
              </a:pPr>
              <a:r>
                <a:rPr lang="zh-CN" altLang="en-US" sz="1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字概述这里输入简单简单的文字概述</a:t>
              </a:r>
            </a:p>
          </p:txBody>
        </p:sp>
        <p:sp>
          <p:nvSpPr>
            <p:cNvPr id="10" name="12"/>
            <p:cNvSpPr>
              <a:spLocks noChangeArrowheads="1"/>
            </p:cNvSpPr>
            <p:nvPr>
              <p:custDataLst>
                <p:tags r:id="rId3"/>
              </p:custDataLst>
            </p:nvPr>
          </p:nvSpPr>
          <p:spPr bwMode="auto">
            <a:xfrm>
              <a:off x="4201111" y="2322453"/>
              <a:ext cx="3781680" cy="30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12" name="13"/>
            <p:cNvSpPr>
              <a:spLocks noChangeArrowheads="1"/>
            </p:cNvSpPr>
            <p:nvPr>
              <p:custDataLst>
                <p:tags r:id="rId4"/>
              </p:custDataLst>
            </p:nvPr>
          </p:nvSpPr>
          <p:spPr bwMode="auto">
            <a:xfrm>
              <a:off x="668765" y="4802712"/>
              <a:ext cx="7306362" cy="305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1400" b="1" dirty="0">
                <a:solidFill>
                  <a:schemeClr val="bg1"/>
                </a:solidFill>
                <a:sym typeface="宋体" panose="02010600030101010101" pitchFamily="2" charset="-122"/>
              </a:endParaRPr>
            </a:p>
          </p:txBody>
        </p:sp>
        <p:sp>
          <p:nvSpPr>
            <p:cNvPr id="13" name="矩形 12"/>
            <p:cNvSpPr/>
            <p:nvPr/>
          </p:nvSpPr>
          <p:spPr>
            <a:xfrm>
              <a:off x="353229" y="1994443"/>
              <a:ext cx="3438400" cy="2407717"/>
            </a:xfrm>
            <a:prstGeom prst="rect">
              <a:avLst/>
            </a:prstGeom>
            <a:blipFill dpi="0" rotWithShape="1">
              <a:blip r:embed="rId7"/>
              <a:srcRect/>
              <a:tile tx="0" ty="0" sx="15000" sy="15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grpSp>
        <p:nvGrpSpPr>
          <p:cNvPr id="14" name="组合 13"/>
          <p:cNvGrpSpPr/>
          <p:nvPr/>
        </p:nvGrpSpPr>
        <p:grpSpPr>
          <a:xfrm>
            <a:off x="1391969" y="2046774"/>
            <a:ext cx="4135833" cy="3718288"/>
            <a:chOff x="853722" y="1775302"/>
            <a:chExt cx="4668792" cy="4197442"/>
          </a:xfrm>
        </p:grpSpPr>
        <p:grpSp>
          <p:nvGrpSpPr>
            <p:cNvPr id="15" name="Group 23"/>
            <p:cNvGrpSpPr/>
            <p:nvPr/>
          </p:nvGrpSpPr>
          <p:grpSpPr>
            <a:xfrm flipH="1">
              <a:off x="1139663" y="4699255"/>
              <a:ext cx="4382851" cy="1273489"/>
              <a:chOff x="8512415" y="2327889"/>
              <a:chExt cx="3256083" cy="946094"/>
            </a:xfrm>
          </p:grpSpPr>
          <p:sp>
            <p:nvSpPr>
              <p:cNvPr id="23" name="TextBox 19"/>
              <p:cNvSpPr txBox="1"/>
              <p:nvPr/>
            </p:nvSpPr>
            <p:spPr>
              <a:xfrm>
                <a:off x="9137897" y="2327889"/>
                <a:ext cx="2376385" cy="285375"/>
              </a:xfrm>
              <a:prstGeom prst="rect">
                <a:avLst/>
              </a:prstGeom>
              <a:noFill/>
            </p:spPr>
            <p:txBody>
              <a:bodyPr wrap="none" rtlCol="0">
                <a:spAutoFit/>
              </a:bodyPr>
              <a:lstStyle/>
              <a:p>
                <a:pPr algn="ctr"/>
                <a:r>
                  <a:rPr 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IT’S THE DEFAULT TEXT</a:t>
                </a:r>
                <a:endParaRPr lang="en-GB"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25"/>
              <p:cNvSpPr/>
              <p:nvPr/>
            </p:nvSpPr>
            <p:spPr>
              <a:xfrm>
                <a:off x="8512415" y="2631890"/>
                <a:ext cx="3256083" cy="642093"/>
              </a:xfrm>
              <a:prstGeom prst="rect">
                <a:avLst/>
              </a:prstGeom>
            </p:spPr>
            <p:txBody>
              <a:bodyPr wrap="square">
                <a:spAutoFit/>
              </a:bodyPr>
              <a:lstStyle/>
              <a:p>
                <a:pPr algn="ct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Integer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2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grpSp>
        <p:grpSp>
          <p:nvGrpSpPr>
            <p:cNvPr id="18" name="Group 7"/>
            <p:cNvGrpSpPr/>
            <p:nvPr/>
          </p:nvGrpSpPr>
          <p:grpSpPr>
            <a:xfrm flipH="1">
              <a:off x="853722" y="1775302"/>
              <a:ext cx="4668792" cy="2589216"/>
              <a:chOff x="7845714" y="1736884"/>
              <a:chExt cx="3501814" cy="1942035"/>
            </a:xfrm>
          </p:grpSpPr>
          <p:grpSp>
            <p:nvGrpSpPr>
              <p:cNvPr id="19" name="Group 35"/>
              <p:cNvGrpSpPr/>
              <p:nvPr/>
            </p:nvGrpSpPr>
            <p:grpSpPr>
              <a:xfrm>
                <a:off x="7845714" y="1736884"/>
                <a:ext cx="3501814" cy="1942035"/>
                <a:chOff x="7541909" y="1631854"/>
                <a:chExt cx="4046955" cy="1942035"/>
              </a:xfrm>
            </p:grpSpPr>
            <p:sp>
              <p:nvSpPr>
                <p:cNvPr id="21" name="Rectangle 29"/>
                <p:cNvSpPr/>
                <p:nvPr/>
              </p:nvSpPr>
              <p:spPr>
                <a:xfrm>
                  <a:off x="7541909" y="1631854"/>
                  <a:ext cx="4046955" cy="1942035"/>
                </a:xfrm>
                <a:prstGeom prst="rect">
                  <a:avLst/>
                </a:prstGeom>
                <a:noFill/>
                <a:ln w="28575">
                  <a:solidFill>
                    <a:srgbClr val="00949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6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33"/>
                <p:cNvSpPr/>
                <p:nvPr/>
              </p:nvSpPr>
              <p:spPr>
                <a:xfrm>
                  <a:off x="7541909" y="1631854"/>
                  <a:ext cx="4046955" cy="43529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DATA DIAGRAM</a:t>
                  </a:r>
                  <a:endParaRPr lang="en-GB" sz="16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20" name="Rectangle 34"/>
              <p:cNvSpPr/>
              <p:nvPr/>
            </p:nvSpPr>
            <p:spPr>
              <a:xfrm>
                <a:off x="8039406" y="2321933"/>
                <a:ext cx="3133230" cy="732291"/>
              </a:xfrm>
              <a:prstGeom prst="rect">
                <a:avLst/>
              </a:prstGeom>
            </p:spPr>
            <p:txBody>
              <a:bodyPr wrap="square">
                <a:spAutoFit/>
              </a:bodyPr>
              <a:lstStyle/>
              <a:p>
                <a:pPr marL="171450" indent="-171450">
                  <a:buFont typeface="Arial" panose="020B0604020202020204" pitchFamily="34" charset="0"/>
                  <a:buChar char="•"/>
                </a:pP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sit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amet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consectetur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adipiscing</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elit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p>
              <a:p>
                <a:pPr marL="171450" indent="-171450">
                  <a:buFont typeface="Arial" panose="020B0604020202020204" pitchFamily="34" charset="0"/>
                  <a:buChar char="•"/>
                </a:pP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Integer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dolor</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quam,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pretium</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placerat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eu</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semper et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nunc</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t>
                </a:r>
              </a:p>
              <a:p>
                <a:pPr marL="171450" indent="-171450">
                  <a:buFont typeface="Arial" panose="020B0604020202020204" pitchFamily="34" charset="0"/>
                  <a:buChar char="•"/>
                </a:pP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Nullam</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ut</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turpis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dictum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mi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quis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GB" sz="11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luctus</a:t>
                </a:r>
                <a:r>
                  <a:rPr lang="en-GB" sz="11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lorem. </a:t>
                </a:r>
              </a:p>
            </p:txBody>
          </p:sp>
        </p:grpSp>
      </p:grpSp>
    </p:spTree>
    <p:extLst>
      <p:ext uri="{BB962C8B-B14F-4D97-AF65-F5344CB8AC3E}">
        <p14:creationId xmlns:p14="http://schemas.microsoft.com/office/powerpoint/2010/main" val="86518615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0-#ppt_w/2"/>
                                          </p:val>
                                        </p:tav>
                                        <p:tav tm="100000">
                                          <p:val>
                                            <p:strVal val="#ppt_x"/>
                                          </p:val>
                                        </p:tav>
                                      </p:tavLst>
                                    </p:anim>
                                    <p:anim calcmode="lin" valueType="num">
                                      <p:cBhvr additive="base">
                                        <p:cTn id="20"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sp>
        <p:nvSpPr>
          <p:cNvPr id="5" name="矩形 12"/>
          <p:cNvSpPr/>
          <p:nvPr/>
        </p:nvSpPr>
        <p:spPr>
          <a:xfrm>
            <a:off x="2702236" y="2333624"/>
            <a:ext cx="6809754" cy="3275014"/>
          </a:xfrm>
          <a:prstGeom prst="rect">
            <a:avLst/>
          </a:prstGeom>
          <a:noFill/>
          <a:ln w="12700" cap="flat" cmpd="sng">
            <a:solidFill>
              <a:schemeClr val="bg1">
                <a:lumMod val="50000"/>
              </a:schemeClr>
            </a:solidFill>
            <a:prstDash val="dash"/>
            <a:miter/>
            <a:headEnd type="none" w="med" len="med"/>
            <a:tailEnd type="none" w="med" len="med"/>
          </a:ln>
        </p:spPr>
        <p:txBody>
          <a:bodyPr lIns="75520" tIns="37760" rIns="75520" bIns="37760" anchor="ctr"/>
          <a:lstStyle/>
          <a:p>
            <a:pPr lvl="0" algn="ctr" eaLnBrk="1" hangingPunct="1">
              <a:buNone/>
            </a:pPr>
            <a:endParaRPr lang="zh-CN" altLang="zh-CN" sz="1400" dirty="0">
              <a:solidFill>
                <a:srgbClr val="FFFFFF"/>
              </a:solidFill>
              <a:latin typeface="宋体" pitchFamily="2" charset="-122"/>
              <a:ea typeface="宋体" pitchFamily="2" charset="-122"/>
              <a:sym typeface="宋体" pitchFamily="2" charset="-122"/>
            </a:endParaRPr>
          </a:p>
        </p:txBody>
      </p:sp>
      <p:sp>
        <p:nvSpPr>
          <p:cNvPr id="6" name="椭圆 13"/>
          <p:cNvSpPr/>
          <p:nvPr/>
        </p:nvSpPr>
        <p:spPr>
          <a:xfrm>
            <a:off x="1892727" y="3311082"/>
            <a:ext cx="1326298" cy="1321686"/>
          </a:xfrm>
          <a:prstGeom prst="ellipse">
            <a:avLst/>
          </a:prstGeom>
          <a:solidFill>
            <a:srgbClr val="009490"/>
          </a:solidFill>
          <a:ln w="9525">
            <a:noFill/>
          </a:ln>
        </p:spPr>
        <p:txBody>
          <a:bodyPr lIns="75520" tIns="37760" rIns="75520" bIns="37760" anchor="ctr"/>
          <a:lstStyle/>
          <a:p>
            <a:pPr lvl="0" algn="ctr" eaLnBrk="1" hangingPunct="1">
              <a:buNone/>
            </a:pPr>
            <a:r>
              <a:rPr lang="zh-CN" altLang="en-US" sz="1400" dirty="0">
                <a:solidFill>
                  <a:srgbClr val="FFFFFF"/>
                </a:solidFill>
                <a:latin typeface="微软雅黑" pitchFamily="34" charset="-122"/>
                <a:ea typeface="微软雅黑" pitchFamily="34" charset="-122"/>
                <a:sym typeface="微软雅黑" pitchFamily="34" charset="-122"/>
              </a:rPr>
              <a:t>点击添加文本</a:t>
            </a:r>
            <a:endParaRPr lang="zh-CN" altLang="en-US" sz="1400" dirty="0">
              <a:latin typeface="Arial" pitchFamily="34" charset="0"/>
              <a:ea typeface="宋体" pitchFamily="2" charset="-122"/>
            </a:endParaRPr>
          </a:p>
        </p:txBody>
      </p:sp>
      <p:sp>
        <p:nvSpPr>
          <p:cNvPr id="7" name="椭圆 14"/>
          <p:cNvSpPr/>
          <p:nvPr/>
        </p:nvSpPr>
        <p:spPr>
          <a:xfrm>
            <a:off x="8926940" y="3311082"/>
            <a:ext cx="1326296" cy="1321686"/>
          </a:xfrm>
          <a:prstGeom prst="ellipse">
            <a:avLst/>
          </a:prstGeom>
          <a:solidFill>
            <a:srgbClr val="FEAC38"/>
          </a:solidFill>
          <a:ln w="9525">
            <a:noFill/>
          </a:ln>
        </p:spPr>
        <p:txBody>
          <a:bodyPr lIns="75520" tIns="37760" rIns="75520" bIns="37760" anchor="ctr"/>
          <a:lstStyle/>
          <a:p>
            <a:pPr lvl="0" algn="ctr" eaLnBrk="1" hangingPunct="1">
              <a:buNone/>
            </a:pPr>
            <a:r>
              <a:rPr lang="zh-CN" altLang="en-US" sz="1400" dirty="0">
                <a:solidFill>
                  <a:srgbClr val="FFFFFF"/>
                </a:solidFill>
                <a:latin typeface="微软雅黑" pitchFamily="34" charset="-122"/>
                <a:ea typeface="微软雅黑" pitchFamily="34" charset="-122"/>
                <a:sym typeface="微软雅黑" pitchFamily="34" charset="-122"/>
              </a:rPr>
              <a:t>点击添加文本</a:t>
            </a:r>
            <a:endParaRPr lang="zh-CN" altLang="en-US" sz="1400" dirty="0">
              <a:latin typeface="Arial" pitchFamily="34" charset="0"/>
              <a:ea typeface="宋体" pitchFamily="2" charset="-122"/>
            </a:endParaRPr>
          </a:p>
        </p:txBody>
      </p:sp>
      <p:sp>
        <p:nvSpPr>
          <p:cNvPr id="8" name="矩形 15"/>
          <p:cNvSpPr/>
          <p:nvPr/>
        </p:nvSpPr>
        <p:spPr>
          <a:xfrm>
            <a:off x="5430045" y="3286998"/>
            <a:ext cx="1488448" cy="291701"/>
          </a:xfrm>
          <a:prstGeom prst="rect">
            <a:avLst/>
          </a:prstGeom>
          <a:noFill/>
          <a:ln w="9525">
            <a:noFill/>
            <a:miter/>
          </a:ln>
        </p:spPr>
        <p:txBody>
          <a:bodyPr wrap="square" lIns="75520" tIns="37760" rIns="75520" bIns="37760">
            <a:spAutoFit/>
          </a:bodyPr>
          <a:lstStyle/>
          <a:p>
            <a:pPr lvl="0"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点击添加标题</a:t>
            </a:r>
            <a:endParaRPr lang="zh-CN" altLang="en-US" sz="1400" dirty="0">
              <a:solidFill>
                <a:schemeClr val="bg1">
                  <a:lumMod val="50000"/>
                </a:schemeClr>
              </a:solidFill>
              <a:latin typeface="Calibri" pitchFamily="34" charset="0"/>
              <a:ea typeface="宋体" pitchFamily="2" charset="-122"/>
              <a:sym typeface="宋体" pitchFamily="2" charset="-122"/>
            </a:endParaRPr>
          </a:p>
        </p:txBody>
      </p:sp>
      <p:sp>
        <p:nvSpPr>
          <p:cNvPr id="9" name="矩形 16"/>
          <p:cNvSpPr/>
          <p:nvPr/>
        </p:nvSpPr>
        <p:spPr>
          <a:xfrm>
            <a:off x="5430045" y="4363323"/>
            <a:ext cx="1488448" cy="291701"/>
          </a:xfrm>
          <a:prstGeom prst="rect">
            <a:avLst/>
          </a:prstGeom>
          <a:noFill/>
          <a:ln w="9525">
            <a:noFill/>
            <a:miter/>
          </a:ln>
        </p:spPr>
        <p:txBody>
          <a:bodyPr wrap="square" lIns="75520" tIns="37760" rIns="75520" bIns="37760">
            <a:spAutoFit/>
          </a:bodyPr>
          <a:lstStyle/>
          <a:p>
            <a:pPr lvl="0" eaLnBrk="1" hangingPunct="1">
              <a:buNone/>
            </a:pPr>
            <a:r>
              <a:rPr lang="zh-CN" altLang="en-US" sz="1400" dirty="0">
                <a:solidFill>
                  <a:schemeClr val="bg1">
                    <a:lumMod val="50000"/>
                  </a:schemeClr>
                </a:solidFill>
                <a:latin typeface="微软雅黑" pitchFamily="34" charset="-122"/>
                <a:ea typeface="微软雅黑" pitchFamily="34" charset="-122"/>
                <a:sym typeface="微软雅黑" pitchFamily="34" charset="-122"/>
              </a:rPr>
              <a:t>点击添加标题</a:t>
            </a:r>
            <a:endParaRPr lang="zh-CN" altLang="en-US" sz="1400" dirty="0">
              <a:solidFill>
                <a:schemeClr val="bg1">
                  <a:lumMod val="50000"/>
                </a:schemeClr>
              </a:solidFill>
              <a:latin typeface="Calibri" pitchFamily="34" charset="0"/>
              <a:ea typeface="宋体" pitchFamily="2" charset="-122"/>
              <a:sym typeface="宋体" pitchFamily="2" charset="-122"/>
            </a:endParaRPr>
          </a:p>
        </p:txBody>
      </p:sp>
      <p:sp>
        <p:nvSpPr>
          <p:cNvPr id="10" name="上箭头 22"/>
          <p:cNvSpPr/>
          <p:nvPr/>
        </p:nvSpPr>
        <p:spPr>
          <a:xfrm>
            <a:off x="5619165" y="2497829"/>
            <a:ext cx="975896" cy="716168"/>
          </a:xfrm>
          <a:prstGeom prst="upArrow">
            <a:avLst>
              <a:gd name="adj1" fmla="val 50000"/>
              <a:gd name="adj2" fmla="val 63425"/>
            </a:avLst>
          </a:prstGeom>
          <a:solidFill>
            <a:schemeClr val="bg1">
              <a:lumMod val="50000"/>
            </a:schemeClr>
          </a:solidFill>
          <a:ln w="9525">
            <a:noFill/>
            <a:miter/>
          </a:ln>
        </p:spPr>
        <p:txBody>
          <a:bodyPr lIns="75520" tIns="37760" rIns="75520" bIns="37760" anchor="ctr"/>
          <a:lstStyle/>
          <a:p>
            <a:pPr lvl="0" algn="ctr" eaLnBrk="1" hangingPunct="1">
              <a:buNone/>
            </a:pPr>
            <a:endParaRPr lang="zh-CN" altLang="zh-CN" sz="1400" dirty="0">
              <a:solidFill>
                <a:srgbClr val="FFFFFF"/>
              </a:solidFill>
              <a:latin typeface="宋体" pitchFamily="2" charset="-122"/>
              <a:ea typeface="宋体" pitchFamily="2" charset="-122"/>
              <a:sym typeface="宋体" pitchFamily="2" charset="-122"/>
            </a:endParaRPr>
          </a:p>
        </p:txBody>
      </p:sp>
      <p:sp>
        <p:nvSpPr>
          <p:cNvPr id="12" name="矩形 24"/>
          <p:cNvSpPr/>
          <p:nvPr/>
        </p:nvSpPr>
        <p:spPr>
          <a:xfrm>
            <a:off x="4261169" y="5490485"/>
            <a:ext cx="3631564" cy="344254"/>
          </a:xfrm>
          <a:prstGeom prst="rect">
            <a:avLst/>
          </a:prstGeom>
          <a:solidFill>
            <a:srgbClr val="FEAC38"/>
          </a:solidFill>
          <a:ln w="9525">
            <a:noFill/>
            <a:miter/>
          </a:ln>
        </p:spPr>
        <p:txBody>
          <a:bodyPr lIns="75520" tIns="37760" rIns="75520" bIns="37760" anchor="ctr"/>
          <a:lstStyle/>
          <a:p>
            <a:pPr lvl="0" algn="ctr" eaLnBrk="1" hangingPunct="1">
              <a:buNone/>
            </a:pPr>
            <a:r>
              <a:rPr lang="zh-CN" altLang="en-US" sz="1400" dirty="0">
                <a:solidFill>
                  <a:srgbClr val="FFFFFF"/>
                </a:solidFill>
                <a:latin typeface="微软雅黑" pitchFamily="34" charset="-122"/>
                <a:ea typeface="微软雅黑" pitchFamily="34" charset="-122"/>
                <a:sym typeface="微软雅黑" pitchFamily="34" charset="-122"/>
              </a:rPr>
              <a:t>点击添加文本</a:t>
            </a:r>
          </a:p>
        </p:txBody>
      </p:sp>
      <p:sp>
        <p:nvSpPr>
          <p:cNvPr id="13" name="矩形 25"/>
          <p:cNvSpPr/>
          <p:nvPr/>
        </p:nvSpPr>
        <p:spPr>
          <a:xfrm>
            <a:off x="4261169" y="2107523"/>
            <a:ext cx="3631564" cy="344254"/>
          </a:xfrm>
          <a:prstGeom prst="rect">
            <a:avLst/>
          </a:prstGeom>
          <a:solidFill>
            <a:srgbClr val="009490"/>
          </a:solidFill>
          <a:ln w="9525">
            <a:noFill/>
            <a:miter/>
          </a:ln>
        </p:spPr>
        <p:txBody>
          <a:bodyPr lIns="75520" tIns="37760" rIns="75520" bIns="37760" anchor="ctr"/>
          <a:lstStyle/>
          <a:p>
            <a:pPr lvl="0" algn="ctr" eaLnBrk="1" hangingPunct="1">
              <a:buNone/>
            </a:pPr>
            <a:r>
              <a:rPr lang="zh-CN" altLang="en-US" sz="1400" dirty="0">
                <a:solidFill>
                  <a:srgbClr val="FFFFFF"/>
                </a:solidFill>
                <a:latin typeface="微软雅黑" pitchFamily="34" charset="-122"/>
                <a:ea typeface="微软雅黑" pitchFamily="34" charset="-122"/>
                <a:sym typeface="微软雅黑" pitchFamily="34" charset="-122"/>
              </a:rPr>
              <a:t>点击添加文本</a:t>
            </a:r>
            <a:endParaRPr lang="zh-CN" altLang="en-US" sz="1400" dirty="0">
              <a:latin typeface="Arial" pitchFamily="34" charset="0"/>
              <a:ea typeface="宋体" pitchFamily="2" charset="-122"/>
            </a:endParaRPr>
          </a:p>
        </p:txBody>
      </p:sp>
      <p:sp>
        <p:nvSpPr>
          <p:cNvPr id="14" name="五边形 2"/>
          <p:cNvSpPr/>
          <p:nvPr/>
        </p:nvSpPr>
        <p:spPr>
          <a:xfrm>
            <a:off x="3736531" y="4020630"/>
            <a:ext cx="4741164" cy="258190"/>
          </a:xfrm>
          <a:custGeom>
            <a:avLst/>
            <a:gdLst>
              <a:gd name="txL" fmla="*/ 0 w 5922658"/>
              <a:gd name="txT" fmla="*/ 0 h 324036"/>
              <a:gd name="txR" fmla="*/ 5922658 w 5922658"/>
              <a:gd name="txB" fmla="*/ 324036 h 324036"/>
            </a:gdLst>
            <a:ahLst/>
            <a:cxnLst>
              <a:cxn ang="0">
                <a:pos x="0" y="0"/>
              </a:cxn>
              <a:cxn ang="0">
                <a:pos x="3938904" y="0"/>
              </a:cxn>
              <a:cxn ang="0">
                <a:pos x="4049685" y="109755"/>
              </a:cxn>
              <a:cxn ang="0">
                <a:pos x="3938904" y="219509"/>
              </a:cxn>
              <a:cxn ang="0">
                <a:pos x="0" y="219509"/>
              </a:cxn>
              <a:cxn ang="0">
                <a:pos x="110781" y="109755"/>
              </a:cxn>
              <a:cxn ang="0">
                <a:pos x="0" y="0"/>
              </a:cxn>
            </a:cxnLst>
            <a:rect l="txL" t="txT" r="txR" b="txB"/>
            <a:pathLst>
              <a:path w="5922658" h="324036">
                <a:moveTo>
                  <a:pt x="0" y="0"/>
                </a:moveTo>
                <a:lnTo>
                  <a:pt x="5760640" y="0"/>
                </a:lnTo>
                <a:lnTo>
                  <a:pt x="5922658" y="162018"/>
                </a:lnTo>
                <a:lnTo>
                  <a:pt x="5760640" y="324036"/>
                </a:lnTo>
                <a:lnTo>
                  <a:pt x="0" y="324036"/>
                </a:lnTo>
                <a:lnTo>
                  <a:pt x="162018" y="162018"/>
                </a:lnTo>
                <a:lnTo>
                  <a:pt x="0" y="0"/>
                </a:lnTo>
                <a:close/>
              </a:path>
            </a:pathLst>
          </a:custGeom>
          <a:solidFill>
            <a:srgbClr val="009490"/>
          </a:solidFill>
          <a:ln w="9525">
            <a:noFill/>
          </a:ln>
        </p:spPr>
        <p:txBody>
          <a:bodyPr/>
          <a:lstStyle/>
          <a:p>
            <a:endParaRPr lang="zh-CN" altLang="en-US" sz="1400"/>
          </a:p>
        </p:txBody>
      </p:sp>
      <p:sp>
        <p:nvSpPr>
          <p:cNvPr id="15" name="五边形 2"/>
          <p:cNvSpPr/>
          <p:nvPr/>
        </p:nvSpPr>
        <p:spPr>
          <a:xfrm flipH="1">
            <a:off x="3736531" y="3663467"/>
            <a:ext cx="4741164" cy="259728"/>
          </a:xfrm>
          <a:custGeom>
            <a:avLst/>
            <a:gdLst>
              <a:gd name="txL" fmla="*/ 0 w 5922658"/>
              <a:gd name="txT" fmla="*/ 0 h 324036"/>
              <a:gd name="txR" fmla="*/ 5922658 w 5922658"/>
              <a:gd name="txB" fmla="*/ 324036 h 324036"/>
            </a:gdLst>
            <a:ahLst/>
            <a:cxnLst>
              <a:cxn ang="0">
                <a:pos x="0" y="0"/>
              </a:cxn>
              <a:cxn ang="0">
                <a:pos x="3938904" y="0"/>
              </a:cxn>
              <a:cxn ang="0">
                <a:pos x="4049685" y="111066"/>
              </a:cxn>
              <a:cxn ang="0">
                <a:pos x="3938904" y="222131"/>
              </a:cxn>
              <a:cxn ang="0">
                <a:pos x="0" y="222131"/>
              </a:cxn>
              <a:cxn ang="0">
                <a:pos x="110781" y="111066"/>
              </a:cxn>
              <a:cxn ang="0">
                <a:pos x="0" y="0"/>
              </a:cxn>
            </a:cxnLst>
            <a:rect l="txL" t="txT" r="txR" b="txB"/>
            <a:pathLst>
              <a:path w="5922658" h="324036">
                <a:moveTo>
                  <a:pt x="0" y="0"/>
                </a:moveTo>
                <a:lnTo>
                  <a:pt x="5760640" y="0"/>
                </a:lnTo>
                <a:lnTo>
                  <a:pt x="5922658" y="162018"/>
                </a:lnTo>
                <a:lnTo>
                  <a:pt x="5760640" y="324036"/>
                </a:lnTo>
                <a:lnTo>
                  <a:pt x="0" y="324036"/>
                </a:lnTo>
                <a:lnTo>
                  <a:pt x="162018" y="162018"/>
                </a:lnTo>
                <a:lnTo>
                  <a:pt x="0" y="0"/>
                </a:lnTo>
                <a:close/>
              </a:path>
            </a:pathLst>
          </a:custGeom>
          <a:solidFill>
            <a:srgbClr val="FEAC38"/>
          </a:solidFill>
          <a:ln w="9525">
            <a:noFill/>
          </a:ln>
        </p:spPr>
        <p:txBody>
          <a:bodyPr/>
          <a:lstStyle/>
          <a:p>
            <a:endParaRPr lang="zh-CN" altLang="en-US" sz="1400"/>
          </a:p>
        </p:txBody>
      </p:sp>
      <p:sp>
        <p:nvSpPr>
          <p:cNvPr id="18" name="上箭头 21"/>
          <p:cNvSpPr/>
          <p:nvPr/>
        </p:nvSpPr>
        <p:spPr>
          <a:xfrm flipV="1">
            <a:off x="5619165" y="4718739"/>
            <a:ext cx="975896" cy="716170"/>
          </a:xfrm>
          <a:prstGeom prst="upArrow">
            <a:avLst>
              <a:gd name="adj1" fmla="val 50000"/>
              <a:gd name="adj2" fmla="val 63425"/>
            </a:avLst>
          </a:prstGeom>
          <a:solidFill>
            <a:schemeClr val="bg1">
              <a:lumMod val="50000"/>
            </a:schemeClr>
          </a:solidFill>
          <a:ln w="9525">
            <a:noFill/>
            <a:miter/>
          </a:ln>
        </p:spPr>
        <p:txBody>
          <a:bodyPr lIns="75520" tIns="37760" rIns="75520" bIns="37760" anchor="ctr"/>
          <a:lstStyle/>
          <a:p>
            <a:pPr lvl="0" algn="ctr" eaLnBrk="1" hangingPunct="1">
              <a:buNone/>
            </a:pPr>
            <a:endParaRPr lang="zh-CN" altLang="zh-CN" sz="1400" dirty="0">
              <a:solidFill>
                <a:srgbClr val="FFFFFF"/>
              </a:solidFill>
              <a:latin typeface="宋体" pitchFamily="2" charset="-122"/>
              <a:ea typeface="宋体" pitchFamily="2" charset="-122"/>
              <a:sym typeface="宋体" pitchFamily="2" charset="-122"/>
            </a:endParaRPr>
          </a:p>
        </p:txBody>
      </p:sp>
    </p:spTree>
    <p:extLst>
      <p:ext uri="{BB962C8B-B14F-4D97-AF65-F5344CB8AC3E}">
        <p14:creationId xmlns:p14="http://schemas.microsoft.com/office/powerpoint/2010/main" val="369450279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filter="fade">
                                      <p:cBhvr>
                                        <p:cTn id="20" dur="500"/>
                                        <p:tgtEl>
                                          <p:spTgt spid="7"/>
                                        </p:tgtEl>
                                      </p:cBhvr>
                                    </p:animEffect>
                                  </p:childTnLst>
                                </p:cTn>
                              </p:par>
                            </p:childTnLst>
                          </p:cTn>
                        </p:par>
                        <p:par>
                          <p:cTn id="21" fill="hold">
                            <p:stCondLst>
                              <p:cond delay="1250"/>
                            </p:stCondLst>
                            <p:childTnLst>
                              <p:par>
                                <p:cTn id="22" presetID="22" presetClass="entr" presetSubtype="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Effect filter="wipe(left)">
                                      <p:cBhvr>
                                        <p:cTn id="24" dur="500"/>
                                        <p:tgtEl>
                                          <p:spTgt spid="14"/>
                                        </p:tgtEl>
                                      </p:cBhvr>
                                    </p:animEffect>
                                  </p:childTnLst>
                                </p:cTn>
                              </p:par>
                              <p:par>
                                <p:cTn id="25" presetID="22" presetClass="entr" presetSubtype="2"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filter="wipe(right)">
                                      <p:cBhvr>
                                        <p:cTn id="27" dur="500"/>
                                        <p:tgtEl>
                                          <p:spTgt spid="15"/>
                                        </p:tgtEl>
                                      </p:cBhvr>
                                    </p:animEffect>
                                  </p:childTnLst>
                                </p:cTn>
                              </p:par>
                            </p:childTnLst>
                          </p:cTn>
                        </p:par>
                        <p:par>
                          <p:cTn id="28" fill="hold">
                            <p:stCondLst>
                              <p:cond delay="1750"/>
                            </p:stCondLst>
                            <p:childTnLst>
                              <p:par>
                                <p:cTn id="29" presetID="47"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2750"/>
                            </p:stCondLst>
                            <p:childTnLst>
                              <p:par>
                                <p:cTn id="40" presetID="2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filter="wipe(down)">
                                      <p:cBhvr>
                                        <p:cTn id="42" dur="500"/>
                                        <p:tgtEl>
                                          <p:spTgt spid="10"/>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filter="wipe(down)">
                                      <p:cBhvr>
                                        <p:cTn id="45" dur="500"/>
                                        <p:tgtEl>
                                          <p:spTgt spid="18"/>
                                        </p:tgtEl>
                                      </p:cBhvr>
                                    </p:animEffect>
                                  </p:childTnLst>
                                </p:cTn>
                              </p:par>
                            </p:childTnLst>
                          </p:cTn>
                        </p:par>
                        <p:par>
                          <p:cTn id="46" fill="hold">
                            <p:stCondLst>
                              <p:cond delay="3250"/>
                            </p:stCondLst>
                            <p:childTnLst>
                              <p:par>
                                <p:cTn id="47" presetID="16" presetClass="entr" presetSubtype="37"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filter="barn(outVertical)">
                                      <p:cBhvr>
                                        <p:cTn id="49" dur="500"/>
                                        <p:tgtEl>
                                          <p:spTgt spid="13"/>
                                        </p:tgtEl>
                                      </p:cBhvr>
                                    </p:animEffect>
                                  </p:childTnLst>
                                </p:cTn>
                              </p:par>
                              <p:par>
                                <p:cTn id="50" presetID="16" presetClass="entr" presetSubtype="37"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filter="barn(outVertical)">
                                      <p:cBhvr>
                                        <p:cTn id="52" dur="500"/>
                                        <p:tgtEl>
                                          <p:spTgt spid="12"/>
                                        </p:tgtEl>
                                      </p:cBhvr>
                                    </p:animEffect>
                                  </p:childTnLst>
                                </p:cTn>
                              </p:par>
                            </p:childTnLst>
                          </p:cTn>
                        </p:par>
                        <p:par>
                          <p:cTn id="53" fill="hold">
                            <p:stCondLst>
                              <p:cond delay="3750"/>
                            </p:stCondLst>
                            <p:childTnLst>
                              <p:par>
                                <p:cTn id="54" presetID="16" presetClass="entr" presetSubtype="37"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Effect filter="barn(outVertical)">
                                      <p:cBhvr>
                                        <p:cTn id="5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p:bldP spid="9" grpId="0" bldLvl="0"/>
      <p:bldP spid="10" grpId="0" bldLvl="0" animBg="1"/>
      <p:bldP spid="12" grpId="0" bldLvl="0" animBg="1"/>
      <p:bldP spid="13" grpId="0" bldLvl="0" animBg="1"/>
      <p:bldP spid="18"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sp>
        <p:nvSpPr>
          <p:cNvPr id="15" name="任意多边形 5"/>
          <p:cNvSpPr/>
          <p:nvPr/>
        </p:nvSpPr>
        <p:spPr>
          <a:xfrm rot="5400000">
            <a:off x="3860102" y="3598632"/>
            <a:ext cx="1503363" cy="723900"/>
          </a:xfrm>
          <a:custGeom>
            <a:avLst/>
            <a:gdLst>
              <a:gd name="txL" fmla="*/ 0 w 1503912"/>
              <a:gd name="txT" fmla="*/ 0 h 723424"/>
              <a:gd name="txR" fmla="*/ 1503912 w 1503912"/>
              <a:gd name="txB" fmla="*/ 723424 h 723424"/>
            </a:gdLst>
            <a:ahLst/>
            <a:cxnLst>
              <a:cxn ang="0">
                <a:pos x="0" y="488434"/>
              </a:cxn>
              <a:cxn ang="0">
                <a:pos x="545844" y="194507"/>
              </a:cxn>
              <a:cxn ang="0">
                <a:pos x="621520" y="182921"/>
              </a:cxn>
              <a:cxn ang="0">
                <a:pos x="758642" y="0"/>
              </a:cxn>
              <a:cxn ang="0">
                <a:pos x="896001" y="183236"/>
              </a:cxn>
              <a:cxn ang="0">
                <a:pos x="950785" y="190524"/>
              </a:cxn>
              <a:cxn ang="0">
                <a:pos x="1502265" y="473660"/>
              </a:cxn>
              <a:cxn ang="0">
                <a:pos x="1271237" y="714670"/>
              </a:cxn>
              <a:cxn ang="0">
                <a:pos x="235695" y="724853"/>
              </a:cxn>
            </a:cxnLst>
            <a:rect l="txL" t="txT" r="txR" b="tx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lnTo>
                  <a:pt x="0" y="487471"/>
                </a:lnTo>
                <a:close/>
              </a:path>
            </a:pathLst>
          </a:custGeom>
          <a:solidFill>
            <a:srgbClr val="FEAC38"/>
          </a:solidFill>
          <a:ln w="9525">
            <a:noFill/>
          </a:ln>
        </p:spPr>
        <p:txBody>
          <a:bodyPr/>
          <a:lstStyle/>
          <a:p>
            <a:endParaRPr lang="zh-CN" altLang="en-US" sz="1600"/>
          </a:p>
        </p:txBody>
      </p:sp>
      <p:sp>
        <p:nvSpPr>
          <p:cNvPr id="18" name="任意多边形 6"/>
          <p:cNvSpPr/>
          <p:nvPr/>
        </p:nvSpPr>
        <p:spPr>
          <a:xfrm rot="-2700000">
            <a:off x="2321815" y="3419244"/>
            <a:ext cx="1060450" cy="1074738"/>
          </a:xfrm>
          <a:custGeom>
            <a:avLst/>
            <a:gdLst>
              <a:gd name="txL" fmla="*/ 0 w 1059543"/>
              <a:gd name="txT" fmla="*/ 0 h 1073851"/>
              <a:gd name="txR" fmla="*/ 1059543 w 1059543"/>
              <a:gd name="txB" fmla="*/ 1073851 h 1073851"/>
            </a:gdLst>
            <a:ahLst/>
            <a:cxnLst>
              <a:cxn ang="0">
                <a:pos x="1055707" y="0"/>
              </a:cxn>
              <a:cxn ang="0">
                <a:pos x="1062267" y="334452"/>
              </a:cxn>
              <a:cxn ang="0">
                <a:pos x="334546" y="1076514"/>
              </a:cxn>
              <a:cxn ang="0">
                <a:pos x="0" y="1076514"/>
              </a:cxn>
              <a:cxn ang="0">
                <a:pos x="179422" y="481222"/>
              </a:cxn>
              <a:cxn ang="0">
                <a:pos x="224934" y="419325"/>
              </a:cxn>
              <a:cxn ang="0">
                <a:pos x="192828" y="192606"/>
              </a:cxn>
              <a:cxn ang="0">
                <a:pos x="419957" y="224765"/>
              </a:cxn>
              <a:cxn ang="0">
                <a:pos x="463994" y="191043"/>
              </a:cxn>
              <a:cxn ang="0">
                <a:pos x="1055707" y="0"/>
              </a:cxn>
            </a:cxnLst>
            <a:rect l="txL" t="txT" r="txR" b="tx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rgbClr val="FEAC38"/>
          </a:solidFill>
          <a:ln w="9525">
            <a:noFill/>
          </a:ln>
        </p:spPr>
        <p:txBody>
          <a:bodyPr/>
          <a:lstStyle/>
          <a:p>
            <a:endParaRPr lang="zh-CN" altLang="en-US" sz="1600"/>
          </a:p>
        </p:txBody>
      </p:sp>
      <p:sp>
        <p:nvSpPr>
          <p:cNvPr id="19" name="任意多边形 7"/>
          <p:cNvSpPr/>
          <p:nvPr/>
        </p:nvSpPr>
        <p:spPr>
          <a:xfrm rot="-2700000" flipV="1">
            <a:off x="3148902" y="4244744"/>
            <a:ext cx="1058863" cy="1074738"/>
          </a:xfrm>
          <a:custGeom>
            <a:avLst/>
            <a:gdLst>
              <a:gd name="txL" fmla="*/ 0 w 1059543"/>
              <a:gd name="txT" fmla="*/ 0 h 1073851"/>
              <a:gd name="txR" fmla="*/ 1059543 w 1059543"/>
              <a:gd name="txB" fmla="*/ 1073851 h 1073851"/>
            </a:gdLst>
            <a:ahLst/>
            <a:cxnLst>
              <a:cxn ang="0">
                <a:pos x="333046" y="1076511"/>
              </a:cxn>
              <a:cxn ang="0">
                <a:pos x="1057501" y="334450"/>
              </a:cxn>
              <a:cxn ang="0">
                <a:pos x="1050972" y="0"/>
              </a:cxn>
              <a:cxn ang="0">
                <a:pos x="461913" y="191041"/>
              </a:cxn>
              <a:cxn ang="0">
                <a:pos x="418074" y="224763"/>
              </a:cxn>
              <a:cxn ang="0">
                <a:pos x="191963" y="192605"/>
              </a:cxn>
              <a:cxn ang="0">
                <a:pos x="223927" y="419321"/>
              </a:cxn>
              <a:cxn ang="0">
                <a:pos x="178619" y="481220"/>
              </a:cxn>
              <a:cxn ang="0">
                <a:pos x="0" y="1076511"/>
              </a:cxn>
            </a:cxnLst>
            <a:rect l="txL" t="txT" r="txR" b="tx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lnTo>
                  <a:pt x="333688" y="1073851"/>
                </a:lnTo>
                <a:close/>
              </a:path>
            </a:pathLst>
          </a:custGeom>
          <a:solidFill>
            <a:srgbClr val="009490"/>
          </a:solidFill>
          <a:ln w="9525">
            <a:noFill/>
          </a:ln>
        </p:spPr>
        <p:txBody>
          <a:bodyPr/>
          <a:lstStyle/>
          <a:p>
            <a:endParaRPr lang="zh-CN" altLang="en-US" sz="1600"/>
          </a:p>
        </p:txBody>
      </p:sp>
      <p:sp>
        <p:nvSpPr>
          <p:cNvPr id="20" name="任意多边形 8"/>
          <p:cNvSpPr/>
          <p:nvPr/>
        </p:nvSpPr>
        <p:spPr>
          <a:xfrm rot="2700000">
            <a:off x="3128265" y="2588982"/>
            <a:ext cx="1060450" cy="1074737"/>
          </a:xfrm>
          <a:custGeom>
            <a:avLst/>
            <a:gdLst>
              <a:gd name="txL" fmla="*/ 0 w 1059543"/>
              <a:gd name="txT" fmla="*/ 0 h 1073851"/>
              <a:gd name="txR" fmla="*/ 1059543 w 1059543"/>
              <a:gd name="txB" fmla="*/ 1073851 h 1073851"/>
            </a:gdLst>
            <a:ahLst/>
            <a:cxnLst>
              <a:cxn ang="0">
                <a:pos x="219839" y="192605"/>
              </a:cxn>
              <a:cxn ang="0">
                <a:pos x="424172" y="221536"/>
              </a:cxn>
              <a:cxn ang="0">
                <a:pos x="463994" y="191041"/>
              </a:cxn>
              <a:cxn ang="0">
                <a:pos x="1055707" y="0"/>
              </a:cxn>
              <a:cxn ang="0">
                <a:pos x="1062267" y="334450"/>
              </a:cxn>
              <a:cxn ang="0">
                <a:pos x="334546" y="1076511"/>
              </a:cxn>
              <a:cxn ang="0">
                <a:pos x="0" y="1076511"/>
              </a:cxn>
              <a:cxn ang="0">
                <a:pos x="240001" y="398833"/>
              </a:cxn>
              <a:cxn ang="0">
                <a:pos x="247806" y="390085"/>
              </a:cxn>
            </a:cxnLst>
            <a:rect l="txL" t="txT" r="txR" b="tx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lnTo>
                  <a:pt x="219275" y="192128"/>
                </a:lnTo>
                <a:close/>
              </a:path>
            </a:pathLst>
          </a:custGeom>
          <a:solidFill>
            <a:srgbClr val="009490"/>
          </a:solidFill>
          <a:ln w="9525">
            <a:noFill/>
          </a:ln>
        </p:spPr>
        <p:txBody>
          <a:bodyPr/>
          <a:lstStyle/>
          <a:p>
            <a:endParaRPr lang="zh-CN" altLang="en-US" sz="1600"/>
          </a:p>
        </p:txBody>
      </p:sp>
      <p:sp>
        <p:nvSpPr>
          <p:cNvPr id="21" name="心形 9"/>
          <p:cNvSpPr/>
          <p:nvPr/>
        </p:nvSpPr>
        <p:spPr>
          <a:xfrm>
            <a:off x="3507677" y="2247669"/>
            <a:ext cx="352425" cy="292100"/>
          </a:xfrm>
          <a:custGeom>
            <a:avLst/>
            <a:gdLst>
              <a:gd name="txL" fmla="*/ 5037 w 21600"/>
              <a:gd name="txT" fmla="*/ 2277 h 21600"/>
              <a:gd name="txR" fmla="*/ 16557 w 21600"/>
              <a:gd name="txB" fmla="*/ 13677 h 21600"/>
            </a:gdLst>
            <a:ahLst/>
            <a:cxnLst>
              <a:cxn ang="17694720">
                <a:pos x="47170177" y="5408543"/>
              </a:cxn>
              <a:cxn ang="11796480">
                <a:pos x="12717697" y="26708975"/>
              </a:cxn>
              <a:cxn ang="5898240">
                <a:pos x="47170177" y="53417950"/>
              </a:cxn>
              <a:cxn ang="0">
                <a:pos x="81101705" y="26708975"/>
              </a:cxn>
            </a:cxnLst>
            <a:rect l="txL" t="txT" r="txR" b="txB"/>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009490"/>
          </a:solidFill>
          <a:ln w="9525">
            <a:noFill/>
          </a:ln>
        </p:spPr>
        <p:txBody>
          <a:bodyPr/>
          <a:lstStyle/>
          <a:p>
            <a:endParaRPr lang="zh-CN" altLang="en-US" sz="1600"/>
          </a:p>
        </p:txBody>
      </p:sp>
      <p:grpSp>
        <p:nvGrpSpPr>
          <p:cNvPr id="22" name="组合 10"/>
          <p:cNvGrpSpPr/>
          <p:nvPr/>
        </p:nvGrpSpPr>
        <p:grpSpPr>
          <a:xfrm>
            <a:off x="5138040" y="3714519"/>
            <a:ext cx="225425" cy="563563"/>
            <a:chOff x="0" y="0"/>
            <a:chExt cx="224872" cy="564609"/>
          </a:xfrm>
          <a:solidFill>
            <a:srgbClr val="FEAC38"/>
          </a:solidFill>
        </p:grpSpPr>
        <p:sp>
          <p:nvSpPr>
            <p:cNvPr id="23" name="椭圆 11"/>
            <p:cNvSpPr/>
            <p:nvPr/>
          </p:nvSpPr>
          <p:spPr>
            <a:xfrm>
              <a:off x="69912" y="0"/>
              <a:ext cx="90487" cy="90487"/>
            </a:xfrm>
            <a:prstGeom prst="ellipse">
              <a:avLst/>
            </a:prstGeom>
            <a:grpFill/>
            <a:ln w="9525">
              <a:noFill/>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sp>
          <p:nvSpPr>
            <p:cNvPr id="24" name="矩形 13"/>
            <p:cNvSpPr/>
            <p:nvPr/>
          </p:nvSpPr>
          <p:spPr>
            <a:xfrm>
              <a:off x="56189" y="162997"/>
              <a:ext cx="112763" cy="154601"/>
            </a:xfrm>
            <a:prstGeom prst="rect">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grpSp>
      <p:grpSp>
        <p:nvGrpSpPr>
          <p:cNvPr id="25" name="组合 18"/>
          <p:cNvGrpSpPr/>
          <p:nvPr/>
        </p:nvGrpSpPr>
        <p:grpSpPr>
          <a:xfrm>
            <a:off x="1829690" y="3801832"/>
            <a:ext cx="439737" cy="311150"/>
            <a:chOff x="0" y="0"/>
            <a:chExt cx="439857" cy="311768"/>
          </a:xfrm>
          <a:solidFill>
            <a:srgbClr val="FEAC38"/>
          </a:solidFill>
        </p:grpSpPr>
        <p:grpSp>
          <p:nvGrpSpPr>
            <p:cNvPr id="26" name="组合 19"/>
            <p:cNvGrpSpPr/>
            <p:nvPr/>
          </p:nvGrpSpPr>
          <p:grpSpPr>
            <a:xfrm>
              <a:off x="0" y="43261"/>
              <a:ext cx="439857" cy="268507"/>
              <a:chOff x="0" y="0"/>
              <a:chExt cx="439857" cy="268507"/>
            </a:xfrm>
            <a:grpFill/>
          </p:grpSpPr>
          <p:grpSp>
            <p:nvGrpSpPr>
              <p:cNvPr id="27" name="组合 21"/>
              <p:cNvGrpSpPr/>
              <p:nvPr/>
            </p:nvGrpSpPr>
            <p:grpSpPr>
              <a:xfrm>
                <a:off x="0" y="20559"/>
                <a:ext cx="439857" cy="24689"/>
                <a:chOff x="0" y="0"/>
                <a:chExt cx="439857" cy="24689"/>
              </a:xfrm>
              <a:grpFill/>
            </p:grpSpPr>
            <p:sp>
              <p:nvSpPr>
                <p:cNvPr id="31" name="矩形 25"/>
                <p:cNvSpPr/>
                <p:nvPr/>
              </p:nvSpPr>
              <p:spPr>
                <a:xfrm rot="-2220000">
                  <a:off x="0" y="0"/>
                  <a:ext cx="252000" cy="24688"/>
                </a:xfrm>
                <a:prstGeom prst="rect">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sp>
              <p:nvSpPr>
                <p:cNvPr id="32" name="矩形 26"/>
                <p:cNvSpPr/>
                <p:nvPr/>
              </p:nvSpPr>
              <p:spPr>
                <a:xfrm rot="2220000" flipH="1">
                  <a:off x="187857" y="1"/>
                  <a:ext cx="252000" cy="24688"/>
                </a:xfrm>
                <a:prstGeom prst="rect">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grpSp>
          <p:sp>
            <p:nvSpPr>
              <p:cNvPr id="28" name="等腰三角形 22"/>
              <p:cNvSpPr/>
              <p:nvPr/>
            </p:nvSpPr>
            <p:spPr>
              <a:xfrm>
                <a:off x="68555" y="0"/>
                <a:ext cx="302746" cy="127806"/>
              </a:xfrm>
              <a:prstGeom prst="triangle">
                <a:avLst>
                  <a:gd name="adj" fmla="val 50000"/>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sp>
            <p:nvSpPr>
              <p:cNvPr id="29" name="矩形 23"/>
              <p:cNvSpPr/>
              <p:nvPr/>
            </p:nvSpPr>
            <p:spPr>
              <a:xfrm>
                <a:off x="68082" y="127806"/>
                <a:ext cx="106784" cy="140701"/>
              </a:xfrm>
              <a:prstGeom prst="rect">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sp>
            <p:nvSpPr>
              <p:cNvPr id="30" name="矩形 24"/>
              <p:cNvSpPr/>
              <p:nvPr/>
            </p:nvSpPr>
            <p:spPr>
              <a:xfrm>
                <a:off x="262846" y="127806"/>
                <a:ext cx="106784" cy="140701"/>
              </a:xfrm>
              <a:prstGeom prst="rect">
                <a:avLst/>
              </a:prstGeom>
              <a:grpFill/>
              <a:ln w="9525">
                <a:noFill/>
                <a:miter/>
              </a:ln>
            </p:spPr>
            <p:txBody>
              <a:bodyPr anchor="ctr"/>
              <a:lstStyle/>
              <a:p>
                <a:pPr lvl="0" algn="ctr" eaLnBrk="1" hangingPunct="1">
                  <a:buNone/>
                </a:pPr>
                <a:endParaRPr lang="zh-CN" altLang="zh-CN" sz="1600" dirty="0">
                  <a:solidFill>
                    <a:srgbClr val="3F3F3F"/>
                  </a:solidFill>
                  <a:latin typeface="宋体" pitchFamily="2" charset="-122"/>
                  <a:ea typeface="宋体" pitchFamily="2" charset="-122"/>
                  <a:sym typeface="宋体" pitchFamily="2" charset="-122"/>
                </a:endParaRPr>
              </a:p>
            </p:txBody>
          </p:sp>
        </p:grpSp>
      </p:grpSp>
      <p:grpSp>
        <p:nvGrpSpPr>
          <p:cNvPr id="33" name="组合 27"/>
          <p:cNvGrpSpPr/>
          <p:nvPr/>
        </p:nvGrpSpPr>
        <p:grpSpPr>
          <a:xfrm>
            <a:off x="3450527" y="5387744"/>
            <a:ext cx="465138" cy="417513"/>
            <a:chOff x="0" y="0"/>
            <a:chExt cx="465358" cy="418456"/>
          </a:xfrm>
          <a:solidFill>
            <a:srgbClr val="009490"/>
          </a:solidFill>
        </p:grpSpPr>
        <p:grpSp>
          <p:nvGrpSpPr>
            <p:cNvPr id="34" name="组合 28"/>
            <p:cNvGrpSpPr/>
            <p:nvPr/>
          </p:nvGrpSpPr>
          <p:grpSpPr>
            <a:xfrm>
              <a:off x="0" y="0"/>
              <a:ext cx="460390" cy="418456"/>
              <a:chOff x="0" y="0"/>
              <a:chExt cx="460390" cy="418456"/>
            </a:xfrm>
            <a:grpFill/>
          </p:grpSpPr>
          <p:sp>
            <p:nvSpPr>
              <p:cNvPr id="37" name="任意多边形 31"/>
              <p:cNvSpPr/>
              <p:nvPr/>
            </p:nvSpPr>
            <p:spPr>
              <a:xfrm>
                <a:off x="53155" y="0"/>
                <a:ext cx="407235" cy="357637"/>
              </a:xfrm>
              <a:custGeom>
                <a:avLst/>
                <a:gdLst>
                  <a:gd name="txL" fmla="*/ 0 w 407235"/>
                  <a:gd name="txT" fmla="*/ 0 h 357637"/>
                  <a:gd name="txR" fmla="*/ 407235 w 407235"/>
                  <a:gd name="txB" fmla="*/ 357637 h 357637"/>
                </a:gdLst>
                <a:ahLst/>
                <a:cxnLst>
                  <a:cxn ang="0">
                    <a:pos x="7668" y="305095"/>
                  </a:cxn>
                  <a:cxn ang="0">
                    <a:pos x="7668" y="226514"/>
                  </a:cxn>
                  <a:cxn ang="0">
                    <a:pos x="74343" y="128882"/>
                  </a:cxn>
                  <a:cxn ang="0">
                    <a:pos x="245793" y="43157"/>
                  </a:cxn>
                  <a:cxn ang="0">
                    <a:pos x="402955" y="295"/>
                  </a:cxn>
                  <a:cxn ang="0">
                    <a:pos x="360093" y="26489"/>
                  </a:cxn>
                  <a:cxn ang="0">
                    <a:pos x="331518" y="69351"/>
                  </a:cxn>
                  <a:cxn ang="0">
                    <a:pos x="279130" y="209845"/>
                  </a:cxn>
                  <a:cxn ang="0">
                    <a:pos x="212455" y="305095"/>
                  </a:cxn>
                  <a:cxn ang="0">
                    <a:pos x="121967" y="355101"/>
                  </a:cxn>
                  <a:cxn ang="0">
                    <a:pos x="45768" y="345576"/>
                  </a:cxn>
                  <a:cxn ang="0">
                    <a:pos x="7668" y="305095"/>
                  </a:cxn>
                </a:cxnLst>
                <a:rect l="txL" t="txT" r="txR" b="tx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w="9525">
                <a:noFill/>
              </a:ln>
            </p:spPr>
            <p:txBody>
              <a:bodyPr/>
              <a:lstStyle/>
              <a:p>
                <a:endParaRPr lang="zh-CN" altLang="en-US" sz="1600"/>
              </a:p>
            </p:txBody>
          </p:sp>
          <p:sp>
            <p:nvSpPr>
              <p:cNvPr id="38" name="任意多边形 32"/>
              <p:cNvSpPr/>
              <p:nvPr/>
            </p:nvSpPr>
            <p:spPr>
              <a:xfrm>
                <a:off x="0" y="296819"/>
                <a:ext cx="95196" cy="121637"/>
              </a:xfrm>
              <a:custGeom>
                <a:avLst/>
                <a:gdLst>
                  <a:gd name="txL" fmla="*/ 0 w 151739"/>
                  <a:gd name="txT" fmla="*/ 0 h 131899"/>
                  <a:gd name="txR" fmla="*/ 151739 w 151739"/>
                  <a:gd name="txB" fmla="*/ 131899 h 131899"/>
                </a:gdLst>
                <a:ahLst/>
                <a:cxnLst>
                  <a:cxn ang="0">
                    <a:pos x="36660" y="8926"/>
                  </a:cxn>
                  <a:cxn ang="0">
                    <a:pos x="16465" y="69792"/>
                  </a:cxn>
                  <a:cxn ang="0">
                    <a:pos x="7185" y="102936"/>
                  </a:cxn>
                  <a:cxn ang="0">
                    <a:pos x="2" y="86601"/>
                  </a:cxn>
                  <a:cxn ang="0">
                    <a:pos x="10585" y="49249"/>
                  </a:cxn>
                  <a:cxn ang="0">
                    <a:pos x="32067" y="3009"/>
                  </a:cxn>
                  <a:cxn ang="0">
                    <a:pos x="36660" y="8926"/>
                  </a:cxn>
                </a:cxnLst>
                <a:rect l="txL" t="txT" r="txR" b="tx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w="9525">
                <a:noFill/>
              </a:ln>
            </p:spPr>
            <p:txBody>
              <a:bodyPr/>
              <a:lstStyle/>
              <a:p>
                <a:endParaRPr lang="zh-CN" altLang="en-US" sz="1600"/>
              </a:p>
            </p:txBody>
          </p:sp>
        </p:grpSp>
        <p:sp>
          <p:nvSpPr>
            <p:cNvPr id="35" name="任意多边形 29"/>
            <p:cNvSpPr/>
            <p:nvPr/>
          </p:nvSpPr>
          <p:spPr>
            <a:xfrm>
              <a:off x="141938" y="0"/>
              <a:ext cx="323420" cy="355925"/>
            </a:xfrm>
            <a:custGeom>
              <a:avLst/>
              <a:gdLst>
                <a:gd name="txL" fmla="*/ 0 w 323420"/>
                <a:gd name="txT" fmla="*/ 0 h 355925"/>
                <a:gd name="txR" fmla="*/ 323420 w 323420"/>
                <a:gd name="txB" fmla="*/ 355925 h 355925"/>
              </a:gdLst>
              <a:ahLst/>
              <a:cxnLst>
                <a:cxn ang="0">
                  <a:pos x="319140" y="295"/>
                </a:cxn>
                <a:cxn ang="0">
                  <a:pos x="276278" y="26489"/>
                </a:cxn>
                <a:cxn ang="0">
                  <a:pos x="247703" y="69351"/>
                </a:cxn>
                <a:cxn ang="0">
                  <a:pos x="195315" y="209845"/>
                </a:cxn>
                <a:cxn ang="0">
                  <a:pos x="128640" y="305095"/>
                </a:cxn>
                <a:cxn ang="0">
                  <a:pos x="84656" y="336177"/>
                </a:cxn>
                <a:cxn ang="0">
                  <a:pos x="36710" y="355132"/>
                </a:cxn>
                <a:cxn ang="0">
                  <a:pos x="0" y="355925"/>
                </a:cxn>
                <a:cxn ang="0">
                  <a:pos x="82794" y="77974"/>
                </a:cxn>
                <a:cxn ang="0">
                  <a:pos x="115655" y="62635"/>
                </a:cxn>
                <a:cxn ang="0">
                  <a:pos x="161978" y="43157"/>
                </a:cxn>
                <a:cxn ang="0">
                  <a:pos x="319140" y="295"/>
                </a:cxn>
              </a:cxnLst>
              <a:rect l="txL" t="txT" r="txR" b="tx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w="9525">
              <a:noFill/>
            </a:ln>
          </p:spPr>
          <p:txBody>
            <a:bodyPr/>
            <a:lstStyle/>
            <a:p>
              <a:endParaRPr lang="zh-CN" altLang="en-US" sz="1600"/>
            </a:p>
          </p:txBody>
        </p:sp>
        <p:sp>
          <p:nvSpPr>
            <p:cNvPr id="36" name="任意多边形 30"/>
            <p:cNvSpPr/>
            <p:nvPr/>
          </p:nvSpPr>
          <p:spPr>
            <a:xfrm>
              <a:off x="67920" y="135454"/>
              <a:ext cx="181927" cy="183765"/>
            </a:xfrm>
            <a:custGeom>
              <a:avLst/>
              <a:gdLst>
                <a:gd name="txL" fmla="*/ 0 w 181927"/>
                <a:gd name="txT" fmla="*/ 0 h 183765"/>
                <a:gd name="txR" fmla="*/ 181927 w 181927"/>
                <a:gd name="txB" fmla="*/ 183765 h 183765"/>
              </a:gdLst>
              <a:ahLst/>
              <a:cxnLst>
                <a:cxn ang="0">
                  <a:pos x="5402" y="166742"/>
                </a:cxn>
                <a:cxn ang="0">
                  <a:pos x="95890" y="64349"/>
                </a:cxn>
                <a:cxn ang="0">
                  <a:pos x="181615" y="55"/>
                </a:cxn>
                <a:cxn ang="0">
                  <a:pos x="122084" y="54824"/>
                </a:cxn>
                <a:cxn ang="0">
                  <a:pos x="53027" y="133405"/>
                </a:cxn>
                <a:cxn ang="0">
                  <a:pos x="14927" y="181030"/>
                </a:cxn>
                <a:cxn ang="0">
                  <a:pos x="5402" y="166742"/>
                </a:cxn>
              </a:cxnLst>
              <a:rect l="txL" t="txT" r="txR" b="tx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w="9525">
              <a:noFill/>
            </a:ln>
          </p:spPr>
          <p:txBody>
            <a:bodyPr/>
            <a:lstStyle/>
            <a:p>
              <a:endParaRPr lang="zh-CN" altLang="en-US" sz="1600"/>
            </a:p>
          </p:txBody>
        </p:sp>
      </p:grpSp>
      <p:sp>
        <p:nvSpPr>
          <p:cNvPr id="39" name="矩形 33"/>
          <p:cNvSpPr/>
          <p:nvPr/>
        </p:nvSpPr>
        <p:spPr>
          <a:xfrm>
            <a:off x="5809009" y="23175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0" name="矩形 47"/>
          <p:cNvSpPr/>
          <p:nvPr/>
        </p:nvSpPr>
        <p:spPr>
          <a:xfrm>
            <a:off x="5809010" y="2801707"/>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41" name="矩形 35"/>
          <p:cNvSpPr/>
          <p:nvPr/>
        </p:nvSpPr>
        <p:spPr>
          <a:xfrm>
            <a:off x="8062176" y="2317519"/>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2" name="矩形 47"/>
          <p:cNvSpPr/>
          <p:nvPr/>
        </p:nvSpPr>
        <p:spPr>
          <a:xfrm>
            <a:off x="8062176" y="2801707"/>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43" name="矩形 37"/>
          <p:cNvSpPr/>
          <p:nvPr/>
        </p:nvSpPr>
        <p:spPr>
          <a:xfrm>
            <a:off x="5809009" y="43765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4" name="矩形 47"/>
          <p:cNvSpPr/>
          <p:nvPr/>
        </p:nvSpPr>
        <p:spPr>
          <a:xfrm>
            <a:off x="5809010" y="4860694"/>
            <a:ext cx="1897176"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
        <p:nvSpPr>
          <p:cNvPr id="45" name="矩形 39"/>
          <p:cNvSpPr/>
          <p:nvPr/>
        </p:nvSpPr>
        <p:spPr>
          <a:xfrm>
            <a:off x="8062176" y="4376507"/>
            <a:ext cx="1210570" cy="400101"/>
          </a:xfrm>
          <a:prstGeom prst="rect">
            <a:avLst/>
          </a:prstGeom>
          <a:noFill/>
          <a:ln w="9525">
            <a:noFill/>
            <a:miter/>
          </a:ln>
        </p:spPr>
        <p:txBody>
          <a:bodyPr wrap="none" lIns="91431" tIns="45716" rIns="91431" bIns="45716">
            <a:spAutoFit/>
          </a:bodyPr>
          <a:lstStyle/>
          <a:p>
            <a:pPr lvl="0" eaLnBrk="1" hangingPunct="1">
              <a:buNone/>
            </a:pPr>
            <a:r>
              <a:rPr lang="zh-CN" altLang="en-US" sz="2000"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sz="2000"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46" name="矩形 47"/>
          <p:cNvSpPr/>
          <p:nvPr/>
        </p:nvSpPr>
        <p:spPr>
          <a:xfrm>
            <a:off x="8062176" y="4860694"/>
            <a:ext cx="1884711" cy="812522"/>
          </a:xfrm>
          <a:prstGeom prst="rect">
            <a:avLst/>
          </a:prstGeom>
          <a:noFill/>
          <a:ln w="9525">
            <a:noFill/>
            <a:miter/>
          </a:ln>
        </p:spPr>
        <p:txBody>
          <a:bodyPr wrap="square" lIns="91431" tIns="45716" rIns="91431" bIns="45716">
            <a:spAutoFit/>
          </a:bodyPr>
          <a:lstStyle/>
          <a:p>
            <a:pPr lvl="0" eaLnBrk="1" hangingPunct="1">
              <a:lnSpc>
                <a:spcPct val="130000"/>
              </a:lnSpc>
              <a:buNone/>
            </a:pPr>
            <a:r>
              <a:rPr lang="zh-CN" altLang="en-US" sz="1200" dirty="0">
                <a:solidFill>
                  <a:schemeClr val="bg1">
                    <a:lumMod val="50000"/>
                  </a:schemeClr>
                </a:solidFill>
                <a:latin typeface="微软雅黑" pitchFamily="34" charset="-122"/>
                <a:ea typeface="微软雅黑" pitchFamily="34"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146988324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0" presetClass="entr" presetSubtype="0" fill="hold"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p:cTn id="13" dur="500" fill="hold"/>
                                        <p:tgtEl>
                                          <p:spTgt spid="20"/>
                                        </p:tgtEl>
                                        <p:attrNameLst>
                                          <p:attrName>ppt_w</p:attrName>
                                        </p:attrNameLst>
                                      </p:cBhvr>
                                      <p:tavLst>
                                        <p:tav tm="0">
                                          <p:val>
                                            <p:fltVal val="0"/>
                                          </p:val>
                                        </p:tav>
                                        <p:tav tm="100000">
                                          <p:val>
                                            <p:strVal val="#ppt_w"/>
                                          </p:val>
                                        </p:tav>
                                      </p:tavLst>
                                    </p:anim>
                                    <p:anim calcmode="lin" valueType="num">
                                      <p:cBhvr>
                                        <p:cTn id="14" dur="500" fill="hold"/>
                                        <p:tgtEl>
                                          <p:spTgt spid="20"/>
                                        </p:tgtEl>
                                        <p:attrNameLst>
                                          <p:attrName>ppt_h</p:attrName>
                                        </p:attrNameLst>
                                      </p:cBhvr>
                                      <p:tavLst>
                                        <p:tav tm="0">
                                          <p:val>
                                            <p:fltVal val="0"/>
                                          </p:val>
                                        </p:tav>
                                        <p:tav tm="100000">
                                          <p:val>
                                            <p:strVal val="#ppt_h"/>
                                          </p:val>
                                        </p:tav>
                                      </p:tavLst>
                                    </p:anim>
                                    <p:animEffect filter="fade">
                                      <p:cBhvr>
                                        <p:cTn id="15" dur="500"/>
                                        <p:tgtEl>
                                          <p:spTgt spid="20"/>
                                        </p:tgtEl>
                                      </p:cBhvr>
                                    </p:animEffect>
                                  </p:childTnLst>
                                </p:cTn>
                              </p:par>
                              <p:par>
                                <p:cTn id="16" presetID="10" presetClass="entr" presetSubtype="0" fill="hold" nodeType="withEffect">
                                  <p:stCondLst>
                                    <p:cond delay="0"/>
                                  </p:stCondLst>
                                  <p:childTnLst>
                                    <p:set>
                                      <p:cBhvr>
                                        <p:cTn id="17" dur="1" fill="hold">
                                          <p:stCondLst>
                                            <p:cond delay="0"/>
                                          </p:stCondLst>
                                        </p:cTn>
                                        <p:tgtEl>
                                          <p:spTgt spid="18"/>
                                        </p:tgtEl>
                                        <p:attrNameLst>
                                          <p:attrName>style.visibility</p:attrName>
                                        </p:attrNameLst>
                                      </p:cBhvr>
                                      <p:to>
                                        <p:strVal val="visible"/>
                                      </p:to>
                                    </p:set>
                                    <p:anim calcmode="lin" valueType="num">
                                      <p:cBhvr>
                                        <p:cTn id="18" dur="500" fill="hold"/>
                                        <p:tgtEl>
                                          <p:spTgt spid="18"/>
                                        </p:tgtEl>
                                        <p:attrNameLst>
                                          <p:attrName>ppt_w</p:attrName>
                                        </p:attrNameLst>
                                      </p:cBhvr>
                                      <p:tavLst>
                                        <p:tav tm="0">
                                          <p:val>
                                            <p:fltVal val="0"/>
                                          </p:val>
                                        </p:tav>
                                        <p:tav tm="100000">
                                          <p:val>
                                            <p:strVal val="#ppt_w"/>
                                          </p:val>
                                        </p:tav>
                                      </p:tavLst>
                                    </p:anim>
                                    <p:anim calcmode="lin" valueType="num">
                                      <p:cBhvr>
                                        <p:cTn id="19" dur="500" fill="hold"/>
                                        <p:tgtEl>
                                          <p:spTgt spid="18"/>
                                        </p:tgtEl>
                                        <p:attrNameLst>
                                          <p:attrName>ppt_h</p:attrName>
                                        </p:attrNameLst>
                                      </p:cBhvr>
                                      <p:tavLst>
                                        <p:tav tm="0">
                                          <p:val>
                                            <p:fltVal val="0"/>
                                          </p:val>
                                        </p:tav>
                                        <p:tav tm="100000">
                                          <p:val>
                                            <p:strVal val="#ppt_h"/>
                                          </p:val>
                                        </p:tav>
                                      </p:tavLst>
                                    </p:anim>
                                    <p:animEffect filter="fade">
                                      <p:cBhvr>
                                        <p:cTn id="20" dur="500"/>
                                        <p:tgtEl>
                                          <p:spTgt spid="18"/>
                                        </p:tgtEl>
                                      </p:cBhvr>
                                    </p:animEffec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500" fill="hold"/>
                                        <p:tgtEl>
                                          <p:spTgt spid="15"/>
                                        </p:tgtEl>
                                        <p:attrNameLst>
                                          <p:attrName>ppt_w</p:attrName>
                                        </p:attrNameLst>
                                      </p:cBhvr>
                                      <p:tavLst>
                                        <p:tav tm="0">
                                          <p:val>
                                            <p:fltVal val="0"/>
                                          </p:val>
                                        </p:tav>
                                        <p:tav tm="100000">
                                          <p:val>
                                            <p:strVal val="#ppt_w"/>
                                          </p:val>
                                        </p:tav>
                                      </p:tavLst>
                                    </p:anim>
                                    <p:anim calcmode="lin" valueType="num">
                                      <p:cBhvr>
                                        <p:cTn id="24" dur="500" fill="hold"/>
                                        <p:tgtEl>
                                          <p:spTgt spid="15"/>
                                        </p:tgtEl>
                                        <p:attrNameLst>
                                          <p:attrName>ppt_h</p:attrName>
                                        </p:attrNameLst>
                                      </p:cBhvr>
                                      <p:tavLst>
                                        <p:tav tm="0">
                                          <p:val>
                                            <p:fltVal val="0"/>
                                          </p:val>
                                        </p:tav>
                                        <p:tav tm="100000">
                                          <p:val>
                                            <p:strVal val="#ppt_h"/>
                                          </p:val>
                                        </p:tav>
                                      </p:tavLst>
                                    </p:anim>
                                    <p:animEffect filter="fade">
                                      <p:cBhvr>
                                        <p:cTn id="25" dur="500"/>
                                        <p:tgtEl>
                                          <p:spTgt spid="15"/>
                                        </p:tgtEl>
                                      </p:cBhvr>
                                    </p:animEffect>
                                  </p:childTnLst>
                                </p:cTn>
                              </p:par>
                              <p:par>
                                <p:cTn id="26" presetID="10" presetClass="entr" presetSubtype="0"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filter="fade">
                                      <p:cBhvr>
                                        <p:cTn id="30" dur="500"/>
                                        <p:tgtEl>
                                          <p:spTgt spid="19"/>
                                        </p:tgtEl>
                                      </p:cBhvr>
                                    </p:animEffect>
                                  </p:childTnLst>
                                </p:cTn>
                              </p:par>
                            </p:childTnLst>
                          </p:cTn>
                        </p:par>
                        <p:par>
                          <p:cTn id="31" fill="hold">
                            <p:stCondLst>
                              <p:cond delay="1250"/>
                            </p:stCondLst>
                            <p:childTnLst>
                              <p:par>
                                <p:cTn id="32" presetID="10" presetClass="entr" presetSubtype="0" fill="hold"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filter="fade">
                                      <p:cBhvr>
                                        <p:cTn id="36" dur="500"/>
                                        <p:tgtEl>
                                          <p:spTgt spid="21"/>
                                        </p:tgtEl>
                                      </p:cBhvr>
                                    </p:animEffect>
                                  </p:childTnLst>
                                </p:cTn>
                              </p:par>
                              <p:par>
                                <p:cTn id="37" presetID="10" presetClass="entr" presetSubtype="0" fill="hold"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p:cTn id="39" dur="500" fill="hold"/>
                                        <p:tgtEl>
                                          <p:spTgt spid="22"/>
                                        </p:tgtEl>
                                        <p:attrNameLst>
                                          <p:attrName>ppt_w</p:attrName>
                                        </p:attrNameLst>
                                      </p:cBhvr>
                                      <p:tavLst>
                                        <p:tav tm="0">
                                          <p:val>
                                            <p:fltVal val="0"/>
                                          </p:val>
                                        </p:tav>
                                        <p:tav tm="100000">
                                          <p:val>
                                            <p:strVal val="#ppt_w"/>
                                          </p:val>
                                        </p:tav>
                                      </p:tavLst>
                                    </p:anim>
                                    <p:anim calcmode="lin" valueType="num">
                                      <p:cBhvr>
                                        <p:cTn id="40" dur="500" fill="hold"/>
                                        <p:tgtEl>
                                          <p:spTgt spid="22"/>
                                        </p:tgtEl>
                                        <p:attrNameLst>
                                          <p:attrName>ppt_h</p:attrName>
                                        </p:attrNameLst>
                                      </p:cBhvr>
                                      <p:tavLst>
                                        <p:tav tm="0">
                                          <p:val>
                                            <p:fltVal val="0"/>
                                          </p:val>
                                        </p:tav>
                                        <p:tav tm="100000">
                                          <p:val>
                                            <p:strVal val="#ppt_h"/>
                                          </p:val>
                                        </p:tav>
                                      </p:tavLst>
                                    </p:anim>
                                    <p:animEffect filter="fade">
                                      <p:cBhvr>
                                        <p:cTn id="41" dur="500"/>
                                        <p:tgtEl>
                                          <p:spTgt spid="22"/>
                                        </p:tgtEl>
                                      </p:cBhvr>
                                    </p:animEffect>
                                  </p:childTnLst>
                                </p:cTn>
                              </p:par>
                              <p:par>
                                <p:cTn id="42" presetID="10" presetClass="entr" presetSubtype="0" fill="hold" nodeType="withEffect">
                                  <p:stCondLst>
                                    <p:cond delay="0"/>
                                  </p:stCondLst>
                                  <p:childTnLst>
                                    <p:set>
                                      <p:cBhvr>
                                        <p:cTn id="43" dur="1" fill="hold">
                                          <p:stCondLst>
                                            <p:cond delay="0"/>
                                          </p:stCondLst>
                                        </p:cTn>
                                        <p:tgtEl>
                                          <p:spTgt spid="25"/>
                                        </p:tgtEl>
                                        <p:attrNameLst>
                                          <p:attrName>style.visibility</p:attrName>
                                        </p:attrNameLst>
                                      </p:cBhvr>
                                      <p:to>
                                        <p:strVal val="visible"/>
                                      </p:to>
                                    </p:set>
                                    <p:anim calcmode="lin" valueType="num">
                                      <p:cBhvr>
                                        <p:cTn id="44" dur="500" fill="hold"/>
                                        <p:tgtEl>
                                          <p:spTgt spid="25"/>
                                        </p:tgtEl>
                                        <p:attrNameLst>
                                          <p:attrName>ppt_w</p:attrName>
                                        </p:attrNameLst>
                                      </p:cBhvr>
                                      <p:tavLst>
                                        <p:tav tm="0">
                                          <p:val>
                                            <p:fltVal val="0"/>
                                          </p:val>
                                        </p:tav>
                                        <p:tav tm="100000">
                                          <p:val>
                                            <p:strVal val="#ppt_w"/>
                                          </p:val>
                                        </p:tav>
                                      </p:tavLst>
                                    </p:anim>
                                    <p:anim calcmode="lin" valueType="num">
                                      <p:cBhvr>
                                        <p:cTn id="45" dur="500" fill="hold"/>
                                        <p:tgtEl>
                                          <p:spTgt spid="25"/>
                                        </p:tgtEl>
                                        <p:attrNameLst>
                                          <p:attrName>ppt_h</p:attrName>
                                        </p:attrNameLst>
                                      </p:cBhvr>
                                      <p:tavLst>
                                        <p:tav tm="0">
                                          <p:val>
                                            <p:fltVal val="0"/>
                                          </p:val>
                                        </p:tav>
                                        <p:tav tm="100000">
                                          <p:val>
                                            <p:strVal val="#ppt_h"/>
                                          </p:val>
                                        </p:tav>
                                      </p:tavLst>
                                    </p:anim>
                                    <p:animEffect filter="fade">
                                      <p:cBhvr>
                                        <p:cTn id="46" dur="500"/>
                                        <p:tgtEl>
                                          <p:spTgt spid="25"/>
                                        </p:tgtEl>
                                      </p:cBhvr>
                                    </p:animEffect>
                                  </p:childTnLst>
                                </p:cTn>
                              </p:par>
                              <p:par>
                                <p:cTn id="47" presetID="10" presetClass="entr" presetSubtype="0" fill="hold" nodeType="withEffect">
                                  <p:stCondLst>
                                    <p:cond delay="0"/>
                                  </p:stCondLst>
                                  <p:childTnLst>
                                    <p:set>
                                      <p:cBhvr>
                                        <p:cTn id="48" dur="1" fill="hold">
                                          <p:stCondLst>
                                            <p:cond delay="0"/>
                                          </p:stCondLst>
                                        </p:cTn>
                                        <p:tgtEl>
                                          <p:spTgt spid="33"/>
                                        </p:tgtEl>
                                        <p:attrNameLst>
                                          <p:attrName>style.visibility</p:attrName>
                                        </p:attrNameLst>
                                      </p:cBhvr>
                                      <p:to>
                                        <p:strVal val="visible"/>
                                      </p:to>
                                    </p:set>
                                    <p:anim calcmode="lin" valueType="num">
                                      <p:cBhvr>
                                        <p:cTn id="49" dur="500" fill="hold"/>
                                        <p:tgtEl>
                                          <p:spTgt spid="33"/>
                                        </p:tgtEl>
                                        <p:attrNameLst>
                                          <p:attrName>ppt_w</p:attrName>
                                        </p:attrNameLst>
                                      </p:cBhvr>
                                      <p:tavLst>
                                        <p:tav tm="0">
                                          <p:val>
                                            <p:fltVal val="0"/>
                                          </p:val>
                                        </p:tav>
                                        <p:tav tm="100000">
                                          <p:val>
                                            <p:strVal val="#ppt_w"/>
                                          </p:val>
                                        </p:tav>
                                      </p:tavLst>
                                    </p:anim>
                                    <p:anim calcmode="lin" valueType="num">
                                      <p:cBhvr>
                                        <p:cTn id="50" dur="500" fill="hold"/>
                                        <p:tgtEl>
                                          <p:spTgt spid="33"/>
                                        </p:tgtEl>
                                        <p:attrNameLst>
                                          <p:attrName>ppt_h</p:attrName>
                                        </p:attrNameLst>
                                      </p:cBhvr>
                                      <p:tavLst>
                                        <p:tav tm="0">
                                          <p:val>
                                            <p:fltVal val="0"/>
                                          </p:val>
                                        </p:tav>
                                        <p:tav tm="100000">
                                          <p:val>
                                            <p:strVal val="#ppt_h"/>
                                          </p:val>
                                        </p:tav>
                                      </p:tavLst>
                                    </p:anim>
                                    <p:animEffect filter="fade">
                                      <p:cBhvr>
                                        <p:cTn id="51" dur="500"/>
                                        <p:tgtEl>
                                          <p:spTgt spid="33"/>
                                        </p:tgtEl>
                                      </p:cBhvr>
                                    </p:animEffect>
                                  </p:childTnLst>
                                </p:cTn>
                              </p:par>
                            </p:childTnLst>
                          </p:cTn>
                        </p:par>
                        <p:par>
                          <p:cTn id="52" fill="hold">
                            <p:stCondLst>
                              <p:cond delay="1750"/>
                            </p:stCondLst>
                            <p:childTnLst>
                              <p:par>
                                <p:cTn id="53" presetID="14" presetClass="entr" presetSubtype="1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filter="randombar(horizontal)">
                                      <p:cBhvr>
                                        <p:cTn id="55" dur="400"/>
                                        <p:tgtEl>
                                          <p:spTgt spid="39"/>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40"/>
                                        </p:tgtEl>
                                        <p:attrNameLst>
                                          <p:attrName>style.visibility</p:attrName>
                                        </p:attrNameLst>
                                      </p:cBhvr>
                                      <p:to>
                                        <p:strVal val="visible"/>
                                      </p:to>
                                    </p:set>
                                    <p:animEffect filter="randombar(horizontal)">
                                      <p:cBhvr>
                                        <p:cTn id="58" dur="400"/>
                                        <p:tgtEl>
                                          <p:spTgt spid="40"/>
                                        </p:tgtEl>
                                      </p:cBhvr>
                                    </p:animEffect>
                                  </p:childTnLst>
                                </p:cTn>
                              </p:par>
                            </p:childTnLst>
                          </p:cTn>
                        </p:par>
                        <p:par>
                          <p:cTn id="59" fill="hold">
                            <p:stCondLst>
                              <p:cond delay="2150"/>
                            </p:stCondLst>
                            <p:childTnLst>
                              <p:par>
                                <p:cTn id="60" presetID="14" presetClass="entr" presetSubtype="10" fill="hold" grpId="0" nodeType="afterEffect">
                                  <p:stCondLst>
                                    <p:cond delay="100"/>
                                  </p:stCondLst>
                                  <p:childTnLst>
                                    <p:set>
                                      <p:cBhvr>
                                        <p:cTn id="61" dur="1" fill="hold">
                                          <p:stCondLst>
                                            <p:cond delay="0"/>
                                          </p:stCondLst>
                                        </p:cTn>
                                        <p:tgtEl>
                                          <p:spTgt spid="41"/>
                                        </p:tgtEl>
                                        <p:attrNameLst>
                                          <p:attrName>style.visibility</p:attrName>
                                        </p:attrNameLst>
                                      </p:cBhvr>
                                      <p:to>
                                        <p:strVal val="visible"/>
                                      </p:to>
                                    </p:set>
                                    <p:animEffect filter="randombar(horizontal)">
                                      <p:cBhvr>
                                        <p:cTn id="62" dur="400"/>
                                        <p:tgtEl>
                                          <p:spTgt spid="41"/>
                                        </p:tgtEl>
                                      </p:cBhvr>
                                    </p:animEffect>
                                  </p:childTnLst>
                                </p:cTn>
                              </p:par>
                              <p:par>
                                <p:cTn id="63" presetID="14" presetClass="entr" presetSubtype="10" fill="hold" grpId="0" nodeType="withEffect">
                                  <p:stCondLst>
                                    <p:cond delay="100"/>
                                  </p:stCondLst>
                                  <p:childTnLst>
                                    <p:set>
                                      <p:cBhvr>
                                        <p:cTn id="64" dur="1" fill="hold">
                                          <p:stCondLst>
                                            <p:cond delay="0"/>
                                          </p:stCondLst>
                                        </p:cTn>
                                        <p:tgtEl>
                                          <p:spTgt spid="42"/>
                                        </p:tgtEl>
                                        <p:attrNameLst>
                                          <p:attrName>style.visibility</p:attrName>
                                        </p:attrNameLst>
                                      </p:cBhvr>
                                      <p:to>
                                        <p:strVal val="visible"/>
                                      </p:to>
                                    </p:set>
                                    <p:animEffect filter="randombar(horizontal)">
                                      <p:cBhvr>
                                        <p:cTn id="65" dur="400"/>
                                        <p:tgtEl>
                                          <p:spTgt spid="42"/>
                                        </p:tgtEl>
                                      </p:cBhvr>
                                    </p:animEffect>
                                  </p:childTnLst>
                                </p:cTn>
                              </p:par>
                            </p:childTnLst>
                          </p:cTn>
                        </p:par>
                        <p:par>
                          <p:cTn id="66" fill="hold">
                            <p:stCondLst>
                              <p:cond delay="2650"/>
                            </p:stCondLst>
                            <p:childTnLst>
                              <p:par>
                                <p:cTn id="67" presetID="14" presetClass="entr" presetSubtype="10" fill="hold" grpId="0" nodeType="afterEffect">
                                  <p:stCondLst>
                                    <p:cond delay="100"/>
                                  </p:stCondLst>
                                  <p:childTnLst>
                                    <p:set>
                                      <p:cBhvr>
                                        <p:cTn id="68" dur="1" fill="hold">
                                          <p:stCondLst>
                                            <p:cond delay="0"/>
                                          </p:stCondLst>
                                        </p:cTn>
                                        <p:tgtEl>
                                          <p:spTgt spid="43"/>
                                        </p:tgtEl>
                                        <p:attrNameLst>
                                          <p:attrName>style.visibility</p:attrName>
                                        </p:attrNameLst>
                                      </p:cBhvr>
                                      <p:to>
                                        <p:strVal val="visible"/>
                                      </p:to>
                                    </p:set>
                                    <p:animEffect filter="randombar(horizontal)">
                                      <p:cBhvr>
                                        <p:cTn id="69" dur="400"/>
                                        <p:tgtEl>
                                          <p:spTgt spid="43"/>
                                        </p:tgtEl>
                                      </p:cBhvr>
                                    </p:animEffect>
                                  </p:childTnLst>
                                </p:cTn>
                              </p:par>
                              <p:par>
                                <p:cTn id="70" presetID="14" presetClass="entr" presetSubtype="10" fill="hold" grpId="0" nodeType="withEffect">
                                  <p:stCondLst>
                                    <p:cond delay="100"/>
                                  </p:stCondLst>
                                  <p:childTnLst>
                                    <p:set>
                                      <p:cBhvr>
                                        <p:cTn id="71" dur="1" fill="hold">
                                          <p:stCondLst>
                                            <p:cond delay="0"/>
                                          </p:stCondLst>
                                        </p:cTn>
                                        <p:tgtEl>
                                          <p:spTgt spid="44"/>
                                        </p:tgtEl>
                                        <p:attrNameLst>
                                          <p:attrName>style.visibility</p:attrName>
                                        </p:attrNameLst>
                                      </p:cBhvr>
                                      <p:to>
                                        <p:strVal val="visible"/>
                                      </p:to>
                                    </p:set>
                                    <p:animEffect filter="randombar(horizontal)">
                                      <p:cBhvr>
                                        <p:cTn id="72" dur="400"/>
                                        <p:tgtEl>
                                          <p:spTgt spid="44"/>
                                        </p:tgtEl>
                                      </p:cBhvr>
                                    </p:animEffect>
                                  </p:childTnLst>
                                </p:cTn>
                              </p:par>
                            </p:childTnLst>
                          </p:cTn>
                        </p:par>
                        <p:par>
                          <p:cTn id="73" fill="hold">
                            <p:stCondLst>
                              <p:cond delay="3150"/>
                            </p:stCondLst>
                            <p:childTnLst>
                              <p:par>
                                <p:cTn id="74" presetID="14" presetClass="entr" presetSubtype="10" fill="hold" grpId="0" nodeType="afterEffect">
                                  <p:stCondLst>
                                    <p:cond delay="100"/>
                                  </p:stCondLst>
                                  <p:childTnLst>
                                    <p:set>
                                      <p:cBhvr>
                                        <p:cTn id="75" dur="1" fill="hold">
                                          <p:stCondLst>
                                            <p:cond delay="0"/>
                                          </p:stCondLst>
                                        </p:cTn>
                                        <p:tgtEl>
                                          <p:spTgt spid="45"/>
                                        </p:tgtEl>
                                        <p:attrNameLst>
                                          <p:attrName>style.visibility</p:attrName>
                                        </p:attrNameLst>
                                      </p:cBhvr>
                                      <p:to>
                                        <p:strVal val="visible"/>
                                      </p:to>
                                    </p:set>
                                    <p:animEffect filter="randombar(horizontal)">
                                      <p:cBhvr>
                                        <p:cTn id="76" dur="400"/>
                                        <p:tgtEl>
                                          <p:spTgt spid="45"/>
                                        </p:tgtEl>
                                      </p:cBhvr>
                                    </p:animEffect>
                                  </p:childTnLst>
                                </p:cTn>
                              </p:par>
                              <p:par>
                                <p:cTn id="77" presetID="14" presetClass="entr" presetSubtype="10" fill="hold" grpId="0" nodeType="withEffect">
                                  <p:stCondLst>
                                    <p:cond delay="100"/>
                                  </p:stCondLst>
                                  <p:childTnLst>
                                    <p:set>
                                      <p:cBhvr>
                                        <p:cTn id="78" dur="1" fill="hold">
                                          <p:stCondLst>
                                            <p:cond delay="0"/>
                                          </p:stCondLst>
                                        </p:cTn>
                                        <p:tgtEl>
                                          <p:spTgt spid="46"/>
                                        </p:tgtEl>
                                        <p:attrNameLst>
                                          <p:attrName>style.visibility</p:attrName>
                                        </p:attrNameLst>
                                      </p:cBhvr>
                                      <p:to>
                                        <p:strVal val="visible"/>
                                      </p:to>
                                    </p:set>
                                    <p:animEffect filter="randombar(horizontal)">
                                      <p:cBhvr>
                                        <p:cTn id="79" dur="4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bldLvl="0"/>
      <p:bldP spid="40" grpId="0" bldLvl="0"/>
      <p:bldP spid="41" grpId="0" bldLvl="0"/>
      <p:bldP spid="42" grpId="0" bldLvl="0"/>
      <p:bldP spid="43" grpId="0" bldLvl="0"/>
      <p:bldP spid="44" grpId="0" bldLvl="0"/>
      <p:bldP spid="45" grpId="0" bldLvl="0"/>
      <p:bldP spid="46" grpId="0" bldLvl="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sp>
        <p:nvSpPr>
          <p:cNvPr id="5" name="도넛 111"/>
          <p:cNvSpPr/>
          <p:nvPr/>
        </p:nvSpPr>
        <p:spPr bwMode="auto">
          <a:xfrm>
            <a:off x="7946333" y="4364777"/>
            <a:ext cx="1421138" cy="1419832"/>
          </a:xfrm>
          <a:prstGeom prst="donut">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도넛 123"/>
          <p:cNvSpPr/>
          <p:nvPr/>
        </p:nvSpPr>
        <p:spPr bwMode="auto">
          <a:xfrm>
            <a:off x="5432547" y="4364819"/>
            <a:ext cx="1420402" cy="1420228"/>
          </a:xfrm>
          <a:prstGeom prst="donut">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도넛 135"/>
          <p:cNvSpPr/>
          <p:nvPr/>
        </p:nvSpPr>
        <p:spPr bwMode="auto">
          <a:xfrm>
            <a:off x="2898082" y="4364777"/>
            <a:ext cx="1421138" cy="1419832"/>
          </a:xfrm>
          <a:prstGeom prst="donut">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도넛 104"/>
          <p:cNvSpPr/>
          <p:nvPr/>
        </p:nvSpPr>
        <p:spPr bwMode="auto">
          <a:xfrm>
            <a:off x="7946289" y="1974075"/>
            <a:ext cx="1420736" cy="1420514"/>
          </a:xfrm>
          <a:prstGeom prst="donut">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도넛 96"/>
          <p:cNvSpPr/>
          <p:nvPr/>
        </p:nvSpPr>
        <p:spPr bwMode="auto">
          <a:xfrm>
            <a:off x="5431732" y="1974143"/>
            <a:ext cx="1421138" cy="1421138"/>
          </a:xfrm>
          <a:prstGeom prst="donut">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도넛 86"/>
          <p:cNvSpPr/>
          <p:nvPr/>
        </p:nvSpPr>
        <p:spPr bwMode="auto">
          <a:xfrm>
            <a:off x="2898124" y="1974075"/>
            <a:ext cx="1421526" cy="1420512"/>
          </a:xfrm>
          <a:prstGeom prst="donut">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오른쪽 화살표 54"/>
          <p:cNvSpPr/>
          <p:nvPr/>
        </p:nvSpPr>
        <p:spPr>
          <a:xfrm>
            <a:off x="4730292" y="2508840"/>
            <a:ext cx="337992" cy="377144"/>
          </a:xfrm>
          <a:prstGeom prst="rightArrow">
            <a:avLst>
              <a:gd name="adj1" fmla="val 50000"/>
              <a:gd name="adj2" fmla="val 63933"/>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오른쪽 화살표 55"/>
          <p:cNvSpPr/>
          <p:nvPr/>
        </p:nvSpPr>
        <p:spPr>
          <a:xfrm>
            <a:off x="7267117" y="2508840"/>
            <a:ext cx="337992" cy="377144"/>
          </a:xfrm>
          <a:prstGeom prst="rightArrow">
            <a:avLst>
              <a:gd name="adj1" fmla="val 50000"/>
              <a:gd name="adj2" fmla="val 63933"/>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오른쪽 화살표 70"/>
          <p:cNvSpPr/>
          <p:nvPr/>
        </p:nvSpPr>
        <p:spPr>
          <a:xfrm rot="10800000">
            <a:off x="4687429" y="4894712"/>
            <a:ext cx="337992" cy="375838"/>
          </a:xfrm>
          <a:prstGeom prst="rightArrow">
            <a:avLst>
              <a:gd name="adj1" fmla="val 50000"/>
              <a:gd name="adj2" fmla="val 63933"/>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오른쪽 화살표 71"/>
          <p:cNvSpPr/>
          <p:nvPr/>
        </p:nvSpPr>
        <p:spPr>
          <a:xfrm rot="10800000">
            <a:off x="7203617" y="4894712"/>
            <a:ext cx="337992" cy="375838"/>
          </a:xfrm>
          <a:prstGeom prst="rightArrow">
            <a:avLst>
              <a:gd name="adj1" fmla="val 50000"/>
              <a:gd name="adj2" fmla="val 63933"/>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오른쪽 화살표 72"/>
          <p:cNvSpPr/>
          <p:nvPr/>
        </p:nvSpPr>
        <p:spPr>
          <a:xfrm rot="5400000">
            <a:off x="8506161" y="3714407"/>
            <a:ext cx="337992" cy="375838"/>
          </a:xfrm>
          <a:prstGeom prst="rightArrow">
            <a:avLst>
              <a:gd name="adj1" fmla="val 50000"/>
              <a:gd name="adj2" fmla="val 63933"/>
            </a:avLst>
          </a:prstGeom>
          <a:solidFill>
            <a:srgbClr val="009490"/>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오른쪽 화살표 73"/>
          <p:cNvSpPr/>
          <p:nvPr/>
        </p:nvSpPr>
        <p:spPr>
          <a:xfrm rot="16200000">
            <a:off x="3451561" y="3677893"/>
            <a:ext cx="337992" cy="375838"/>
          </a:xfrm>
          <a:prstGeom prst="rightArrow">
            <a:avLst>
              <a:gd name="adj1" fmla="val 50000"/>
              <a:gd name="adj2" fmla="val 63933"/>
            </a:avLst>
          </a:prstGeom>
          <a:solidFill>
            <a:srgbClr val="FEAC38"/>
          </a:solidFill>
          <a:ln w="25400" cmpd="sng">
            <a:noFill/>
            <a:miter lim="800000"/>
            <a:headEnd/>
            <a:tailEnd/>
          </a:ln>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ko-KR"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3"/>
          <p:cNvSpPr txBox="1"/>
          <p:nvPr/>
        </p:nvSpPr>
        <p:spPr>
          <a:xfrm>
            <a:off x="3299834" y="2508664"/>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13"/>
          <p:cNvSpPr txBox="1"/>
          <p:nvPr/>
        </p:nvSpPr>
        <p:spPr>
          <a:xfrm>
            <a:off x="5837909" y="2508664"/>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3"/>
          <p:cNvSpPr txBox="1"/>
          <p:nvPr/>
        </p:nvSpPr>
        <p:spPr>
          <a:xfrm>
            <a:off x="8360000" y="2508664"/>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p:cNvSpPr txBox="1"/>
          <p:nvPr/>
        </p:nvSpPr>
        <p:spPr>
          <a:xfrm>
            <a:off x="3299834" y="4907730"/>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5831425" y="4907730"/>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13"/>
          <p:cNvSpPr txBox="1"/>
          <p:nvPr/>
        </p:nvSpPr>
        <p:spPr>
          <a:xfrm>
            <a:off x="8370318" y="4907730"/>
            <a:ext cx="609676" cy="215444"/>
          </a:xfrm>
          <a:prstGeom prst="rect">
            <a:avLst/>
          </a:prstGeom>
          <a:noFill/>
        </p:spPr>
        <p:txBody>
          <a:bodyPr wrap="square" lIns="0" tIns="0" rIns="0" bIns="0" rtlCol="0" anchor="t" anchorCtr="0">
            <a:spAutoFit/>
          </a:bodyPr>
          <a:lstStyle/>
          <a:p>
            <a:pPr algn="ct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51144419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250"/>
                                        <p:tgtEl>
                                          <p:spTgt spid="5"/>
                                        </p:tgtEl>
                                      </p:cBhvr>
                                    </p:animEffect>
                                    <p:anim calcmode="lin" valueType="num">
                                      <p:cBhvr>
                                        <p:cTn id="14" dur="250" fill="hold"/>
                                        <p:tgtEl>
                                          <p:spTgt spid="5"/>
                                        </p:tgtEl>
                                        <p:attrNameLst>
                                          <p:attrName>ppt_x</p:attrName>
                                        </p:attrNameLst>
                                      </p:cBhvr>
                                      <p:tavLst>
                                        <p:tav tm="0">
                                          <p:val>
                                            <p:strVal val="#ppt_x"/>
                                          </p:val>
                                        </p:tav>
                                        <p:tav tm="100000">
                                          <p:val>
                                            <p:strVal val="#ppt_x"/>
                                          </p:val>
                                        </p:tav>
                                      </p:tavLst>
                                    </p:anim>
                                    <p:anim calcmode="lin" valueType="num">
                                      <p:cBhvr>
                                        <p:cTn id="15" dur="25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250"/>
                                        <p:tgtEl>
                                          <p:spTgt spid="6"/>
                                        </p:tgtEl>
                                      </p:cBhvr>
                                    </p:animEffect>
                                    <p:anim calcmode="lin" valueType="num">
                                      <p:cBhvr>
                                        <p:cTn id="20" dur="250" fill="hold"/>
                                        <p:tgtEl>
                                          <p:spTgt spid="6"/>
                                        </p:tgtEl>
                                        <p:attrNameLst>
                                          <p:attrName>ppt_x</p:attrName>
                                        </p:attrNameLst>
                                      </p:cBhvr>
                                      <p:tavLst>
                                        <p:tav tm="0">
                                          <p:val>
                                            <p:strVal val="#ppt_x"/>
                                          </p:val>
                                        </p:tav>
                                        <p:tav tm="100000">
                                          <p:val>
                                            <p:strVal val="#ppt_x"/>
                                          </p:val>
                                        </p:tav>
                                      </p:tavLst>
                                    </p:anim>
                                    <p:anim calcmode="lin" valueType="num">
                                      <p:cBhvr>
                                        <p:cTn id="21" dur="25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250"/>
                                        <p:tgtEl>
                                          <p:spTgt spid="7"/>
                                        </p:tgtEl>
                                      </p:cBhvr>
                                    </p:animEffect>
                                    <p:anim calcmode="lin" valueType="num">
                                      <p:cBhvr>
                                        <p:cTn id="26" dur="250" fill="hold"/>
                                        <p:tgtEl>
                                          <p:spTgt spid="7"/>
                                        </p:tgtEl>
                                        <p:attrNameLst>
                                          <p:attrName>ppt_x</p:attrName>
                                        </p:attrNameLst>
                                      </p:cBhvr>
                                      <p:tavLst>
                                        <p:tav tm="0">
                                          <p:val>
                                            <p:strVal val="#ppt_x"/>
                                          </p:val>
                                        </p:tav>
                                        <p:tav tm="100000">
                                          <p:val>
                                            <p:strVal val="#ppt_x"/>
                                          </p:val>
                                        </p:tav>
                                      </p:tavLst>
                                    </p:anim>
                                    <p:anim calcmode="lin" valueType="num">
                                      <p:cBhvr>
                                        <p:cTn id="27" dur="250" fill="hold"/>
                                        <p:tgtEl>
                                          <p:spTgt spid="7"/>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250"/>
                                        <p:tgtEl>
                                          <p:spTgt spid="8"/>
                                        </p:tgtEl>
                                      </p:cBhvr>
                                    </p:animEffect>
                                    <p:anim calcmode="lin" valueType="num">
                                      <p:cBhvr>
                                        <p:cTn id="32" dur="250" fill="hold"/>
                                        <p:tgtEl>
                                          <p:spTgt spid="8"/>
                                        </p:tgtEl>
                                        <p:attrNameLst>
                                          <p:attrName>ppt_x</p:attrName>
                                        </p:attrNameLst>
                                      </p:cBhvr>
                                      <p:tavLst>
                                        <p:tav tm="0">
                                          <p:val>
                                            <p:strVal val="#ppt_x"/>
                                          </p:val>
                                        </p:tav>
                                        <p:tav tm="100000">
                                          <p:val>
                                            <p:strVal val="#ppt_x"/>
                                          </p:val>
                                        </p:tav>
                                      </p:tavLst>
                                    </p:anim>
                                    <p:anim calcmode="lin" valueType="num">
                                      <p:cBhvr>
                                        <p:cTn id="33" dur="250" fill="hold"/>
                                        <p:tgtEl>
                                          <p:spTgt spid="8"/>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250"/>
                                        <p:tgtEl>
                                          <p:spTgt spid="9"/>
                                        </p:tgtEl>
                                      </p:cBhvr>
                                    </p:animEffect>
                                    <p:anim calcmode="lin" valueType="num">
                                      <p:cBhvr>
                                        <p:cTn id="38" dur="250" fill="hold"/>
                                        <p:tgtEl>
                                          <p:spTgt spid="9"/>
                                        </p:tgtEl>
                                        <p:attrNameLst>
                                          <p:attrName>ppt_x</p:attrName>
                                        </p:attrNameLst>
                                      </p:cBhvr>
                                      <p:tavLst>
                                        <p:tav tm="0">
                                          <p:val>
                                            <p:strVal val="#ppt_x"/>
                                          </p:val>
                                        </p:tav>
                                        <p:tav tm="100000">
                                          <p:val>
                                            <p:strVal val="#ppt_x"/>
                                          </p:val>
                                        </p:tav>
                                      </p:tavLst>
                                    </p:anim>
                                    <p:anim calcmode="lin" valueType="num">
                                      <p:cBhvr>
                                        <p:cTn id="39" dur="250" fill="hold"/>
                                        <p:tgtEl>
                                          <p:spTgt spid="9"/>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250"/>
                                        <p:tgtEl>
                                          <p:spTgt spid="10"/>
                                        </p:tgtEl>
                                      </p:cBhvr>
                                    </p:animEffect>
                                    <p:anim calcmode="lin" valueType="num">
                                      <p:cBhvr>
                                        <p:cTn id="44" dur="250" fill="hold"/>
                                        <p:tgtEl>
                                          <p:spTgt spid="10"/>
                                        </p:tgtEl>
                                        <p:attrNameLst>
                                          <p:attrName>ppt_x</p:attrName>
                                        </p:attrNameLst>
                                      </p:cBhvr>
                                      <p:tavLst>
                                        <p:tav tm="0">
                                          <p:val>
                                            <p:strVal val="#ppt_x"/>
                                          </p:val>
                                        </p:tav>
                                        <p:tav tm="100000">
                                          <p:val>
                                            <p:strVal val="#ppt_x"/>
                                          </p:val>
                                        </p:tav>
                                      </p:tavLst>
                                    </p:anim>
                                    <p:anim calcmode="lin" valueType="num">
                                      <p:cBhvr>
                                        <p:cTn id="45" dur="250" fill="hold"/>
                                        <p:tgtEl>
                                          <p:spTgt spid="10"/>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250"/>
                                        <p:tgtEl>
                                          <p:spTgt spid="12"/>
                                        </p:tgtEl>
                                      </p:cBhvr>
                                    </p:animEffect>
                                    <p:anim calcmode="lin" valueType="num">
                                      <p:cBhvr>
                                        <p:cTn id="50" dur="250" fill="hold"/>
                                        <p:tgtEl>
                                          <p:spTgt spid="12"/>
                                        </p:tgtEl>
                                        <p:attrNameLst>
                                          <p:attrName>ppt_x</p:attrName>
                                        </p:attrNameLst>
                                      </p:cBhvr>
                                      <p:tavLst>
                                        <p:tav tm="0">
                                          <p:val>
                                            <p:strVal val="#ppt_x"/>
                                          </p:val>
                                        </p:tav>
                                        <p:tav tm="100000">
                                          <p:val>
                                            <p:strVal val="#ppt_x"/>
                                          </p:val>
                                        </p:tav>
                                      </p:tavLst>
                                    </p:anim>
                                    <p:anim calcmode="lin" valueType="num">
                                      <p:cBhvr>
                                        <p:cTn id="51" dur="2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250"/>
                                        <p:tgtEl>
                                          <p:spTgt spid="13"/>
                                        </p:tgtEl>
                                      </p:cBhvr>
                                    </p:animEffect>
                                    <p:anim calcmode="lin" valueType="num">
                                      <p:cBhvr>
                                        <p:cTn id="56" dur="250" fill="hold"/>
                                        <p:tgtEl>
                                          <p:spTgt spid="13"/>
                                        </p:tgtEl>
                                        <p:attrNameLst>
                                          <p:attrName>ppt_x</p:attrName>
                                        </p:attrNameLst>
                                      </p:cBhvr>
                                      <p:tavLst>
                                        <p:tav tm="0">
                                          <p:val>
                                            <p:strVal val="#ppt_x"/>
                                          </p:val>
                                        </p:tav>
                                        <p:tav tm="100000">
                                          <p:val>
                                            <p:strVal val="#ppt_x"/>
                                          </p:val>
                                        </p:tav>
                                      </p:tavLst>
                                    </p:anim>
                                    <p:anim calcmode="lin" valueType="num">
                                      <p:cBhvr>
                                        <p:cTn id="57" dur="25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250"/>
                                        <p:tgtEl>
                                          <p:spTgt spid="14"/>
                                        </p:tgtEl>
                                      </p:cBhvr>
                                    </p:animEffect>
                                    <p:anim calcmode="lin" valueType="num">
                                      <p:cBhvr>
                                        <p:cTn id="62" dur="250" fill="hold"/>
                                        <p:tgtEl>
                                          <p:spTgt spid="14"/>
                                        </p:tgtEl>
                                        <p:attrNameLst>
                                          <p:attrName>ppt_x</p:attrName>
                                        </p:attrNameLst>
                                      </p:cBhvr>
                                      <p:tavLst>
                                        <p:tav tm="0">
                                          <p:val>
                                            <p:strVal val="#ppt_x"/>
                                          </p:val>
                                        </p:tav>
                                        <p:tav tm="100000">
                                          <p:val>
                                            <p:strVal val="#ppt_x"/>
                                          </p:val>
                                        </p:tav>
                                      </p:tavLst>
                                    </p:anim>
                                    <p:anim calcmode="lin" valueType="num">
                                      <p:cBhvr>
                                        <p:cTn id="63" dur="250" fill="hold"/>
                                        <p:tgtEl>
                                          <p:spTgt spid="14"/>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250"/>
                                        <p:tgtEl>
                                          <p:spTgt spid="15"/>
                                        </p:tgtEl>
                                      </p:cBhvr>
                                    </p:animEffect>
                                    <p:anim calcmode="lin" valueType="num">
                                      <p:cBhvr>
                                        <p:cTn id="68" dur="250" fill="hold"/>
                                        <p:tgtEl>
                                          <p:spTgt spid="15"/>
                                        </p:tgtEl>
                                        <p:attrNameLst>
                                          <p:attrName>ppt_x</p:attrName>
                                        </p:attrNameLst>
                                      </p:cBhvr>
                                      <p:tavLst>
                                        <p:tav tm="0">
                                          <p:val>
                                            <p:strVal val="#ppt_x"/>
                                          </p:val>
                                        </p:tav>
                                        <p:tav tm="100000">
                                          <p:val>
                                            <p:strVal val="#ppt_x"/>
                                          </p:val>
                                        </p:tav>
                                      </p:tavLst>
                                    </p:anim>
                                    <p:anim calcmode="lin" valueType="num">
                                      <p:cBhvr>
                                        <p:cTn id="69" dur="25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18"/>
                                        </p:tgtEl>
                                        <p:attrNameLst>
                                          <p:attrName>style.visibility</p:attrName>
                                        </p:attrNameLst>
                                      </p:cBhvr>
                                      <p:to>
                                        <p:strVal val="visible"/>
                                      </p:to>
                                    </p:set>
                                    <p:animEffect transition="in" filter="fade">
                                      <p:cBhvr>
                                        <p:cTn id="73" dur="250"/>
                                        <p:tgtEl>
                                          <p:spTgt spid="18"/>
                                        </p:tgtEl>
                                      </p:cBhvr>
                                    </p:animEffect>
                                    <p:anim calcmode="lin" valueType="num">
                                      <p:cBhvr>
                                        <p:cTn id="74" dur="250" fill="hold"/>
                                        <p:tgtEl>
                                          <p:spTgt spid="18"/>
                                        </p:tgtEl>
                                        <p:attrNameLst>
                                          <p:attrName>ppt_x</p:attrName>
                                        </p:attrNameLst>
                                      </p:cBhvr>
                                      <p:tavLst>
                                        <p:tav tm="0">
                                          <p:val>
                                            <p:strVal val="#ppt_x"/>
                                          </p:val>
                                        </p:tav>
                                        <p:tav tm="100000">
                                          <p:val>
                                            <p:strVal val="#ppt_x"/>
                                          </p:val>
                                        </p:tav>
                                      </p:tavLst>
                                    </p:anim>
                                    <p:anim calcmode="lin" valueType="num">
                                      <p:cBhvr>
                                        <p:cTn id="75" dur="250" fill="hold"/>
                                        <p:tgtEl>
                                          <p:spTgt spid="18"/>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grpId="0" nodeType="after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fade">
                                      <p:cBhvr>
                                        <p:cTn id="79" dur="250"/>
                                        <p:tgtEl>
                                          <p:spTgt spid="19"/>
                                        </p:tgtEl>
                                      </p:cBhvr>
                                    </p:animEffect>
                                    <p:anim calcmode="lin" valueType="num">
                                      <p:cBhvr>
                                        <p:cTn id="80" dur="250" fill="hold"/>
                                        <p:tgtEl>
                                          <p:spTgt spid="19"/>
                                        </p:tgtEl>
                                        <p:attrNameLst>
                                          <p:attrName>ppt_x</p:attrName>
                                        </p:attrNameLst>
                                      </p:cBhvr>
                                      <p:tavLst>
                                        <p:tav tm="0">
                                          <p:val>
                                            <p:strVal val="#ppt_x"/>
                                          </p:val>
                                        </p:tav>
                                        <p:tav tm="100000">
                                          <p:val>
                                            <p:strVal val="#ppt_x"/>
                                          </p:val>
                                        </p:tav>
                                      </p:tavLst>
                                    </p:anim>
                                    <p:anim calcmode="lin" valueType="num">
                                      <p:cBhvr>
                                        <p:cTn id="81" dur="250" fill="hold"/>
                                        <p:tgtEl>
                                          <p:spTgt spid="19"/>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fade">
                                      <p:cBhvr>
                                        <p:cTn id="85" dur="250"/>
                                        <p:tgtEl>
                                          <p:spTgt spid="20"/>
                                        </p:tgtEl>
                                      </p:cBhvr>
                                    </p:animEffect>
                                    <p:anim calcmode="lin" valueType="num">
                                      <p:cBhvr>
                                        <p:cTn id="86" dur="250" fill="hold"/>
                                        <p:tgtEl>
                                          <p:spTgt spid="20"/>
                                        </p:tgtEl>
                                        <p:attrNameLst>
                                          <p:attrName>ppt_x</p:attrName>
                                        </p:attrNameLst>
                                      </p:cBhvr>
                                      <p:tavLst>
                                        <p:tav tm="0">
                                          <p:val>
                                            <p:strVal val="#ppt_x"/>
                                          </p:val>
                                        </p:tav>
                                        <p:tav tm="100000">
                                          <p:val>
                                            <p:strVal val="#ppt_x"/>
                                          </p:val>
                                        </p:tav>
                                      </p:tavLst>
                                    </p:anim>
                                    <p:anim calcmode="lin" valueType="num">
                                      <p:cBhvr>
                                        <p:cTn id="87" dur="250" fill="hold"/>
                                        <p:tgtEl>
                                          <p:spTgt spid="2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250"/>
                                        <p:tgtEl>
                                          <p:spTgt spid="21"/>
                                        </p:tgtEl>
                                      </p:cBhvr>
                                    </p:animEffect>
                                    <p:anim calcmode="lin" valueType="num">
                                      <p:cBhvr>
                                        <p:cTn id="92" dur="250" fill="hold"/>
                                        <p:tgtEl>
                                          <p:spTgt spid="21"/>
                                        </p:tgtEl>
                                        <p:attrNameLst>
                                          <p:attrName>ppt_x</p:attrName>
                                        </p:attrNameLst>
                                      </p:cBhvr>
                                      <p:tavLst>
                                        <p:tav tm="0">
                                          <p:val>
                                            <p:strVal val="#ppt_x"/>
                                          </p:val>
                                        </p:tav>
                                        <p:tav tm="100000">
                                          <p:val>
                                            <p:strVal val="#ppt_x"/>
                                          </p:val>
                                        </p:tav>
                                      </p:tavLst>
                                    </p:anim>
                                    <p:anim calcmode="lin" valueType="num">
                                      <p:cBhvr>
                                        <p:cTn id="93" dur="250" fill="hold"/>
                                        <p:tgtEl>
                                          <p:spTgt spid="2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250"/>
                                        <p:tgtEl>
                                          <p:spTgt spid="22"/>
                                        </p:tgtEl>
                                      </p:cBhvr>
                                    </p:animEffect>
                                    <p:anim calcmode="lin" valueType="num">
                                      <p:cBhvr>
                                        <p:cTn id="98" dur="250" fill="hold"/>
                                        <p:tgtEl>
                                          <p:spTgt spid="22"/>
                                        </p:tgtEl>
                                        <p:attrNameLst>
                                          <p:attrName>ppt_x</p:attrName>
                                        </p:attrNameLst>
                                      </p:cBhvr>
                                      <p:tavLst>
                                        <p:tav tm="0">
                                          <p:val>
                                            <p:strVal val="#ppt_x"/>
                                          </p:val>
                                        </p:tav>
                                        <p:tav tm="100000">
                                          <p:val>
                                            <p:strVal val="#ppt_x"/>
                                          </p:val>
                                        </p:tav>
                                      </p:tavLst>
                                    </p:anim>
                                    <p:anim calcmode="lin" valueType="num">
                                      <p:cBhvr>
                                        <p:cTn id="99" dur="250" fill="hold"/>
                                        <p:tgtEl>
                                          <p:spTgt spid="2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23"/>
                                        </p:tgtEl>
                                        <p:attrNameLst>
                                          <p:attrName>style.visibility</p:attrName>
                                        </p:attrNameLst>
                                      </p:cBhvr>
                                      <p:to>
                                        <p:strVal val="visible"/>
                                      </p:to>
                                    </p:set>
                                    <p:animEffect transition="in" filter="fade">
                                      <p:cBhvr>
                                        <p:cTn id="103" dur="250"/>
                                        <p:tgtEl>
                                          <p:spTgt spid="23"/>
                                        </p:tgtEl>
                                      </p:cBhvr>
                                    </p:animEffect>
                                    <p:anim calcmode="lin" valueType="num">
                                      <p:cBhvr>
                                        <p:cTn id="104" dur="250" fill="hold"/>
                                        <p:tgtEl>
                                          <p:spTgt spid="23"/>
                                        </p:tgtEl>
                                        <p:attrNameLst>
                                          <p:attrName>ppt_x</p:attrName>
                                        </p:attrNameLst>
                                      </p:cBhvr>
                                      <p:tavLst>
                                        <p:tav tm="0">
                                          <p:val>
                                            <p:strVal val="#ppt_x"/>
                                          </p:val>
                                        </p:tav>
                                        <p:tav tm="100000">
                                          <p:val>
                                            <p:strVal val="#ppt_x"/>
                                          </p:val>
                                        </p:tav>
                                      </p:tavLst>
                                    </p:anim>
                                    <p:anim calcmode="lin" valueType="num">
                                      <p:cBhvr>
                                        <p:cTn id="105" dur="250" fill="hold"/>
                                        <p:tgtEl>
                                          <p:spTgt spid="23"/>
                                        </p:tgtEl>
                                        <p:attrNameLst>
                                          <p:attrName>ppt_y</p:attrName>
                                        </p:attrNameLst>
                                      </p:cBhvr>
                                      <p:tavLst>
                                        <p:tav tm="0">
                                          <p:val>
                                            <p:strVal val="#ppt_y+.1"/>
                                          </p:val>
                                        </p:tav>
                                        <p:tav tm="100000">
                                          <p:val>
                                            <p:strVal val="#ppt_y"/>
                                          </p:val>
                                        </p:tav>
                                      </p:tavLst>
                                    </p:anim>
                                  </p:childTnLst>
                                </p:cTn>
                              </p:par>
                            </p:childTnLst>
                          </p:cTn>
                        </p:par>
                        <p:par>
                          <p:cTn id="106" fill="hold">
                            <p:stCondLst>
                              <p:cond delay="4750"/>
                            </p:stCondLst>
                            <p:childTnLst>
                              <p:par>
                                <p:cTn id="107" presetID="42" presetClass="entr" presetSubtype="0" fill="hold" grpId="0" nodeType="afterEffect">
                                  <p:stCondLst>
                                    <p:cond delay="0"/>
                                  </p:stCondLst>
                                  <p:childTnLst>
                                    <p:set>
                                      <p:cBhvr>
                                        <p:cTn id="108" dur="1" fill="hold">
                                          <p:stCondLst>
                                            <p:cond delay="0"/>
                                          </p:stCondLst>
                                        </p:cTn>
                                        <p:tgtEl>
                                          <p:spTgt spid="24"/>
                                        </p:tgtEl>
                                        <p:attrNameLst>
                                          <p:attrName>style.visibility</p:attrName>
                                        </p:attrNameLst>
                                      </p:cBhvr>
                                      <p:to>
                                        <p:strVal val="visible"/>
                                      </p:to>
                                    </p:set>
                                    <p:animEffect transition="in" filter="fade">
                                      <p:cBhvr>
                                        <p:cTn id="109" dur="250"/>
                                        <p:tgtEl>
                                          <p:spTgt spid="24"/>
                                        </p:tgtEl>
                                      </p:cBhvr>
                                    </p:animEffect>
                                    <p:anim calcmode="lin" valueType="num">
                                      <p:cBhvr>
                                        <p:cTn id="110" dur="250" fill="hold"/>
                                        <p:tgtEl>
                                          <p:spTgt spid="24"/>
                                        </p:tgtEl>
                                        <p:attrNameLst>
                                          <p:attrName>ppt_x</p:attrName>
                                        </p:attrNameLst>
                                      </p:cBhvr>
                                      <p:tavLst>
                                        <p:tav tm="0">
                                          <p:val>
                                            <p:strVal val="#ppt_x"/>
                                          </p:val>
                                        </p:tav>
                                        <p:tav tm="100000">
                                          <p:val>
                                            <p:strVal val="#ppt_x"/>
                                          </p:val>
                                        </p:tav>
                                      </p:tavLst>
                                    </p:anim>
                                    <p:anim calcmode="lin" valueType="num">
                                      <p:cBhvr>
                                        <p:cTn id="111" dur="250" fill="hold"/>
                                        <p:tgtEl>
                                          <p:spTgt spid="24"/>
                                        </p:tgtEl>
                                        <p:attrNameLst>
                                          <p:attrName>ppt_y</p:attrName>
                                        </p:attrNameLst>
                                      </p:cBhvr>
                                      <p:tavLst>
                                        <p:tav tm="0">
                                          <p:val>
                                            <p:strVal val="#ppt_y+.1"/>
                                          </p:val>
                                        </p:tav>
                                        <p:tav tm="100000">
                                          <p:val>
                                            <p:strVal val="#ppt_y"/>
                                          </p:val>
                                        </p:tav>
                                      </p:tavLst>
                                    </p:anim>
                                  </p:childTnLst>
                                </p:cTn>
                              </p:par>
                            </p:childTnLst>
                          </p:cTn>
                        </p:par>
                        <p:par>
                          <p:cTn id="112" fill="hold">
                            <p:stCondLst>
                              <p:cond delay="5000"/>
                            </p:stCondLst>
                            <p:childTnLst>
                              <p:par>
                                <p:cTn id="113" presetID="42" presetClass="entr" presetSubtype="0" fill="hold" grpId="0" nodeType="afterEffect">
                                  <p:stCondLst>
                                    <p:cond delay="0"/>
                                  </p:stCondLst>
                                  <p:childTnLst>
                                    <p:set>
                                      <p:cBhvr>
                                        <p:cTn id="114" dur="1" fill="hold">
                                          <p:stCondLst>
                                            <p:cond delay="0"/>
                                          </p:stCondLst>
                                        </p:cTn>
                                        <p:tgtEl>
                                          <p:spTgt spid="25"/>
                                        </p:tgtEl>
                                        <p:attrNameLst>
                                          <p:attrName>style.visibility</p:attrName>
                                        </p:attrNameLst>
                                      </p:cBhvr>
                                      <p:to>
                                        <p:strVal val="visible"/>
                                      </p:to>
                                    </p:set>
                                    <p:animEffect transition="in" filter="fade">
                                      <p:cBhvr>
                                        <p:cTn id="115" dur="250"/>
                                        <p:tgtEl>
                                          <p:spTgt spid="25"/>
                                        </p:tgtEl>
                                      </p:cBhvr>
                                    </p:animEffect>
                                    <p:anim calcmode="lin" valueType="num">
                                      <p:cBhvr>
                                        <p:cTn id="116" dur="250" fill="hold"/>
                                        <p:tgtEl>
                                          <p:spTgt spid="25"/>
                                        </p:tgtEl>
                                        <p:attrNameLst>
                                          <p:attrName>ppt_x</p:attrName>
                                        </p:attrNameLst>
                                      </p:cBhvr>
                                      <p:tavLst>
                                        <p:tav tm="0">
                                          <p:val>
                                            <p:strVal val="#ppt_x"/>
                                          </p:val>
                                        </p:tav>
                                        <p:tav tm="100000">
                                          <p:val>
                                            <p:strVal val="#ppt_x"/>
                                          </p:val>
                                        </p:tav>
                                      </p:tavLst>
                                    </p:anim>
                                    <p:anim calcmode="lin" valueType="num">
                                      <p:cBhvr>
                                        <p:cTn id="117" dur="25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P spid="18" grpId="0" animBg="1"/>
      <p:bldP spid="19" grpId="0" animBg="1"/>
      <p:bldP spid="20" grpId="0"/>
      <p:bldP spid="21" grpId="0"/>
      <p:bldP spid="22"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139008" y="2196791"/>
            <a:ext cx="9699978" cy="3426090"/>
            <a:chOff x="-46775" y="1533727"/>
            <a:chExt cx="8910452" cy="3147225"/>
          </a:xfrm>
        </p:grpSpPr>
        <p:sp>
          <p:nvSpPr>
            <p:cNvPr id="6" name="矩形 5"/>
            <p:cNvSpPr/>
            <p:nvPr/>
          </p:nvSpPr>
          <p:spPr>
            <a:xfrm>
              <a:off x="233624" y="3735952"/>
              <a:ext cx="8630053" cy="945000"/>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p>
          </p:txBody>
        </p:sp>
        <p:graphicFrame>
          <p:nvGraphicFramePr>
            <p:cNvPr id="7" name="图表 6"/>
            <p:cNvGraphicFramePr/>
            <p:nvPr>
              <p:extLst>
                <p:ext uri="{D42A27DB-BD31-4B8C-83A1-F6EECF244321}">
                  <p14:modId xmlns:p14="http://schemas.microsoft.com/office/powerpoint/2010/main" val="1860002933"/>
                </p:ext>
              </p:extLst>
            </p:nvPr>
          </p:nvGraphicFramePr>
          <p:xfrm>
            <a:off x="4386540" y="1533727"/>
            <a:ext cx="2924307" cy="1949537"/>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17"/>
            <p:cNvSpPr txBox="1"/>
            <p:nvPr/>
          </p:nvSpPr>
          <p:spPr>
            <a:xfrm>
              <a:off x="7348076" y="2443349"/>
              <a:ext cx="1420243" cy="240316"/>
            </a:xfrm>
            <a:prstGeom prst="rect">
              <a:avLst/>
            </a:prstGeom>
            <a:noFill/>
          </p:spPr>
          <p:txBody>
            <a:bodyPr wrap="square" rtlCol="0">
              <a:spAutoFit/>
            </a:bodyPr>
            <a:lstStyle/>
            <a:p>
              <a:r>
                <a:rPr lang="en-US" altLang="zh-CN" sz="11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100" dirty="0">
                <a:solidFill>
                  <a:schemeClr val="bg1">
                    <a:lumMod val="50000"/>
                  </a:schemeClr>
                </a:solidFill>
                <a:latin typeface="Adobe Gothic Std B" panose="020B0800000000000000" pitchFamily="34" charset="-128"/>
              </a:endParaRPr>
            </a:p>
          </p:txBody>
        </p:sp>
        <p:sp>
          <p:nvSpPr>
            <p:cNvPr id="9" name="文本框 18"/>
            <p:cNvSpPr txBox="1"/>
            <p:nvPr/>
          </p:nvSpPr>
          <p:spPr>
            <a:xfrm>
              <a:off x="7348076" y="1896337"/>
              <a:ext cx="1420243" cy="240316"/>
            </a:xfrm>
            <a:prstGeom prst="rect">
              <a:avLst/>
            </a:prstGeom>
            <a:noFill/>
          </p:spPr>
          <p:txBody>
            <a:bodyPr wrap="square" rtlCol="0">
              <a:spAutoFit/>
            </a:bodyPr>
            <a:lstStyle/>
            <a:p>
              <a:r>
                <a:rPr lang="en-US" altLang="zh-CN" sz="11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100" dirty="0">
                <a:solidFill>
                  <a:schemeClr val="bg1">
                    <a:lumMod val="50000"/>
                  </a:schemeClr>
                </a:solidFill>
                <a:latin typeface="Adobe Gothic Std B" panose="020B0800000000000000" pitchFamily="34" charset="-128"/>
              </a:endParaRPr>
            </a:p>
          </p:txBody>
        </p:sp>
        <p:sp>
          <p:nvSpPr>
            <p:cNvPr id="10" name="文本框 19"/>
            <p:cNvSpPr txBox="1"/>
            <p:nvPr/>
          </p:nvSpPr>
          <p:spPr>
            <a:xfrm>
              <a:off x="7296540" y="1702845"/>
              <a:ext cx="714616" cy="240316"/>
            </a:xfrm>
            <a:prstGeom prst="rect">
              <a:avLst/>
            </a:prstGeom>
            <a:noFill/>
          </p:spPr>
          <p:txBody>
            <a:bodyPr wrap="square" rtlCol="0">
              <a:spAutoFit/>
            </a:bodyPr>
            <a:lstStyle/>
            <a:p>
              <a:r>
                <a:rPr lang="en-US" altLang="zh-CN" sz="105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050" dirty="0">
                <a:solidFill>
                  <a:schemeClr val="bg1">
                    <a:lumMod val="50000"/>
                  </a:schemeClr>
                </a:solidFill>
                <a:latin typeface="Adobe Gothic Std B" panose="020B0800000000000000" pitchFamily="34" charset="-128"/>
              </a:endParaRPr>
            </a:p>
          </p:txBody>
        </p:sp>
        <p:sp>
          <p:nvSpPr>
            <p:cNvPr id="12" name="文本框 20"/>
            <p:cNvSpPr txBox="1"/>
            <p:nvPr/>
          </p:nvSpPr>
          <p:spPr>
            <a:xfrm>
              <a:off x="7296540" y="2255048"/>
              <a:ext cx="714616" cy="240316"/>
            </a:xfrm>
            <a:prstGeom prst="rect">
              <a:avLst/>
            </a:prstGeom>
            <a:noFill/>
          </p:spPr>
          <p:txBody>
            <a:bodyPr wrap="square" rtlCol="0">
              <a:spAutoFit/>
            </a:bodyPr>
            <a:lstStyle/>
            <a:p>
              <a:r>
                <a:rPr lang="en-US" altLang="zh-CN" sz="105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050" dirty="0">
                <a:solidFill>
                  <a:schemeClr val="bg1">
                    <a:lumMod val="50000"/>
                  </a:schemeClr>
                </a:solidFill>
                <a:latin typeface="Adobe Gothic Std B" panose="020B0800000000000000" pitchFamily="34" charset="-128"/>
              </a:endParaRPr>
            </a:p>
          </p:txBody>
        </p:sp>
        <p:cxnSp>
          <p:nvCxnSpPr>
            <p:cNvPr id="13" name="直接连接符 12"/>
            <p:cNvCxnSpPr/>
            <p:nvPr/>
          </p:nvCxnSpPr>
          <p:spPr>
            <a:xfrm>
              <a:off x="5774440"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567639"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510252" y="1590001"/>
              <a:ext cx="1" cy="1706696"/>
            </a:xfrm>
            <a:prstGeom prst="line">
              <a:avLst/>
            </a:prstGeom>
            <a:ln w="1905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任意多边形 13"/>
            <p:cNvSpPr/>
            <p:nvPr/>
          </p:nvSpPr>
          <p:spPr>
            <a:xfrm>
              <a:off x="832804"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9" name="文本框 40"/>
            <p:cNvSpPr txBox="1"/>
            <p:nvPr/>
          </p:nvSpPr>
          <p:spPr>
            <a:xfrm>
              <a:off x="1160934" y="3848848"/>
              <a:ext cx="3227393" cy="367543"/>
            </a:xfrm>
            <a:prstGeom prst="rect">
              <a:avLst/>
            </a:prstGeom>
            <a:noFill/>
          </p:spPr>
          <p:txBody>
            <a:bodyPr wrap="square" rtlCol="0">
              <a:spAutoFit/>
            </a:bodyPr>
            <a:lstStyle/>
            <a:p>
              <a:r>
                <a:rPr lang="en-US" altLang="zh-CN" sz="2000" dirty="0">
                  <a:solidFill>
                    <a:schemeClr val="bg1"/>
                  </a:solidFill>
                  <a:latin typeface="Adobe Gothic Std B" panose="020B0800000000000000" pitchFamily="34" charset="-128"/>
                </a:rPr>
                <a:t>Please enter your title</a:t>
              </a:r>
              <a:endParaRPr lang="zh-CN" altLang="en-US" sz="2000" dirty="0">
                <a:solidFill>
                  <a:schemeClr val="bg1"/>
                </a:solidFill>
                <a:latin typeface="Adobe Gothic Std B" panose="020B0800000000000000" pitchFamily="34" charset="-128"/>
              </a:endParaRPr>
            </a:p>
          </p:txBody>
        </p:sp>
        <p:sp>
          <p:nvSpPr>
            <p:cNvPr id="20" name="矩形 19"/>
            <p:cNvSpPr/>
            <p:nvPr/>
          </p:nvSpPr>
          <p:spPr>
            <a:xfrm>
              <a:off x="534686" y="4220128"/>
              <a:ext cx="3788832" cy="367543"/>
            </a:xfrm>
            <a:prstGeom prst="rect">
              <a:avLst/>
            </a:prstGeom>
          </p:spPr>
          <p:txBody>
            <a:bodyPr wrap="square">
              <a:spAutoFit/>
            </a:bodyPr>
            <a:lstStyle/>
            <a:p>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000" dirty="0">
                <a:solidFill>
                  <a:schemeClr val="bg1"/>
                </a:solidFill>
                <a:latin typeface="冬青黑体简体中文 W3" panose="020B0300000000000000" pitchFamily="34" charset="-122"/>
                <a:ea typeface="冬青黑体简体中文 W3" panose="020B0300000000000000" pitchFamily="34" charset="-122"/>
              </a:endParaRPr>
            </a:p>
          </p:txBody>
        </p:sp>
        <p:sp>
          <p:nvSpPr>
            <p:cNvPr id="21" name="任意多边形 16"/>
            <p:cNvSpPr/>
            <p:nvPr/>
          </p:nvSpPr>
          <p:spPr>
            <a:xfrm>
              <a:off x="5212795" y="3845661"/>
              <a:ext cx="333931" cy="333931"/>
            </a:xfrm>
            <a:custGeom>
              <a:avLst/>
              <a:gdLst>
                <a:gd name="connsiteX0" fmla="*/ 157858 w 370624"/>
                <a:gd name="connsiteY0" fmla="*/ 99531 h 370624"/>
                <a:gd name="connsiteX1" fmla="*/ 157858 w 370624"/>
                <a:gd name="connsiteY1" fmla="*/ 157858 h 370624"/>
                <a:gd name="connsiteX2" fmla="*/ 99531 w 370624"/>
                <a:gd name="connsiteY2" fmla="*/ 157858 h 370624"/>
                <a:gd name="connsiteX3" fmla="*/ 99531 w 370624"/>
                <a:gd name="connsiteY3" fmla="*/ 212764 h 370624"/>
                <a:gd name="connsiteX4" fmla="*/ 157858 w 370624"/>
                <a:gd name="connsiteY4" fmla="*/ 212764 h 370624"/>
                <a:gd name="connsiteX5" fmla="*/ 157858 w 370624"/>
                <a:gd name="connsiteY5" fmla="*/ 271091 h 370624"/>
                <a:gd name="connsiteX6" fmla="*/ 212764 w 370624"/>
                <a:gd name="connsiteY6" fmla="*/ 271091 h 370624"/>
                <a:gd name="connsiteX7" fmla="*/ 212764 w 370624"/>
                <a:gd name="connsiteY7" fmla="*/ 212764 h 370624"/>
                <a:gd name="connsiteX8" fmla="*/ 271091 w 370624"/>
                <a:gd name="connsiteY8" fmla="*/ 212764 h 370624"/>
                <a:gd name="connsiteX9" fmla="*/ 271091 w 370624"/>
                <a:gd name="connsiteY9" fmla="*/ 157858 h 370624"/>
                <a:gd name="connsiteX10" fmla="*/ 212764 w 370624"/>
                <a:gd name="connsiteY10" fmla="*/ 157858 h 370624"/>
                <a:gd name="connsiteX11" fmla="*/ 212764 w 370624"/>
                <a:gd name="connsiteY11" fmla="*/ 99531 h 370624"/>
                <a:gd name="connsiteX12" fmla="*/ 185312 w 370624"/>
                <a:gd name="connsiteY12" fmla="*/ 0 h 370624"/>
                <a:gd name="connsiteX13" fmla="*/ 370624 w 370624"/>
                <a:gd name="connsiteY13" fmla="*/ 185312 h 370624"/>
                <a:gd name="connsiteX14" fmla="*/ 185312 w 370624"/>
                <a:gd name="connsiteY14" fmla="*/ 370624 h 370624"/>
                <a:gd name="connsiteX15" fmla="*/ 0 w 370624"/>
                <a:gd name="connsiteY15" fmla="*/ 185312 h 370624"/>
                <a:gd name="connsiteX16" fmla="*/ 185312 w 370624"/>
                <a:gd name="connsiteY16" fmla="*/ 0 h 370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0624" h="370624">
                  <a:moveTo>
                    <a:pt x="157858" y="99531"/>
                  </a:moveTo>
                  <a:lnTo>
                    <a:pt x="157858" y="157858"/>
                  </a:lnTo>
                  <a:lnTo>
                    <a:pt x="99531" y="157858"/>
                  </a:lnTo>
                  <a:lnTo>
                    <a:pt x="99531" y="212764"/>
                  </a:lnTo>
                  <a:lnTo>
                    <a:pt x="157858" y="212764"/>
                  </a:lnTo>
                  <a:lnTo>
                    <a:pt x="157858" y="271091"/>
                  </a:lnTo>
                  <a:lnTo>
                    <a:pt x="212764" y="271091"/>
                  </a:lnTo>
                  <a:lnTo>
                    <a:pt x="212764" y="212764"/>
                  </a:lnTo>
                  <a:lnTo>
                    <a:pt x="271091" y="212764"/>
                  </a:lnTo>
                  <a:lnTo>
                    <a:pt x="271091" y="157858"/>
                  </a:lnTo>
                  <a:lnTo>
                    <a:pt x="212764" y="157858"/>
                  </a:lnTo>
                  <a:lnTo>
                    <a:pt x="212764" y="99531"/>
                  </a:lnTo>
                  <a:close/>
                  <a:moveTo>
                    <a:pt x="185312" y="0"/>
                  </a:moveTo>
                  <a:cubicBezTo>
                    <a:pt x="287657" y="0"/>
                    <a:pt x="370624" y="82967"/>
                    <a:pt x="370624" y="185312"/>
                  </a:cubicBezTo>
                  <a:cubicBezTo>
                    <a:pt x="370624" y="287657"/>
                    <a:pt x="287657" y="370624"/>
                    <a:pt x="185312" y="370624"/>
                  </a:cubicBezTo>
                  <a:cubicBezTo>
                    <a:pt x="82967" y="370624"/>
                    <a:pt x="0" y="287657"/>
                    <a:pt x="0" y="185312"/>
                  </a:cubicBezTo>
                  <a:cubicBezTo>
                    <a:pt x="0" y="82967"/>
                    <a:pt x="82967" y="0"/>
                    <a:pt x="185312"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22" name="文本框 43"/>
            <p:cNvSpPr txBox="1"/>
            <p:nvPr/>
          </p:nvSpPr>
          <p:spPr>
            <a:xfrm>
              <a:off x="5540925" y="3848848"/>
              <a:ext cx="3227393" cy="367543"/>
            </a:xfrm>
            <a:prstGeom prst="rect">
              <a:avLst/>
            </a:prstGeom>
            <a:noFill/>
          </p:spPr>
          <p:txBody>
            <a:bodyPr wrap="square" rtlCol="0">
              <a:spAutoFit/>
            </a:bodyPr>
            <a:lstStyle/>
            <a:p>
              <a:r>
                <a:rPr lang="en-US" altLang="zh-CN" sz="2000" dirty="0">
                  <a:solidFill>
                    <a:schemeClr val="bg1"/>
                  </a:solidFill>
                  <a:latin typeface="Adobe Gothic Std B" panose="020B0800000000000000" pitchFamily="34" charset="-128"/>
                </a:rPr>
                <a:t>Please enter your title</a:t>
              </a:r>
              <a:endParaRPr lang="zh-CN" altLang="en-US" sz="2000" dirty="0">
                <a:solidFill>
                  <a:schemeClr val="bg1"/>
                </a:solidFill>
                <a:latin typeface="Adobe Gothic Std B" panose="020B0800000000000000" pitchFamily="34" charset="-128"/>
              </a:endParaRPr>
            </a:p>
          </p:txBody>
        </p:sp>
        <p:sp>
          <p:nvSpPr>
            <p:cNvPr id="23" name="矩形 22"/>
            <p:cNvSpPr/>
            <p:nvPr/>
          </p:nvSpPr>
          <p:spPr>
            <a:xfrm>
              <a:off x="4914677" y="4220128"/>
              <a:ext cx="3788832" cy="367543"/>
            </a:xfrm>
            <a:prstGeom prst="rect">
              <a:avLst/>
            </a:prstGeom>
          </p:spPr>
          <p:txBody>
            <a:bodyPr wrap="square">
              <a:spAutoFit/>
            </a:bodyPr>
            <a:lstStyle/>
            <a:p>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Lorem</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ipsum</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dolor sit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amet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consectetur</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adipisicing</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elit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sed</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do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eiusmod</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tempor</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incididunt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ut</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labore</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et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dolore</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magna </a:t>
              </a:r>
              <a:r>
                <a:rPr lang="en-US" altLang="zh-CN" sz="1000" dirty="0" err="1">
                  <a:solidFill>
                    <a:schemeClr val="bg1"/>
                  </a:solidFill>
                  <a:latin typeface="冬青黑体简体中文 W3" panose="020B0300000000000000" pitchFamily="34" charset="-122"/>
                  <a:ea typeface="冬青黑体简体中文 W3" panose="020B0300000000000000" pitchFamily="34" charset="-122"/>
                </a:rPr>
                <a:t>aliqua</a:t>
              </a:r>
              <a:r>
                <a:rPr lang="en-US" altLang="zh-CN" sz="1000" dirty="0">
                  <a:solidFill>
                    <a:schemeClr val="bg1"/>
                  </a:solidFill>
                  <a:latin typeface="冬青黑体简体中文 W3" panose="020B0300000000000000" pitchFamily="34" charset="-122"/>
                  <a:ea typeface="冬青黑体简体中文 W3" panose="020B0300000000000000" pitchFamily="34" charset="-122"/>
                </a:rPr>
                <a:t>. </a:t>
              </a:r>
              <a:endParaRPr lang="zh-CN" altLang="en-US" sz="1000" dirty="0">
                <a:solidFill>
                  <a:schemeClr val="bg1"/>
                </a:solidFill>
                <a:latin typeface="冬青黑体简体中文 W3" panose="020B0300000000000000" pitchFamily="34" charset="-122"/>
                <a:ea typeface="冬青黑体简体中文 W3" panose="020B0300000000000000" pitchFamily="34" charset="-122"/>
              </a:endParaRPr>
            </a:p>
          </p:txBody>
        </p:sp>
        <p:graphicFrame>
          <p:nvGraphicFramePr>
            <p:cNvPr id="24" name="图表 23"/>
            <p:cNvGraphicFramePr/>
            <p:nvPr>
              <p:extLst>
                <p:ext uri="{D42A27DB-BD31-4B8C-83A1-F6EECF244321}">
                  <p14:modId xmlns:p14="http://schemas.microsoft.com/office/powerpoint/2010/main" val="2936413014"/>
                </p:ext>
              </p:extLst>
            </p:nvPr>
          </p:nvGraphicFramePr>
          <p:xfrm>
            <a:off x="-46775" y="1533727"/>
            <a:ext cx="2924307" cy="1949537"/>
          </p:xfrm>
          <a:graphic>
            <a:graphicData uri="http://schemas.openxmlformats.org/drawingml/2006/chart">
              <c:chart xmlns:c="http://schemas.openxmlformats.org/drawingml/2006/chart" xmlns:r="http://schemas.openxmlformats.org/officeDocument/2006/relationships" r:id="rId4"/>
            </a:graphicData>
          </a:graphic>
        </p:graphicFrame>
        <p:sp>
          <p:nvSpPr>
            <p:cNvPr id="25" name="文本框 49"/>
            <p:cNvSpPr txBox="1"/>
            <p:nvPr/>
          </p:nvSpPr>
          <p:spPr>
            <a:xfrm>
              <a:off x="2914761" y="2443349"/>
              <a:ext cx="1420243" cy="240316"/>
            </a:xfrm>
            <a:prstGeom prst="rect">
              <a:avLst/>
            </a:prstGeom>
            <a:noFill/>
          </p:spPr>
          <p:txBody>
            <a:bodyPr wrap="square" rtlCol="0">
              <a:spAutoFit/>
            </a:bodyPr>
            <a:lstStyle/>
            <a:p>
              <a:r>
                <a:rPr lang="en-US" altLang="zh-CN" sz="11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100" dirty="0">
                <a:solidFill>
                  <a:schemeClr val="bg1">
                    <a:lumMod val="50000"/>
                  </a:schemeClr>
                </a:solidFill>
                <a:latin typeface="Adobe Gothic Std B" panose="020B0800000000000000" pitchFamily="34" charset="-128"/>
              </a:endParaRPr>
            </a:p>
          </p:txBody>
        </p:sp>
        <p:sp>
          <p:nvSpPr>
            <p:cNvPr id="26" name="文本框 50"/>
            <p:cNvSpPr txBox="1"/>
            <p:nvPr/>
          </p:nvSpPr>
          <p:spPr>
            <a:xfrm>
              <a:off x="2914761" y="1896337"/>
              <a:ext cx="1420243" cy="240316"/>
            </a:xfrm>
            <a:prstGeom prst="rect">
              <a:avLst/>
            </a:prstGeom>
            <a:noFill/>
          </p:spPr>
          <p:txBody>
            <a:bodyPr wrap="square" rtlCol="0">
              <a:spAutoFit/>
            </a:bodyPr>
            <a:lstStyle/>
            <a:p>
              <a:r>
                <a:rPr lang="en-US" altLang="zh-CN" sz="1100" dirty="0">
                  <a:solidFill>
                    <a:schemeClr val="bg1">
                      <a:lumMod val="50000"/>
                    </a:schemeClr>
                  </a:solidFill>
                  <a:latin typeface="Adobe Gothic Std B" panose="020B0800000000000000" pitchFamily="34" charset="-128"/>
                  <a:ea typeface="Adobe Gothic Std B" panose="020B0800000000000000" pitchFamily="34" charset="-128"/>
                </a:rPr>
                <a:t>Sample Heading</a:t>
              </a:r>
              <a:endParaRPr lang="zh-CN" altLang="en-US" sz="1100" dirty="0">
                <a:solidFill>
                  <a:schemeClr val="bg1">
                    <a:lumMod val="50000"/>
                  </a:schemeClr>
                </a:solidFill>
                <a:latin typeface="Adobe Gothic Std B" panose="020B0800000000000000" pitchFamily="34" charset="-128"/>
              </a:endParaRPr>
            </a:p>
          </p:txBody>
        </p:sp>
        <p:sp>
          <p:nvSpPr>
            <p:cNvPr id="27" name="文本框 51"/>
            <p:cNvSpPr txBox="1"/>
            <p:nvPr/>
          </p:nvSpPr>
          <p:spPr>
            <a:xfrm>
              <a:off x="2863225" y="1702845"/>
              <a:ext cx="714616" cy="240316"/>
            </a:xfrm>
            <a:prstGeom prst="rect">
              <a:avLst/>
            </a:prstGeom>
            <a:noFill/>
          </p:spPr>
          <p:txBody>
            <a:bodyPr wrap="square" rtlCol="0">
              <a:spAutoFit/>
            </a:bodyPr>
            <a:lstStyle/>
            <a:p>
              <a:r>
                <a:rPr lang="en-US" altLang="zh-CN" sz="1050" dirty="0">
                  <a:solidFill>
                    <a:schemeClr val="bg1">
                      <a:lumMod val="50000"/>
                    </a:schemeClr>
                  </a:solidFill>
                  <a:latin typeface="Adobe Gothic Std B" panose="020B0800000000000000" pitchFamily="34" charset="-128"/>
                  <a:ea typeface="Adobe Gothic Std B" panose="020B0800000000000000" pitchFamily="34" charset="-128"/>
                </a:rPr>
                <a:t>30%</a:t>
              </a:r>
              <a:endParaRPr lang="zh-CN" altLang="en-US" sz="1050" dirty="0">
                <a:solidFill>
                  <a:schemeClr val="bg1">
                    <a:lumMod val="50000"/>
                  </a:schemeClr>
                </a:solidFill>
                <a:latin typeface="Adobe Gothic Std B" panose="020B0800000000000000" pitchFamily="34" charset="-128"/>
              </a:endParaRPr>
            </a:p>
          </p:txBody>
        </p:sp>
        <p:sp>
          <p:nvSpPr>
            <p:cNvPr id="28" name="文本框 52"/>
            <p:cNvSpPr txBox="1"/>
            <p:nvPr/>
          </p:nvSpPr>
          <p:spPr>
            <a:xfrm>
              <a:off x="2863225" y="2255048"/>
              <a:ext cx="714616" cy="240316"/>
            </a:xfrm>
            <a:prstGeom prst="rect">
              <a:avLst/>
            </a:prstGeom>
            <a:noFill/>
          </p:spPr>
          <p:txBody>
            <a:bodyPr wrap="square" rtlCol="0">
              <a:spAutoFit/>
            </a:bodyPr>
            <a:lstStyle/>
            <a:p>
              <a:r>
                <a:rPr lang="en-US" altLang="zh-CN" sz="1050" dirty="0">
                  <a:solidFill>
                    <a:schemeClr val="bg1">
                      <a:lumMod val="50000"/>
                    </a:schemeClr>
                  </a:solidFill>
                  <a:latin typeface="Adobe Gothic Std B" panose="020B0800000000000000" pitchFamily="34" charset="-128"/>
                  <a:ea typeface="Adobe Gothic Std B" panose="020B0800000000000000" pitchFamily="34" charset="-128"/>
                </a:rPr>
                <a:t>70%</a:t>
              </a:r>
              <a:endParaRPr lang="zh-CN" altLang="en-US" sz="1050" dirty="0">
                <a:solidFill>
                  <a:schemeClr val="bg1">
                    <a:lumMod val="50000"/>
                  </a:schemeClr>
                </a:solidFill>
                <a:latin typeface="Adobe Gothic Std B" panose="020B0800000000000000" pitchFamily="34" charset="-128"/>
              </a:endParaRPr>
            </a:p>
          </p:txBody>
        </p:sp>
        <p:cxnSp>
          <p:nvCxnSpPr>
            <p:cNvPr id="29" name="直接连接符 28"/>
            <p:cNvCxnSpPr/>
            <p:nvPr/>
          </p:nvCxnSpPr>
          <p:spPr>
            <a:xfrm>
              <a:off x="1341125" y="1855350"/>
              <a:ext cx="1311954" cy="0"/>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2134324" y="2393547"/>
              <a:ext cx="553653" cy="1"/>
            </a:xfrm>
            <a:prstGeom prst="line">
              <a:avLst/>
            </a:prstGeom>
            <a:ln>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2827087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4" name="组合 13"/>
          <p:cNvGrpSpPr/>
          <p:nvPr/>
        </p:nvGrpSpPr>
        <p:grpSpPr>
          <a:xfrm>
            <a:off x="3537124" y="2336651"/>
            <a:ext cx="5109091" cy="2012475"/>
            <a:chOff x="418956" y="2529665"/>
            <a:chExt cx="5109091" cy="2012475"/>
          </a:xfrm>
        </p:grpSpPr>
        <p:sp>
          <p:nvSpPr>
            <p:cNvPr id="15" name="文本框 2"/>
            <p:cNvSpPr txBox="1"/>
            <p:nvPr/>
          </p:nvSpPr>
          <p:spPr>
            <a:xfrm>
              <a:off x="2220495" y="2529665"/>
              <a:ext cx="1506012" cy="584775"/>
            </a:xfrm>
            <a:prstGeom prst="rect">
              <a:avLst/>
            </a:prstGeom>
            <a:solidFill>
              <a:srgbClr val="FEAC38"/>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THREE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16" name="文本框 10"/>
            <p:cNvSpPr txBox="1"/>
            <p:nvPr/>
          </p:nvSpPr>
          <p:spPr>
            <a:xfrm>
              <a:off x="1849636" y="4203586"/>
              <a:ext cx="2247730" cy="338554"/>
            </a:xfrm>
            <a:prstGeom prst="rect">
              <a:avLst/>
            </a:prstGeom>
            <a:noFill/>
          </p:spPr>
          <p:txBody>
            <a:bodyPr wrap="none" rtlCol="0">
              <a:spAutoFit/>
            </a:bodyPr>
            <a:lstStyle/>
            <a:p>
              <a:pPr algn="ctr"/>
              <a:r>
                <a:rPr lang="en-US" altLang="zh-CN"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17" name="文本框 12"/>
            <p:cNvSpPr txBox="1"/>
            <p:nvPr/>
          </p:nvSpPr>
          <p:spPr>
            <a:xfrm>
              <a:off x="418956" y="3224315"/>
              <a:ext cx="5109091" cy="830997"/>
            </a:xfrm>
            <a:prstGeom prst="rect">
              <a:avLst/>
            </a:prstGeom>
            <a:noFill/>
          </p:spPr>
          <p:txBody>
            <a:bodyPr wrap="none" rtlCol="0">
              <a:spAutoFit/>
            </a:bodyPr>
            <a:lstStyle/>
            <a:p>
              <a:pPr algn="ctr"/>
              <a:r>
                <a:rPr lang="zh-CN" altLang="en-US" sz="4800" b="1"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点击加入你的标题</a:t>
              </a:r>
            </a:p>
          </p:txBody>
        </p:sp>
        <p:sp>
          <p:nvSpPr>
            <p:cNvPr id="18" name="矩形 17"/>
            <p:cNvSpPr/>
            <p:nvPr/>
          </p:nvSpPr>
          <p:spPr>
            <a:xfrm>
              <a:off x="1353501" y="4060717"/>
              <a:ext cx="3240000" cy="18000"/>
            </a:xfrm>
            <a:prstGeom prst="rect">
              <a:avLst/>
            </a:prstGeom>
            <a:solidFill>
              <a:srgbClr val="00949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245846764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flipH="1">
            <a:off x="1905774" y="2142975"/>
            <a:ext cx="8358149" cy="3352133"/>
            <a:chOff x="791643" y="1951849"/>
            <a:chExt cx="10818734" cy="4338982"/>
          </a:xfrm>
        </p:grpSpPr>
        <p:sp>
          <p:nvSpPr>
            <p:cNvPr id="6" name="矩形 5"/>
            <p:cNvSpPr/>
            <p:nvPr/>
          </p:nvSpPr>
          <p:spPr>
            <a:xfrm>
              <a:off x="802445" y="1951849"/>
              <a:ext cx="5482009" cy="2245728"/>
            </a:xfrm>
            <a:prstGeom prst="rect">
              <a:avLst/>
            </a:prstGeom>
            <a:blipFill dpi="0" rotWithShape="1">
              <a:blip r:embed="rId3"/>
              <a:srcRect/>
              <a:tile tx="0" ty="0" sx="100000" sy="100000" flip="none" algn="ctr"/>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a:ea typeface="宋体"/>
              </a:endParaRPr>
            </a:p>
          </p:txBody>
        </p:sp>
        <p:sp>
          <p:nvSpPr>
            <p:cNvPr id="7" name="矩形 6"/>
            <p:cNvSpPr/>
            <p:nvPr/>
          </p:nvSpPr>
          <p:spPr>
            <a:xfrm>
              <a:off x="6556463" y="1951850"/>
              <a:ext cx="5053914" cy="4338981"/>
            </a:xfrm>
            <a:prstGeom prst="rect">
              <a:avLst/>
            </a:prstGeom>
            <a:blipFill dpi="0" rotWithShape="1">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8" name="矩形 7"/>
            <p:cNvSpPr/>
            <p:nvPr/>
          </p:nvSpPr>
          <p:spPr>
            <a:xfrm>
              <a:off x="802445" y="5433959"/>
              <a:ext cx="5471207" cy="853619"/>
            </a:xfrm>
            <a:prstGeom prst="rect">
              <a:avLst/>
            </a:prstGeom>
            <a:solidFill>
              <a:srgbClr val="009490"/>
            </a:solidFill>
            <a:ln w="9525" cap="flat" cmpd="sng" algn="ctr">
              <a:noFill/>
              <a:prstDash val="solid"/>
            </a:ln>
            <a:effectLst/>
          </p:spPr>
          <p:txBody>
            <a:bodyPr lIns="91438" tIns="45719" rIns="91438" bIns="45719" rtlCol="0" anchor="ctr"/>
            <a:lstStyle/>
            <a:p>
              <a:pPr marL="0" marR="0" lvl="0" indent="0" algn="ctr" defTabSz="457189" eaLnBrk="1" fontAlgn="auto" latinLnBrk="0" hangingPunct="1">
                <a:lnSpc>
                  <a:spcPct val="100000"/>
                </a:lnSpc>
                <a:spcBef>
                  <a:spcPts val="0"/>
                </a:spcBef>
                <a:spcAft>
                  <a:spcPts val="0"/>
                </a:spcAft>
                <a:buClrTx/>
                <a:buSzTx/>
                <a:buFontTx/>
                <a:buNone/>
                <a:tabLst/>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9" name="文本框 5"/>
            <p:cNvSpPr txBox="1"/>
            <p:nvPr/>
          </p:nvSpPr>
          <p:spPr>
            <a:xfrm>
              <a:off x="791643" y="4087577"/>
              <a:ext cx="5545508" cy="1645241"/>
            </a:xfrm>
            <a:prstGeom prst="rect">
              <a:avLst/>
            </a:prstGeom>
            <a:noFill/>
          </p:spPr>
          <p:txBody>
            <a:bodyPr wrap="square" lIns="91438" tIns="45719" rIns="91438" bIns="45719" rtlCol="0">
              <a:spAutoFit/>
            </a:bodyPr>
            <a:lstStyle/>
            <a:p>
              <a:pPr defTabSz="457189">
                <a:lnSpc>
                  <a:spcPct val="130000"/>
                </a:lnSpc>
              </a:pPr>
              <a:endParaRPr lang="en-US" altLang="zh-CN" sz="1000" dirty="0">
                <a:solidFill>
                  <a:schemeClr val="bg1">
                    <a:lumMod val="50000"/>
                  </a:schemeClr>
                </a:solidFill>
                <a:latin typeface="Century Gothic"/>
                <a:ea typeface="微软雅黑" panose="020B0503020204020204" pitchFamily="34" charset="-122"/>
              </a:endParaRPr>
            </a:p>
            <a:p>
              <a:pPr defTabSz="457189">
                <a:lnSpc>
                  <a:spcPct val="130000"/>
                </a:lnSpc>
              </a:pPr>
              <a:r>
                <a:rPr lang="zh-CN" altLang="en-US" sz="10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a:ea typeface="微软雅黑" panose="020B0503020204020204" pitchFamily="34" charset="-122"/>
                </a:rPr>
                <a:t>14</a:t>
              </a:r>
              <a:r>
                <a:rPr lang="zh-CN" altLang="en-US" sz="1000" dirty="0">
                  <a:solidFill>
                    <a:schemeClr val="bg1">
                      <a:lumMod val="50000"/>
                    </a:schemeClr>
                  </a:solidFill>
                  <a:latin typeface="Century Gothic"/>
                  <a:ea typeface="微软雅黑" panose="020B0503020204020204" pitchFamily="34" charset="-122"/>
                </a:rPr>
                <a:t>号字，</a:t>
              </a:r>
              <a:r>
                <a:rPr lang="en-US" altLang="zh-CN" sz="1000" dirty="0">
                  <a:solidFill>
                    <a:schemeClr val="bg1">
                      <a:lumMod val="50000"/>
                    </a:schemeClr>
                  </a:solidFill>
                  <a:latin typeface="Century Gothic"/>
                  <a:ea typeface="微软雅黑" panose="020B0503020204020204" pitchFamily="34" charset="-122"/>
                </a:rPr>
                <a:t>1.3</a:t>
              </a:r>
              <a:r>
                <a:rPr lang="zh-CN" altLang="en-US" sz="10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a:ea typeface="微软雅黑" panose="020B0503020204020204" pitchFamily="34" charset="-122"/>
                </a:rPr>
                <a:t>.</a:t>
              </a: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a:p>
              <a:pPr defTabSz="457189">
                <a:lnSpc>
                  <a:spcPct val="130000"/>
                </a:lnSpc>
              </a:pPr>
              <a:endParaRPr lang="zh-CN" altLang="en-US" sz="1000" dirty="0">
                <a:solidFill>
                  <a:schemeClr val="bg1">
                    <a:lumMod val="50000"/>
                  </a:schemeClr>
                </a:solidFill>
                <a:latin typeface="Century Gothic"/>
                <a:ea typeface="微软雅黑" panose="020B0503020204020204" pitchFamily="34" charset="-122"/>
              </a:endParaRPr>
            </a:p>
          </p:txBody>
        </p:sp>
        <p:sp>
          <p:nvSpPr>
            <p:cNvPr id="10" name="文本框 6"/>
            <p:cNvSpPr txBox="1"/>
            <p:nvPr/>
          </p:nvSpPr>
          <p:spPr>
            <a:xfrm>
              <a:off x="882209" y="5589241"/>
              <a:ext cx="5275326" cy="562300"/>
            </a:xfrm>
            <a:prstGeom prst="rect">
              <a:avLst/>
            </a:prstGeom>
            <a:noFill/>
          </p:spPr>
          <p:txBody>
            <a:bodyPr wrap="square" lIns="91438" tIns="45719" rIns="91438" bIns="45719" rtlCol="0">
              <a:spAutoFit/>
            </a:bodyPr>
            <a:lstStyle/>
            <a:p>
              <a:pPr defTabSz="457189">
                <a:lnSpc>
                  <a:spcPct val="130000"/>
                </a:lnSpc>
              </a:pPr>
              <a:r>
                <a:rPr lang="zh-CN" altLang="en-US" sz="9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a:ea typeface="微软雅黑" panose="020B0503020204020204" pitchFamily="34" charset="-122"/>
                </a:rPr>
                <a:t>12</a:t>
              </a:r>
              <a:r>
                <a:rPr lang="zh-CN" altLang="en-US" sz="900" b="1" dirty="0">
                  <a:solidFill>
                    <a:srgbClr val="FFFFFF"/>
                  </a:solidFill>
                  <a:latin typeface="Century Gothic"/>
                  <a:ea typeface="微软雅黑" panose="020B0503020204020204" pitchFamily="34" charset="-122"/>
                </a:rPr>
                <a:t>号字，</a:t>
              </a:r>
              <a:r>
                <a:rPr lang="en-US" altLang="zh-CN" sz="900" b="1" dirty="0">
                  <a:solidFill>
                    <a:srgbClr val="FFFFFF"/>
                  </a:solidFill>
                  <a:latin typeface="Century Gothic"/>
                  <a:ea typeface="微软雅黑" panose="020B0503020204020204" pitchFamily="34" charset="-122"/>
                </a:rPr>
                <a:t>1.3</a:t>
              </a:r>
              <a:r>
                <a:rPr lang="zh-CN" altLang="en-US" sz="900" b="1" dirty="0">
                  <a:solidFill>
                    <a:srgbClr val="FFFFFF"/>
                  </a:solidFill>
                  <a:latin typeface="Century Gothic"/>
                  <a:ea typeface="微软雅黑" panose="020B0503020204020204" pitchFamily="34" charset="-122"/>
                </a:rPr>
                <a:t>倍字间距。</a:t>
              </a:r>
            </a:p>
          </p:txBody>
        </p:sp>
      </p:grpSp>
    </p:spTree>
    <p:extLst>
      <p:ext uri="{BB962C8B-B14F-4D97-AF65-F5344CB8AC3E}">
        <p14:creationId xmlns:p14="http://schemas.microsoft.com/office/powerpoint/2010/main" val="12858584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5815361" y="2266176"/>
            <a:ext cx="4365702" cy="4063510"/>
            <a:chOff x="774603" y="1316761"/>
            <a:chExt cx="3540125" cy="3295080"/>
          </a:xfrm>
        </p:grpSpPr>
        <p:sp>
          <p:nvSpPr>
            <p:cNvPr id="33" name="Oval 43"/>
            <p:cNvSpPr>
              <a:spLocks noChangeArrowheads="1"/>
            </p:cNvSpPr>
            <p:nvPr/>
          </p:nvSpPr>
          <p:spPr bwMode="auto">
            <a:xfrm>
              <a:off x="812703" y="2828528"/>
              <a:ext cx="1079500" cy="1083009"/>
            </a:xfrm>
            <a:prstGeom prst="ellipse">
              <a:avLst/>
            </a:prstGeom>
            <a:solidFill>
              <a:srgbClr val="009490"/>
            </a:solidFill>
            <a:ln>
              <a:noFill/>
            </a:ln>
          </p:spPr>
          <p:txBody>
            <a:bodyPr/>
            <a:lstStyle/>
            <a:p>
              <a:endParaRPr lang="zh-CN" altLang="en-US" sz="2800">
                <a:solidFill>
                  <a:prstClr val="black"/>
                </a:solidFill>
              </a:endParaRPr>
            </a:p>
          </p:txBody>
        </p:sp>
        <p:sp>
          <p:nvSpPr>
            <p:cNvPr id="34" name="Oval 44"/>
            <p:cNvSpPr>
              <a:spLocks noChangeArrowheads="1"/>
            </p:cNvSpPr>
            <p:nvPr/>
          </p:nvSpPr>
          <p:spPr bwMode="auto">
            <a:xfrm>
              <a:off x="2014440" y="2828528"/>
              <a:ext cx="1079500" cy="1083009"/>
            </a:xfrm>
            <a:prstGeom prst="ellipse">
              <a:avLst/>
            </a:prstGeom>
            <a:solidFill>
              <a:srgbClr val="FEAC38"/>
            </a:solidFill>
            <a:ln>
              <a:noFill/>
            </a:ln>
          </p:spPr>
          <p:txBody>
            <a:bodyPr/>
            <a:lstStyle/>
            <a:p>
              <a:endParaRPr lang="zh-CN" altLang="en-US" sz="2800">
                <a:solidFill>
                  <a:prstClr val="black"/>
                </a:solidFill>
              </a:endParaRPr>
            </a:p>
          </p:txBody>
        </p:sp>
        <p:sp>
          <p:nvSpPr>
            <p:cNvPr id="35" name="Oval 45"/>
            <p:cNvSpPr>
              <a:spLocks noChangeArrowheads="1"/>
            </p:cNvSpPr>
            <p:nvPr/>
          </p:nvSpPr>
          <p:spPr bwMode="auto">
            <a:xfrm>
              <a:off x="3216178" y="2828528"/>
              <a:ext cx="1079500" cy="1083009"/>
            </a:xfrm>
            <a:prstGeom prst="ellipse">
              <a:avLst/>
            </a:prstGeom>
            <a:solidFill>
              <a:srgbClr val="009490"/>
            </a:solidFill>
            <a:ln>
              <a:noFill/>
            </a:ln>
          </p:spPr>
          <p:txBody>
            <a:bodyPr/>
            <a:lstStyle/>
            <a:p>
              <a:endParaRPr lang="zh-CN" altLang="en-US" sz="2800">
                <a:solidFill>
                  <a:prstClr val="black"/>
                </a:solidFill>
              </a:endParaRPr>
            </a:p>
          </p:txBody>
        </p:sp>
        <p:sp>
          <p:nvSpPr>
            <p:cNvPr id="36" name="Rectangle 46"/>
            <p:cNvSpPr>
              <a:spLocks noChangeArrowheads="1"/>
            </p:cNvSpPr>
            <p:nvPr/>
          </p:nvSpPr>
          <p:spPr bwMode="auto">
            <a:xfrm>
              <a:off x="787303" y="4297419"/>
              <a:ext cx="3527425" cy="314422"/>
            </a:xfrm>
            <a:prstGeom prst="rect">
              <a:avLst/>
            </a:prstGeom>
            <a:solidFill>
              <a:schemeClr val="bg1">
                <a:lumMod val="95000"/>
                <a:alpha val="50000"/>
              </a:schemeClr>
            </a:solidFill>
            <a:ln>
              <a:noFill/>
            </a:ln>
          </p:spPr>
          <p:txBody>
            <a:bodyPr/>
            <a:lstStyle/>
            <a:p>
              <a:endParaRPr lang="zh-CN" altLang="en-US" sz="2800">
                <a:solidFill>
                  <a:prstClr val="black"/>
                </a:solidFill>
              </a:endParaRPr>
            </a:p>
          </p:txBody>
        </p:sp>
        <p:grpSp>
          <p:nvGrpSpPr>
            <p:cNvPr id="37" name="Group 58"/>
            <p:cNvGrpSpPr/>
            <p:nvPr/>
          </p:nvGrpSpPr>
          <p:grpSpPr bwMode="auto">
            <a:xfrm>
              <a:off x="3624166" y="3095311"/>
              <a:ext cx="263525" cy="276310"/>
              <a:chOff x="2352" y="1832"/>
              <a:chExt cx="166" cy="174"/>
            </a:xfrm>
          </p:grpSpPr>
          <p:sp>
            <p:nvSpPr>
              <p:cNvPr id="47" name="Freeform 48"/>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48" name="Freeform 49"/>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49" name="Freeform 50"/>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50" name="Freeform 51"/>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51" name="Freeform 52"/>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52" name="Freeform 53"/>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grpSp>
        <p:grpSp>
          <p:nvGrpSpPr>
            <p:cNvPr id="38" name="Group 57"/>
            <p:cNvGrpSpPr/>
            <p:nvPr/>
          </p:nvGrpSpPr>
          <p:grpSpPr bwMode="auto">
            <a:xfrm>
              <a:off x="1214341" y="3095310"/>
              <a:ext cx="276225" cy="273134"/>
              <a:chOff x="834" y="1832"/>
              <a:chExt cx="174" cy="172"/>
            </a:xfrm>
          </p:grpSpPr>
          <p:sp>
            <p:nvSpPr>
              <p:cNvPr id="45" name="Freeform 54"/>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46" name="Freeform 55"/>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grpSp>
        <p:sp>
          <p:nvSpPr>
            <p:cNvPr id="39" name="Freeform 56"/>
            <p:cNvSpPr>
              <a:spLocks noEditPoints="1"/>
            </p:cNvSpPr>
            <p:nvPr/>
          </p:nvSpPr>
          <p:spPr bwMode="auto">
            <a:xfrm>
              <a:off x="2412904" y="3136598"/>
              <a:ext cx="276225" cy="19055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sp>
          <p:nvSpPr>
            <p:cNvPr id="40" name="Rectangle 59"/>
            <p:cNvSpPr>
              <a:spLocks noChangeArrowheads="1"/>
            </p:cNvSpPr>
            <p:nvPr/>
          </p:nvSpPr>
          <p:spPr bwMode="auto">
            <a:xfrm>
              <a:off x="774603" y="1316761"/>
              <a:ext cx="3513137" cy="1325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en-US" altLang="zh-CN" b="1" dirty="0">
                  <a:solidFill>
                    <a:schemeClr val="bg1">
                      <a:lumMod val="50000"/>
                    </a:schemeClr>
                  </a:solidFill>
                  <a:latin typeface="微软雅黑 Light" panose="020B0502040204020203" pitchFamily="34" charset="-122"/>
                  <a:ea typeface="微软雅黑 Light" panose="020B0502040204020203" pitchFamily="34" charset="-122"/>
                </a:rPr>
                <a:t>WRITE YOUR</a:t>
              </a:r>
            </a:p>
            <a:p>
              <a:pPr>
                <a:lnSpc>
                  <a:spcPct val="120000"/>
                </a:lnSpc>
                <a:buFont typeface="Arial" pitchFamily="34" charset="0"/>
                <a:buNone/>
              </a:pPr>
              <a:r>
                <a:rPr lang="en-US" altLang="zh-CN" b="1" dirty="0">
                  <a:solidFill>
                    <a:schemeClr val="bg1">
                      <a:lumMod val="50000"/>
                    </a:schemeClr>
                  </a:solidFill>
                  <a:latin typeface="微软雅黑 Light" panose="020B0502040204020203" pitchFamily="34" charset="-122"/>
                  <a:ea typeface="微软雅黑 Light" panose="020B0502040204020203" pitchFamily="34" charset="-122"/>
                </a:rPr>
                <a:t>GREAT TITLE HERE</a:t>
              </a:r>
              <a:endParaRPr lang="zh-CN" altLang="en-US" sz="1050" b="1" dirty="0">
                <a:solidFill>
                  <a:schemeClr val="bg1">
                    <a:lumMod val="50000"/>
                  </a:schemeClr>
                </a:solidFill>
                <a:latin typeface="微软雅黑 Light" panose="020B0502040204020203" pitchFamily="34" charset="-122"/>
                <a:ea typeface="微软雅黑 Light" panose="020B0502040204020203" pitchFamily="34" charset="-122"/>
              </a:endParaRPr>
            </a:p>
            <a:p>
              <a:pPr>
                <a:lnSpc>
                  <a:spcPct val="120000"/>
                </a:lnSpc>
                <a:buFont typeface="Arial" pitchFamily="34" charset="0"/>
                <a:buNone/>
              </a:pP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We have many PowerPoint </a:t>
              </a:r>
              <a:r>
                <a:rPr lang="zh-CN" altLang="en-US" sz="105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We have many PowerPoint </a:t>
              </a:r>
              <a:r>
                <a:rPr lang="zh-CN" altLang="en-US" sz="1050" dirty="0">
                  <a:solidFill>
                    <a:schemeClr val="bg1">
                      <a:lumMod val="50000"/>
                    </a:schemeClr>
                  </a:solidFill>
                  <a:latin typeface="微软雅黑 Light" panose="020B0502040204020203" pitchFamily="34" charset="-122"/>
                  <a:ea typeface="微软雅黑 Light" panose="020B0502040204020203" pitchFamily="34" charset="-122"/>
                </a:rPr>
                <a:t>templates</a:t>
              </a:r>
              <a:r>
                <a:rPr lang="en-US" altLang="zh-CN" sz="1050" dirty="0">
                  <a:solidFill>
                    <a:schemeClr val="bg1">
                      <a:lumMod val="50000"/>
                    </a:schemeClr>
                  </a:solidFill>
                  <a:latin typeface="微软雅黑 Light" panose="020B0502040204020203" pitchFamily="34" charset="-122"/>
                  <a:ea typeface="微软雅黑 Light" panose="020B0502040204020203" pitchFamily="34" charset="-122"/>
                </a:rPr>
                <a:t> that has been specifically designed to help anyone that is stepping into the world of PowerPoint for the very first time. </a:t>
              </a:r>
              <a:endParaRPr lang="zh-CN" altLang="en-US" sz="1050"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41" name="Rectangle 60"/>
            <p:cNvSpPr>
              <a:spLocks noChangeArrowheads="1"/>
            </p:cNvSpPr>
            <p:nvPr/>
          </p:nvSpPr>
          <p:spPr bwMode="auto">
            <a:xfrm>
              <a:off x="933353" y="3478016"/>
              <a:ext cx="863600" cy="1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050" dirty="0">
                  <a:solidFill>
                    <a:prstClr val="white"/>
                  </a:solidFill>
                  <a:latin typeface="微软雅黑 Light" panose="020B0502040204020203" pitchFamily="34" charset="-122"/>
                  <a:ea typeface="微软雅黑 Light" panose="020B0502040204020203" pitchFamily="34" charset="-122"/>
                </a:rPr>
                <a:t>OPTION 01</a:t>
              </a:r>
              <a:endParaRPr lang="zh-CN" altLang="zh-CN" sz="1050">
                <a:solidFill>
                  <a:prstClr val="white"/>
                </a:solidFill>
                <a:latin typeface="微软雅黑 Light" panose="020B0502040204020203" pitchFamily="34" charset="-122"/>
                <a:ea typeface="微软雅黑 Light" panose="020B0502040204020203" pitchFamily="34" charset="-122"/>
              </a:endParaRPr>
            </a:p>
          </p:txBody>
        </p:sp>
        <p:sp>
          <p:nvSpPr>
            <p:cNvPr id="42" name="Rectangle 61"/>
            <p:cNvSpPr>
              <a:spLocks noChangeArrowheads="1"/>
            </p:cNvSpPr>
            <p:nvPr/>
          </p:nvSpPr>
          <p:spPr bwMode="auto">
            <a:xfrm>
              <a:off x="2130328" y="3478016"/>
              <a:ext cx="863600" cy="1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050" dirty="0">
                  <a:solidFill>
                    <a:prstClr val="white"/>
                  </a:solidFill>
                  <a:latin typeface="微软雅黑 Light" panose="020B0502040204020203" pitchFamily="34" charset="-122"/>
                  <a:ea typeface="微软雅黑 Light" panose="020B0502040204020203" pitchFamily="34" charset="-122"/>
                </a:rPr>
                <a:t>OPTION 02</a:t>
              </a:r>
              <a:endParaRPr lang="zh-CN" altLang="zh-CN" sz="1050">
                <a:solidFill>
                  <a:prstClr val="white"/>
                </a:solidFill>
                <a:latin typeface="微软雅黑 Light" panose="020B0502040204020203" pitchFamily="34" charset="-122"/>
                <a:ea typeface="微软雅黑 Light" panose="020B0502040204020203" pitchFamily="34" charset="-122"/>
              </a:endParaRPr>
            </a:p>
          </p:txBody>
        </p:sp>
        <p:sp>
          <p:nvSpPr>
            <p:cNvPr id="43" name="Rectangle 62"/>
            <p:cNvSpPr>
              <a:spLocks noChangeArrowheads="1"/>
            </p:cNvSpPr>
            <p:nvPr/>
          </p:nvSpPr>
          <p:spPr bwMode="auto">
            <a:xfrm>
              <a:off x="3335240" y="3478016"/>
              <a:ext cx="863600" cy="148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en-US" altLang="zh-CN" sz="1050" dirty="0">
                  <a:solidFill>
                    <a:prstClr val="white"/>
                  </a:solidFill>
                  <a:latin typeface="微软雅黑 Light" panose="020B0502040204020203" pitchFamily="34" charset="-122"/>
                  <a:ea typeface="微软雅黑 Light" panose="020B0502040204020203" pitchFamily="34" charset="-122"/>
                </a:rPr>
                <a:t>OPTION 03</a:t>
              </a:r>
              <a:endParaRPr lang="zh-CN" altLang="zh-CN" sz="1050">
                <a:solidFill>
                  <a:prstClr val="white"/>
                </a:solidFill>
                <a:latin typeface="微软雅黑 Light" panose="020B0502040204020203" pitchFamily="34" charset="-122"/>
                <a:ea typeface="微软雅黑 Light" panose="020B0502040204020203" pitchFamily="34" charset="-122"/>
              </a:endParaRPr>
            </a:p>
          </p:txBody>
        </p:sp>
        <p:sp>
          <p:nvSpPr>
            <p:cNvPr id="44" name="Freeform 63"/>
            <p:cNvSpPr>
              <a:spLocks noEditPoints="1"/>
            </p:cNvSpPr>
            <p:nvPr/>
          </p:nvSpPr>
          <p:spPr bwMode="auto">
            <a:xfrm>
              <a:off x="860328" y="4383171"/>
              <a:ext cx="176212" cy="161975"/>
            </a:xfrm>
            <a:custGeom>
              <a:avLst/>
              <a:gdLst>
                <a:gd name="T0" fmla="*/ 44 w 168"/>
                <a:gd name="T1" fmla="*/ 73 h 154"/>
                <a:gd name="T2" fmla="*/ 16 w 168"/>
                <a:gd name="T3" fmla="*/ 73 h 154"/>
                <a:gd name="T4" fmla="*/ 20 w 168"/>
                <a:gd name="T5" fmla="*/ 64 h 154"/>
                <a:gd name="T6" fmla="*/ 40 w 168"/>
                <a:gd name="T7" fmla="*/ 57 h 154"/>
                <a:gd name="T8" fmla="*/ 20 w 168"/>
                <a:gd name="T9" fmla="*/ 64 h 154"/>
                <a:gd name="T10" fmla="*/ 120 w 168"/>
                <a:gd name="T11" fmla="*/ 18 h 154"/>
                <a:gd name="T12" fmla="*/ 54 w 168"/>
                <a:gd name="T13" fmla="*/ 0 h 154"/>
                <a:gd name="T14" fmla="*/ 6 w 168"/>
                <a:gd name="T15" fmla="*/ 18 h 154"/>
                <a:gd name="T16" fmla="*/ 6 w 168"/>
                <a:gd name="T17" fmla="*/ 146 h 154"/>
                <a:gd name="T18" fmla="*/ 54 w 168"/>
                <a:gd name="T19" fmla="*/ 154 h 154"/>
                <a:gd name="T20" fmla="*/ 120 w 168"/>
                <a:gd name="T21" fmla="*/ 146 h 154"/>
                <a:gd name="T22" fmla="*/ 168 w 168"/>
                <a:gd name="T23" fmla="*/ 24 h 154"/>
                <a:gd name="T24" fmla="*/ 48 w 168"/>
                <a:gd name="T25" fmla="*/ 134 h 154"/>
                <a:gd name="T26" fmla="*/ 48 w 168"/>
                <a:gd name="T27" fmla="*/ 30 h 154"/>
                <a:gd name="T28" fmla="*/ 108 w 168"/>
                <a:gd name="T29" fmla="*/ 142 h 154"/>
                <a:gd name="T30" fmla="*/ 108 w 168"/>
                <a:gd name="T31" fmla="*/ 12 h 154"/>
                <a:gd name="T32" fmla="*/ 156 w 168"/>
                <a:gd name="T33" fmla="*/ 134 h 154"/>
                <a:gd name="T34" fmla="*/ 156 w 168"/>
                <a:gd name="T35" fmla="*/ 30 h 154"/>
                <a:gd name="T36" fmla="*/ 20 w 168"/>
                <a:gd name="T37" fmla="*/ 51 h 154"/>
                <a:gd name="T38" fmla="*/ 40 w 168"/>
                <a:gd name="T39" fmla="*/ 44 h 154"/>
                <a:gd name="T40" fmla="*/ 20 w 168"/>
                <a:gd name="T41" fmla="*/ 51 h 154"/>
                <a:gd name="T42" fmla="*/ 30 w 168"/>
                <a:gd name="T43" fmla="*/ 101 h 154"/>
                <a:gd name="T44" fmla="*/ 20 w 168"/>
                <a:gd name="T45" fmla="*/ 123 h 154"/>
                <a:gd name="T46" fmla="*/ 39 w 168"/>
                <a:gd name="T47" fmla="*/ 123 h 154"/>
                <a:gd name="T48" fmla="*/ 39 w 168"/>
                <a:gd name="T49" fmla="*/ 104 h 154"/>
                <a:gd name="T50" fmla="*/ 30 w 168"/>
                <a:gd name="T51" fmla="*/ 120 h 154"/>
                <a:gd name="T52" fmla="*/ 24 w 168"/>
                <a:gd name="T53" fmla="*/ 114 h 154"/>
                <a:gd name="T54" fmla="*/ 30 w 168"/>
                <a:gd name="T55" fmla="*/ 108 h 154"/>
                <a:gd name="T56" fmla="*/ 36 w 168"/>
                <a:gd name="T57" fmla="*/ 114 h 154"/>
                <a:gd name="T58" fmla="*/ 128 w 168"/>
                <a:gd name="T59" fmla="*/ 64 h 154"/>
                <a:gd name="T60" fmla="*/ 148 w 168"/>
                <a:gd name="T61" fmla="*/ 57 h 154"/>
                <a:gd name="T62" fmla="*/ 128 w 168"/>
                <a:gd name="T63" fmla="*/ 64 h 154"/>
                <a:gd name="T64" fmla="*/ 148 w 168"/>
                <a:gd name="T65" fmla="*/ 77 h 154"/>
                <a:gd name="T66" fmla="*/ 128 w 168"/>
                <a:gd name="T67" fmla="*/ 70 h 154"/>
                <a:gd name="T68" fmla="*/ 128 w 168"/>
                <a:gd name="T69" fmla="*/ 51 h 154"/>
                <a:gd name="T70" fmla="*/ 152 w 168"/>
                <a:gd name="T71" fmla="*/ 47 h 154"/>
                <a:gd name="T72" fmla="*/ 124 w 168"/>
                <a:gd name="T73" fmla="*/ 47 h 154"/>
                <a:gd name="T74" fmla="*/ 71 w 168"/>
                <a:gd name="T75" fmla="*/ 70 h 154"/>
                <a:gd name="T76" fmla="*/ 97 w 168"/>
                <a:gd name="T77" fmla="*/ 63 h 154"/>
                <a:gd name="T78" fmla="*/ 71 w 168"/>
                <a:gd name="T79" fmla="*/ 70 h 154"/>
                <a:gd name="T80" fmla="*/ 138 w 168"/>
                <a:gd name="T81" fmla="*/ 101 h 154"/>
                <a:gd name="T82" fmla="*/ 128 w 168"/>
                <a:gd name="T83" fmla="*/ 123 h 154"/>
                <a:gd name="T84" fmla="*/ 147 w 168"/>
                <a:gd name="T85" fmla="*/ 123 h 154"/>
                <a:gd name="T86" fmla="*/ 147 w 168"/>
                <a:gd name="T87" fmla="*/ 104 h 154"/>
                <a:gd name="T88" fmla="*/ 138 w 168"/>
                <a:gd name="T89" fmla="*/ 120 h 154"/>
                <a:gd name="T90" fmla="*/ 132 w 168"/>
                <a:gd name="T91" fmla="*/ 114 h 154"/>
                <a:gd name="T92" fmla="*/ 138 w 168"/>
                <a:gd name="T93" fmla="*/ 108 h 154"/>
                <a:gd name="T94" fmla="*/ 144 w 168"/>
                <a:gd name="T95" fmla="*/ 114 h 154"/>
                <a:gd name="T96" fmla="*/ 71 w 168"/>
                <a:gd name="T97" fmla="*/ 38 h 154"/>
                <a:gd name="T98" fmla="*/ 97 w 168"/>
                <a:gd name="T99" fmla="*/ 31 h 154"/>
                <a:gd name="T100" fmla="*/ 71 w 168"/>
                <a:gd name="T101" fmla="*/ 38 h 154"/>
                <a:gd name="T102" fmla="*/ 97 w 168"/>
                <a:gd name="T103" fmla="*/ 54 h 154"/>
                <a:gd name="T104" fmla="*/ 71 w 168"/>
                <a:gd name="T105" fmla="*/ 47 h 154"/>
                <a:gd name="T106" fmla="*/ 95 w 168"/>
                <a:gd name="T107" fmla="*/ 106 h 154"/>
                <a:gd name="T108" fmla="*/ 84 w 168"/>
                <a:gd name="T109" fmla="*/ 101 h 154"/>
                <a:gd name="T110" fmla="*/ 68 w 168"/>
                <a:gd name="T111" fmla="*/ 116 h 154"/>
                <a:gd name="T112" fmla="*/ 95 w 168"/>
                <a:gd name="T113" fmla="*/ 127 h 154"/>
                <a:gd name="T114" fmla="*/ 95 w 168"/>
                <a:gd name="T115" fmla="*/ 106 h 154"/>
                <a:gd name="T116" fmla="*/ 84 w 168"/>
                <a:gd name="T117" fmla="*/ 125 h 154"/>
                <a:gd name="T118" fmla="*/ 78 w 168"/>
                <a:gd name="T119" fmla="*/ 122 h 154"/>
                <a:gd name="T120" fmla="*/ 78 w 168"/>
                <a:gd name="T121" fmla="*/ 110 h 154"/>
                <a:gd name="T122" fmla="*/ 90 w 168"/>
                <a:gd name="T123" fmla="*/ 111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8" h="154">
                  <a:moveTo>
                    <a:pt x="20" y="77"/>
                  </a:moveTo>
                  <a:cubicBezTo>
                    <a:pt x="40" y="77"/>
                    <a:pt x="40" y="77"/>
                    <a:pt x="40" y="77"/>
                  </a:cubicBezTo>
                  <a:cubicBezTo>
                    <a:pt x="42" y="77"/>
                    <a:pt x="44" y="75"/>
                    <a:pt x="44" y="73"/>
                  </a:cubicBezTo>
                  <a:cubicBezTo>
                    <a:pt x="44" y="71"/>
                    <a:pt x="42" y="70"/>
                    <a:pt x="40" y="70"/>
                  </a:cubicBezTo>
                  <a:cubicBezTo>
                    <a:pt x="20" y="70"/>
                    <a:pt x="20" y="70"/>
                    <a:pt x="20" y="70"/>
                  </a:cubicBezTo>
                  <a:cubicBezTo>
                    <a:pt x="18" y="70"/>
                    <a:pt x="16" y="71"/>
                    <a:pt x="16" y="73"/>
                  </a:cubicBezTo>
                  <a:cubicBezTo>
                    <a:pt x="16" y="75"/>
                    <a:pt x="18" y="77"/>
                    <a:pt x="20" y="77"/>
                  </a:cubicBezTo>
                  <a:close/>
                  <a:moveTo>
                    <a:pt x="20" y="64"/>
                  </a:moveTo>
                  <a:cubicBezTo>
                    <a:pt x="20" y="64"/>
                    <a:pt x="20" y="64"/>
                    <a:pt x="20" y="64"/>
                  </a:cubicBezTo>
                  <a:cubicBezTo>
                    <a:pt x="40" y="64"/>
                    <a:pt x="40" y="64"/>
                    <a:pt x="40" y="64"/>
                  </a:cubicBezTo>
                  <a:cubicBezTo>
                    <a:pt x="42" y="64"/>
                    <a:pt x="44" y="62"/>
                    <a:pt x="44" y="60"/>
                  </a:cubicBezTo>
                  <a:cubicBezTo>
                    <a:pt x="44" y="58"/>
                    <a:pt x="42" y="57"/>
                    <a:pt x="40" y="57"/>
                  </a:cubicBezTo>
                  <a:cubicBezTo>
                    <a:pt x="20" y="57"/>
                    <a:pt x="20" y="57"/>
                    <a:pt x="20" y="57"/>
                  </a:cubicBezTo>
                  <a:cubicBezTo>
                    <a:pt x="18" y="57"/>
                    <a:pt x="16" y="58"/>
                    <a:pt x="16" y="60"/>
                  </a:cubicBezTo>
                  <a:cubicBezTo>
                    <a:pt x="16" y="62"/>
                    <a:pt x="18" y="64"/>
                    <a:pt x="20" y="64"/>
                  </a:cubicBezTo>
                  <a:close/>
                  <a:moveTo>
                    <a:pt x="162" y="18"/>
                  </a:moveTo>
                  <a:cubicBezTo>
                    <a:pt x="162" y="18"/>
                    <a:pt x="162" y="18"/>
                    <a:pt x="162" y="18"/>
                  </a:cubicBezTo>
                  <a:cubicBezTo>
                    <a:pt x="120" y="18"/>
                    <a:pt x="120" y="18"/>
                    <a:pt x="120" y="18"/>
                  </a:cubicBezTo>
                  <a:cubicBezTo>
                    <a:pt x="120" y="6"/>
                    <a:pt x="120" y="6"/>
                    <a:pt x="120" y="6"/>
                  </a:cubicBezTo>
                  <a:cubicBezTo>
                    <a:pt x="120" y="3"/>
                    <a:pt x="117" y="0"/>
                    <a:pt x="114" y="0"/>
                  </a:cubicBezTo>
                  <a:cubicBezTo>
                    <a:pt x="54" y="0"/>
                    <a:pt x="54" y="0"/>
                    <a:pt x="54" y="0"/>
                  </a:cubicBezTo>
                  <a:cubicBezTo>
                    <a:pt x="51" y="0"/>
                    <a:pt x="48" y="3"/>
                    <a:pt x="48" y="6"/>
                  </a:cubicBezTo>
                  <a:cubicBezTo>
                    <a:pt x="48" y="18"/>
                    <a:pt x="48" y="18"/>
                    <a:pt x="48" y="18"/>
                  </a:cubicBezTo>
                  <a:cubicBezTo>
                    <a:pt x="6" y="18"/>
                    <a:pt x="6" y="18"/>
                    <a:pt x="6" y="18"/>
                  </a:cubicBezTo>
                  <a:cubicBezTo>
                    <a:pt x="2" y="18"/>
                    <a:pt x="0" y="21"/>
                    <a:pt x="0" y="24"/>
                  </a:cubicBezTo>
                  <a:cubicBezTo>
                    <a:pt x="0" y="140"/>
                    <a:pt x="0" y="140"/>
                    <a:pt x="0" y="140"/>
                  </a:cubicBezTo>
                  <a:cubicBezTo>
                    <a:pt x="0" y="143"/>
                    <a:pt x="2" y="146"/>
                    <a:pt x="6" y="146"/>
                  </a:cubicBezTo>
                  <a:cubicBezTo>
                    <a:pt x="48" y="146"/>
                    <a:pt x="48" y="146"/>
                    <a:pt x="48" y="146"/>
                  </a:cubicBezTo>
                  <a:cubicBezTo>
                    <a:pt x="48" y="148"/>
                    <a:pt x="48" y="148"/>
                    <a:pt x="48" y="148"/>
                  </a:cubicBezTo>
                  <a:cubicBezTo>
                    <a:pt x="48" y="151"/>
                    <a:pt x="51" y="154"/>
                    <a:pt x="54" y="154"/>
                  </a:cubicBezTo>
                  <a:cubicBezTo>
                    <a:pt x="114" y="154"/>
                    <a:pt x="114" y="154"/>
                    <a:pt x="114" y="154"/>
                  </a:cubicBezTo>
                  <a:cubicBezTo>
                    <a:pt x="117" y="154"/>
                    <a:pt x="120" y="151"/>
                    <a:pt x="120" y="148"/>
                  </a:cubicBezTo>
                  <a:cubicBezTo>
                    <a:pt x="120" y="146"/>
                    <a:pt x="120" y="146"/>
                    <a:pt x="120" y="146"/>
                  </a:cubicBezTo>
                  <a:cubicBezTo>
                    <a:pt x="162" y="146"/>
                    <a:pt x="162" y="146"/>
                    <a:pt x="162" y="146"/>
                  </a:cubicBezTo>
                  <a:cubicBezTo>
                    <a:pt x="165" y="146"/>
                    <a:pt x="168" y="143"/>
                    <a:pt x="168" y="140"/>
                  </a:cubicBezTo>
                  <a:cubicBezTo>
                    <a:pt x="168" y="24"/>
                    <a:pt x="168" y="24"/>
                    <a:pt x="168" y="24"/>
                  </a:cubicBezTo>
                  <a:cubicBezTo>
                    <a:pt x="168" y="21"/>
                    <a:pt x="165" y="18"/>
                    <a:pt x="162" y="18"/>
                  </a:cubicBezTo>
                  <a:close/>
                  <a:moveTo>
                    <a:pt x="48" y="134"/>
                  </a:moveTo>
                  <a:cubicBezTo>
                    <a:pt x="48" y="134"/>
                    <a:pt x="48" y="134"/>
                    <a:pt x="48" y="134"/>
                  </a:cubicBezTo>
                  <a:cubicBezTo>
                    <a:pt x="12" y="134"/>
                    <a:pt x="12" y="134"/>
                    <a:pt x="12" y="134"/>
                  </a:cubicBezTo>
                  <a:cubicBezTo>
                    <a:pt x="12" y="30"/>
                    <a:pt x="12" y="30"/>
                    <a:pt x="12" y="30"/>
                  </a:cubicBezTo>
                  <a:cubicBezTo>
                    <a:pt x="48" y="30"/>
                    <a:pt x="48" y="30"/>
                    <a:pt x="48" y="30"/>
                  </a:cubicBezTo>
                  <a:cubicBezTo>
                    <a:pt x="48" y="134"/>
                    <a:pt x="48" y="134"/>
                    <a:pt x="48" y="134"/>
                  </a:cubicBezTo>
                  <a:close/>
                  <a:moveTo>
                    <a:pt x="108" y="142"/>
                  </a:moveTo>
                  <a:cubicBezTo>
                    <a:pt x="108" y="142"/>
                    <a:pt x="108" y="142"/>
                    <a:pt x="108" y="142"/>
                  </a:cubicBezTo>
                  <a:cubicBezTo>
                    <a:pt x="60" y="142"/>
                    <a:pt x="60" y="142"/>
                    <a:pt x="60" y="142"/>
                  </a:cubicBezTo>
                  <a:cubicBezTo>
                    <a:pt x="60" y="12"/>
                    <a:pt x="60" y="12"/>
                    <a:pt x="60" y="12"/>
                  </a:cubicBezTo>
                  <a:cubicBezTo>
                    <a:pt x="108" y="12"/>
                    <a:pt x="108" y="12"/>
                    <a:pt x="108" y="12"/>
                  </a:cubicBezTo>
                  <a:cubicBezTo>
                    <a:pt x="108" y="142"/>
                    <a:pt x="108" y="142"/>
                    <a:pt x="108" y="142"/>
                  </a:cubicBezTo>
                  <a:close/>
                  <a:moveTo>
                    <a:pt x="156" y="134"/>
                  </a:moveTo>
                  <a:cubicBezTo>
                    <a:pt x="156" y="134"/>
                    <a:pt x="156" y="134"/>
                    <a:pt x="156" y="134"/>
                  </a:cubicBezTo>
                  <a:cubicBezTo>
                    <a:pt x="120" y="134"/>
                    <a:pt x="120" y="134"/>
                    <a:pt x="120" y="134"/>
                  </a:cubicBezTo>
                  <a:cubicBezTo>
                    <a:pt x="120" y="30"/>
                    <a:pt x="120" y="30"/>
                    <a:pt x="120" y="30"/>
                  </a:cubicBezTo>
                  <a:cubicBezTo>
                    <a:pt x="156" y="30"/>
                    <a:pt x="156" y="30"/>
                    <a:pt x="156" y="30"/>
                  </a:cubicBezTo>
                  <a:cubicBezTo>
                    <a:pt x="156" y="134"/>
                    <a:pt x="156" y="134"/>
                    <a:pt x="156" y="134"/>
                  </a:cubicBezTo>
                  <a:close/>
                  <a:moveTo>
                    <a:pt x="20" y="51"/>
                  </a:moveTo>
                  <a:cubicBezTo>
                    <a:pt x="20" y="51"/>
                    <a:pt x="20" y="51"/>
                    <a:pt x="20" y="51"/>
                  </a:cubicBezTo>
                  <a:cubicBezTo>
                    <a:pt x="40" y="51"/>
                    <a:pt x="40" y="51"/>
                    <a:pt x="40" y="51"/>
                  </a:cubicBezTo>
                  <a:cubicBezTo>
                    <a:pt x="42" y="51"/>
                    <a:pt x="44" y="49"/>
                    <a:pt x="44" y="47"/>
                  </a:cubicBezTo>
                  <a:cubicBezTo>
                    <a:pt x="44" y="45"/>
                    <a:pt x="42" y="44"/>
                    <a:pt x="40" y="44"/>
                  </a:cubicBezTo>
                  <a:cubicBezTo>
                    <a:pt x="20" y="44"/>
                    <a:pt x="20" y="44"/>
                    <a:pt x="20" y="44"/>
                  </a:cubicBezTo>
                  <a:cubicBezTo>
                    <a:pt x="18" y="44"/>
                    <a:pt x="16" y="45"/>
                    <a:pt x="16" y="47"/>
                  </a:cubicBezTo>
                  <a:cubicBezTo>
                    <a:pt x="16" y="49"/>
                    <a:pt x="18" y="51"/>
                    <a:pt x="20" y="51"/>
                  </a:cubicBezTo>
                  <a:close/>
                  <a:moveTo>
                    <a:pt x="39" y="104"/>
                  </a:moveTo>
                  <a:cubicBezTo>
                    <a:pt x="39" y="104"/>
                    <a:pt x="39" y="104"/>
                    <a:pt x="39" y="104"/>
                  </a:cubicBezTo>
                  <a:cubicBezTo>
                    <a:pt x="37" y="102"/>
                    <a:pt x="34" y="101"/>
                    <a:pt x="30" y="101"/>
                  </a:cubicBezTo>
                  <a:cubicBezTo>
                    <a:pt x="26" y="101"/>
                    <a:pt x="23" y="102"/>
                    <a:pt x="21" y="104"/>
                  </a:cubicBezTo>
                  <a:cubicBezTo>
                    <a:pt x="18" y="107"/>
                    <a:pt x="17" y="110"/>
                    <a:pt x="17" y="114"/>
                  </a:cubicBezTo>
                  <a:cubicBezTo>
                    <a:pt x="17" y="117"/>
                    <a:pt x="18" y="121"/>
                    <a:pt x="20" y="123"/>
                  </a:cubicBezTo>
                  <a:cubicBezTo>
                    <a:pt x="21" y="123"/>
                    <a:pt x="21" y="123"/>
                    <a:pt x="21" y="123"/>
                  </a:cubicBezTo>
                  <a:cubicBezTo>
                    <a:pt x="23" y="125"/>
                    <a:pt x="26" y="127"/>
                    <a:pt x="30" y="127"/>
                  </a:cubicBezTo>
                  <a:cubicBezTo>
                    <a:pt x="34" y="127"/>
                    <a:pt x="37" y="125"/>
                    <a:pt x="39" y="123"/>
                  </a:cubicBezTo>
                  <a:cubicBezTo>
                    <a:pt x="42" y="121"/>
                    <a:pt x="43" y="117"/>
                    <a:pt x="43" y="114"/>
                  </a:cubicBezTo>
                  <a:cubicBezTo>
                    <a:pt x="43" y="110"/>
                    <a:pt x="42" y="107"/>
                    <a:pt x="39" y="105"/>
                  </a:cubicBezTo>
                  <a:cubicBezTo>
                    <a:pt x="39" y="104"/>
                    <a:pt x="39" y="104"/>
                    <a:pt x="39" y="104"/>
                  </a:cubicBezTo>
                  <a:close/>
                  <a:moveTo>
                    <a:pt x="34" y="118"/>
                  </a:moveTo>
                  <a:cubicBezTo>
                    <a:pt x="34" y="118"/>
                    <a:pt x="34" y="118"/>
                    <a:pt x="34" y="118"/>
                  </a:cubicBezTo>
                  <a:cubicBezTo>
                    <a:pt x="33" y="119"/>
                    <a:pt x="32" y="120"/>
                    <a:pt x="30" y="120"/>
                  </a:cubicBezTo>
                  <a:cubicBezTo>
                    <a:pt x="28" y="120"/>
                    <a:pt x="27" y="119"/>
                    <a:pt x="26" y="118"/>
                  </a:cubicBezTo>
                  <a:cubicBezTo>
                    <a:pt x="25" y="118"/>
                    <a:pt x="25" y="118"/>
                    <a:pt x="25" y="118"/>
                  </a:cubicBezTo>
                  <a:cubicBezTo>
                    <a:pt x="24" y="117"/>
                    <a:pt x="24" y="115"/>
                    <a:pt x="24" y="114"/>
                  </a:cubicBezTo>
                  <a:cubicBezTo>
                    <a:pt x="24" y="112"/>
                    <a:pt x="24" y="111"/>
                    <a:pt x="26" y="109"/>
                  </a:cubicBezTo>
                  <a:cubicBezTo>
                    <a:pt x="26" y="109"/>
                    <a:pt x="26" y="109"/>
                    <a:pt x="26" y="109"/>
                  </a:cubicBezTo>
                  <a:cubicBezTo>
                    <a:pt x="27" y="108"/>
                    <a:pt x="28" y="108"/>
                    <a:pt x="30" y="108"/>
                  </a:cubicBezTo>
                  <a:cubicBezTo>
                    <a:pt x="32" y="108"/>
                    <a:pt x="33" y="108"/>
                    <a:pt x="34" y="109"/>
                  </a:cubicBezTo>
                  <a:cubicBezTo>
                    <a:pt x="34" y="110"/>
                    <a:pt x="34" y="110"/>
                    <a:pt x="34" y="110"/>
                  </a:cubicBezTo>
                  <a:cubicBezTo>
                    <a:pt x="35" y="111"/>
                    <a:pt x="36" y="112"/>
                    <a:pt x="36" y="114"/>
                  </a:cubicBezTo>
                  <a:cubicBezTo>
                    <a:pt x="36" y="115"/>
                    <a:pt x="35" y="117"/>
                    <a:pt x="34" y="118"/>
                  </a:cubicBezTo>
                  <a:close/>
                  <a:moveTo>
                    <a:pt x="128" y="64"/>
                  </a:moveTo>
                  <a:cubicBezTo>
                    <a:pt x="128" y="64"/>
                    <a:pt x="128" y="64"/>
                    <a:pt x="128" y="64"/>
                  </a:cubicBezTo>
                  <a:cubicBezTo>
                    <a:pt x="148" y="64"/>
                    <a:pt x="148" y="64"/>
                    <a:pt x="148" y="64"/>
                  </a:cubicBezTo>
                  <a:cubicBezTo>
                    <a:pt x="150" y="64"/>
                    <a:pt x="152" y="62"/>
                    <a:pt x="152" y="60"/>
                  </a:cubicBezTo>
                  <a:cubicBezTo>
                    <a:pt x="152" y="58"/>
                    <a:pt x="150" y="57"/>
                    <a:pt x="148" y="57"/>
                  </a:cubicBezTo>
                  <a:cubicBezTo>
                    <a:pt x="128" y="57"/>
                    <a:pt x="128" y="57"/>
                    <a:pt x="128" y="57"/>
                  </a:cubicBezTo>
                  <a:cubicBezTo>
                    <a:pt x="126" y="57"/>
                    <a:pt x="124" y="58"/>
                    <a:pt x="124" y="60"/>
                  </a:cubicBezTo>
                  <a:cubicBezTo>
                    <a:pt x="124" y="62"/>
                    <a:pt x="126" y="64"/>
                    <a:pt x="128" y="64"/>
                  </a:cubicBezTo>
                  <a:close/>
                  <a:moveTo>
                    <a:pt x="128" y="77"/>
                  </a:moveTo>
                  <a:cubicBezTo>
                    <a:pt x="128" y="77"/>
                    <a:pt x="128" y="77"/>
                    <a:pt x="128" y="77"/>
                  </a:cubicBezTo>
                  <a:cubicBezTo>
                    <a:pt x="148" y="77"/>
                    <a:pt x="148" y="77"/>
                    <a:pt x="148" y="77"/>
                  </a:cubicBezTo>
                  <a:cubicBezTo>
                    <a:pt x="150" y="77"/>
                    <a:pt x="152" y="75"/>
                    <a:pt x="152" y="73"/>
                  </a:cubicBezTo>
                  <a:cubicBezTo>
                    <a:pt x="152" y="71"/>
                    <a:pt x="150" y="70"/>
                    <a:pt x="148" y="70"/>
                  </a:cubicBezTo>
                  <a:cubicBezTo>
                    <a:pt x="128" y="70"/>
                    <a:pt x="128" y="70"/>
                    <a:pt x="128" y="70"/>
                  </a:cubicBezTo>
                  <a:cubicBezTo>
                    <a:pt x="126" y="70"/>
                    <a:pt x="124" y="71"/>
                    <a:pt x="124" y="73"/>
                  </a:cubicBezTo>
                  <a:cubicBezTo>
                    <a:pt x="124" y="75"/>
                    <a:pt x="126" y="77"/>
                    <a:pt x="128" y="77"/>
                  </a:cubicBezTo>
                  <a:close/>
                  <a:moveTo>
                    <a:pt x="128" y="51"/>
                  </a:moveTo>
                  <a:cubicBezTo>
                    <a:pt x="128" y="51"/>
                    <a:pt x="128" y="51"/>
                    <a:pt x="128" y="51"/>
                  </a:cubicBezTo>
                  <a:cubicBezTo>
                    <a:pt x="148" y="51"/>
                    <a:pt x="148" y="51"/>
                    <a:pt x="148" y="51"/>
                  </a:cubicBezTo>
                  <a:cubicBezTo>
                    <a:pt x="150" y="51"/>
                    <a:pt x="152" y="49"/>
                    <a:pt x="152" y="47"/>
                  </a:cubicBezTo>
                  <a:cubicBezTo>
                    <a:pt x="152" y="45"/>
                    <a:pt x="150" y="44"/>
                    <a:pt x="148" y="44"/>
                  </a:cubicBezTo>
                  <a:cubicBezTo>
                    <a:pt x="128" y="44"/>
                    <a:pt x="128" y="44"/>
                    <a:pt x="128" y="44"/>
                  </a:cubicBezTo>
                  <a:cubicBezTo>
                    <a:pt x="126" y="44"/>
                    <a:pt x="124" y="45"/>
                    <a:pt x="124" y="47"/>
                  </a:cubicBezTo>
                  <a:cubicBezTo>
                    <a:pt x="124" y="49"/>
                    <a:pt x="126" y="51"/>
                    <a:pt x="128" y="51"/>
                  </a:cubicBezTo>
                  <a:close/>
                  <a:moveTo>
                    <a:pt x="71" y="70"/>
                  </a:moveTo>
                  <a:cubicBezTo>
                    <a:pt x="71" y="70"/>
                    <a:pt x="71" y="70"/>
                    <a:pt x="71" y="70"/>
                  </a:cubicBezTo>
                  <a:cubicBezTo>
                    <a:pt x="97" y="70"/>
                    <a:pt x="97" y="70"/>
                    <a:pt x="97" y="70"/>
                  </a:cubicBezTo>
                  <a:cubicBezTo>
                    <a:pt x="99" y="70"/>
                    <a:pt x="100" y="68"/>
                    <a:pt x="100" y="66"/>
                  </a:cubicBezTo>
                  <a:cubicBezTo>
                    <a:pt x="100" y="64"/>
                    <a:pt x="99" y="63"/>
                    <a:pt x="97" y="63"/>
                  </a:cubicBezTo>
                  <a:cubicBezTo>
                    <a:pt x="71" y="63"/>
                    <a:pt x="71" y="63"/>
                    <a:pt x="71" y="63"/>
                  </a:cubicBezTo>
                  <a:cubicBezTo>
                    <a:pt x="69" y="63"/>
                    <a:pt x="68" y="64"/>
                    <a:pt x="68" y="66"/>
                  </a:cubicBezTo>
                  <a:cubicBezTo>
                    <a:pt x="68" y="68"/>
                    <a:pt x="69" y="70"/>
                    <a:pt x="71" y="70"/>
                  </a:cubicBezTo>
                  <a:close/>
                  <a:moveTo>
                    <a:pt x="147" y="104"/>
                  </a:moveTo>
                  <a:cubicBezTo>
                    <a:pt x="147" y="104"/>
                    <a:pt x="147" y="104"/>
                    <a:pt x="147" y="104"/>
                  </a:cubicBezTo>
                  <a:cubicBezTo>
                    <a:pt x="145" y="102"/>
                    <a:pt x="142" y="101"/>
                    <a:pt x="138" y="101"/>
                  </a:cubicBezTo>
                  <a:cubicBezTo>
                    <a:pt x="134" y="101"/>
                    <a:pt x="131" y="102"/>
                    <a:pt x="129" y="104"/>
                  </a:cubicBezTo>
                  <a:cubicBezTo>
                    <a:pt x="126" y="107"/>
                    <a:pt x="125" y="110"/>
                    <a:pt x="125" y="114"/>
                  </a:cubicBezTo>
                  <a:cubicBezTo>
                    <a:pt x="125" y="117"/>
                    <a:pt x="126" y="121"/>
                    <a:pt x="128" y="123"/>
                  </a:cubicBezTo>
                  <a:cubicBezTo>
                    <a:pt x="129" y="123"/>
                    <a:pt x="129" y="123"/>
                    <a:pt x="129" y="123"/>
                  </a:cubicBezTo>
                  <a:cubicBezTo>
                    <a:pt x="131" y="125"/>
                    <a:pt x="134" y="127"/>
                    <a:pt x="138" y="127"/>
                  </a:cubicBezTo>
                  <a:cubicBezTo>
                    <a:pt x="142" y="127"/>
                    <a:pt x="145" y="125"/>
                    <a:pt x="147" y="123"/>
                  </a:cubicBezTo>
                  <a:cubicBezTo>
                    <a:pt x="150" y="121"/>
                    <a:pt x="151" y="117"/>
                    <a:pt x="151" y="114"/>
                  </a:cubicBezTo>
                  <a:cubicBezTo>
                    <a:pt x="151" y="110"/>
                    <a:pt x="150" y="107"/>
                    <a:pt x="147" y="105"/>
                  </a:cubicBezTo>
                  <a:cubicBezTo>
                    <a:pt x="147" y="104"/>
                    <a:pt x="147" y="104"/>
                    <a:pt x="147" y="104"/>
                  </a:cubicBezTo>
                  <a:close/>
                  <a:moveTo>
                    <a:pt x="142" y="118"/>
                  </a:moveTo>
                  <a:cubicBezTo>
                    <a:pt x="142" y="118"/>
                    <a:pt x="142" y="118"/>
                    <a:pt x="142" y="118"/>
                  </a:cubicBezTo>
                  <a:cubicBezTo>
                    <a:pt x="141" y="119"/>
                    <a:pt x="140" y="120"/>
                    <a:pt x="138" y="120"/>
                  </a:cubicBezTo>
                  <a:cubicBezTo>
                    <a:pt x="136" y="120"/>
                    <a:pt x="135" y="119"/>
                    <a:pt x="134" y="118"/>
                  </a:cubicBezTo>
                  <a:cubicBezTo>
                    <a:pt x="133" y="118"/>
                    <a:pt x="133" y="118"/>
                    <a:pt x="133" y="118"/>
                  </a:cubicBezTo>
                  <a:cubicBezTo>
                    <a:pt x="132" y="117"/>
                    <a:pt x="132" y="115"/>
                    <a:pt x="132" y="114"/>
                  </a:cubicBezTo>
                  <a:cubicBezTo>
                    <a:pt x="132" y="112"/>
                    <a:pt x="132" y="111"/>
                    <a:pt x="134" y="109"/>
                  </a:cubicBezTo>
                  <a:cubicBezTo>
                    <a:pt x="134" y="109"/>
                    <a:pt x="134" y="109"/>
                    <a:pt x="134" y="109"/>
                  </a:cubicBezTo>
                  <a:cubicBezTo>
                    <a:pt x="135" y="108"/>
                    <a:pt x="136" y="108"/>
                    <a:pt x="138" y="108"/>
                  </a:cubicBezTo>
                  <a:cubicBezTo>
                    <a:pt x="140" y="108"/>
                    <a:pt x="141" y="108"/>
                    <a:pt x="142" y="109"/>
                  </a:cubicBezTo>
                  <a:cubicBezTo>
                    <a:pt x="142" y="110"/>
                    <a:pt x="142" y="110"/>
                    <a:pt x="142" y="110"/>
                  </a:cubicBezTo>
                  <a:cubicBezTo>
                    <a:pt x="143" y="111"/>
                    <a:pt x="144" y="112"/>
                    <a:pt x="144" y="114"/>
                  </a:cubicBezTo>
                  <a:cubicBezTo>
                    <a:pt x="144" y="115"/>
                    <a:pt x="143" y="117"/>
                    <a:pt x="142" y="118"/>
                  </a:cubicBezTo>
                  <a:close/>
                  <a:moveTo>
                    <a:pt x="71" y="38"/>
                  </a:moveTo>
                  <a:cubicBezTo>
                    <a:pt x="71" y="38"/>
                    <a:pt x="71" y="38"/>
                    <a:pt x="71" y="38"/>
                  </a:cubicBezTo>
                  <a:cubicBezTo>
                    <a:pt x="97" y="38"/>
                    <a:pt x="97" y="38"/>
                    <a:pt x="97" y="38"/>
                  </a:cubicBezTo>
                  <a:cubicBezTo>
                    <a:pt x="99" y="38"/>
                    <a:pt x="100" y="36"/>
                    <a:pt x="100" y="34"/>
                  </a:cubicBezTo>
                  <a:cubicBezTo>
                    <a:pt x="100" y="33"/>
                    <a:pt x="99" y="31"/>
                    <a:pt x="97" y="31"/>
                  </a:cubicBezTo>
                  <a:cubicBezTo>
                    <a:pt x="71" y="31"/>
                    <a:pt x="71" y="31"/>
                    <a:pt x="71" y="31"/>
                  </a:cubicBezTo>
                  <a:cubicBezTo>
                    <a:pt x="69" y="31"/>
                    <a:pt x="68" y="33"/>
                    <a:pt x="68" y="34"/>
                  </a:cubicBezTo>
                  <a:cubicBezTo>
                    <a:pt x="68" y="36"/>
                    <a:pt x="69" y="38"/>
                    <a:pt x="71" y="38"/>
                  </a:cubicBezTo>
                  <a:close/>
                  <a:moveTo>
                    <a:pt x="71" y="54"/>
                  </a:moveTo>
                  <a:cubicBezTo>
                    <a:pt x="71" y="54"/>
                    <a:pt x="71" y="54"/>
                    <a:pt x="71" y="54"/>
                  </a:cubicBezTo>
                  <a:cubicBezTo>
                    <a:pt x="97" y="54"/>
                    <a:pt x="97" y="54"/>
                    <a:pt x="97" y="54"/>
                  </a:cubicBezTo>
                  <a:cubicBezTo>
                    <a:pt x="99" y="54"/>
                    <a:pt x="100" y="52"/>
                    <a:pt x="100" y="50"/>
                  </a:cubicBezTo>
                  <a:cubicBezTo>
                    <a:pt x="100" y="48"/>
                    <a:pt x="99" y="47"/>
                    <a:pt x="97" y="47"/>
                  </a:cubicBezTo>
                  <a:cubicBezTo>
                    <a:pt x="71" y="47"/>
                    <a:pt x="71" y="47"/>
                    <a:pt x="71" y="47"/>
                  </a:cubicBezTo>
                  <a:cubicBezTo>
                    <a:pt x="69" y="47"/>
                    <a:pt x="68" y="48"/>
                    <a:pt x="68" y="50"/>
                  </a:cubicBezTo>
                  <a:cubicBezTo>
                    <a:pt x="68" y="52"/>
                    <a:pt x="69" y="54"/>
                    <a:pt x="71" y="54"/>
                  </a:cubicBezTo>
                  <a:close/>
                  <a:moveTo>
                    <a:pt x="95" y="106"/>
                  </a:moveTo>
                  <a:cubicBezTo>
                    <a:pt x="95" y="106"/>
                    <a:pt x="95" y="106"/>
                    <a:pt x="95" y="106"/>
                  </a:cubicBezTo>
                  <a:cubicBezTo>
                    <a:pt x="95" y="105"/>
                    <a:pt x="95" y="105"/>
                    <a:pt x="95" y="105"/>
                  </a:cubicBezTo>
                  <a:cubicBezTo>
                    <a:pt x="92" y="103"/>
                    <a:pt x="88" y="101"/>
                    <a:pt x="84" y="101"/>
                  </a:cubicBezTo>
                  <a:cubicBezTo>
                    <a:pt x="80" y="101"/>
                    <a:pt x="76" y="103"/>
                    <a:pt x="73" y="105"/>
                  </a:cubicBezTo>
                  <a:cubicBezTo>
                    <a:pt x="73" y="105"/>
                    <a:pt x="73" y="105"/>
                    <a:pt x="73" y="105"/>
                  </a:cubicBezTo>
                  <a:cubicBezTo>
                    <a:pt x="70" y="108"/>
                    <a:pt x="68" y="112"/>
                    <a:pt x="68" y="116"/>
                  </a:cubicBezTo>
                  <a:cubicBezTo>
                    <a:pt x="68" y="121"/>
                    <a:pt x="70" y="124"/>
                    <a:pt x="73" y="127"/>
                  </a:cubicBezTo>
                  <a:cubicBezTo>
                    <a:pt x="76" y="130"/>
                    <a:pt x="80" y="132"/>
                    <a:pt x="84" y="132"/>
                  </a:cubicBezTo>
                  <a:cubicBezTo>
                    <a:pt x="88" y="132"/>
                    <a:pt x="92" y="130"/>
                    <a:pt x="95" y="127"/>
                  </a:cubicBezTo>
                  <a:cubicBezTo>
                    <a:pt x="95" y="127"/>
                    <a:pt x="95" y="127"/>
                    <a:pt x="95" y="127"/>
                  </a:cubicBezTo>
                  <a:cubicBezTo>
                    <a:pt x="98" y="124"/>
                    <a:pt x="99" y="121"/>
                    <a:pt x="99" y="116"/>
                  </a:cubicBezTo>
                  <a:cubicBezTo>
                    <a:pt x="99" y="112"/>
                    <a:pt x="98" y="108"/>
                    <a:pt x="95" y="106"/>
                  </a:cubicBezTo>
                  <a:close/>
                  <a:moveTo>
                    <a:pt x="90" y="122"/>
                  </a:moveTo>
                  <a:cubicBezTo>
                    <a:pt x="90" y="122"/>
                    <a:pt x="90" y="122"/>
                    <a:pt x="90" y="122"/>
                  </a:cubicBezTo>
                  <a:cubicBezTo>
                    <a:pt x="88" y="124"/>
                    <a:pt x="86" y="125"/>
                    <a:pt x="84" y="125"/>
                  </a:cubicBezTo>
                  <a:cubicBezTo>
                    <a:pt x="82" y="125"/>
                    <a:pt x="79" y="124"/>
                    <a:pt x="78" y="122"/>
                  </a:cubicBezTo>
                  <a:cubicBezTo>
                    <a:pt x="78" y="122"/>
                    <a:pt x="78" y="122"/>
                    <a:pt x="78" y="122"/>
                  </a:cubicBezTo>
                  <a:cubicBezTo>
                    <a:pt x="78" y="122"/>
                    <a:pt x="78" y="122"/>
                    <a:pt x="78" y="122"/>
                  </a:cubicBezTo>
                  <a:cubicBezTo>
                    <a:pt x="76" y="121"/>
                    <a:pt x="76" y="119"/>
                    <a:pt x="76" y="116"/>
                  </a:cubicBezTo>
                  <a:cubicBezTo>
                    <a:pt x="76" y="114"/>
                    <a:pt x="76" y="112"/>
                    <a:pt x="78" y="110"/>
                  </a:cubicBezTo>
                  <a:cubicBezTo>
                    <a:pt x="78" y="110"/>
                    <a:pt x="78" y="110"/>
                    <a:pt x="78" y="110"/>
                  </a:cubicBezTo>
                  <a:cubicBezTo>
                    <a:pt x="80" y="109"/>
                    <a:pt x="82" y="108"/>
                    <a:pt x="84" y="108"/>
                  </a:cubicBezTo>
                  <a:cubicBezTo>
                    <a:pt x="86" y="108"/>
                    <a:pt x="88" y="109"/>
                    <a:pt x="90" y="110"/>
                  </a:cubicBezTo>
                  <a:cubicBezTo>
                    <a:pt x="90" y="111"/>
                    <a:pt x="90" y="111"/>
                    <a:pt x="90" y="111"/>
                  </a:cubicBezTo>
                  <a:cubicBezTo>
                    <a:pt x="91" y="112"/>
                    <a:pt x="92" y="114"/>
                    <a:pt x="92" y="116"/>
                  </a:cubicBezTo>
                  <a:cubicBezTo>
                    <a:pt x="92" y="119"/>
                    <a:pt x="91" y="121"/>
                    <a:pt x="90" y="1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800">
                <a:solidFill>
                  <a:prstClr val="black"/>
                </a:solidFill>
              </a:endParaRPr>
            </a:p>
          </p:txBody>
        </p:sp>
      </p:grpSp>
      <p:grpSp>
        <p:nvGrpSpPr>
          <p:cNvPr id="53" name="组合 52"/>
          <p:cNvGrpSpPr/>
          <p:nvPr/>
        </p:nvGrpSpPr>
        <p:grpSpPr>
          <a:xfrm>
            <a:off x="1556853" y="2067190"/>
            <a:ext cx="4107763" cy="3666559"/>
            <a:chOff x="5319117" y="1664109"/>
            <a:chExt cx="5486400" cy="4897120"/>
          </a:xfrm>
        </p:grpSpPr>
        <p:graphicFrame>
          <p:nvGraphicFramePr>
            <p:cNvPr id="54" name="图表 53"/>
            <p:cNvGraphicFramePr/>
            <p:nvPr>
              <p:extLst>
                <p:ext uri="{D42A27DB-BD31-4B8C-83A1-F6EECF244321}">
                  <p14:modId xmlns:p14="http://schemas.microsoft.com/office/powerpoint/2010/main" val="1182961469"/>
                </p:ext>
              </p:extLst>
            </p:nvPr>
          </p:nvGraphicFramePr>
          <p:xfrm>
            <a:off x="5319117" y="1664109"/>
            <a:ext cx="5486400" cy="4897120"/>
          </p:xfrm>
          <a:graphic>
            <a:graphicData uri="http://schemas.openxmlformats.org/drawingml/2006/chart">
              <c:chart xmlns:c="http://schemas.openxmlformats.org/drawingml/2006/chart" xmlns:r="http://schemas.openxmlformats.org/officeDocument/2006/relationships" r:id="rId3"/>
            </a:graphicData>
          </a:graphic>
        </p:graphicFrame>
        <p:sp>
          <p:nvSpPr>
            <p:cNvPr id="55" name="Shopping Cart"/>
            <p:cNvSpPr>
              <a:spLocks noEditPoints="1"/>
            </p:cNvSpPr>
            <p:nvPr/>
          </p:nvSpPr>
          <p:spPr bwMode="auto">
            <a:xfrm>
              <a:off x="8449190" y="4353931"/>
              <a:ext cx="348740" cy="344951"/>
            </a:xfrm>
            <a:custGeom>
              <a:avLst/>
              <a:gdLst>
                <a:gd name="T0" fmla="*/ 28 w 397"/>
                <a:gd name="T1" fmla="*/ 0 h 392"/>
                <a:gd name="T2" fmla="*/ 0 w 397"/>
                <a:gd name="T3" fmla="*/ 27 h 392"/>
                <a:gd name="T4" fmla="*/ 28 w 397"/>
                <a:gd name="T5" fmla="*/ 55 h 392"/>
                <a:gd name="T6" fmla="*/ 42 w 397"/>
                <a:gd name="T7" fmla="*/ 51 h 392"/>
                <a:gd name="T8" fmla="*/ 64 w 397"/>
                <a:gd name="T9" fmla="*/ 66 h 392"/>
                <a:gd name="T10" fmla="*/ 65 w 397"/>
                <a:gd name="T11" fmla="*/ 69 h 392"/>
                <a:gd name="T12" fmla="*/ 113 w 397"/>
                <a:gd name="T13" fmla="*/ 264 h 392"/>
                <a:gd name="T14" fmla="*/ 132 w 397"/>
                <a:gd name="T15" fmla="*/ 272 h 392"/>
                <a:gd name="T16" fmla="*/ 121 w 397"/>
                <a:gd name="T17" fmla="*/ 305 h 392"/>
                <a:gd name="T18" fmla="*/ 71 w 397"/>
                <a:gd name="T19" fmla="*/ 349 h 392"/>
                <a:gd name="T20" fmla="*/ 114 w 397"/>
                <a:gd name="T21" fmla="*/ 392 h 392"/>
                <a:gd name="T22" fmla="*/ 158 w 397"/>
                <a:gd name="T23" fmla="*/ 356 h 392"/>
                <a:gd name="T24" fmla="*/ 284 w 397"/>
                <a:gd name="T25" fmla="*/ 358 h 392"/>
                <a:gd name="T26" fmla="*/ 324 w 397"/>
                <a:gd name="T27" fmla="*/ 392 h 392"/>
                <a:gd name="T28" fmla="*/ 366 w 397"/>
                <a:gd name="T29" fmla="*/ 351 h 392"/>
                <a:gd name="T30" fmla="*/ 324 w 397"/>
                <a:gd name="T31" fmla="*/ 309 h 392"/>
                <a:gd name="T32" fmla="*/ 285 w 397"/>
                <a:gd name="T33" fmla="*/ 340 h 392"/>
                <a:gd name="T34" fmla="*/ 157 w 397"/>
                <a:gd name="T35" fmla="*/ 339 h 392"/>
                <a:gd name="T36" fmla="*/ 137 w 397"/>
                <a:gd name="T37" fmla="*/ 311 h 392"/>
                <a:gd name="T38" fmla="*/ 151 w 397"/>
                <a:gd name="T39" fmla="*/ 272 h 392"/>
                <a:gd name="T40" fmla="*/ 356 w 397"/>
                <a:gd name="T41" fmla="*/ 263 h 392"/>
                <a:gd name="T42" fmla="*/ 367 w 397"/>
                <a:gd name="T43" fmla="*/ 253 h 392"/>
                <a:gd name="T44" fmla="*/ 395 w 397"/>
                <a:gd name="T45" fmla="*/ 110 h 392"/>
                <a:gd name="T46" fmla="*/ 385 w 397"/>
                <a:gd name="T47" fmla="*/ 95 h 392"/>
                <a:gd name="T48" fmla="*/ 78 w 397"/>
                <a:gd name="T49" fmla="*/ 54 h 392"/>
                <a:gd name="T50" fmla="*/ 54 w 397"/>
                <a:gd name="T51" fmla="*/ 37 h 392"/>
                <a:gd name="T52" fmla="*/ 56 w 397"/>
                <a:gd name="T53" fmla="*/ 27 h 392"/>
                <a:gd name="T54" fmla="*/ 28 w 397"/>
                <a:gd name="T55" fmla="*/ 0 h 392"/>
                <a:gd name="T56" fmla="*/ 28 w 397"/>
                <a:gd name="T57" fmla="*/ 18 h 392"/>
                <a:gd name="T58" fmla="*/ 37 w 397"/>
                <a:gd name="T59" fmla="*/ 27 h 392"/>
                <a:gd name="T60" fmla="*/ 28 w 397"/>
                <a:gd name="T61" fmla="*/ 37 h 392"/>
                <a:gd name="T62" fmla="*/ 18 w 397"/>
                <a:gd name="T63" fmla="*/ 27 h 392"/>
                <a:gd name="T64" fmla="*/ 28 w 397"/>
                <a:gd name="T65" fmla="*/ 18 h 392"/>
                <a:gd name="T66" fmla="*/ 93 w 397"/>
                <a:gd name="T67" fmla="*/ 81 h 392"/>
                <a:gd name="T68" fmla="*/ 369 w 397"/>
                <a:gd name="T69" fmla="*/ 118 h 392"/>
                <a:gd name="T70" fmla="*/ 345 w 397"/>
                <a:gd name="T71" fmla="*/ 239 h 392"/>
                <a:gd name="T72" fmla="*/ 134 w 397"/>
                <a:gd name="T73" fmla="*/ 248 h 392"/>
                <a:gd name="T74" fmla="*/ 93 w 397"/>
                <a:gd name="T75" fmla="*/ 81 h 392"/>
                <a:gd name="T76" fmla="*/ 114 w 397"/>
                <a:gd name="T77" fmla="*/ 322 h 392"/>
                <a:gd name="T78" fmla="*/ 140 w 397"/>
                <a:gd name="T79" fmla="*/ 349 h 392"/>
                <a:gd name="T80" fmla="*/ 114 w 397"/>
                <a:gd name="T81" fmla="*/ 374 h 392"/>
                <a:gd name="T82" fmla="*/ 88 w 397"/>
                <a:gd name="T83" fmla="*/ 349 h 392"/>
                <a:gd name="T84" fmla="*/ 114 w 397"/>
                <a:gd name="T85" fmla="*/ 322 h 392"/>
                <a:gd name="T86" fmla="*/ 324 w 397"/>
                <a:gd name="T87" fmla="*/ 327 h 392"/>
                <a:gd name="T88" fmla="*/ 348 w 397"/>
                <a:gd name="T89" fmla="*/ 351 h 392"/>
                <a:gd name="T90" fmla="*/ 324 w 397"/>
                <a:gd name="T91" fmla="*/ 374 h 392"/>
                <a:gd name="T92" fmla="*/ 302 w 397"/>
                <a:gd name="T93" fmla="*/ 351 h 392"/>
                <a:gd name="T94" fmla="*/ 324 w 397"/>
                <a:gd name="T95" fmla="*/ 327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7" h="392">
                  <a:moveTo>
                    <a:pt x="28" y="0"/>
                  </a:moveTo>
                  <a:cubicBezTo>
                    <a:pt x="13" y="0"/>
                    <a:pt x="0" y="12"/>
                    <a:pt x="0" y="27"/>
                  </a:cubicBezTo>
                  <a:cubicBezTo>
                    <a:pt x="0" y="42"/>
                    <a:pt x="13" y="55"/>
                    <a:pt x="28" y="55"/>
                  </a:cubicBezTo>
                  <a:cubicBezTo>
                    <a:pt x="33" y="55"/>
                    <a:pt x="38" y="53"/>
                    <a:pt x="42" y="51"/>
                  </a:cubicBezTo>
                  <a:lnTo>
                    <a:pt x="64" y="66"/>
                  </a:lnTo>
                  <a:cubicBezTo>
                    <a:pt x="64" y="67"/>
                    <a:pt x="64" y="68"/>
                    <a:pt x="65" y="69"/>
                  </a:cubicBezTo>
                  <a:lnTo>
                    <a:pt x="113" y="264"/>
                  </a:lnTo>
                  <a:cubicBezTo>
                    <a:pt x="116" y="272"/>
                    <a:pt x="120" y="273"/>
                    <a:pt x="132" y="272"/>
                  </a:cubicBezTo>
                  <a:lnTo>
                    <a:pt x="121" y="305"/>
                  </a:lnTo>
                  <a:cubicBezTo>
                    <a:pt x="85" y="301"/>
                    <a:pt x="71" y="331"/>
                    <a:pt x="71" y="349"/>
                  </a:cubicBezTo>
                  <a:cubicBezTo>
                    <a:pt x="71" y="373"/>
                    <a:pt x="90" y="392"/>
                    <a:pt x="114" y="392"/>
                  </a:cubicBezTo>
                  <a:cubicBezTo>
                    <a:pt x="135" y="392"/>
                    <a:pt x="154" y="377"/>
                    <a:pt x="158" y="356"/>
                  </a:cubicBezTo>
                  <a:lnTo>
                    <a:pt x="284" y="358"/>
                  </a:lnTo>
                  <a:cubicBezTo>
                    <a:pt x="288" y="377"/>
                    <a:pt x="304" y="392"/>
                    <a:pt x="324" y="392"/>
                  </a:cubicBezTo>
                  <a:cubicBezTo>
                    <a:pt x="347" y="392"/>
                    <a:pt x="366" y="374"/>
                    <a:pt x="366" y="351"/>
                  </a:cubicBezTo>
                  <a:cubicBezTo>
                    <a:pt x="366" y="328"/>
                    <a:pt x="347" y="309"/>
                    <a:pt x="324" y="309"/>
                  </a:cubicBezTo>
                  <a:cubicBezTo>
                    <a:pt x="305" y="309"/>
                    <a:pt x="290" y="323"/>
                    <a:pt x="285" y="340"/>
                  </a:cubicBezTo>
                  <a:lnTo>
                    <a:pt x="157" y="339"/>
                  </a:lnTo>
                  <a:cubicBezTo>
                    <a:pt x="154" y="327"/>
                    <a:pt x="147" y="318"/>
                    <a:pt x="137" y="311"/>
                  </a:cubicBezTo>
                  <a:lnTo>
                    <a:pt x="151" y="272"/>
                  </a:lnTo>
                  <a:lnTo>
                    <a:pt x="356" y="263"/>
                  </a:lnTo>
                  <a:cubicBezTo>
                    <a:pt x="362" y="263"/>
                    <a:pt x="366" y="259"/>
                    <a:pt x="367" y="253"/>
                  </a:cubicBezTo>
                  <a:lnTo>
                    <a:pt x="395" y="110"/>
                  </a:lnTo>
                  <a:cubicBezTo>
                    <a:pt x="397" y="103"/>
                    <a:pt x="392" y="96"/>
                    <a:pt x="385" y="95"/>
                  </a:cubicBezTo>
                  <a:lnTo>
                    <a:pt x="78" y="54"/>
                  </a:lnTo>
                  <a:lnTo>
                    <a:pt x="54" y="37"/>
                  </a:lnTo>
                  <a:cubicBezTo>
                    <a:pt x="55" y="34"/>
                    <a:pt x="56" y="31"/>
                    <a:pt x="56" y="27"/>
                  </a:cubicBezTo>
                  <a:cubicBezTo>
                    <a:pt x="56" y="12"/>
                    <a:pt x="43" y="0"/>
                    <a:pt x="28" y="0"/>
                  </a:cubicBezTo>
                  <a:close/>
                  <a:moveTo>
                    <a:pt x="28" y="18"/>
                  </a:moveTo>
                  <a:cubicBezTo>
                    <a:pt x="33" y="18"/>
                    <a:pt x="37" y="22"/>
                    <a:pt x="37" y="27"/>
                  </a:cubicBezTo>
                  <a:cubicBezTo>
                    <a:pt x="37" y="33"/>
                    <a:pt x="33" y="37"/>
                    <a:pt x="28" y="37"/>
                  </a:cubicBezTo>
                  <a:cubicBezTo>
                    <a:pt x="22" y="37"/>
                    <a:pt x="18" y="33"/>
                    <a:pt x="18" y="27"/>
                  </a:cubicBezTo>
                  <a:cubicBezTo>
                    <a:pt x="18" y="22"/>
                    <a:pt x="22" y="18"/>
                    <a:pt x="28" y="18"/>
                  </a:cubicBezTo>
                  <a:close/>
                  <a:moveTo>
                    <a:pt x="93" y="81"/>
                  </a:moveTo>
                  <a:lnTo>
                    <a:pt x="369" y="118"/>
                  </a:lnTo>
                  <a:lnTo>
                    <a:pt x="345" y="239"/>
                  </a:lnTo>
                  <a:lnTo>
                    <a:pt x="134" y="248"/>
                  </a:lnTo>
                  <a:lnTo>
                    <a:pt x="93" y="81"/>
                  </a:lnTo>
                  <a:close/>
                  <a:moveTo>
                    <a:pt x="114" y="322"/>
                  </a:moveTo>
                  <a:cubicBezTo>
                    <a:pt x="128" y="322"/>
                    <a:pt x="140" y="335"/>
                    <a:pt x="140" y="349"/>
                  </a:cubicBezTo>
                  <a:cubicBezTo>
                    <a:pt x="140" y="363"/>
                    <a:pt x="128" y="374"/>
                    <a:pt x="114" y="374"/>
                  </a:cubicBezTo>
                  <a:cubicBezTo>
                    <a:pt x="99" y="374"/>
                    <a:pt x="88" y="363"/>
                    <a:pt x="88" y="349"/>
                  </a:cubicBezTo>
                  <a:cubicBezTo>
                    <a:pt x="88" y="335"/>
                    <a:pt x="99" y="322"/>
                    <a:pt x="114" y="322"/>
                  </a:cubicBezTo>
                  <a:close/>
                  <a:moveTo>
                    <a:pt x="324" y="327"/>
                  </a:moveTo>
                  <a:cubicBezTo>
                    <a:pt x="338" y="327"/>
                    <a:pt x="348" y="338"/>
                    <a:pt x="348" y="351"/>
                  </a:cubicBezTo>
                  <a:cubicBezTo>
                    <a:pt x="348" y="364"/>
                    <a:pt x="338" y="374"/>
                    <a:pt x="324" y="374"/>
                  </a:cubicBezTo>
                  <a:cubicBezTo>
                    <a:pt x="311" y="374"/>
                    <a:pt x="302" y="364"/>
                    <a:pt x="302" y="351"/>
                  </a:cubicBezTo>
                  <a:cubicBezTo>
                    <a:pt x="302" y="338"/>
                    <a:pt x="311" y="327"/>
                    <a:pt x="324" y="327"/>
                  </a:cubicBezTo>
                  <a:close/>
                </a:path>
              </a:pathLst>
            </a:custGeom>
            <a:solidFill>
              <a:schemeClr val="bg1"/>
            </a:solidFill>
            <a:ln w="0">
              <a:noFill/>
              <a:prstDash val="solid"/>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800" dirty="0">
                <a:solidFill>
                  <a:schemeClr val="bg1">
                    <a:lumMod val="50000"/>
                  </a:schemeClr>
                </a:solidFill>
                <a:latin typeface="Calibri" pitchFamily="34" charset="0"/>
                <a:cs typeface="Calibri" pitchFamily="34" charset="0"/>
              </a:endParaRPr>
            </a:p>
          </p:txBody>
        </p:sp>
        <p:sp>
          <p:nvSpPr>
            <p:cNvPr id="56" name="文本框 16"/>
            <p:cNvSpPr txBox="1"/>
            <p:nvPr/>
          </p:nvSpPr>
          <p:spPr>
            <a:xfrm>
              <a:off x="8797930" y="4527003"/>
              <a:ext cx="1424305" cy="1120011"/>
            </a:xfrm>
            <a:prstGeom prst="rect">
              <a:avLst/>
            </a:prstGeom>
            <a:noFill/>
          </p:spPr>
          <p:txBody>
            <a:bodyPr wrap="square" rtlCol="0">
              <a:spAutoFit/>
            </a:bodyPr>
            <a:lstStyle/>
            <a:p>
              <a:r>
                <a:rPr lang="en-US" altLang="zh-CN" sz="1600" b="1" dirty="0">
                  <a:solidFill>
                    <a:schemeClr val="bg1"/>
                  </a:solidFill>
                </a:rPr>
                <a:t>YOUR TEXT HERE</a:t>
              </a:r>
              <a:endParaRPr lang="zh-CN" altLang="en-US" sz="1600" b="1" dirty="0">
                <a:solidFill>
                  <a:schemeClr val="bg1"/>
                </a:solidFill>
              </a:endParaRPr>
            </a:p>
          </p:txBody>
        </p:sp>
        <p:cxnSp>
          <p:nvCxnSpPr>
            <p:cNvPr id="57" name="直接连接符 56"/>
            <p:cNvCxnSpPr/>
            <p:nvPr/>
          </p:nvCxnSpPr>
          <p:spPr>
            <a:xfrm>
              <a:off x="8449190" y="4181563"/>
              <a:ext cx="1773045" cy="0"/>
            </a:xfrm>
            <a:prstGeom prst="line">
              <a:avLst/>
            </a:prstGeom>
            <a:ln>
              <a:solidFill>
                <a:schemeClr val="bg1"/>
              </a:solidFill>
              <a:prstDash val="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536043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0"/>
                                        <p:tgtEl>
                                          <p:spTgt spid="32"/>
                                        </p:tgtEl>
                                      </p:cBhvr>
                                    </p:animEffect>
                                    <p:anim calcmode="lin" valueType="num">
                                      <p:cBhvr>
                                        <p:cTn id="14" dur="1000" fill="hold"/>
                                        <p:tgtEl>
                                          <p:spTgt spid="32"/>
                                        </p:tgtEl>
                                        <p:attrNameLst>
                                          <p:attrName>ppt_x</p:attrName>
                                        </p:attrNameLst>
                                      </p:cBhvr>
                                      <p:tavLst>
                                        <p:tav tm="0">
                                          <p:val>
                                            <p:strVal val="#ppt_x"/>
                                          </p:val>
                                        </p:tav>
                                        <p:tav tm="100000">
                                          <p:val>
                                            <p:strVal val="#ppt_x"/>
                                          </p:val>
                                        </p:tav>
                                      </p:tavLst>
                                    </p:anim>
                                    <p:anim calcmode="lin" valueType="num">
                                      <p:cBhvr>
                                        <p:cTn id="15" dur="10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2" presetClass="entr" presetSubtype="8"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additive="base">
                                        <p:cTn id="19" dur="500" fill="hold"/>
                                        <p:tgtEl>
                                          <p:spTgt spid="53"/>
                                        </p:tgtEl>
                                        <p:attrNameLst>
                                          <p:attrName>ppt_x</p:attrName>
                                        </p:attrNameLst>
                                      </p:cBhvr>
                                      <p:tavLst>
                                        <p:tav tm="0">
                                          <p:val>
                                            <p:strVal val="0-#ppt_w/2"/>
                                          </p:val>
                                        </p:tav>
                                        <p:tav tm="100000">
                                          <p:val>
                                            <p:strVal val="#ppt_x"/>
                                          </p:val>
                                        </p:tav>
                                      </p:tavLst>
                                    </p:anim>
                                    <p:anim calcmode="lin" valueType="num">
                                      <p:cBhvr additive="base">
                                        <p:cTn id="20" dur="500" fill="hold"/>
                                        <p:tgtEl>
                                          <p:spTgt spid="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1981641" y="2181081"/>
            <a:ext cx="8444750" cy="3483926"/>
            <a:chOff x="1511379" y="1807952"/>
            <a:chExt cx="9496785" cy="3917950"/>
          </a:xfrm>
        </p:grpSpPr>
        <p:sp>
          <p:nvSpPr>
            <p:cNvPr id="5" name="AutoShape 2"/>
            <p:cNvSpPr>
              <a:spLocks/>
            </p:cNvSpPr>
            <p:nvPr/>
          </p:nvSpPr>
          <p:spPr bwMode="auto">
            <a:xfrm>
              <a:off x="4413055" y="1807952"/>
              <a:ext cx="1601788" cy="1368425"/>
            </a:xfrm>
            <a:custGeom>
              <a:avLst/>
              <a:gdLst>
                <a:gd name="T0" fmla="*/ 211170617 w 21600"/>
                <a:gd name="T1" fmla="*/ 346775367 h 21600"/>
                <a:gd name="T2" fmla="*/ 0 w 21600"/>
                <a:gd name="T3" fmla="*/ 235598565 h 21600"/>
                <a:gd name="T4" fmla="*/ 459604150 w 21600"/>
                <a:gd name="T5" fmla="*/ 0 h 21600"/>
                <a:gd name="T6" fmla="*/ 475133925 w 21600"/>
                <a:gd name="T7" fmla="*/ 211773779 h 21600"/>
                <a:gd name="T8" fmla="*/ 211170617 w 21600"/>
                <a:gd name="T9" fmla="*/ 346775367 h 21600"/>
                <a:gd name="T10" fmla="*/ 211170617 w 21600"/>
                <a:gd name="T11" fmla="*/ 346775367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9600" y="21600"/>
                  </a:moveTo>
                  <a:cubicBezTo>
                    <a:pt x="0" y="14675"/>
                    <a:pt x="0" y="14675"/>
                    <a:pt x="0" y="14675"/>
                  </a:cubicBezTo>
                  <a:cubicBezTo>
                    <a:pt x="4518" y="6101"/>
                    <a:pt x="12282" y="577"/>
                    <a:pt x="20894" y="0"/>
                  </a:cubicBezTo>
                  <a:cubicBezTo>
                    <a:pt x="21600" y="13191"/>
                    <a:pt x="21600" y="13191"/>
                    <a:pt x="21600" y="13191"/>
                  </a:cubicBezTo>
                  <a:cubicBezTo>
                    <a:pt x="16518" y="13521"/>
                    <a:pt x="12141" y="16818"/>
                    <a:pt x="9600" y="21600"/>
                  </a:cubicBezTo>
                  <a:close/>
                  <a:moveTo>
                    <a:pt x="9600" y="21600"/>
                  </a:moveTo>
                </a:path>
              </a:pathLst>
            </a:custGeom>
            <a:solidFill>
              <a:srgbClr val="FEAC38"/>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AutoShape 3"/>
            <p:cNvSpPr>
              <a:spLocks/>
            </p:cNvSpPr>
            <p:nvPr/>
          </p:nvSpPr>
          <p:spPr bwMode="auto">
            <a:xfrm>
              <a:off x="7081642" y="2859671"/>
              <a:ext cx="965994" cy="1808163"/>
            </a:xfrm>
            <a:custGeom>
              <a:avLst/>
              <a:gdLst>
                <a:gd name="T0" fmla="*/ 0 w 20053"/>
                <a:gd name="T1" fmla="*/ 129499929 h 21600"/>
                <a:gd name="T2" fmla="*/ 143066176 w 20053"/>
                <a:gd name="T3" fmla="*/ 0 h 21600"/>
                <a:gd name="T4" fmla="*/ 143066176 w 20053"/>
                <a:gd name="T5" fmla="*/ 605454005 h 21600"/>
                <a:gd name="T6" fmla="*/ 0 w 20053"/>
                <a:gd name="T7" fmla="*/ 475954076 h 21600"/>
                <a:gd name="T8" fmla="*/ 24180041 w 20053"/>
                <a:gd name="T9" fmla="*/ 302727086 h 21600"/>
                <a:gd name="T10" fmla="*/ 0 w 20053"/>
                <a:gd name="T11" fmla="*/ 129499929 h 21600"/>
                <a:gd name="T12" fmla="*/ 0 w 20053"/>
                <a:gd name="T13" fmla="*/ 12949992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53" h="21600">
                  <a:moveTo>
                    <a:pt x="0" y="4620"/>
                  </a:moveTo>
                  <a:cubicBezTo>
                    <a:pt x="15413" y="0"/>
                    <a:pt x="15413" y="0"/>
                    <a:pt x="15413" y="0"/>
                  </a:cubicBezTo>
                  <a:cubicBezTo>
                    <a:pt x="21600" y="6742"/>
                    <a:pt x="21600" y="14858"/>
                    <a:pt x="15413" y="21600"/>
                  </a:cubicBezTo>
                  <a:cubicBezTo>
                    <a:pt x="0" y="16980"/>
                    <a:pt x="0" y="16980"/>
                    <a:pt x="0" y="16980"/>
                  </a:cubicBezTo>
                  <a:cubicBezTo>
                    <a:pt x="1737" y="15170"/>
                    <a:pt x="2605" y="13047"/>
                    <a:pt x="2605" y="10800"/>
                  </a:cubicBezTo>
                  <a:cubicBezTo>
                    <a:pt x="2605" y="8553"/>
                    <a:pt x="1737" y="6492"/>
                    <a:pt x="0" y="4620"/>
                  </a:cubicBezTo>
                  <a:close/>
                  <a:moveTo>
                    <a:pt x="0" y="4620"/>
                  </a:moveTo>
                </a:path>
              </a:pathLst>
            </a:custGeom>
            <a:solidFill>
              <a:srgbClr val="FEAC38"/>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AutoShape 4"/>
            <p:cNvSpPr>
              <a:spLocks/>
            </p:cNvSpPr>
            <p:nvPr/>
          </p:nvSpPr>
          <p:spPr bwMode="auto">
            <a:xfrm>
              <a:off x="6156130" y="4348746"/>
              <a:ext cx="1605756" cy="1370806"/>
            </a:xfrm>
            <a:custGeom>
              <a:avLst/>
              <a:gdLst>
                <a:gd name="T0" fmla="*/ 264410771 w 21600"/>
                <a:gd name="T1" fmla="*/ 0 h 21600"/>
                <a:gd name="T2" fmla="*/ 477491173 w 21600"/>
                <a:gd name="T3" fmla="*/ 111564062 h 21600"/>
                <a:gd name="T4" fmla="*/ 15562749 w 21600"/>
                <a:gd name="T5" fmla="*/ 347983165 h 21600"/>
                <a:gd name="T6" fmla="*/ 0 w 21600"/>
                <a:gd name="T7" fmla="*/ 136808977 h 21600"/>
                <a:gd name="T8" fmla="*/ 264410771 w 21600"/>
                <a:gd name="T9" fmla="*/ 0 h 21600"/>
                <a:gd name="T10" fmla="*/ 264410771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1961" y="0"/>
                  </a:moveTo>
                  <a:cubicBezTo>
                    <a:pt x="21600" y="6925"/>
                    <a:pt x="21600" y="6925"/>
                    <a:pt x="21600" y="6925"/>
                  </a:cubicBezTo>
                  <a:cubicBezTo>
                    <a:pt x="17097" y="15499"/>
                    <a:pt x="9287" y="21023"/>
                    <a:pt x="704" y="21600"/>
                  </a:cubicBezTo>
                  <a:cubicBezTo>
                    <a:pt x="0" y="8492"/>
                    <a:pt x="0" y="8492"/>
                    <a:pt x="0" y="8492"/>
                  </a:cubicBezTo>
                  <a:cubicBezTo>
                    <a:pt x="5066" y="8079"/>
                    <a:pt x="9498" y="4782"/>
                    <a:pt x="11961" y="0"/>
                  </a:cubicBezTo>
                  <a:close/>
                  <a:moveTo>
                    <a:pt x="11961" y="0"/>
                  </a:moveTo>
                </a:path>
              </a:pathLst>
            </a:cu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AutoShape 5"/>
            <p:cNvSpPr>
              <a:spLocks/>
            </p:cNvSpPr>
            <p:nvPr/>
          </p:nvSpPr>
          <p:spPr bwMode="auto">
            <a:xfrm>
              <a:off x="6649842" y="4810708"/>
              <a:ext cx="475456" cy="502444"/>
            </a:xfrm>
            <a:custGeom>
              <a:avLst/>
              <a:gdLst>
                <a:gd name="T0" fmla="*/ 27662239 w 21104"/>
                <a:gd name="T1" fmla="*/ 32097254 h 21600"/>
                <a:gd name="T2" fmla="*/ 42842497 w 21104"/>
                <a:gd name="T3" fmla="*/ 9070780 h 21600"/>
                <a:gd name="T4" fmla="*/ 42842497 w 21104"/>
                <a:gd name="T5" fmla="*/ 7326324 h 21600"/>
                <a:gd name="T6" fmla="*/ 39468210 w 21104"/>
                <a:gd name="T7" fmla="*/ 3488912 h 21600"/>
                <a:gd name="T8" fmla="*/ 37444052 w 21104"/>
                <a:gd name="T9" fmla="*/ 3488912 h 21600"/>
                <a:gd name="T10" fmla="*/ 35756887 w 21104"/>
                <a:gd name="T11" fmla="*/ 5233414 h 21600"/>
                <a:gd name="T12" fmla="*/ 33734757 w 21104"/>
                <a:gd name="T13" fmla="*/ 5581868 h 21600"/>
                <a:gd name="T14" fmla="*/ 34071793 w 21104"/>
                <a:gd name="T15" fmla="*/ 0 h 21600"/>
                <a:gd name="T16" fmla="*/ 9107740 w 21104"/>
                <a:gd name="T17" fmla="*/ 0 h 21600"/>
                <a:gd name="T18" fmla="*/ 9107740 w 21104"/>
                <a:gd name="T19" fmla="*/ 5581868 h 21600"/>
                <a:gd name="T20" fmla="*/ 7422602 w 21104"/>
                <a:gd name="T21" fmla="*/ 5233414 h 21600"/>
                <a:gd name="T22" fmla="*/ 5735481 w 21104"/>
                <a:gd name="T23" fmla="*/ 3488912 h 21600"/>
                <a:gd name="T24" fmla="*/ 3711323 w 21104"/>
                <a:gd name="T25" fmla="*/ 3488912 h 21600"/>
                <a:gd name="T26" fmla="*/ 0 w 21104"/>
                <a:gd name="T27" fmla="*/ 7326324 h 21600"/>
                <a:gd name="T28" fmla="*/ 0 w 21104"/>
                <a:gd name="T29" fmla="*/ 9070780 h 21600"/>
                <a:gd name="T30" fmla="*/ 15517249 w 21104"/>
                <a:gd name="T31" fmla="*/ 32097254 h 21600"/>
                <a:gd name="T32" fmla="*/ 19565609 w 21104"/>
                <a:gd name="T33" fmla="*/ 33841756 h 21600"/>
                <a:gd name="T34" fmla="*/ 19565609 w 21104"/>
                <a:gd name="T35" fmla="*/ 35934666 h 21600"/>
                <a:gd name="T36" fmla="*/ 17878443 w 21104"/>
                <a:gd name="T37" fmla="*/ 36631574 h 21600"/>
                <a:gd name="T38" fmla="*/ 19565609 w 21104"/>
                <a:gd name="T39" fmla="*/ 37679122 h 21600"/>
                <a:gd name="T40" fmla="*/ 19565609 w 21104"/>
                <a:gd name="T41" fmla="*/ 39772032 h 21600"/>
                <a:gd name="T42" fmla="*/ 18215480 w 21104"/>
                <a:gd name="T43" fmla="*/ 41516488 h 21600"/>
                <a:gd name="T44" fmla="*/ 16193350 w 21104"/>
                <a:gd name="T45" fmla="*/ 43260990 h 21600"/>
                <a:gd name="T46" fmla="*/ 14506184 w 21104"/>
                <a:gd name="T47" fmla="*/ 45005446 h 21600"/>
                <a:gd name="T48" fmla="*/ 16193350 w 21104"/>
                <a:gd name="T49" fmla="*/ 46749902 h 21600"/>
                <a:gd name="T50" fmla="*/ 26649147 w 21104"/>
                <a:gd name="T51" fmla="*/ 46749902 h 21600"/>
                <a:gd name="T52" fmla="*/ 28673304 w 21104"/>
                <a:gd name="T53" fmla="*/ 45005446 h 21600"/>
                <a:gd name="T54" fmla="*/ 26649147 w 21104"/>
                <a:gd name="T55" fmla="*/ 43260990 h 21600"/>
                <a:gd name="T56" fmla="*/ 24964053 w 21104"/>
                <a:gd name="T57" fmla="*/ 41168034 h 21600"/>
                <a:gd name="T58" fmla="*/ 23276887 w 21104"/>
                <a:gd name="T59" fmla="*/ 39772032 h 21600"/>
                <a:gd name="T60" fmla="*/ 23276887 w 21104"/>
                <a:gd name="T61" fmla="*/ 37679122 h 21600"/>
                <a:gd name="T62" fmla="*/ 24964053 w 21104"/>
                <a:gd name="T63" fmla="*/ 36631574 h 21600"/>
                <a:gd name="T64" fmla="*/ 23276887 w 21104"/>
                <a:gd name="T65" fmla="*/ 35934666 h 21600"/>
                <a:gd name="T66" fmla="*/ 23276887 w 21104"/>
                <a:gd name="T67" fmla="*/ 33841756 h 21600"/>
                <a:gd name="T68" fmla="*/ 27662239 w 21104"/>
                <a:gd name="T69" fmla="*/ 32097254 h 21600"/>
                <a:gd name="T70" fmla="*/ 34071793 w 21104"/>
                <a:gd name="T71" fmla="*/ 7326324 h 21600"/>
                <a:gd name="T72" fmla="*/ 35756887 w 21104"/>
                <a:gd name="T73" fmla="*/ 7326324 h 21600"/>
                <a:gd name="T74" fmla="*/ 37781044 w 21104"/>
                <a:gd name="T75" fmla="*/ 5581868 h 21600"/>
                <a:gd name="T76" fmla="*/ 39468210 w 21104"/>
                <a:gd name="T77" fmla="*/ 7326324 h 21600"/>
                <a:gd name="T78" fmla="*/ 39468210 w 21104"/>
                <a:gd name="T79" fmla="*/ 9070780 h 21600"/>
                <a:gd name="T80" fmla="*/ 30360470 w 21104"/>
                <a:gd name="T81" fmla="*/ 24770976 h 21600"/>
                <a:gd name="T82" fmla="*/ 34071793 w 21104"/>
                <a:gd name="T83" fmla="*/ 7326324 h 21600"/>
                <a:gd name="T84" fmla="*/ 12144990 w 21104"/>
                <a:gd name="T85" fmla="*/ 25119430 h 21600"/>
                <a:gd name="T86" fmla="*/ 3037250 w 21104"/>
                <a:gd name="T87" fmla="*/ 9419234 h 21600"/>
                <a:gd name="T88" fmla="*/ 3037250 w 21104"/>
                <a:gd name="T89" fmla="*/ 7674778 h 21600"/>
                <a:gd name="T90" fmla="*/ 4722388 w 21104"/>
                <a:gd name="T91" fmla="*/ 5581868 h 21600"/>
                <a:gd name="T92" fmla="*/ 6746546 w 21104"/>
                <a:gd name="T93" fmla="*/ 7674778 h 21600"/>
                <a:gd name="T94" fmla="*/ 8433712 w 21104"/>
                <a:gd name="T95" fmla="*/ 7674778 h 21600"/>
                <a:gd name="T96" fmla="*/ 12144990 w 21104"/>
                <a:gd name="T97" fmla="*/ 25119430 h 21600"/>
                <a:gd name="T98" fmla="*/ 12144990 w 21104"/>
                <a:gd name="T99" fmla="*/ 2511943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104" h="21600">
                  <a:moveTo>
                    <a:pt x="13625" y="14830"/>
                  </a:moveTo>
                  <a:cubicBezTo>
                    <a:pt x="21434" y="10155"/>
                    <a:pt x="21102" y="4191"/>
                    <a:pt x="21102" y="4191"/>
                  </a:cubicBezTo>
                  <a:cubicBezTo>
                    <a:pt x="21102" y="3385"/>
                    <a:pt x="21102" y="3385"/>
                    <a:pt x="21102" y="3385"/>
                  </a:cubicBezTo>
                  <a:cubicBezTo>
                    <a:pt x="21102" y="3385"/>
                    <a:pt x="21102" y="1612"/>
                    <a:pt x="19440" y="1612"/>
                  </a:cubicBezTo>
                  <a:cubicBezTo>
                    <a:pt x="18942" y="1612"/>
                    <a:pt x="18443" y="1612"/>
                    <a:pt x="18443" y="1612"/>
                  </a:cubicBezTo>
                  <a:cubicBezTo>
                    <a:pt x="17612" y="1612"/>
                    <a:pt x="17612" y="2418"/>
                    <a:pt x="17612" y="2418"/>
                  </a:cubicBezTo>
                  <a:cubicBezTo>
                    <a:pt x="17612" y="2418"/>
                    <a:pt x="17280" y="2579"/>
                    <a:pt x="16616" y="2579"/>
                  </a:cubicBezTo>
                  <a:cubicBezTo>
                    <a:pt x="16616" y="1934"/>
                    <a:pt x="16782" y="0"/>
                    <a:pt x="16782" y="0"/>
                  </a:cubicBezTo>
                  <a:cubicBezTo>
                    <a:pt x="9139" y="967"/>
                    <a:pt x="4486" y="0"/>
                    <a:pt x="4486" y="0"/>
                  </a:cubicBezTo>
                  <a:cubicBezTo>
                    <a:pt x="4486" y="2579"/>
                    <a:pt x="4486" y="2579"/>
                    <a:pt x="4486" y="2579"/>
                  </a:cubicBezTo>
                  <a:cubicBezTo>
                    <a:pt x="3822" y="2579"/>
                    <a:pt x="3656" y="2418"/>
                    <a:pt x="3656" y="2418"/>
                  </a:cubicBezTo>
                  <a:cubicBezTo>
                    <a:pt x="3656" y="2418"/>
                    <a:pt x="3489" y="1612"/>
                    <a:pt x="2825" y="1612"/>
                  </a:cubicBezTo>
                  <a:cubicBezTo>
                    <a:pt x="2825" y="1612"/>
                    <a:pt x="2326" y="1612"/>
                    <a:pt x="1828" y="1612"/>
                  </a:cubicBezTo>
                  <a:cubicBezTo>
                    <a:pt x="166" y="1612"/>
                    <a:pt x="0" y="3385"/>
                    <a:pt x="0" y="3385"/>
                  </a:cubicBezTo>
                  <a:cubicBezTo>
                    <a:pt x="0" y="4191"/>
                    <a:pt x="0" y="4191"/>
                    <a:pt x="0" y="4191"/>
                  </a:cubicBezTo>
                  <a:cubicBezTo>
                    <a:pt x="0" y="4191"/>
                    <a:pt x="-166" y="10155"/>
                    <a:pt x="7643" y="14830"/>
                  </a:cubicBezTo>
                  <a:cubicBezTo>
                    <a:pt x="7643" y="14830"/>
                    <a:pt x="8474" y="15636"/>
                    <a:pt x="9637" y="15636"/>
                  </a:cubicBezTo>
                  <a:cubicBezTo>
                    <a:pt x="9637" y="16603"/>
                    <a:pt x="9637" y="16603"/>
                    <a:pt x="9637" y="16603"/>
                  </a:cubicBezTo>
                  <a:cubicBezTo>
                    <a:pt x="9637" y="16603"/>
                    <a:pt x="8806" y="16442"/>
                    <a:pt x="8806" y="16925"/>
                  </a:cubicBezTo>
                  <a:cubicBezTo>
                    <a:pt x="8806" y="17570"/>
                    <a:pt x="9637" y="17409"/>
                    <a:pt x="9637" y="17409"/>
                  </a:cubicBezTo>
                  <a:cubicBezTo>
                    <a:pt x="9637" y="18376"/>
                    <a:pt x="9637" y="18376"/>
                    <a:pt x="9637" y="18376"/>
                  </a:cubicBezTo>
                  <a:cubicBezTo>
                    <a:pt x="9637" y="18376"/>
                    <a:pt x="9471" y="19182"/>
                    <a:pt x="8972" y="19182"/>
                  </a:cubicBezTo>
                  <a:cubicBezTo>
                    <a:pt x="8972" y="19988"/>
                    <a:pt x="7976" y="19988"/>
                    <a:pt x="7976" y="19988"/>
                  </a:cubicBezTo>
                  <a:cubicBezTo>
                    <a:pt x="7976" y="19988"/>
                    <a:pt x="7145" y="20149"/>
                    <a:pt x="7145" y="20794"/>
                  </a:cubicBezTo>
                  <a:cubicBezTo>
                    <a:pt x="7145" y="20794"/>
                    <a:pt x="6979" y="21600"/>
                    <a:pt x="7976" y="21600"/>
                  </a:cubicBezTo>
                  <a:cubicBezTo>
                    <a:pt x="9305" y="21600"/>
                    <a:pt x="13126" y="21600"/>
                    <a:pt x="13126" y="21600"/>
                  </a:cubicBezTo>
                  <a:cubicBezTo>
                    <a:pt x="13957" y="21600"/>
                    <a:pt x="14123" y="20794"/>
                    <a:pt x="14123" y="20794"/>
                  </a:cubicBezTo>
                  <a:cubicBezTo>
                    <a:pt x="14123" y="20794"/>
                    <a:pt x="14123" y="19988"/>
                    <a:pt x="13126" y="19988"/>
                  </a:cubicBezTo>
                  <a:cubicBezTo>
                    <a:pt x="12296" y="19988"/>
                    <a:pt x="12296" y="19021"/>
                    <a:pt x="12296" y="19021"/>
                  </a:cubicBezTo>
                  <a:cubicBezTo>
                    <a:pt x="12296" y="19021"/>
                    <a:pt x="11465" y="19182"/>
                    <a:pt x="11465" y="18376"/>
                  </a:cubicBezTo>
                  <a:cubicBezTo>
                    <a:pt x="11465" y="17409"/>
                    <a:pt x="11465" y="17409"/>
                    <a:pt x="11465" y="17409"/>
                  </a:cubicBezTo>
                  <a:cubicBezTo>
                    <a:pt x="11465" y="17409"/>
                    <a:pt x="12296" y="17570"/>
                    <a:pt x="12296" y="16925"/>
                  </a:cubicBezTo>
                  <a:cubicBezTo>
                    <a:pt x="12296" y="16442"/>
                    <a:pt x="11465" y="16603"/>
                    <a:pt x="11465" y="16603"/>
                  </a:cubicBezTo>
                  <a:cubicBezTo>
                    <a:pt x="11465" y="15636"/>
                    <a:pt x="11465" y="15636"/>
                    <a:pt x="11465" y="15636"/>
                  </a:cubicBezTo>
                  <a:cubicBezTo>
                    <a:pt x="12296" y="15636"/>
                    <a:pt x="12960" y="15313"/>
                    <a:pt x="13625" y="14830"/>
                  </a:cubicBezTo>
                  <a:close/>
                  <a:moveTo>
                    <a:pt x="16782" y="3385"/>
                  </a:moveTo>
                  <a:cubicBezTo>
                    <a:pt x="16948" y="3385"/>
                    <a:pt x="17612" y="3385"/>
                    <a:pt x="17612" y="3385"/>
                  </a:cubicBezTo>
                  <a:cubicBezTo>
                    <a:pt x="18443" y="3385"/>
                    <a:pt x="18609" y="2579"/>
                    <a:pt x="18609" y="2579"/>
                  </a:cubicBezTo>
                  <a:cubicBezTo>
                    <a:pt x="19440" y="2579"/>
                    <a:pt x="19440" y="3385"/>
                    <a:pt x="19440" y="3385"/>
                  </a:cubicBezTo>
                  <a:cubicBezTo>
                    <a:pt x="19440" y="4191"/>
                    <a:pt x="19440" y="4191"/>
                    <a:pt x="19440" y="4191"/>
                  </a:cubicBezTo>
                  <a:cubicBezTo>
                    <a:pt x="19440" y="4191"/>
                    <a:pt x="19108" y="7576"/>
                    <a:pt x="14954" y="11445"/>
                  </a:cubicBezTo>
                  <a:cubicBezTo>
                    <a:pt x="15951" y="9833"/>
                    <a:pt x="16782" y="6125"/>
                    <a:pt x="16782" y="3385"/>
                  </a:cubicBezTo>
                  <a:close/>
                  <a:moveTo>
                    <a:pt x="5982" y="11606"/>
                  </a:moveTo>
                  <a:cubicBezTo>
                    <a:pt x="1662" y="7737"/>
                    <a:pt x="1496" y="4352"/>
                    <a:pt x="1496" y="4352"/>
                  </a:cubicBezTo>
                  <a:cubicBezTo>
                    <a:pt x="1496" y="3546"/>
                    <a:pt x="1496" y="3546"/>
                    <a:pt x="1496" y="3546"/>
                  </a:cubicBezTo>
                  <a:cubicBezTo>
                    <a:pt x="1496" y="3546"/>
                    <a:pt x="1496" y="2579"/>
                    <a:pt x="2326" y="2579"/>
                  </a:cubicBezTo>
                  <a:cubicBezTo>
                    <a:pt x="2326" y="2579"/>
                    <a:pt x="2326" y="3546"/>
                    <a:pt x="3323" y="3546"/>
                  </a:cubicBezTo>
                  <a:cubicBezTo>
                    <a:pt x="3323" y="3546"/>
                    <a:pt x="3988" y="3546"/>
                    <a:pt x="4154" y="3546"/>
                  </a:cubicBezTo>
                  <a:cubicBezTo>
                    <a:pt x="4154" y="6287"/>
                    <a:pt x="4985" y="9994"/>
                    <a:pt x="5982" y="11606"/>
                  </a:cubicBezTo>
                  <a:close/>
                  <a:moveTo>
                    <a:pt x="5982" y="11606"/>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AutoShape 6"/>
            <p:cNvSpPr>
              <a:spLocks/>
            </p:cNvSpPr>
            <p:nvPr/>
          </p:nvSpPr>
          <p:spPr bwMode="auto">
            <a:xfrm>
              <a:off x="6145017" y="1807952"/>
              <a:ext cx="1605756" cy="1359694"/>
            </a:xfrm>
            <a:custGeom>
              <a:avLst/>
              <a:gdLst>
                <a:gd name="T0" fmla="*/ 0 w 21600"/>
                <a:gd name="T1" fmla="*/ 210680934 h 21600"/>
                <a:gd name="T2" fmla="*/ 12445650 w 21600"/>
                <a:gd name="T3" fmla="*/ 0 h 21600"/>
                <a:gd name="T4" fmla="*/ 477491173 w 21600"/>
                <a:gd name="T5" fmla="*/ 230430238 h 21600"/>
                <a:gd name="T6" fmla="*/ 265958095 w 21600"/>
                <a:gd name="T7" fmla="*/ 342364403 h 21600"/>
                <a:gd name="T8" fmla="*/ 0 w 21600"/>
                <a:gd name="T9" fmla="*/ 210680934 h 21600"/>
                <a:gd name="T10" fmla="*/ 0 w 21600"/>
                <a:gd name="T11" fmla="*/ 210680934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3292"/>
                  </a:moveTo>
                  <a:cubicBezTo>
                    <a:pt x="563" y="0"/>
                    <a:pt x="563" y="0"/>
                    <a:pt x="563" y="0"/>
                  </a:cubicBezTo>
                  <a:cubicBezTo>
                    <a:pt x="9217" y="498"/>
                    <a:pt x="17027" y="5982"/>
                    <a:pt x="21600" y="14538"/>
                  </a:cubicBezTo>
                  <a:cubicBezTo>
                    <a:pt x="12031" y="21600"/>
                    <a:pt x="12031" y="21600"/>
                    <a:pt x="12031" y="21600"/>
                  </a:cubicBezTo>
                  <a:cubicBezTo>
                    <a:pt x="9498" y="16865"/>
                    <a:pt x="5066" y="13625"/>
                    <a:pt x="0" y="13292"/>
                  </a:cubicBezTo>
                  <a:close/>
                  <a:moveTo>
                    <a:pt x="0" y="13292"/>
                  </a:moveTo>
                </a:path>
              </a:pathLst>
            </a:cu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AutoShape 7"/>
            <p:cNvSpPr>
              <a:spLocks/>
            </p:cNvSpPr>
            <p:nvPr/>
          </p:nvSpPr>
          <p:spPr bwMode="auto">
            <a:xfrm>
              <a:off x="4451155" y="4380496"/>
              <a:ext cx="1605756" cy="1345406"/>
            </a:xfrm>
            <a:custGeom>
              <a:avLst/>
              <a:gdLst>
                <a:gd name="T0" fmla="*/ 477491173 w 21600"/>
                <a:gd name="T1" fmla="*/ 126525095 h 21600"/>
                <a:gd name="T2" fmla="*/ 469709798 w 21600"/>
                <a:gd name="T3" fmla="*/ 335206908 h 21600"/>
                <a:gd name="T4" fmla="*/ 0 w 21600"/>
                <a:gd name="T5" fmla="*/ 116080882 h 21600"/>
                <a:gd name="T6" fmla="*/ 206868653 w 21600"/>
                <a:gd name="T7" fmla="*/ 0 h 21600"/>
                <a:gd name="T8" fmla="*/ 477491173 w 21600"/>
                <a:gd name="T9" fmla="*/ 126525095 h 21600"/>
                <a:gd name="T10" fmla="*/ 477491173 w 21600"/>
                <a:gd name="T11" fmla="*/ 126525095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8153"/>
                  </a:moveTo>
                  <a:cubicBezTo>
                    <a:pt x="21248" y="21600"/>
                    <a:pt x="21248" y="21600"/>
                    <a:pt x="21248" y="21600"/>
                  </a:cubicBezTo>
                  <a:cubicBezTo>
                    <a:pt x="12664" y="21348"/>
                    <a:pt x="4714" y="16053"/>
                    <a:pt x="0" y="7480"/>
                  </a:cubicBezTo>
                  <a:cubicBezTo>
                    <a:pt x="9358" y="0"/>
                    <a:pt x="9358" y="0"/>
                    <a:pt x="9358" y="0"/>
                  </a:cubicBezTo>
                  <a:cubicBezTo>
                    <a:pt x="12031" y="4791"/>
                    <a:pt x="16464" y="7984"/>
                    <a:pt x="21600" y="8153"/>
                  </a:cubicBezTo>
                  <a:close/>
                  <a:moveTo>
                    <a:pt x="21600" y="8153"/>
                  </a:moveTo>
                </a:path>
              </a:pathLst>
            </a:custGeom>
            <a:solidFill>
              <a:srgbClr val="FEAC38"/>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8"/>
            <p:cNvSpPr>
              <a:spLocks/>
            </p:cNvSpPr>
            <p:nvPr/>
          </p:nvSpPr>
          <p:spPr bwMode="auto">
            <a:xfrm>
              <a:off x="5066311" y="2230227"/>
              <a:ext cx="434975" cy="431800"/>
            </a:xfrm>
            <a:custGeom>
              <a:avLst/>
              <a:gdLst>
                <a:gd name="T0" fmla="*/ 0 w 21600"/>
                <a:gd name="T1" fmla="*/ 17264004 h 21600"/>
                <a:gd name="T2" fmla="*/ 35037639 w 21600"/>
                <a:gd name="T3" fmla="*/ 17264004 h 21600"/>
                <a:gd name="T4" fmla="*/ 24234350 w 21600"/>
                <a:gd name="T5" fmla="*/ 6905601 h 21600"/>
                <a:gd name="T6" fmla="*/ 25110301 w 21600"/>
                <a:gd name="T7" fmla="*/ 4028254 h 21600"/>
                <a:gd name="T8" fmla="*/ 25110301 w 21600"/>
                <a:gd name="T9" fmla="*/ 8056548 h 21600"/>
                <a:gd name="T10" fmla="*/ 13723058 w 21600"/>
                <a:gd name="T11" fmla="*/ 22155458 h 21600"/>
                <a:gd name="T12" fmla="*/ 11971197 w 21600"/>
                <a:gd name="T13" fmla="*/ 25320552 h 21600"/>
                <a:gd name="T14" fmla="*/ 11095246 w 21600"/>
                <a:gd name="T15" fmla="*/ 27334659 h 21600"/>
                <a:gd name="T16" fmla="*/ 10803289 w 21600"/>
                <a:gd name="T17" fmla="*/ 31650660 h 21600"/>
                <a:gd name="T18" fmla="*/ 9051387 w 21600"/>
                <a:gd name="T19" fmla="*/ 28485606 h 21600"/>
                <a:gd name="T20" fmla="*/ 7591482 w 21600"/>
                <a:gd name="T21" fmla="*/ 25608259 h 21600"/>
                <a:gd name="T22" fmla="*/ 4963669 w 21600"/>
                <a:gd name="T23" fmla="*/ 23594152 h 21600"/>
                <a:gd name="T24" fmla="*/ 4671672 w 21600"/>
                <a:gd name="T25" fmla="*/ 19565858 h 21600"/>
                <a:gd name="T26" fmla="*/ 4379715 w 21600"/>
                <a:gd name="T27" fmla="*/ 17264004 h 21600"/>
                <a:gd name="T28" fmla="*/ 2919810 w 21600"/>
                <a:gd name="T29" fmla="*/ 15537603 h 21600"/>
                <a:gd name="T30" fmla="*/ 2919810 w 21600"/>
                <a:gd name="T31" fmla="*/ 12948003 h 21600"/>
                <a:gd name="T32" fmla="*/ 11095246 w 21600"/>
                <a:gd name="T33" fmla="*/ 5754655 h 21600"/>
                <a:gd name="T34" fmla="*/ 9051387 w 21600"/>
                <a:gd name="T35" fmla="*/ 5754655 h 21600"/>
                <a:gd name="T36" fmla="*/ 8175436 w 21600"/>
                <a:gd name="T37" fmla="*/ 7481055 h 21600"/>
                <a:gd name="T38" fmla="*/ 9343384 w 21600"/>
                <a:gd name="T39" fmla="*/ 8056548 h 21600"/>
                <a:gd name="T40" fmla="*/ 9051387 w 21600"/>
                <a:gd name="T41" fmla="*/ 6905601 h 21600"/>
                <a:gd name="T42" fmla="*/ 13723058 w 21600"/>
                <a:gd name="T43" fmla="*/ 8632002 h 21600"/>
                <a:gd name="T44" fmla="*/ 11971197 w 21600"/>
                <a:gd name="T45" fmla="*/ 9782949 h 21600"/>
                <a:gd name="T46" fmla="*/ 10803289 w 21600"/>
                <a:gd name="T47" fmla="*/ 10358402 h 21600"/>
                <a:gd name="T48" fmla="*/ 11095246 w 21600"/>
                <a:gd name="T49" fmla="*/ 12372549 h 21600"/>
                <a:gd name="T50" fmla="*/ 9635341 w 21600"/>
                <a:gd name="T51" fmla="*/ 14098950 h 21600"/>
                <a:gd name="T52" fmla="*/ 8467433 w 21600"/>
                <a:gd name="T53" fmla="*/ 14674403 h 21600"/>
                <a:gd name="T54" fmla="*/ 6131577 w 21600"/>
                <a:gd name="T55" fmla="*/ 14098950 h 21600"/>
                <a:gd name="T56" fmla="*/ 4379715 w 21600"/>
                <a:gd name="T57" fmla="*/ 15537603 h 21600"/>
                <a:gd name="T58" fmla="*/ 4671672 w 21600"/>
                <a:gd name="T59" fmla="*/ 16688550 h 21600"/>
                <a:gd name="T60" fmla="*/ 7883479 w 21600"/>
                <a:gd name="T61" fmla="*/ 17839457 h 21600"/>
                <a:gd name="T62" fmla="*/ 11971197 w 21600"/>
                <a:gd name="T63" fmla="*/ 18990404 h 21600"/>
                <a:gd name="T64" fmla="*/ 13723058 w 21600"/>
                <a:gd name="T65" fmla="*/ 22155458 h 21600"/>
                <a:gd name="T66" fmla="*/ 16058915 w 21600"/>
                <a:gd name="T67" fmla="*/ 6042401 h 21600"/>
                <a:gd name="T68" fmla="*/ 12847148 w 21600"/>
                <a:gd name="T69" fmla="*/ 4316001 h 21600"/>
                <a:gd name="T70" fmla="*/ 18394771 w 21600"/>
                <a:gd name="T71" fmla="*/ 2877347 h 21600"/>
                <a:gd name="T72" fmla="*/ 31241878 w 21600"/>
                <a:gd name="T73" fmla="*/ 17839457 h 21600"/>
                <a:gd name="T74" fmla="*/ 26862203 w 21600"/>
                <a:gd name="T75" fmla="*/ 29348806 h 21600"/>
                <a:gd name="T76" fmla="*/ 26570206 w 21600"/>
                <a:gd name="T77" fmla="*/ 26471459 h 21600"/>
                <a:gd name="T78" fmla="*/ 24526347 w 21600"/>
                <a:gd name="T79" fmla="*/ 23306405 h 21600"/>
                <a:gd name="T80" fmla="*/ 19270722 w 21600"/>
                <a:gd name="T81" fmla="*/ 19278151 h 21600"/>
                <a:gd name="T82" fmla="*/ 28322108 w 21600"/>
                <a:gd name="T83" fmla="*/ 16113057 h 21600"/>
                <a:gd name="T84" fmla="*/ 30657924 w 21600"/>
                <a:gd name="T85" fmla="*/ 14098950 h 21600"/>
                <a:gd name="T86" fmla="*/ 27154160 w 21600"/>
                <a:gd name="T87" fmla="*/ 11221602 h 21600"/>
                <a:gd name="T88" fmla="*/ 26570206 w 21600"/>
                <a:gd name="T89" fmla="*/ 14962150 h 21600"/>
                <a:gd name="T90" fmla="*/ 23066442 w 21600"/>
                <a:gd name="T91" fmla="*/ 14098950 h 21600"/>
                <a:gd name="T92" fmla="*/ 21314581 w 21600"/>
                <a:gd name="T93" fmla="*/ 12660256 h 21600"/>
                <a:gd name="T94" fmla="*/ 22190491 w 21600"/>
                <a:gd name="T95" fmla="*/ 10070656 h 21600"/>
                <a:gd name="T96" fmla="*/ 26278249 w 21600"/>
                <a:gd name="T97" fmla="*/ 10358402 h 21600"/>
                <a:gd name="T98" fmla="*/ 29198019 w 21600"/>
                <a:gd name="T99" fmla="*/ 10358402 h 21600"/>
                <a:gd name="T100" fmla="*/ 30657924 w 21600"/>
                <a:gd name="T101" fmla="*/ 9207455 h 21600"/>
                <a:gd name="T102" fmla="*/ 32117829 w 21600"/>
                <a:gd name="T103" fmla="*/ 16400804 h 21600"/>
                <a:gd name="T104" fmla="*/ 31241878 w 21600"/>
                <a:gd name="T105" fmla="*/ 17839457 h 216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21600" h="21600">
                  <a:moveTo>
                    <a:pt x="10800" y="0"/>
                  </a:moveTo>
                  <a:cubicBezTo>
                    <a:pt x="4860" y="0"/>
                    <a:pt x="0" y="4860"/>
                    <a:pt x="0" y="10800"/>
                  </a:cubicBezTo>
                  <a:cubicBezTo>
                    <a:pt x="0" y="16740"/>
                    <a:pt x="4860" y="21600"/>
                    <a:pt x="10800" y="21600"/>
                  </a:cubicBezTo>
                  <a:cubicBezTo>
                    <a:pt x="16740" y="21600"/>
                    <a:pt x="21600" y="16740"/>
                    <a:pt x="21600" y="10800"/>
                  </a:cubicBezTo>
                  <a:cubicBezTo>
                    <a:pt x="21600" y="4860"/>
                    <a:pt x="16740" y="0"/>
                    <a:pt x="10800" y="0"/>
                  </a:cubicBezTo>
                  <a:close/>
                  <a:moveTo>
                    <a:pt x="14940" y="4320"/>
                  </a:moveTo>
                  <a:cubicBezTo>
                    <a:pt x="15660" y="3780"/>
                    <a:pt x="15660" y="3780"/>
                    <a:pt x="15660" y="3780"/>
                  </a:cubicBezTo>
                  <a:cubicBezTo>
                    <a:pt x="15660" y="3780"/>
                    <a:pt x="15300" y="3060"/>
                    <a:pt x="15480" y="2520"/>
                  </a:cubicBezTo>
                  <a:cubicBezTo>
                    <a:pt x="15660" y="2520"/>
                    <a:pt x="16380" y="2880"/>
                    <a:pt x="16920" y="3600"/>
                  </a:cubicBezTo>
                  <a:cubicBezTo>
                    <a:pt x="16560" y="5220"/>
                    <a:pt x="15480" y="5040"/>
                    <a:pt x="15480" y="5040"/>
                  </a:cubicBezTo>
                  <a:cubicBezTo>
                    <a:pt x="15480" y="5040"/>
                    <a:pt x="14760" y="5040"/>
                    <a:pt x="14940" y="4320"/>
                  </a:cubicBezTo>
                  <a:close/>
                  <a:moveTo>
                    <a:pt x="8460" y="13860"/>
                  </a:moveTo>
                  <a:cubicBezTo>
                    <a:pt x="8280" y="14040"/>
                    <a:pt x="8100" y="14580"/>
                    <a:pt x="7920" y="15120"/>
                  </a:cubicBezTo>
                  <a:cubicBezTo>
                    <a:pt x="7740" y="15480"/>
                    <a:pt x="7560" y="15660"/>
                    <a:pt x="7380" y="15840"/>
                  </a:cubicBezTo>
                  <a:cubicBezTo>
                    <a:pt x="7020" y="16020"/>
                    <a:pt x="7020" y="16380"/>
                    <a:pt x="7020" y="16380"/>
                  </a:cubicBezTo>
                  <a:cubicBezTo>
                    <a:pt x="6840" y="17100"/>
                    <a:pt x="6840" y="17100"/>
                    <a:pt x="6840" y="17100"/>
                  </a:cubicBezTo>
                  <a:cubicBezTo>
                    <a:pt x="6840" y="17100"/>
                    <a:pt x="7020" y="17820"/>
                    <a:pt x="7200" y="18000"/>
                  </a:cubicBezTo>
                  <a:cubicBezTo>
                    <a:pt x="7200" y="18360"/>
                    <a:pt x="6660" y="19800"/>
                    <a:pt x="6660" y="19800"/>
                  </a:cubicBezTo>
                  <a:cubicBezTo>
                    <a:pt x="6120" y="19620"/>
                    <a:pt x="5940" y="19080"/>
                    <a:pt x="5760" y="18720"/>
                  </a:cubicBezTo>
                  <a:cubicBezTo>
                    <a:pt x="5760" y="18360"/>
                    <a:pt x="5400" y="18180"/>
                    <a:pt x="5580" y="17820"/>
                  </a:cubicBezTo>
                  <a:cubicBezTo>
                    <a:pt x="5580" y="17280"/>
                    <a:pt x="5220" y="17100"/>
                    <a:pt x="5040" y="16920"/>
                  </a:cubicBezTo>
                  <a:cubicBezTo>
                    <a:pt x="4860" y="16560"/>
                    <a:pt x="4680" y="16200"/>
                    <a:pt x="4680" y="16020"/>
                  </a:cubicBezTo>
                  <a:cubicBezTo>
                    <a:pt x="4680" y="15840"/>
                    <a:pt x="4140" y="15480"/>
                    <a:pt x="4140" y="15480"/>
                  </a:cubicBezTo>
                  <a:cubicBezTo>
                    <a:pt x="4140" y="15480"/>
                    <a:pt x="3240" y="14940"/>
                    <a:pt x="3060" y="14760"/>
                  </a:cubicBezTo>
                  <a:cubicBezTo>
                    <a:pt x="2880" y="14580"/>
                    <a:pt x="2700" y="13860"/>
                    <a:pt x="2700" y="13500"/>
                  </a:cubicBezTo>
                  <a:cubicBezTo>
                    <a:pt x="2700" y="13140"/>
                    <a:pt x="2880" y="12240"/>
                    <a:pt x="2880" y="12240"/>
                  </a:cubicBezTo>
                  <a:cubicBezTo>
                    <a:pt x="2880" y="12240"/>
                    <a:pt x="3240" y="11880"/>
                    <a:pt x="3060" y="11700"/>
                  </a:cubicBezTo>
                  <a:cubicBezTo>
                    <a:pt x="2700" y="11520"/>
                    <a:pt x="2700" y="10800"/>
                    <a:pt x="2700" y="10800"/>
                  </a:cubicBezTo>
                  <a:cubicBezTo>
                    <a:pt x="2340" y="10440"/>
                    <a:pt x="2340" y="10440"/>
                    <a:pt x="2340" y="10440"/>
                  </a:cubicBezTo>
                  <a:cubicBezTo>
                    <a:pt x="2340" y="10440"/>
                    <a:pt x="1980" y="9900"/>
                    <a:pt x="1800" y="9720"/>
                  </a:cubicBezTo>
                  <a:cubicBezTo>
                    <a:pt x="1800" y="9360"/>
                    <a:pt x="1800" y="9180"/>
                    <a:pt x="1980" y="9000"/>
                  </a:cubicBezTo>
                  <a:cubicBezTo>
                    <a:pt x="1980" y="8820"/>
                    <a:pt x="1800" y="8280"/>
                    <a:pt x="1800" y="8100"/>
                  </a:cubicBezTo>
                  <a:cubicBezTo>
                    <a:pt x="3600" y="3600"/>
                    <a:pt x="6660" y="2700"/>
                    <a:pt x="6660" y="2700"/>
                  </a:cubicBezTo>
                  <a:cubicBezTo>
                    <a:pt x="6840" y="3600"/>
                    <a:pt x="6840" y="3600"/>
                    <a:pt x="6840" y="3600"/>
                  </a:cubicBezTo>
                  <a:cubicBezTo>
                    <a:pt x="6840" y="3600"/>
                    <a:pt x="6300" y="3780"/>
                    <a:pt x="6120" y="3780"/>
                  </a:cubicBezTo>
                  <a:cubicBezTo>
                    <a:pt x="5760" y="3600"/>
                    <a:pt x="5580" y="3600"/>
                    <a:pt x="5580" y="3600"/>
                  </a:cubicBezTo>
                  <a:cubicBezTo>
                    <a:pt x="5220" y="4140"/>
                    <a:pt x="5220" y="4140"/>
                    <a:pt x="5220" y="4140"/>
                  </a:cubicBezTo>
                  <a:cubicBezTo>
                    <a:pt x="5220" y="4140"/>
                    <a:pt x="5040" y="4500"/>
                    <a:pt x="5040" y="4680"/>
                  </a:cubicBezTo>
                  <a:cubicBezTo>
                    <a:pt x="5040" y="4860"/>
                    <a:pt x="5220" y="5220"/>
                    <a:pt x="5220" y="5220"/>
                  </a:cubicBezTo>
                  <a:cubicBezTo>
                    <a:pt x="5220" y="5220"/>
                    <a:pt x="5760" y="5220"/>
                    <a:pt x="5760" y="5040"/>
                  </a:cubicBezTo>
                  <a:cubicBezTo>
                    <a:pt x="5760" y="4860"/>
                    <a:pt x="5760" y="4680"/>
                    <a:pt x="5760" y="4680"/>
                  </a:cubicBezTo>
                  <a:cubicBezTo>
                    <a:pt x="5580" y="4320"/>
                    <a:pt x="5580" y="4320"/>
                    <a:pt x="5580" y="4320"/>
                  </a:cubicBezTo>
                  <a:cubicBezTo>
                    <a:pt x="5580" y="4320"/>
                    <a:pt x="6120" y="4140"/>
                    <a:pt x="7200" y="4320"/>
                  </a:cubicBezTo>
                  <a:cubicBezTo>
                    <a:pt x="8460" y="4320"/>
                    <a:pt x="7920" y="5220"/>
                    <a:pt x="8460" y="5400"/>
                  </a:cubicBezTo>
                  <a:cubicBezTo>
                    <a:pt x="9000" y="5580"/>
                    <a:pt x="8100" y="6300"/>
                    <a:pt x="7920" y="6660"/>
                  </a:cubicBezTo>
                  <a:cubicBezTo>
                    <a:pt x="7740" y="7020"/>
                    <a:pt x="7380" y="6120"/>
                    <a:pt x="7380" y="6120"/>
                  </a:cubicBezTo>
                  <a:cubicBezTo>
                    <a:pt x="7380" y="6120"/>
                    <a:pt x="7740" y="5760"/>
                    <a:pt x="7200" y="5760"/>
                  </a:cubicBezTo>
                  <a:cubicBezTo>
                    <a:pt x="6660" y="5580"/>
                    <a:pt x="6300" y="6480"/>
                    <a:pt x="6660" y="6480"/>
                  </a:cubicBezTo>
                  <a:cubicBezTo>
                    <a:pt x="6840" y="6480"/>
                    <a:pt x="7200" y="6840"/>
                    <a:pt x="7020" y="7020"/>
                  </a:cubicBezTo>
                  <a:cubicBezTo>
                    <a:pt x="7020" y="7200"/>
                    <a:pt x="7020" y="7200"/>
                    <a:pt x="6840" y="7740"/>
                  </a:cubicBezTo>
                  <a:cubicBezTo>
                    <a:pt x="6480" y="8280"/>
                    <a:pt x="6120" y="8640"/>
                    <a:pt x="6120" y="8640"/>
                  </a:cubicBezTo>
                  <a:cubicBezTo>
                    <a:pt x="6120" y="8640"/>
                    <a:pt x="5760" y="8460"/>
                    <a:pt x="5940" y="8820"/>
                  </a:cubicBezTo>
                  <a:cubicBezTo>
                    <a:pt x="6120" y="9180"/>
                    <a:pt x="5940" y="9720"/>
                    <a:pt x="5940" y="9900"/>
                  </a:cubicBezTo>
                  <a:cubicBezTo>
                    <a:pt x="5940" y="10260"/>
                    <a:pt x="5220" y="9720"/>
                    <a:pt x="5220" y="9180"/>
                  </a:cubicBezTo>
                  <a:cubicBezTo>
                    <a:pt x="5040" y="8640"/>
                    <a:pt x="4500" y="9180"/>
                    <a:pt x="4320" y="9180"/>
                  </a:cubicBezTo>
                  <a:cubicBezTo>
                    <a:pt x="4140" y="9180"/>
                    <a:pt x="3780" y="9000"/>
                    <a:pt x="3780" y="8820"/>
                  </a:cubicBezTo>
                  <a:cubicBezTo>
                    <a:pt x="3600" y="8640"/>
                    <a:pt x="2700" y="9360"/>
                    <a:pt x="2520" y="9360"/>
                  </a:cubicBezTo>
                  <a:cubicBezTo>
                    <a:pt x="2340" y="9540"/>
                    <a:pt x="2340" y="9900"/>
                    <a:pt x="2700" y="9720"/>
                  </a:cubicBezTo>
                  <a:cubicBezTo>
                    <a:pt x="3060" y="9540"/>
                    <a:pt x="3420" y="9720"/>
                    <a:pt x="3420" y="10080"/>
                  </a:cubicBezTo>
                  <a:cubicBezTo>
                    <a:pt x="3240" y="10440"/>
                    <a:pt x="2880" y="10260"/>
                    <a:pt x="2880" y="10440"/>
                  </a:cubicBezTo>
                  <a:cubicBezTo>
                    <a:pt x="3060" y="10800"/>
                    <a:pt x="3420" y="10980"/>
                    <a:pt x="3420" y="11340"/>
                  </a:cubicBezTo>
                  <a:cubicBezTo>
                    <a:pt x="3600" y="11700"/>
                    <a:pt x="4500" y="11340"/>
                    <a:pt x="4860" y="11160"/>
                  </a:cubicBezTo>
                  <a:cubicBezTo>
                    <a:pt x="5040" y="11160"/>
                    <a:pt x="5940" y="10980"/>
                    <a:pt x="5940" y="11340"/>
                  </a:cubicBezTo>
                  <a:cubicBezTo>
                    <a:pt x="6120" y="11700"/>
                    <a:pt x="7020" y="11880"/>
                    <a:pt x="7380" y="11880"/>
                  </a:cubicBezTo>
                  <a:cubicBezTo>
                    <a:pt x="7740" y="12060"/>
                    <a:pt x="8280" y="12060"/>
                    <a:pt x="8820" y="12420"/>
                  </a:cubicBezTo>
                  <a:cubicBezTo>
                    <a:pt x="9180" y="12960"/>
                    <a:pt x="8460" y="13680"/>
                    <a:pt x="8460" y="13860"/>
                  </a:cubicBezTo>
                  <a:close/>
                  <a:moveTo>
                    <a:pt x="10620" y="2520"/>
                  </a:moveTo>
                  <a:cubicBezTo>
                    <a:pt x="10440" y="3060"/>
                    <a:pt x="9720" y="3600"/>
                    <a:pt x="9900" y="3780"/>
                  </a:cubicBezTo>
                  <a:cubicBezTo>
                    <a:pt x="9900" y="3960"/>
                    <a:pt x="9900" y="4860"/>
                    <a:pt x="9180" y="4140"/>
                  </a:cubicBezTo>
                  <a:cubicBezTo>
                    <a:pt x="8460" y="3420"/>
                    <a:pt x="7740" y="3240"/>
                    <a:pt x="7920" y="2700"/>
                  </a:cubicBezTo>
                  <a:cubicBezTo>
                    <a:pt x="7920" y="2520"/>
                    <a:pt x="8640" y="2520"/>
                    <a:pt x="8640" y="2340"/>
                  </a:cubicBezTo>
                  <a:cubicBezTo>
                    <a:pt x="9540" y="1260"/>
                    <a:pt x="11160" y="1440"/>
                    <a:pt x="11340" y="1800"/>
                  </a:cubicBezTo>
                  <a:cubicBezTo>
                    <a:pt x="10980" y="2160"/>
                    <a:pt x="10620" y="1980"/>
                    <a:pt x="10620" y="2520"/>
                  </a:cubicBezTo>
                  <a:close/>
                  <a:moveTo>
                    <a:pt x="19260" y="11160"/>
                  </a:moveTo>
                  <a:cubicBezTo>
                    <a:pt x="19260" y="11160"/>
                    <a:pt x="19620" y="11700"/>
                    <a:pt x="20160" y="11700"/>
                  </a:cubicBezTo>
                  <a:cubicBezTo>
                    <a:pt x="19800" y="15660"/>
                    <a:pt x="16560" y="18360"/>
                    <a:pt x="16560" y="18360"/>
                  </a:cubicBezTo>
                  <a:cubicBezTo>
                    <a:pt x="16020" y="17820"/>
                    <a:pt x="16200" y="17280"/>
                    <a:pt x="16200" y="17280"/>
                  </a:cubicBezTo>
                  <a:cubicBezTo>
                    <a:pt x="16380" y="16560"/>
                    <a:pt x="16380" y="16560"/>
                    <a:pt x="16380" y="16560"/>
                  </a:cubicBezTo>
                  <a:cubicBezTo>
                    <a:pt x="16380" y="15300"/>
                    <a:pt x="16380" y="15300"/>
                    <a:pt x="16380" y="15300"/>
                  </a:cubicBezTo>
                  <a:cubicBezTo>
                    <a:pt x="16380" y="15300"/>
                    <a:pt x="16380" y="13860"/>
                    <a:pt x="15120" y="14580"/>
                  </a:cubicBezTo>
                  <a:cubicBezTo>
                    <a:pt x="13860" y="14940"/>
                    <a:pt x="14400" y="14940"/>
                    <a:pt x="12960" y="14940"/>
                  </a:cubicBezTo>
                  <a:cubicBezTo>
                    <a:pt x="11520" y="15120"/>
                    <a:pt x="11880" y="12060"/>
                    <a:pt x="11880" y="12060"/>
                  </a:cubicBezTo>
                  <a:cubicBezTo>
                    <a:pt x="11880" y="7740"/>
                    <a:pt x="15120" y="10980"/>
                    <a:pt x="15120" y="10980"/>
                  </a:cubicBezTo>
                  <a:cubicBezTo>
                    <a:pt x="17100" y="12420"/>
                    <a:pt x="17460" y="10080"/>
                    <a:pt x="17460" y="10080"/>
                  </a:cubicBezTo>
                  <a:cubicBezTo>
                    <a:pt x="18720" y="9540"/>
                    <a:pt x="18720" y="9540"/>
                    <a:pt x="18720" y="9540"/>
                  </a:cubicBezTo>
                  <a:cubicBezTo>
                    <a:pt x="18900" y="8820"/>
                    <a:pt x="18900" y="8820"/>
                    <a:pt x="18900" y="8820"/>
                  </a:cubicBezTo>
                  <a:cubicBezTo>
                    <a:pt x="18720" y="7920"/>
                    <a:pt x="18720" y="7920"/>
                    <a:pt x="18720" y="7920"/>
                  </a:cubicBezTo>
                  <a:cubicBezTo>
                    <a:pt x="16740" y="7020"/>
                    <a:pt x="16740" y="7020"/>
                    <a:pt x="16740" y="7020"/>
                  </a:cubicBezTo>
                  <a:cubicBezTo>
                    <a:pt x="16740" y="7020"/>
                    <a:pt x="16380" y="7740"/>
                    <a:pt x="16920" y="8640"/>
                  </a:cubicBezTo>
                  <a:cubicBezTo>
                    <a:pt x="16920" y="8640"/>
                    <a:pt x="16740" y="9540"/>
                    <a:pt x="16380" y="9360"/>
                  </a:cubicBezTo>
                  <a:cubicBezTo>
                    <a:pt x="15120" y="8640"/>
                    <a:pt x="15120" y="8640"/>
                    <a:pt x="15120" y="8640"/>
                  </a:cubicBezTo>
                  <a:cubicBezTo>
                    <a:pt x="15120" y="8640"/>
                    <a:pt x="14760" y="8460"/>
                    <a:pt x="14220" y="8820"/>
                  </a:cubicBezTo>
                  <a:cubicBezTo>
                    <a:pt x="13500" y="9360"/>
                    <a:pt x="12420" y="8820"/>
                    <a:pt x="12420" y="8820"/>
                  </a:cubicBezTo>
                  <a:cubicBezTo>
                    <a:pt x="12420" y="8820"/>
                    <a:pt x="12420" y="8280"/>
                    <a:pt x="13140" y="7920"/>
                  </a:cubicBezTo>
                  <a:cubicBezTo>
                    <a:pt x="13680" y="7560"/>
                    <a:pt x="13680" y="7560"/>
                    <a:pt x="13680" y="7560"/>
                  </a:cubicBezTo>
                  <a:cubicBezTo>
                    <a:pt x="13680" y="7560"/>
                    <a:pt x="13500" y="6840"/>
                    <a:pt x="13680" y="6300"/>
                  </a:cubicBezTo>
                  <a:cubicBezTo>
                    <a:pt x="13860" y="5760"/>
                    <a:pt x="14040" y="6300"/>
                    <a:pt x="14580" y="5940"/>
                  </a:cubicBezTo>
                  <a:cubicBezTo>
                    <a:pt x="15120" y="5580"/>
                    <a:pt x="15480" y="6660"/>
                    <a:pt x="16200" y="6480"/>
                  </a:cubicBezTo>
                  <a:cubicBezTo>
                    <a:pt x="16920" y="6480"/>
                    <a:pt x="16560" y="6300"/>
                    <a:pt x="17100" y="5940"/>
                  </a:cubicBezTo>
                  <a:cubicBezTo>
                    <a:pt x="17640" y="5760"/>
                    <a:pt x="18000" y="6480"/>
                    <a:pt x="18000" y="6480"/>
                  </a:cubicBezTo>
                  <a:cubicBezTo>
                    <a:pt x="19080" y="6660"/>
                    <a:pt x="19080" y="6660"/>
                    <a:pt x="19080" y="6660"/>
                  </a:cubicBezTo>
                  <a:cubicBezTo>
                    <a:pt x="19080" y="6660"/>
                    <a:pt x="18900" y="5400"/>
                    <a:pt x="18900" y="5760"/>
                  </a:cubicBezTo>
                  <a:cubicBezTo>
                    <a:pt x="19620" y="6840"/>
                    <a:pt x="20520" y="9900"/>
                    <a:pt x="20160" y="10440"/>
                  </a:cubicBezTo>
                  <a:cubicBezTo>
                    <a:pt x="19980" y="10260"/>
                    <a:pt x="19800" y="10260"/>
                    <a:pt x="19800" y="10260"/>
                  </a:cubicBezTo>
                  <a:cubicBezTo>
                    <a:pt x="18540" y="10260"/>
                    <a:pt x="18540" y="10260"/>
                    <a:pt x="18540" y="10260"/>
                  </a:cubicBezTo>
                  <a:lnTo>
                    <a:pt x="19260" y="11160"/>
                  </a:lnTo>
                  <a:close/>
                  <a:moveTo>
                    <a:pt x="19260" y="11160"/>
                  </a:moveTo>
                </a:path>
              </a:pathLst>
            </a:custGeom>
            <a:solidFill>
              <a:srgbClr val="FFFEFE"/>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9"/>
            <p:cNvSpPr>
              <a:spLocks/>
            </p:cNvSpPr>
            <p:nvPr/>
          </p:nvSpPr>
          <p:spPr bwMode="auto">
            <a:xfrm>
              <a:off x="4123336" y="2880308"/>
              <a:ext cx="969963" cy="1808163"/>
            </a:xfrm>
            <a:custGeom>
              <a:avLst/>
              <a:gdLst>
                <a:gd name="T0" fmla="*/ 187949309 w 20023"/>
                <a:gd name="T1" fmla="*/ 472450259 h 21600"/>
                <a:gd name="T2" fmla="*/ 45009108 w 20023"/>
                <a:gd name="T3" fmla="*/ 605454005 h 21600"/>
                <a:gd name="T4" fmla="*/ 40954091 w 20023"/>
                <a:gd name="T5" fmla="*/ 0 h 21600"/>
                <a:gd name="T6" fmla="*/ 185921800 w 20023"/>
                <a:gd name="T7" fmla="*/ 125996111 h 21600"/>
                <a:gd name="T8" fmla="*/ 162605302 w 20023"/>
                <a:gd name="T9" fmla="*/ 295719452 h 21600"/>
                <a:gd name="T10" fmla="*/ 187949309 w 20023"/>
                <a:gd name="T11" fmla="*/ 472450259 h 21600"/>
                <a:gd name="T12" fmla="*/ 187949309 w 20023"/>
                <a:gd name="T13" fmla="*/ 472450259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023" h="21600">
                  <a:moveTo>
                    <a:pt x="20023" y="16855"/>
                  </a:moveTo>
                  <a:cubicBezTo>
                    <a:pt x="4795" y="21600"/>
                    <a:pt x="4795" y="21600"/>
                    <a:pt x="4795" y="21600"/>
                  </a:cubicBezTo>
                  <a:cubicBezTo>
                    <a:pt x="-1469" y="14858"/>
                    <a:pt x="-1577" y="6805"/>
                    <a:pt x="4363" y="0"/>
                  </a:cubicBezTo>
                  <a:cubicBezTo>
                    <a:pt x="19807" y="4495"/>
                    <a:pt x="19807" y="4495"/>
                    <a:pt x="19807" y="4495"/>
                  </a:cubicBezTo>
                  <a:cubicBezTo>
                    <a:pt x="18187" y="6305"/>
                    <a:pt x="17323" y="8365"/>
                    <a:pt x="17323" y="10550"/>
                  </a:cubicBezTo>
                  <a:cubicBezTo>
                    <a:pt x="17323" y="12860"/>
                    <a:pt x="18295" y="14983"/>
                    <a:pt x="20023" y="16855"/>
                  </a:cubicBezTo>
                  <a:close/>
                  <a:moveTo>
                    <a:pt x="20023" y="16855"/>
                  </a:moveTo>
                </a:path>
              </a:pathLst>
            </a:cu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0"/>
            <p:cNvSpPr>
              <a:spLocks/>
            </p:cNvSpPr>
            <p:nvPr/>
          </p:nvSpPr>
          <p:spPr bwMode="auto">
            <a:xfrm>
              <a:off x="5068692" y="2748546"/>
              <a:ext cx="2033588" cy="2035969"/>
            </a:xfrm>
            <a:custGeom>
              <a:avLst/>
              <a:gdLst>
                <a:gd name="T0" fmla="*/ 717439832 w 19679"/>
                <a:gd name="T1" fmla="*/ 123392789 h 19679"/>
                <a:gd name="T2" fmla="*/ 717439832 w 19679"/>
                <a:gd name="T3" fmla="*/ 719120959 h 19679"/>
                <a:gd name="T4" fmla="*/ 123104432 w 19679"/>
                <a:gd name="T5" fmla="*/ 719120959 h 19679"/>
                <a:gd name="T6" fmla="*/ 123104432 w 19679"/>
                <a:gd name="T7" fmla="*/ 123392789 h 19679"/>
                <a:gd name="T8" fmla="*/ 717439832 w 19679"/>
                <a:gd name="T9" fmla="*/ 123392789 h 19679"/>
                <a:gd name="T10" fmla="*/ 717439832 w 19679"/>
                <a:gd name="T11" fmla="*/ 123392789 h 1967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moveTo>
                    <a:pt x="16796" y="2882"/>
                  </a:moveTo>
                </a:path>
              </a:pathLst>
            </a:cu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1"/>
            <p:cNvSpPr>
              <a:spLocks/>
            </p:cNvSpPr>
            <p:nvPr/>
          </p:nvSpPr>
          <p:spPr bwMode="auto">
            <a:xfrm>
              <a:off x="4363048" y="3651039"/>
              <a:ext cx="357188" cy="297657"/>
            </a:xfrm>
            <a:custGeom>
              <a:avLst/>
              <a:gdLst>
                <a:gd name="T0" fmla="*/ 22164047 w 21600"/>
                <a:gd name="T1" fmla="*/ 2448170 h 21600"/>
                <a:gd name="T2" fmla="*/ 23197674 w 21600"/>
                <a:gd name="T3" fmla="*/ 2821150 h 21600"/>
                <a:gd name="T4" fmla="*/ 23626465 w 21600"/>
                <a:gd name="T5" fmla="*/ 3695433 h 21600"/>
                <a:gd name="T6" fmla="*/ 23626465 w 21600"/>
                <a:gd name="T7" fmla="*/ 15179792 h 21600"/>
                <a:gd name="T8" fmla="*/ 23197674 w 21600"/>
                <a:gd name="T9" fmla="*/ 16043437 h 21600"/>
                <a:gd name="T10" fmla="*/ 22164047 w 21600"/>
                <a:gd name="T11" fmla="*/ 16407295 h 21600"/>
                <a:gd name="T12" fmla="*/ 1475548 w 21600"/>
                <a:gd name="T13" fmla="*/ 16407295 h 21600"/>
                <a:gd name="T14" fmla="*/ 436430 w 21600"/>
                <a:gd name="T15" fmla="*/ 16043437 h 21600"/>
                <a:gd name="T16" fmla="*/ 0 w 21600"/>
                <a:gd name="T17" fmla="*/ 15179792 h 21600"/>
                <a:gd name="T18" fmla="*/ 0 w 21600"/>
                <a:gd name="T19" fmla="*/ 3695433 h 21600"/>
                <a:gd name="T20" fmla="*/ 436430 w 21600"/>
                <a:gd name="T21" fmla="*/ 2821150 h 21600"/>
                <a:gd name="T22" fmla="*/ 1475548 w 21600"/>
                <a:gd name="T23" fmla="*/ 2448170 h 21600"/>
                <a:gd name="T24" fmla="*/ 6166941 w 21600"/>
                <a:gd name="T25" fmla="*/ 2448170 h 21600"/>
                <a:gd name="T26" fmla="*/ 6911843 w 21600"/>
                <a:gd name="T27" fmla="*/ 1109019 h 21600"/>
                <a:gd name="T28" fmla="*/ 7755169 w 21600"/>
                <a:gd name="T29" fmla="*/ 323591 h 21600"/>
                <a:gd name="T30" fmla="*/ 8973674 w 21600"/>
                <a:gd name="T31" fmla="*/ 0 h 21600"/>
                <a:gd name="T32" fmla="*/ 14652790 w 21600"/>
                <a:gd name="T33" fmla="*/ 0 h 21600"/>
                <a:gd name="T34" fmla="*/ 15871296 w 21600"/>
                <a:gd name="T35" fmla="*/ 323591 h 21600"/>
                <a:gd name="T36" fmla="*/ 16728843 w 21600"/>
                <a:gd name="T37" fmla="*/ 1109019 h 21600"/>
                <a:gd name="T38" fmla="*/ 17459523 w 21600"/>
                <a:gd name="T39" fmla="*/ 2448170 h 21600"/>
                <a:gd name="T40" fmla="*/ 22164047 w 21600"/>
                <a:gd name="T41" fmla="*/ 2448170 h 21600"/>
                <a:gd name="T42" fmla="*/ 11819797 w 21600"/>
                <a:gd name="T43" fmla="*/ 14572876 h 21600"/>
                <a:gd name="T44" fmla="*/ 14205413 w 21600"/>
                <a:gd name="T45" fmla="*/ 14166493 h 21600"/>
                <a:gd name="T46" fmla="*/ 16161147 w 21600"/>
                <a:gd name="T47" fmla="*/ 13062022 h 21600"/>
                <a:gd name="T48" fmla="*/ 17472653 w 21600"/>
                <a:gd name="T49" fmla="*/ 11430423 h 21600"/>
                <a:gd name="T50" fmla="*/ 17960479 w 21600"/>
                <a:gd name="T51" fmla="*/ 9435711 h 21600"/>
                <a:gd name="T52" fmla="*/ 17472653 w 21600"/>
                <a:gd name="T53" fmla="*/ 7440255 h 21600"/>
                <a:gd name="T54" fmla="*/ 16161147 w 21600"/>
                <a:gd name="T55" fmla="*/ 5807113 h 21600"/>
                <a:gd name="T56" fmla="*/ 14205413 w 21600"/>
                <a:gd name="T57" fmla="*/ 4708733 h 21600"/>
                <a:gd name="T58" fmla="*/ 11819797 w 21600"/>
                <a:gd name="T59" fmla="*/ 4304637 h 21600"/>
                <a:gd name="T60" fmla="*/ 9428725 w 21600"/>
                <a:gd name="T61" fmla="*/ 4708733 h 21600"/>
                <a:gd name="T62" fmla="*/ 7468592 w 21600"/>
                <a:gd name="T63" fmla="*/ 5807113 h 21600"/>
                <a:gd name="T64" fmla="*/ 6153811 w 21600"/>
                <a:gd name="T65" fmla="*/ 7435707 h 21600"/>
                <a:gd name="T66" fmla="*/ 5665986 w 21600"/>
                <a:gd name="T67" fmla="*/ 9435711 h 21600"/>
                <a:gd name="T68" fmla="*/ 6153811 w 21600"/>
                <a:gd name="T69" fmla="*/ 11430423 h 21600"/>
                <a:gd name="T70" fmla="*/ 7468592 w 21600"/>
                <a:gd name="T71" fmla="*/ 13062022 h 21600"/>
                <a:gd name="T72" fmla="*/ 9428725 w 21600"/>
                <a:gd name="T73" fmla="*/ 14166493 h 21600"/>
                <a:gd name="T74" fmla="*/ 11819797 w 21600"/>
                <a:gd name="T75" fmla="*/ 14572876 h 21600"/>
                <a:gd name="T76" fmla="*/ 11819797 w 21600"/>
                <a:gd name="T77" fmla="*/ 5949933 h 21600"/>
                <a:gd name="T78" fmla="*/ 13448506 w 21600"/>
                <a:gd name="T79" fmla="*/ 6221848 h 21600"/>
                <a:gd name="T80" fmla="*/ 14768744 w 21600"/>
                <a:gd name="T81" fmla="*/ 6964749 h 21600"/>
                <a:gd name="T82" fmla="*/ 15660191 w 21600"/>
                <a:gd name="T83" fmla="*/ 8069964 h 21600"/>
                <a:gd name="T84" fmla="*/ 15986158 w 21600"/>
                <a:gd name="T85" fmla="*/ 9435711 h 21600"/>
                <a:gd name="T86" fmla="*/ 15660191 w 21600"/>
                <a:gd name="T87" fmla="*/ 10790076 h 21600"/>
                <a:gd name="T88" fmla="*/ 14768744 w 21600"/>
                <a:gd name="T89" fmla="*/ 11901354 h 21600"/>
                <a:gd name="T90" fmla="*/ 13443016 w 21600"/>
                <a:gd name="T91" fmla="*/ 12655638 h 21600"/>
                <a:gd name="T92" fmla="*/ 11819797 w 21600"/>
                <a:gd name="T93" fmla="*/ 12926064 h 21600"/>
                <a:gd name="T94" fmla="*/ 10186723 w 21600"/>
                <a:gd name="T95" fmla="*/ 12655638 h 21600"/>
                <a:gd name="T96" fmla="*/ 8861028 w 21600"/>
                <a:gd name="T97" fmla="*/ 11901354 h 21600"/>
                <a:gd name="T98" fmla="*/ 7969548 w 21600"/>
                <a:gd name="T99" fmla="*/ 10785528 h 21600"/>
                <a:gd name="T100" fmla="*/ 7640307 w 21600"/>
                <a:gd name="T101" fmla="*/ 9435711 h 21600"/>
                <a:gd name="T102" fmla="*/ 7969548 w 21600"/>
                <a:gd name="T103" fmla="*/ 8069964 h 21600"/>
                <a:gd name="T104" fmla="*/ 8861028 w 21600"/>
                <a:gd name="T105" fmla="*/ 6964749 h 21600"/>
                <a:gd name="T106" fmla="*/ 10186723 w 21600"/>
                <a:gd name="T107" fmla="*/ 6221848 h 21600"/>
                <a:gd name="T108" fmla="*/ 11819797 w 21600"/>
                <a:gd name="T109" fmla="*/ 5949933 h 216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1600" h="21600">
                  <a:moveTo>
                    <a:pt x="20263" y="3223"/>
                  </a:moveTo>
                  <a:cubicBezTo>
                    <a:pt x="20633" y="3223"/>
                    <a:pt x="20946" y="3385"/>
                    <a:pt x="21208" y="3714"/>
                  </a:cubicBezTo>
                  <a:cubicBezTo>
                    <a:pt x="21470" y="4043"/>
                    <a:pt x="21600" y="4428"/>
                    <a:pt x="21600" y="4865"/>
                  </a:cubicBezTo>
                  <a:lnTo>
                    <a:pt x="21600" y="19984"/>
                  </a:lnTo>
                  <a:cubicBezTo>
                    <a:pt x="21600" y="20422"/>
                    <a:pt x="21470" y="20804"/>
                    <a:pt x="21208" y="21121"/>
                  </a:cubicBezTo>
                  <a:cubicBezTo>
                    <a:pt x="20946" y="21441"/>
                    <a:pt x="20633" y="21600"/>
                    <a:pt x="20263" y="21600"/>
                  </a:cubicBezTo>
                  <a:lnTo>
                    <a:pt x="1349" y="21600"/>
                  </a:lnTo>
                  <a:cubicBezTo>
                    <a:pt x="982" y="21600"/>
                    <a:pt x="663" y="21441"/>
                    <a:pt x="399" y="21121"/>
                  </a:cubicBezTo>
                  <a:cubicBezTo>
                    <a:pt x="135" y="20804"/>
                    <a:pt x="0" y="20422"/>
                    <a:pt x="0" y="19984"/>
                  </a:cubicBezTo>
                  <a:lnTo>
                    <a:pt x="0" y="4865"/>
                  </a:lnTo>
                  <a:cubicBezTo>
                    <a:pt x="0" y="4428"/>
                    <a:pt x="135" y="4043"/>
                    <a:pt x="399" y="3714"/>
                  </a:cubicBezTo>
                  <a:cubicBezTo>
                    <a:pt x="663" y="3385"/>
                    <a:pt x="982" y="3223"/>
                    <a:pt x="1349" y="3223"/>
                  </a:cubicBezTo>
                  <a:lnTo>
                    <a:pt x="5638" y="3223"/>
                  </a:lnTo>
                  <a:lnTo>
                    <a:pt x="6319" y="1460"/>
                  </a:lnTo>
                  <a:cubicBezTo>
                    <a:pt x="6458" y="1058"/>
                    <a:pt x="6718" y="714"/>
                    <a:pt x="7090" y="426"/>
                  </a:cubicBezTo>
                  <a:cubicBezTo>
                    <a:pt x="7467" y="144"/>
                    <a:pt x="7839" y="0"/>
                    <a:pt x="8204" y="0"/>
                  </a:cubicBezTo>
                  <a:lnTo>
                    <a:pt x="13396" y="0"/>
                  </a:lnTo>
                  <a:cubicBezTo>
                    <a:pt x="13763" y="0"/>
                    <a:pt x="14136" y="144"/>
                    <a:pt x="14510" y="426"/>
                  </a:cubicBezTo>
                  <a:cubicBezTo>
                    <a:pt x="14885" y="714"/>
                    <a:pt x="15147" y="1058"/>
                    <a:pt x="15294" y="1460"/>
                  </a:cubicBezTo>
                  <a:lnTo>
                    <a:pt x="15962" y="3223"/>
                  </a:lnTo>
                  <a:lnTo>
                    <a:pt x="20263" y="3223"/>
                  </a:lnTo>
                  <a:close/>
                  <a:moveTo>
                    <a:pt x="10806" y="19185"/>
                  </a:moveTo>
                  <a:cubicBezTo>
                    <a:pt x="11572" y="19185"/>
                    <a:pt x="12299" y="19003"/>
                    <a:pt x="12987" y="18650"/>
                  </a:cubicBezTo>
                  <a:cubicBezTo>
                    <a:pt x="13673" y="18295"/>
                    <a:pt x="14270" y="17810"/>
                    <a:pt x="14775" y="17196"/>
                  </a:cubicBezTo>
                  <a:cubicBezTo>
                    <a:pt x="15279" y="16582"/>
                    <a:pt x="15678" y="15862"/>
                    <a:pt x="15974" y="15048"/>
                  </a:cubicBezTo>
                  <a:cubicBezTo>
                    <a:pt x="16270" y="14235"/>
                    <a:pt x="16420" y="13356"/>
                    <a:pt x="16420" y="12422"/>
                  </a:cubicBezTo>
                  <a:cubicBezTo>
                    <a:pt x="16420" y="11499"/>
                    <a:pt x="16270" y="10624"/>
                    <a:pt x="15974" y="9795"/>
                  </a:cubicBezTo>
                  <a:cubicBezTo>
                    <a:pt x="15678" y="8967"/>
                    <a:pt x="15279" y="8250"/>
                    <a:pt x="14775" y="7645"/>
                  </a:cubicBezTo>
                  <a:cubicBezTo>
                    <a:pt x="14270" y="7036"/>
                    <a:pt x="13673" y="6558"/>
                    <a:pt x="12987" y="6199"/>
                  </a:cubicBezTo>
                  <a:cubicBezTo>
                    <a:pt x="12299" y="5844"/>
                    <a:pt x="11572" y="5667"/>
                    <a:pt x="10806" y="5667"/>
                  </a:cubicBezTo>
                  <a:cubicBezTo>
                    <a:pt x="10040" y="5667"/>
                    <a:pt x="9313" y="5847"/>
                    <a:pt x="8620" y="6199"/>
                  </a:cubicBezTo>
                  <a:cubicBezTo>
                    <a:pt x="7930" y="6558"/>
                    <a:pt x="7332" y="7036"/>
                    <a:pt x="6828" y="7645"/>
                  </a:cubicBezTo>
                  <a:cubicBezTo>
                    <a:pt x="6324" y="8250"/>
                    <a:pt x="5922" y="8964"/>
                    <a:pt x="5626" y="9789"/>
                  </a:cubicBezTo>
                  <a:cubicBezTo>
                    <a:pt x="5330" y="10612"/>
                    <a:pt x="5180" y="11491"/>
                    <a:pt x="5180" y="12422"/>
                  </a:cubicBezTo>
                  <a:cubicBezTo>
                    <a:pt x="5180" y="13356"/>
                    <a:pt x="5330" y="14235"/>
                    <a:pt x="5626" y="15048"/>
                  </a:cubicBezTo>
                  <a:cubicBezTo>
                    <a:pt x="5922" y="15862"/>
                    <a:pt x="6324" y="16582"/>
                    <a:pt x="6828" y="17196"/>
                  </a:cubicBezTo>
                  <a:cubicBezTo>
                    <a:pt x="7332" y="17810"/>
                    <a:pt x="7930" y="18295"/>
                    <a:pt x="8620" y="18650"/>
                  </a:cubicBezTo>
                  <a:cubicBezTo>
                    <a:pt x="9313" y="19006"/>
                    <a:pt x="10040" y="19185"/>
                    <a:pt x="10806" y="19185"/>
                  </a:cubicBezTo>
                  <a:moveTo>
                    <a:pt x="10806" y="7833"/>
                  </a:moveTo>
                  <a:cubicBezTo>
                    <a:pt x="11337" y="7833"/>
                    <a:pt x="11834" y="7953"/>
                    <a:pt x="12295" y="8191"/>
                  </a:cubicBezTo>
                  <a:cubicBezTo>
                    <a:pt x="12755" y="8432"/>
                    <a:pt x="13159" y="8755"/>
                    <a:pt x="13502" y="9169"/>
                  </a:cubicBezTo>
                  <a:cubicBezTo>
                    <a:pt x="13847" y="9584"/>
                    <a:pt x="14118" y="10069"/>
                    <a:pt x="14317" y="10624"/>
                  </a:cubicBezTo>
                  <a:cubicBezTo>
                    <a:pt x="14515" y="11185"/>
                    <a:pt x="14615" y="11781"/>
                    <a:pt x="14615" y="12422"/>
                  </a:cubicBezTo>
                  <a:cubicBezTo>
                    <a:pt x="14615" y="13056"/>
                    <a:pt x="14515" y="13650"/>
                    <a:pt x="14317" y="14205"/>
                  </a:cubicBezTo>
                  <a:cubicBezTo>
                    <a:pt x="14118" y="14757"/>
                    <a:pt x="13847" y="15245"/>
                    <a:pt x="13502" y="15668"/>
                  </a:cubicBezTo>
                  <a:cubicBezTo>
                    <a:pt x="13159" y="16091"/>
                    <a:pt x="12752" y="16420"/>
                    <a:pt x="12290" y="16661"/>
                  </a:cubicBezTo>
                  <a:cubicBezTo>
                    <a:pt x="11825" y="16899"/>
                    <a:pt x="11330" y="17017"/>
                    <a:pt x="10806" y="17017"/>
                  </a:cubicBezTo>
                  <a:cubicBezTo>
                    <a:pt x="10275" y="17017"/>
                    <a:pt x="9778" y="16899"/>
                    <a:pt x="9313" y="16661"/>
                  </a:cubicBezTo>
                  <a:cubicBezTo>
                    <a:pt x="8848" y="16420"/>
                    <a:pt x="8444" y="16091"/>
                    <a:pt x="8101" y="15668"/>
                  </a:cubicBezTo>
                  <a:cubicBezTo>
                    <a:pt x="7756" y="15245"/>
                    <a:pt x="7484" y="14755"/>
                    <a:pt x="7286" y="14199"/>
                  </a:cubicBezTo>
                  <a:cubicBezTo>
                    <a:pt x="7085" y="13641"/>
                    <a:pt x="6985" y="13045"/>
                    <a:pt x="6985" y="12422"/>
                  </a:cubicBezTo>
                  <a:cubicBezTo>
                    <a:pt x="6985" y="11781"/>
                    <a:pt x="7085" y="11185"/>
                    <a:pt x="7286" y="10624"/>
                  </a:cubicBezTo>
                  <a:cubicBezTo>
                    <a:pt x="7484" y="10068"/>
                    <a:pt x="7756" y="9584"/>
                    <a:pt x="8101" y="9169"/>
                  </a:cubicBezTo>
                  <a:cubicBezTo>
                    <a:pt x="8444" y="8755"/>
                    <a:pt x="8848" y="8432"/>
                    <a:pt x="9313" y="8191"/>
                  </a:cubicBezTo>
                  <a:cubicBezTo>
                    <a:pt x="9778" y="7953"/>
                    <a:pt x="10275" y="7833"/>
                    <a:pt x="10806" y="7833"/>
                  </a:cubicBez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2"/>
            <p:cNvSpPr>
              <a:spLocks/>
            </p:cNvSpPr>
            <p:nvPr/>
          </p:nvSpPr>
          <p:spPr bwMode="auto">
            <a:xfrm>
              <a:off x="6726042" y="2329446"/>
              <a:ext cx="357188" cy="297656"/>
            </a:xfrm>
            <a:custGeom>
              <a:avLst/>
              <a:gdLst>
                <a:gd name="T0" fmla="*/ 23626465 w 21600"/>
                <a:gd name="T1" fmla="*/ 7147248 h 21579"/>
                <a:gd name="T2" fmla="*/ 23208622 w 21600"/>
                <a:gd name="T3" fmla="*/ 8141200 h 21579"/>
                <a:gd name="T4" fmla="*/ 22164047 w 21600"/>
                <a:gd name="T5" fmla="*/ 8697558 h 21579"/>
                <a:gd name="T6" fmla="*/ 22164047 w 21600"/>
                <a:gd name="T7" fmla="*/ 12642193 h 21579"/>
                <a:gd name="T8" fmla="*/ 21581037 w 21600"/>
                <a:gd name="T9" fmla="*/ 13796733 h 21579"/>
                <a:gd name="T10" fmla="*/ 20190784 w 21600"/>
                <a:gd name="T11" fmla="*/ 14276977 h 21579"/>
                <a:gd name="T12" fmla="*/ 18088471 w 21600"/>
                <a:gd name="T13" fmla="*/ 12865184 h 21579"/>
                <a:gd name="T14" fmla="*/ 15440323 w 21600"/>
                <a:gd name="T15" fmla="*/ 11610170 h 21579"/>
                <a:gd name="T16" fmla="*/ 12524217 w 21600"/>
                <a:gd name="T17" fmla="*/ 10631446 h 21579"/>
                <a:gd name="T18" fmla="*/ 9613569 w 21600"/>
                <a:gd name="T19" fmla="*/ 10097930 h 21579"/>
                <a:gd name="T20" fmla="*/ 8716632 w 21600"/>
                <a:gd name="T21" fmla="*/ 10524876 h 21579"/>
                <a:gd name="T22" fmla="*/ 8241903 w 21600"/>
                <a:gd name="T23" fmla="*/ 11192357 h 21579"/>
                <a:gd name="T24" fmla="*/ 8215676 w 21600"/>
                <a:gd name="T25" fmla="*/ 11947345 h 21579"/>
                <a:gd name="T26" fmla="*/ 8692555 w 21600"/>
                <a:gd name="T27" fmla="*/ 12642193 h 21579"/>
                <a:gd name="T28" fmla="*/ 8397247 w 21600"/>
                <a:gd name="T29" fmla="*/ 13450454 h 21579"/>
                <a:gd name="T30" fmla="*/ 8659746 w 21600"/>
                <a:gd name="T31" fmla="*/ 14160530 h 21579"/>
                <a:gd name="T32" fmla="*/ 9295276 w 21600"/>
                <a:gd name="T33" fmla="*/ 14817335 h 21579"/>
                <a:gd name="T34" fmla="*/ 10140785 w 21600"/>
                <a:gd name="T35" fmla="*/ 15442938 h 21579"/>
                <a:gd name="T36" fmla="*/ 9249337 w 21600"/>
                <a:gd name="T37" fmla="*/ 16144655 h 21579"/>
                <a:gd name="T38" fmla="*/ 7888618 w 21600"/>
                <a:gd name="T39" fmla="*/ 16417110 h 21579"/>
                <a:gd name="T40" fmla="*/ 6472105 w 21600"/>
                <a:gd name="T41" fmla="*/ 16305242 h 21579"/>
                <a:gd name="T42" fmla="*/ 5384866 w 21600"/>
                <a:gd name="T43" fmla="*/ 15838709 h 21579"/>
                <a:gd name="T44" fmla="*/ 4870781 w 21600"/>
                <a:gd name="T45" fmla="*/ 14503030 h 21579"/>
                <a:gd name="T46" fmla="*/ 4410273 w 21600"/>
                <a:gd name="T47" fmla="*/ 13108727 h 21579"/>
                <a:gd name="T48" fmla="*/ 4230886 w 21600"/>
                <a:gd name="T49" fmla="*/ 11629978 h 21579"/>
                <a:gd name="T50" fmla="*/ 4539357 w 21600"/>
                <a:gd name="T51" fmla="*/ 10011168 h 21579"/>
                <a:gd name="T52" fmla="*/ 1973262 w 21600"/>
                <a:gd name="T53" fmla="*/ 10011168 h 21579"/>
                <a:gd name="T54" fmla="*/ 584101 w 21600"/>
                <a:gd name="T55" fmla="*/ 9530923 h 21579"/>
                <a:gd name="T56" fmla="*/ 0 w 21600"/>
                <a:gd name="T57" fmla="*/ 8364963 h 21579"/>
                <a:gd name="T58" fmla="*/ 0 w 21600"/>
                <a:gd name="T59" fmla="*/ 5916594 h 21579"/>
                <a:gd name="T60" fmla="*/ 575336 w 21600"/>
                <a:gd name="T61" fmla="*/ 4752896 h 21579"/>
                <a:gd name="T62" fmla="*/ 1973262 w 21600"/>
                <a:gd name="T63" fmla="*/ 4265810 h 21579"/>
                <a:gd name="T64" fmla="*/ 8370987 w 21600"/>
                <a:gd name="T65" fmla="*/ 4265810 h 21579"/>
                <a:gd name="T66" fmla="*/ 11512418 w 21600"/>
                <a:gd name="T67" fmla="*/ 3908882 h 21579"/>
                <a:gd name="T68" fmla="*/ 14778567 w 21600"/>
                <a:gd name="T69" fmla="*/ 2948393 h 21579"/>
                <a:gd name="T70" fmla="*/ 17799711 w 21600"/>
                <a:gd name="T71" fmla="*/ 1576933 h 21579"/>
                <a:gd name="T72" fmla="*/ 20190784 w 21600"/>
                <a:gd name="T73" fmla="*/ 0 h 21579"/>
                <a:gd name="T74" fmla="*/ 21581037 w 21600"/>
                <a:gd name="T75" fmla="*/ 482534 h 21579"/>
                <a:gd name="T76" fmla="*/ 22164047 w 21600"/>
                <a:gd name="T77" fmla="*/ 1648495 h 21579"/>
                <a:gd name="T78" fmla="*/ 22164047 w 21600"/>
                <a:gd name="T79" fmla="*/ 5581709 h 21579"/>
                <a:gd name="T80" fmla="*/ 23208622 w 21600"/>
                <a:gd name="T81" fmla="*/ 6142619 h 21579"/>
                <a:gd name="T82" fmla="*/ 23626465 w 21600"/>
                <a:gd name="T83" fmla="*/ 7147248 h 21579"/>
                <a:gd name="T84" fmla="*/ 20190784 w 21600"/>
                <a:gd name="T85" fmla="*/ 2172852 h 21579"/>
                <a:gd name="T86" fmla="*/ 18062211 w 21600"/>
                <a:gd name="T87" fmla="*/ 3388304 h 21579"/>
                <a:gd name="T88" fmla="*/ 15619710 w 21600"/>
                <a:gd name="T89" fmla="*/ 4440108 h 21579"/>
                <a:gd name="T90" fmla="*/ 12992365 w 21600"/>
                <a:gd name="T91" fmla="*/ 5268921 h 21579"/>
                <a:gd name="T92" fmla="*/ 10344249 w 21600"/>
                <a:gd name="T93" fmla="*/ 5787208 h 21579"/>
                <a:gd name="T94" fmla="*/ 10344249 w 21600"/>
                <a:gd name="T95" fmla="*/ 8503480 h 21579"/>
                <a:gd name="T96" fmla="*/ 12992365 w 21600"/>
                <a:gd name="T97" fmla="*/ 9027864 h 21579"/>
                <a:gd name="T98" fmla="*/ 15619710 w 21600"/>
                <a:gd name="T99" fmla="*/ 9861229 h 21579"/>
                <a:gd name="T100" fmla="*/ 18075341 w 21600"/>
                <a:gd name="T101" fmla="*/ 10919874 h 21579"/>
                <a:gd name="T102" fmla="*/ 20190784 w 21600"/>
                <a:gd name="T103" fmla="*/ 12117064 h 21579"/>
                <a:gd name="T104" fmla="*/ 20190784 w 21600"/>
                <a:gd name="T105" fmla="*/ 2172852 h 21579"/>
                <a:gd name="T106" fmla="*/ 20190784 w 21600"/>
                <a:gd name="T107" fmla="*/ 2172852 h 2157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1600" h="21579">
                  <a:moveTo>
                    <a:pt x="21600" y="9391"/>
                  </a:moveTo>
                  <a:cubicBezTo>
                    <a:pt x="21600" y="9887"/>
                    <a:pt x="21473" y="10321"/>
                    <a:pt x="21218" y="10697"/>
                  </a:cubicBezTo>
                  <a:cubicBezTo>
                    <a:pt x="20963" y="11073"/>
                    <a:pt x="20648" y="11313"/>
                    <a:pt x="20263" y="11428"/>
                  </a:cubicBezTo>
                  <a:lnTo>
                    <a:pt x="20263" y="16611"/>
                  </a:lnTo>
                  <a:cubicBezTo>
                    <a:pt x="20263" y="17201"/>
                    <a:pt x="20087" y="17708"/>
                    <a:pt x="19730" y="18128"/>
                  </a:cubicBezTo>
                  <a:cubicBezTo>
                    <a:pt x="19375" y="18551"/>
                    <a:pt x="18951" y="18759"/>
                    <a:pt x="18459" y="18759"/>
                  </a:cubicBezTo>
                  <a:cubicBezTo>
                    <a:pt x="17928" y="18122"/>
                    <a:pt x="17286" y="17506"/>
                    <a:pt x="16537" y="16904"/>
                  </a:cubicBezTo>
                  <a:cubicBezTo>
                    <a:pt x="15786" y="16306"/>
                    <a:pt x="14980" y="15757"/>
                    <a:pt x="14116" y="15255"/>
                  </a:cubicBezTo>
                  <a:cubicBezTo>
                    <a:pt x="13254" y="14756"/>
                    <a:pt x="12363" y="14325"/>
                    <a:pt x="11450" y="13969"/>
                  </a:cubicBezTo>
                  <a:cubicBezTo>
                    <a:pt x="10537" y="13614"/>
                    <a:pt x="9648" y="13380"/>
                    <a:pt x="8789" y="13268"/>
                  </a:cubicBezTo>
                  <a:cubicBezTo>
                    <a:pt x="8453" y="13379"/>
                    <a:pt x="8179" y="13564"/>
                    <a:pt x="7969" y="13829"/>
                  </a:cubicBezTo>
                  <a:cubicBezTo>
                    <a:pt x="7758" y="14093"/>
                    <a:pt x="7614" y="14386"/>
                    <a:pt x="7535" y="14706"/>
                  </a:cubicBezTo>
                  <a:cubicBezTo>
                    <a:pt x="7457" y="15029"/>
                    <a:pt x="7450" y="15361"/>
                    <a:pt x="7511" y="15698"/>
                  </a:cubicBezTo>
                  <a:cubicBezTo>
                    <a:pt x="7575" y="16036"/>
                    <a:pt x="7719" y="16341"/>
                    <a:pt x="7947" y="16611"/>
                  </a:cubicBezTo>
                  <a:cubicBezTo>
                    <a:pt x="7751" y="16992"/>
                    <a:pt x="7660" y="17347"/>
                    <a:pt x="7677" y="17673"/>
                  </a:cubicBezTo>
                  <a:cubicBezTo>
                    <a:pt x="7692" y="17993"/>
                    <a:pt x="7773" y="18307"/>
                    <a:pt x="7917" y="18606"/>
                  </a:cubicBezTo>
                  <a:cubicBezTo>
                    <a:pt x="8059" y="18909"/>
                    <a:pt x="8255" y="19193"/>
                    <a:pt x="8498" y="19469"/>
                  </a:cubicBezTo>
                  <a:cubicBezTo>
                    <a:pt x="8737" y="19745"/>
                    <a:pt x="8997" y="20021"/>
                    <a:pt x="9271" y="20291"/>
                  </a:cubicBezTo>
                  <a:cubicBezTo>
                    <a:pt x="9114" y="20696"/>
                    <a:pt x="8843" y="21001"/>
                    <a:pt x="8456" y="21213"/>
                  </a:cubicBezTo>
                  <a:cubicBezTo>
                    <a:pt x="8069" y="21424"/>
                    <a:pt x="7655" y="21541"/>
                    <a:pt x="7212" y="21571"/>
                  </a:cubicBezTo>
                  <a:cubicBezTo>
                    <a:pt x="6772" y="21600"/>
                    <a:pt x="6341" y="21550"/>
                    <a:pt x="5917" y="21424"/>
                  </a:cubicBezTo>
                  <a:cubicBezTo>
                    <a:pt x="5496" y="21295"/>
                    <a:pt x="5163" y="21092"/>
                    <a:pt x="4923" y="20811"/>
                  </a:cubicBezTo>
                  <a:cubicBezTo>
                    <a:pt x="4781" y="20241"/>
                    <a:pt x="4625" y="19657"/>
                    <a:pt x="4453" y="19056"/>
                  </a:cubicBezTo>
                  <a:cubicBezTo>
                    <a:pt x="4282" y="18454"/>
                    <a:pt x="4140" y="17843"/>
                    <a:pt x="4032" y="17224"/>
                  </a:cubicBezTo>
                  <a:cubicBezTo>
                    <a:pt x="3922" y="16599"/>
                    <a:pt x="3868" y="15953"/>
                    <a:pt x="3868" y="15281"/>
                  </a:cubicBezTo>
                  <a:cubicBezTo>
                    <a:pt x="3868" y="14615"/>
                    <a:pt x="3961" y="13905"/>
                    <a:pt x="4150" y="13154"/>
                  </a:cubicBezTo>
                  <a:lnTo>
                    <a:pt x="1804" y="13154"/>
                  </a:lnTo>
                  <a:cubicBezTo>
                    <a:pt x="1312" y="13154"/>
                    <a:pt x="889" y="12945"/>
                    <a:pt x="534" y="12523"/>
                  </a:cubicBezTo>
                  <a:cubicBezTo>
                    <a:pt x="176" y="12100"/>
                    <a:pt x="0" y="11592"/>
                    <a:pt x="0" y="10991"/>
                  </a:cubicBezTo>
                  <a:lnTo>
                    <a:pt x="0" y="7774"/>
                  </a:lnTo>
                  <a:cubicBezTo>
                    <a:pt x="0" y="7184"/>
                    <a:pt x="176" y="6677"/>
                    <a:pt x="526" y="6245"/>
                  </a:cubicBezTo>
                  <a:cubicBezTo>
                    <a:pt x="879" y="5820"/>
                    <a:pt x="1305" y="5605"/>
                    <a:pt x="1804" y="5605"/>
                  </a:cubicBezTo>
                  <a:lnTo>
                    <a:pt x="7653" y="5605"/>
                  </a:lnTo>
                  <a:cubicBezTo>
                    <a:pt x="8551" y="5605"/>
                    <a:pt x="9509" y="5450"/>
                    <a:pt x="10525" y="5136"/>
                  </a:cubicBezTo>
                  <a:cubicBezTo>
                    <a:pt x="11541" y="4822"/>
                    <a:pt x="12537" y="4399"/>
                    <a:pt x="13511" y="3874"/>
                  </a:cubicBezTo>
                  <a:cubicBezTo>
                    <a:pt x="14488" y="3343"/>
                    <a:pt x="15409" y="2744"/>
                    <a:pt x="16273" y="2072"/>
                  </a:cubicBezTo>
                  <a:cubicBezTo>
                    <a:pt x="17135" y="1406"/>
                    <a:pt x="17864" y="713"/>
                    <a:pt x="18459" y="0"/>
                  </a:cubicBezTo>
                  <a:cubicBezTo>
                    <a:pt x="18951" y="0"/>
                    <a:pt x="19375" y="214"/>
                    <a:pt x="19730" y="634"/>
                  </a:cubicBezTo>
                  <a:cubicBezTo>
                    <a:pt x="20087" y="1057"/>
                    <a:pt x="20263" y="1567"/>
                    <a:pt x="20263" y="2166"/>
                  </a:cubicBezTo>
                  <a:lnTo>
                    <a:pt x="20263" y="7334"/>
                  </a:lnTo>
                  <a:cubicBezTo>
                    <a:pt x="20648" y="7446"/>
                    <a:pt x="20963" y="7692"/>
                    <a:pt x="21218" y="8071"/>
                  </a:cubicBezTo>
                  <a:cubicBezTo>
                    <a:pt x="21473" y="8455"/>
                    <a:pt x="21600" y="8895"/>
                    <a:pt x="21600" y="9391"/>
                  </a:cubicBezTo>
                  <a:moveTo>
                    <a:pt x="18459" y="2855"/>
                  </a:moveTo>
                  <a:cubicBezTo>
                    <a:pt x="17864" y="3407"/>
                    <a:pt x="17215" y="3941"/>
                    <a:pt x="16513" y="4452"/>
                  </a:cubicBezTo>
                  <a:cubicBezTo>
                    <a:pt x="15810" y="4963"/>
                    <a:pt x="15066" y="5423"/>
                    <a:pt x="14280" y="5834"/>
                  </a:cubicBezTo>
                  <a:cubicBezTo>
                    <a:pt x="13494" y="6245"/>
                    <a:pt x="12694" y="6609"/>
                    <a:pt x="11878" y="6923"/>
                  </a:cubicBezTo>
                  <a:cubicBezTo>
                    <a:pt x="11061" y="7237"/>
                    <a:pt x="10255" y="7463"/>
                    <a:pt x="9457" y="7604"/>
                  </a:cubicBezTo>
                  <a:lnTo>
                    <a:pt x="9457" y="11173"/>
                  </a:lnTo>
                  <a:cubicBezTo>
                    <a:pt x="10255" y="11325"/>
                    <a:pt x="11061" y="11554"/>
                    <a:pt x="11878" y="11862"/>
                  </a:cubicBezTo>
                  <a:cubicBezTo>
                    <a:pt x="12694" y="12170"/>
                    <a:pt x="13494" y="12537"/>
                    <a:pt x="14280" y="12957"/>
                  </a:cubicBezTo>
                  <a:cubicBezTo>
                    <a:pt x="15066" y="13379"/>
                    <a:pt x="15813" y="13843"/>
                    <a:pt x="16525" y="14348"/>
                  </a:cubicBezTo>
                  <a:cubicBezTo>
                    <a:pt x="17235" y="14856"/>
                    <a:pt x="17881" y="15381"/>
                    <a:pt x="18459" y="15921"/>
                  </a:cubicBezTo>
                  <a:lnTo>
                    <a:pt x="18459" y="2855"/>
                  </a:lnTo>
                  <a:close/>
                  <a:moveTo>
                    <a:pt x="18459" y="2855"/>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3"/>
            <p:cNvSpPr>
              <a:spLocks/>
            </p:cNvSpPr>
            <p:nvPr/>
          </p:nvSpPr>
          <p:spPr bwMode="auto">
            <a:xfrm>
              <a:off x="7456292" y="3595477"/>
              <a:ext cx="357188" cy="357982"/>
            </a:xfrm>
            <a:custGeom>
              <a:avLst/>
              <a:gdLst>
                <a:gd name="T0" fmla="*/ 23360658 w 21600"/>
                <a:gd name="T1" fmla="*/ 20657488 h 21600"/>
                <a:gd name="T2" fmla="*/ 23626465 w 21600"/>
                <a:gd name="T3" fmla="*/ 21355154 h 21600"/>
                <a:gd name="T4" fmla="*/ 23360658 w 21600"/>
                <a:gd name="T5" fmla="*/ 21994582 h 21600"/>
                <a:gd name="T6" fmla="*/ 22693445 w 21600"/>
                <a:gd name="T7" fmla="*/ 22787843 h 21600"/>
                <a:gd name="T8" fmla="*/ 21901514 w 21600"/>
                <a:gd name="T9" fmla="*/ 23455843 h 21600"/>
                <a:gd name="T10" fmla="*/ 21271475 w 21600"/>
                <a:gd name="T11" fmla="*/ 23731621 h 21600"/>
                <a:gd name="T12" fmla="*/ 20575819 w 21600"/>
                <a:gd name="T13" fmla="*/ 23449247 h 21600"/>
                <a:gd name="T14" fmla="*/ 15266425 w 21600"/>
                <a:gd name="T15" fmla="*/ 18131630 h 21600"/>
                <a:gd name="T16" fmla="*/ 12677345 w 21600"/>
                <a:gd name="T17" fmla="*/ 19341276 h 21600"/>
                <a:gd name="T18" fmla="*/ 9852025 w 21600"/>
                <a:gd name="T19" fmla="*/ 19766479 h 21600"/>
                <a:gd name="T20" fmla="*/ 6035675 w 21600"/>
                <a:gd name="T21" fmla="*/ 18997382 h 21600"/>
                <a:gd name="T22" fmla="*/ 2893153 w 21600"/>
                <a:gd name="T23" fmla="*/ 16869215 h 21600"/>
                <a:gd name="T24" fmla="*/ 766763 w 21600"/>
                <a:gd name="T25" fmla="*/ 13719310 h 21600"/>
                <a:gd name="T26" fmla="*/ 0 w 21600"/>
                <a:gd name="T27" fmla="*/ 9888178 h 21600"/>
                <a:gd name="T28" fmla="*/ 766763 w 21600"/>
                <a:gd name="T29" fmla="*/ 6059268 h 21600"/>
                <a:gd name="T30" fmla="*/ 2893153 w 21600"/>
                <a:gd name="T31" fmla="*/ 2907108 h 21600"/>
                <a:gd name="T32" fmla="*/ 6029127 w 21600"/>
                <a:gd name="T33" fmla="*/ 778974 h 21600"/>
                <a:gd name="T34" fmla="*/ 9852025 w 21600"/>
                <a:gd name="T35" fmla="*/ 0 h 21600"/>
                <a:gd name="T36" fmla="*/ 13659611 w 21600"/>
                <a:gd name="T37" fmla="*/ 778974 h 21600"/>
                <a:gd name="T38" fmla="*/ 16799950 w 21600"/>
                <a:gd name="T39" fmla="*/ 2907108 h 21600"/>
                <a:gd name="T40" fmla="*/ 18923033 w 21600"/>
                <a:gd name="T41" fmla="*/ 6059268 h 21600"/>
                <a:gd name="T42" fmla="*/ 19692011 w 21600"/>
                <a:gd name="T43" fmla="*/ 9888178 h 21600"/>
                <a:gd name="T44" fmla="*/ 19268711 w 21600"/>
                <a:gd name="T45" fmla="*/ 12732673 h 21600"/>
                <a:gd name="T46" fmla="*/ 18063303 w 21600"/>
                <a:gd name="T47" fmla="*/ 15323365 h 21600"/>
                <a:gd name="T48" fmla="*/ 23360658 w 21600"/>
                <a:gd name="T49" fmla="*/ 20657488 h 21600"/>
                <a:gd name="T50" fmla="*/ 3934453 w 21600"/>
                <a:gd name="T51" fmla="*/ 9888178 h 21600"/>
                <a:gd name="T52" fmla="*/ 4406999 w 21600"/>
                <a:gd name="T53" fmla="*/ 12215191 h 21600"/>
                <a:gd name="T54" fmla="*/ 5680207 w 21600"/>
                <a:gd name="T55" fmla="*/ 14086241 h 21600"/>
                <a:gd name="T56" fmla="*/ 7556103 w 21600"/>
                <a:gd name="T57" fmla="*/ 15348656 h 21600"/>
                <a:gd name="T58" fmla="*/ 9848751 w 21600"/>
                <a:gd name="T59" fmla="*/ 15814496 h 21600"/>
                <a:gd name="T60" fmla="*/ 12132634 w 21600"/>
                <a:gd name="T61" fmla="*/ 15348656 h 21600"/>
                <a:gd name="T62" fmla="*/ 14003040 w 21600"/>
                <a:gd name="T63" fmla="*/ 14086241 h 21600"/>
                <a:gd name="T64" fmla="*/ 15276248 w 21600"/>
                <a:gd name="T65" fmla="*/ 12215191 h 21600"/>
                <a:gd name="T66" fmla="*/ 15748794 w 21600"/>
                <a:gd name="T67" fmla="*/ 9888178 h 21600"/>
                <a:gd name="T68" fmla="*/ 15276248 w 21600"/>
                <a:gd name="T69" fmla="*/ 7595207 h 21600"/>
                <a:gd name="T70" fmla="*/ 14003040 w 21600"/>
                <a:gd name="T71" fmla="*/ 5705463 h 21600"/>
                <a:gd name="T72" fmla="*/ 12132634 w 21600"/>
                <a:gd name="T73" fmla="*/ 4429888 h 21600"/>
                <a:gd name="T74" fmla="*/ 9848751 w 21600"/>
                <a:gd name="T75" fmla="*/ 3961861 h 21600"/>
                <a:gd name="T76" fmla="*/ 7556103 w 21600"/>
                <a:gd name="T77" fmla="*/ 4429888 h 21600"/>
                <a:gd name="T78" fmla="*/ 5680207 w 21600"/>
                <a:gd name="T79" fmla="*/ 5705463 h 21600"/>
                <a:gd name="T80" fmla="*/ 4406999 w 21600"/>
                <a:gd name="T81" fmla="*/ 7595207 h 21600"/>
                <a:gd name="T82" fmla="*/ 3934453 w 21600"/>
                <a:gd name="T83" fmla="*/ 9888178 h 21600"/>
                <a:gd name="T84" fmla="*/ 9852025 w 21600"/>
                <a:gd name="T85" fmla="*/ 6142764 h 21600"/>
                <a:gd name="T86" fmla="*/ 10361745 w 21600"/>
                <a:gd name="T87" fmla="*/ 6356989 h 21600"/>
                <a:gd name="T88" fmla="*/ 10575032 w 21600"/>
                <a:gd name="T89" fmla="*/ 6899762 h 21600"/>
                <a:gd name="T90" fmla="*/ 10361745 w 21600"/>
                <a:gd name="T91" fmla="*/ 7411742 h 21600"/>
                <a:gd name="T92" fmla="*/ 9852025 w 21600"/>
                <a:gd name="T93" fmla="*/ 7629282 h 21600"/>
                <a:gd name="T94" fmla="*/ 8260523 w 21600"/>
                <a:gd name="T95" fmla="*/ 8280808 h 21600"/>
                <a:gd name="T96" fmla="*/ 7602041 w 21600"/>
                <a:gd name="T97" fmla="*/ 9884864 h 21600"/>
                <a:gd name="T98" fmla="*/ 7388754 w 21600"/>
                <a:gd name="T99" fmla="*/ 10400158 h 21600"/>
                <a:gd name="T100" fmla="*/ 6879034 w 21600"/>
                <a:gd name="T101" fmla="*/ 10611102 h 21600"/>
                <a:gd name="T102" fmla="*/ 6328833 w 21600"/>
                <a:gd name="T103" fmla="*/ 10400158 h 21600"/>
                <a:gd name="T104" fmla="*/ 6125369 w 21600"/>
                <a:gd name="T105" fmla="*/ 9884864 h 21600"/>
                <a:gd name="T106" fmla="*/ 6413070 w 21600"/>
                <a:gd name="T107" fmla="*/ 8444518 h 21600"/>
                <a:gd name="T108" fmla="*/ 7215915 w 21600"/>
                <a:gd name="T109" fmla="*/ 7241435 h 21600"/>
                <a:gd name="T110" fmla="*/ 8397247 w 21600"/>
                <a:gd name="T111" fmla="*/ 6435016 h 21600"/>
                <a:gd name="T112" fmla="*/ 9852025 w 21600"/>
                <a:gd name="T113" fmla="*/ 6142764 h 2160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600" h="21600">
                  <a:moveTo>
                    <a:pt x="21357" y="18802"/>
                  </a:moveTo>
                  <a:cubicBezTo>
                    <a:pt x="21518" y="18965"/>
                    <a:pt x="21600" y="19177"/>
                    <a:pt x="21600" y="19437"/>
                  </a:cubicBezTo>
                  <a:cubicBezTo>
                    <a:pt x="21600" y="19581"/>
                    <a:pt x="21518" y="19776"/>
                    <a:pt x="21357" y="20019"/>
                  </a:cubicBezTo>
                  <a:cubicBezTo>
                    <a:pt x="21193" y="20261"/>
                    <a:pt x="20990" y="20504"/>
                    <a:pt x="20747" y="20741"/>
                  </a:cubicBezTo>
                  <a:cubicBezTo>
                    <a:pt x="20504" y="20979"/>
                    <a:pt x="20261" y="21185"/>
                    <a:pt x="20023" y="21349"/>
                  </a:cubicBezTo>
                  <a:cubicBezTo>
                    <a:pt x="19783" y="21518"/>
                    <a:pt x="19594" y="21600"/>
                    <a:pt x="19447" y="21600"/>
                  </a:cubicBezTo>
                  <a:cubicBezTo>
                    <a:pt x="19190" y="21600"/>
                    <a:pt x="18975" y="21515"/>
                    <a:pt x="18811" y="21343"/>
                  </a:cubicBezTo>
                  <a:lnTo>
                    <a:pt x="13957" y="16503"/>
                  </a:lnTo>
                  <a:cubicBezTo>
                    <a:pt x="13217" y="16980"/>
                    <a:pt x="12429" y="17350"/>
                    <a:pt x="11590" y="17604"/>
                  </a:cubicBezTo>
                  <a:cubicBezTo>
                    <a:pt x="10751" y="17864"/>
                    <a:pt x="9892" y="17991"/>
                    <a:pt x="9007" y="17991"/>
                  </a:cubicBezTo>
                  <a:cubicBezTo>
                    <a:pt x="7770" y="17991"/>
                    <a:pt x="6609" y="17760"/>
                    <a:pt x="5518" y="17291"/>
                  </a:cubicBezTo>
                  <a:cubicBezTo>
                    <a:pt x="4427" y="16822"/>
                    <a:pt x="3470" y="16175"/>
                    <a:pt x="2645" y="15354"/>
                  </a:cubicBezTo>
                  <a:cubicBezTo>
                    <a:pt x="1817" y="14535"/>
                    <a:pt x="1173" y="13580"/>
                    <a:pt x="701" y="12487"/>
                  </a:cubicBezTo>
                  <a:cubicBezTo>
                    <a:pt x="232" y="11400"/>
                    <a:pt x="0" y="10237"/>
                    <a:pt x="0" y="9000"/>
                  </a:cubicBezTo>
                  <a:cubicBezTo>
                    <a:pt x="0" y="7769"/>
                    <a:pt x="232" y="6602"/>
                    <a:pt x="701" y="5515"/>
                  </a:cubicBezTo>
                  <a:cubicBezTo>
                    <a:pt x="1170" y="4422"/>
                    <a:pt x="1817" y="3468"/>
                    <a:pt x="2645" y="2646"/>
                  </a:cubicBezTo>
                  <a:cubicBezTo>
                    <a:pt x="3470" y="1827"/>
                    <a:pt x="4425" y="1180"/>
                    <a:pt x="5512" y="709"/>
                  </a:cubicBezTo>
                  <a:cubicBezTo>
                    <a:pt x="6600" y="237"/>
                    <a:pt x="7764" y="0"/>
                    <a:pt x="9007" y="0"/>
                  </a:cubicBezTo>
                  <a:cubicBezTo>
                    <a:pt x="10245" y="0"/>
                    <a:pt x="11403" y="237"/>
                    <a:pt x="12488" y="709"/>
                  </a:cubicBezTo>
                  <a:cubicBezTo>
                    <a:pt x="13573" y="1180"/>
                    <a:pt x="14531" y="1827"/>
                    <a:pt x="15359" y="2646"/>
                  </a:cubicBezTo>
                  <a:cubicBezTo>
                    <a:pt x="16184" y="3468"/>
                    <a:pt x="16831" y="4422"/>
                    <a:pt x="17300" y="5515"/>
                  </a:cubicBezTo>
                  <a:cubicBezTo>
                    <a:pt x="17769" y="6602"/>
                    <a:pt x="18003" y="7769"/>
                    <a:pt x="18003" y="9000"/>
                  </a:cubicBezTo>
                  <a:cubicBezTo>
                    <a:pt x="18003" y="9887"/>
                    <a:pt x="17873" y="10748"/>
                    <a:pt x="17616" y="11589"/>
                  </a:cubicBezTo>
                  <a:cubicBezTo>
                    <a:pt x="17359" y="12434"/>
                    <a:pt x="16992" y="13219"/>
                    <a:pt x="16514" y="13947"/>
                  </a:cubicBezTo>
                  <a:lnTo>
                    <a:pt x="21357" y="18802"/>
                  </a:lnTo>
                  <a:close/>
                  <a:moveTo>
                    <a:pt x="3597" y="9000"/>
                  </a:moveTo>
                  <a:cubicBezTo>
                    <a:pt x="3597" y="9759"/>
                    <a:pt x="3741" y="10465"/>
                    <a:pt x="4029" y="11118"/>
                  </a:cubicBezTo>
                  <a:cubicBezTo>
                    <a:pt x="4317" y="11770"/>
                    <a:pt x="4707" y="12338"/>
                    <a:pt x="5193" y="12821"/>
                  </a:cubicBezTo>
                  <a:cubicBezTo>
                    <a:pt x="5679" y="13301"/>
                    <a:pt x="6253" y="13685"/>
                    <a:pt x="6908" y="13970"/>
                  </a:cubicBezTo>
                  <a:cubicBezTo>
                    <a:pt x="7566" y="14252"/>
                    <a:pt x="8264" y="14394"/>
                    <a:pt x="9004" y="14394"/>
                  </a:cubicBezTo>
                  <a:cubicBezTo>
                    <a:pt x="9745" y="14394"/>
                    <a:pt x="10440" y="14252"/>
                    <a:pt x="11092" y="13970"/>
                  </a:cubicBezTo>
                  <a:cubicBezTo>
                    <a:pt x="11745" y="13685"/>
                    <a:pt x="12319" y="13301"/>
                    <a:pt x="12802" y="12821"/>
                  </a:cubicBezTo>
                  <a:cubicBezTo>
                    <a:pt x="13291" y="12338"/>
                    <a:pt x="13678" y="11770"/>
                    <a:pt x="13966" y="11118"/>
                  </a:cubicBezTo>
                  <a:cubicBezTo>
                    <a:pt x="14254" y="10465"/>
                    <a:pt x="14398" y="9759"/>
                    <a:pt x="14398" y="9000"/>
                  </a:cubicBezTo>
                  <a:cubicBezTo>
                    <a:pt x="14398" y="8260"/>
                    <a:pt x="14254" y="7565"/>
                    <a:pt x="13966" y="6913"/>
                  </a:cubicBezTo>
                  <a:cubicBezTo>
                    <a:pt x="13675" y="6258"/>
                    <a:pt x="13291" y="5684"/>
                    <a:pt x="12802" y="5193"/>
                  </a:cubicBezTo>
                  <a:cubicBezTo>
                    <a:pt x="12316" y="4704"/>
                    <a:pt x="11745" y="4317"/>
                    <a:pt x="11092" y="4032"/>
                  </a:cubicBezTo>
                  <a:cubicBezTo>
                    <a:pt x="10440" y="3750"/>
                    <a:pt x="9742" y="3606"/>
                    <a:pt x="9004" y="3606"/>
                  </a:cubicBezTo>
                  <a:cubicBezTo>
                    <a:pt x="8267" y="3606"/>
                    <a:pt x="7566" y="3750"/>
                    <a:pt x="6908" y="4032"/>
                  </a:cubicBezTo>
                  <a:cubicBezTo>
                    <a:pt x="6253" y="4317"/>
                    <a:pt x="5676" y="4704"/>
                    <a:pt x="5193" y="5193"/>
                  </a:cubicBezTo>
                  <a:cubicBezTo>
                    <a:pt x="4707" y="5684"/>
                    <a:pt x="4317" y="6258"/>
                    <a:pt x="4029" y="6913"/>
                  </a:cubicBezTo>
                  <a:cubicBezTo>
                    <a:pt x="3741" y="7565"/>
                    <a:pt x="3597" y="8257"/>
                    <a:pt x="3597" y="9000"/>
                  </a:cubicBezTo>
                  <a:moveTo>
                    <a:pt x="9007" y="5591"/>
                  </a:moveTo>
                  <a:cubicBezTo>
                    <a:pt x="9185" y="5591"/>
                    <a:pt x="9344" y="5656"/>
                    <a:pt x="9473" y="5786"/>
                  </a:cubicBezTo>
                  <a:cubicBezTo>
                    <a:pt x="9603" y="5919"/>
                    <a:pt x="9668" y="6082"/>
                    <a:pt x="9668" y="6280"/>
                  </a:cubicBezTo>
                  <a:cubicBezTo>
                    <a:pt x="9668" y="6461"/>
                    <a:pt x="9603" y="6616"/>
                    <a:pt x="9473" y="6746"/>
                  </a:cubicBezTo>
                  <a:cubicBezTo>
                    <a:pt x="9344" y="6879"/>
                    <a:pt x="9185" y="6944"/>
                    <a:pt x="9007" y="6944"/>
                  </a:cubicBezTo>
                  <a:cubicBezTo>
                    <a:pt x="8439" y="6944"/>
                    <a:pt x="7953" y="7144"/>
                    <a:pt x="7552" y="7537"/>
                  </a:cubicBezTo>
                  <a:cubicBezTo>
                    <a:pt x="7151" y="7935"/>
                    <a:pt x="6950" y="8423"/>
                    <a:pt x="6950" y="8997"/>
                  </a:cubicBezTo>
                  <a:cubicBezTo>
                    <a:pt x="6950" y="9180"/>
                    <a:pt x="6885" y="9333"/>
                    <a:pt x="6755" y="9466"/>
                  </a:cubicBezTo>
                  <a:cubicBezTo>
                    <a:pt x="6623" y="9596"/>
                    <a:pt x="6467" y="9658"/>
                    <a:pt x="6289" y="9658"/>
                  </a:cubicBezTo>
                  <a:cubicBezTo>
                    <a:pt x="6080" y="9658"/>
                    <a:pt x="5914" y="9596"/>
                    <a:pt x="5786" y="9466"/>
                  </a:cubicBezTo>
                  <a:cubicBezTo>
                    <a:pt x="5659" y="9333"/>
                    <a:pt x="5600" y="9180"/>
                    <a:pt x="5600" y="8997"/>
                  </a:cubicBezTo>
                  <a:cubicBezTo>
                    <a:pt x="5600" y="8539"/>
                    <a:pt x="5685" y="8104"/>
                    <a:pt x="5863" y="7686"/>
                  </a:cubicBezTo>
                  <a:cubicBezTo>
                    <a:pt x="6038" y="7271"/>
                    <a:pt x="6281" y="6907"/>
                    <a:pt x="6597" y="6591"/>
                  </a:cubicBezTo>
                  <a:cubicBezTo>
                    <a:pt x="6905" y="6277"/>
                    <a:pt x="7264" y="6029"/>
                    <a:pt x="7677" y="5857"/>
                  </a:cubicBezTo>
                  <a:cubicBezTo>
                    <a:pt x="8086" y="5681"/>
                    <a:pt x="8530" y="5591"/>
                    <a:pt x="9007" y="5591"/>
                  </a:cubicBez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14"/>
            <p:cNvSpPr>
              <a:spLocks/>
            </p:cNvSpPr>
            <p:nvPr/>
          </p:nvSpPr>
          <p:spPr bwMode="auto">
            <a:xfrm>
              <a:off x="5202836" y="4940089"/>
              <a:ext cx="355600" cy="355600"/>
            </a:xfrm>
            <a:custGeom>
              <a:avLst/>
              <a:gdLst>
                <a:gd name="T0" fmla="*/ 20487631 w 21600"/>
                <a:gd name="T1" fmla="*/ 0 h 21600"/>
                <a:gd name="T2" fmla="*/ 22563709 w 21600"/>
                <a:gd name="T3" fmla="*/ 862956 h 21600"/>
                <a:gd name="T4" fmla="*/ 23416919 w 21600"/>
                <a:gd name="T5" fmla="*/ 2939034 h 21600"/>
                <a:gd name="T6" fmla="*/ 23416919 w 21600"/>
                <a:gd name="T7" fmla="*/ 20471365 h 21600"/>
                <a:gd name="T8" fmla="*/ 23181663 w 21600"/>
                <a:gd name="T9" fmla="*/ 21630292 h 21600"/>
                <a:gd name="T10" fmla="*/ 22553963 w 21600"/>
                <a:gd name="T11" fmla="*/ 22553963 h 21600"/>
                <a:gd name="T12" fmla="*/ 21617286 w 21600"/>
                <a:gd name="T13" fmla="*/ 23175176 h 21600"/>
                <a:gd name="T14" fmla="*/ 20487631 w 21600"/>
                <a:gd name="T15" fmla="*/ 23410399 h 21600"/>
                <a:gd name="T16" fmla="*/ 13080944 w 21600"/>
                <a:gd name="T17" fmla="*/ 23410399 h 21600"/>
                <a:gd name="T18" fmla="*/ 13080944 w 21600"/>
                <a:gd name="T19" fmla="*/ 13607824 h 21600"/>
                <a:gd name="T20" fmla="*/ 15704514 w 21600"/>
                <a:gd name="T21" fmla="*/ 13607824 h 21600"/>
                <a:gd name="T22" fmla="*/ 16033016 w 21600"/>
                <a:gd name="T23" fmla="*/ 13487480 h 21600"/>
                <a:gd name="T24" fmla="*/ 16176112 w 21600"/>
                <a:gd name="T25" fmla="*/ 13165497 h 21600"/>
                <a:gd name="T26" fmla="*/ 16357139 w 21600"/>
                <a:gd name="T27" fmla="*/ 10601588 h 21600"/>
                <a:gd name="T28" fmla="*/ 16236828 w 21600"/>
                <a:gd name="T29" fmla="*/ 10238383 h 21600"/>
                <a:gd name="T30" fmla="*/ 15886660 w 21600"/>
                <a:gd name="T31" fmla="*/ 10085540 h 21600"/>
                <a:gd name="T32" fmla="*/ 13080944 w 21600"/>
                <a:gd name="T33" fmla="*/ 10085540 h 21600"/>
                <a:gd name="T34" fmla="*/ 13080944 w 21600"/>
                <a:gd name="T35" fmla="*/ 8958058 h 21600"/>
                <a:gd name="T36" fmla="*/ 13243565 w 21600"/>
                <a:gd name="T37" fmla="*/ 8127633 h 21600"/>
                <a:gd name="T38" fmla="*/ 14055584 w 21600"/>
                <a:gd name="T39" fmla="*/ 7923822 h 21600"/>
                <a:gd name="T40" fmla="*/ 14902274 w 21600"/>
                <a:gd name="T41" fmla="*/ 7986677 h 21600"/>
                <a:gd name="T42" fmla="*/ 15793414 w 21600"/>
                <a:gd name="T43" fmla="*/ 8152558 h 21600"/>
                <a:gd name="T44" fmla="*/ 16000485 w 21600"/>
                <a:gd name="T45" fmla="*/ 8129806 h 21600"/>
                <a:gd name="T46" fmla="*/ 16176112 w 21600"/>
                <a:gd name="T47" fmla="*/ 8047393 h 21600"/>
                <a:gd name="T48" fmla="*/ 16389670 w 21600"/>
                <a:gd name="T49" fmla="*/ 7713491 h 21600"/>
                <a:gd name="T50" fmla="*/ 16736577 w 21600"/>
                <a:gd name="T51" fmla="*/ 5244968 h 21600"/>
                <a:gd name="T52" fmla="*/ 16357139 w 21600"/>
                <a:gd name="T53" fmla="*/ 4712655 h 21600"/>
                <a:gd name="T54" fmla="*/ 13491826 w 21600"/>
                <a:gd name="T55" fmla="*/ 4347309 h 21600"/>
                <a:gd name="T56" fmla="*/ 8902775 w 21600"/>
                <a:gd name="T57" fmla="*/ 8811702 h 21600"/>
                <a:gd name="T58" fmla="*/ 8902775 w 21600"/>
                <a:gd name="T59" fmla="*/ 10092027 h 21600"/>
                <a:gd name="T60" fmla="*/ 7332966 w 21600"/>
                <a:gd name="T61" fmla="*/ 10092027 h 21600"/>
                <a:gd name="T62" fmla="*/ 6849449 w 21600"/>
                <a:gd name="T63" fmla="*/ 10578804 h 21600"/>
                <a:gd name="T64" fmla="*/ 6849449 w 21600"/>
                <a:gd name="T65" fmla="*/ 13139486 h 21600"/>
                <a:gd name="T66" fmla="*/ 6986058 w 21600"/>
                <a:gd name="T67" fmla="*/ 13471247 h 21600"/>
                <a:gd name="T68" fmla="*/ 7332966 w 21600"/>
                <a:gd name="T69" fmla="*/ 13614344 h 21600"/>
                <a:gd name="T70" fmla="*/ 8902775 w 21600"/>
                <a:gd name="T71" fmla="*/ 13614344 h 21600"/>
                <a:gd name="T72" fmla="*/ 8902775 w 21600"/>
                <a:gd name="T73" fmla="*/ 23416919 h 21600"/>
                <a:gd name="T74" fmla="*/ 2910849 w 21600"/>
                <a:gd name="T75" fmla="*/ 23416919 h 21600"/>
                <a:gd name="T76" fmla="*/ 1786627 w 21600"/>
                <a:gd name="T77" fmla="*/ 23181663 h 21600"/>
                <a:gd name="T78" fmla="*/ 862956 w 21600"/>
                <a:gd name="T79" fmla="*/ 22560482 h 21600"/>
                <a:gd name="T80" fmla="*/ 238515 w 21600"/>
                <a:gd name="T81" fmla="*/ 21636811 h 21600"/>
                <a:gd name="T82" fmla="*/ 0 w 21600"/>
                <a:gd name="T83" fmla="*/ 20477885 h 21600"/>
                <a:gd name="T84" fmla="*/ 0 w 21600"/>
                <a:gd name="T85" fmla="*/ 2945553 h 21600"/>
                <a:gd name="T86" fmla="*/ 238515 w 21600"/>
                <a:gd name="T87" fmla="*/ 1801805 h 21600"/>
                <a:gd name="T88" fmla="*/ 862956 w 21600"/>
                <a:gd name="T89" fmla="*/ 869475 h 21600"/>
                <a:gd name="T90" fmla="*/ 1786627 w 21600"/>
                <a:gd name="T91" fmla="*/ 241742 h 21600"/>
                <a:gd name="T92" fmla="*/ 2910849 w 21600"/>
                <a:gd name="T93" fmla="*/ 6519 h 21600"/>
                <a:gd name="T94" fmla="*/ 20487631 w 21600"/>
                <a:gd name="T95" fmla="*/ 6519 h 21600"/>
                <a:gd name="T96" fmla="*/ 20487631 w 21600"/>
                <a:gd name="T97" fmla="*/ 0 h 21600"/>
                <a:gd name="T98" fmla="*/ 20487631 w 21600"/>
                <a:gd name="T99" fmla="*/ 0 h 2160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600" h="21600">
                  <a:moveTo>
                    <a:pt x="18898" y="0"/>
                  </a:moveTo>
                  <a:cubicBezTo>
                    <a:pt x="19650" y="0"/>
                    <a:pt x="20287" y="264"/>
                    <a:pt x="20813" y="796"/>
                  </a:cubicBezTo>
                  <a:cubicBezTo>
                    <a:pt x="21336" y="1322"/>
                    <a:pt x="21600" y="1962"/>
                    <a:pt x="21600" y="2711"/>
                  </a:cubicBezTo>
                  <a:lnTo>
                    <a:pt x="21600" y="18883"/>
                  </a:lnTo>
                  <a:cubicBezTo>
                    <a:pt x="21600" y="19268"/>
                    <a:pt x="21527" y="19623"/>
                    <a:pt x="21383" y="19952"/>
                  </a:cubicBezTo>
                  <a:cubicBezTo>
                    <a:pt x="21236" y="20281"/>
                    <a:pt x="21042" y="20563"/>
                    <a:pt x="20804" y="20804"/>
                  </a:cubicBezTo>
                  <a:cubicBezTo>
                    <a:pt x="20566" y="21042"/>
                    <a:pt x="20278" y="21233"/>
                    <a:pt x="19940" y="21377"/>
                  </a:cubicBezTo>
                  <a:cubicBezTo>
                    <a:pt x="19603" y="21524"/>
                    <a:pt x="19256" y="21594"/>
                    <a:pt x="18898" y="21594"/>
                  </a:cubicBezTo>
                  <a:lnTo>
                    <a:pt x="12066" y="21594"/>
                  </a:lnTo>
                  <a:lnTo>
                    <a:pt x="12066" y="12552"/>
                  </a:lnTo>
                  <a:lnTo>
                    <a:pt x="14486" y="12552"/>
                  </a:lnTo>
                  <a:cubicBezTo>
                    <a:pt x="14595" y="12552"/>
                    <a:pt x="14698" y="12517"/>
                    <a:pt x="14789" y="12441"/>
                  </a:cubicBezTo>
                  <a:cubicBezTo>
                    <a:pt x="14877" y="12367"/>
                    <a:pt x="14921" y="12267"/>
                    <a:pt x="14921" y="12144"/>
                  </a:cubicBezTo>
                  <a:lnTo>
                    <a:pt x="15088" y="9779"/>
                  </a:lnTo>
                  <a:cubicBezTo>
                    <a:pt x="15088" y="9650"/>
                    <a:pt x="15050" y="9538"/>
                    <a:pt x="14977" y="9444"/>
                  </a:cubicBezTo>
                  <a:cubicBezTo>
                    <a:pt x="14883" y="9350"/>
                    <a:pt x="14774" y="9303"/>
                    <a:pt x="14654" y="9303"/>
                  </a:cubicBezTo>
                  <a:lnTo>
                    <a:pt x="12066" y="9303"/>
                  </a:lnTo>
                  <a:lnTo>
                    <a:pt x="12066" y="8263"/>
                  </a:lnTo>
                  <a:cubicBezTo>
                    <a:pt x="12066" y="7879"/>
                    <a:pt x="12116" y="7623"/>
                    <a:pt x="12216" y="7497"/>
                  </a:cubicBezTo>
                  <a:cubicBezTo>
                    <a:pt x="12313" y="7370"/>
                    <a:pt x="12565" y="7309"/>
                    <a:pt x="12965" y="7309"/>
                  </a:cubicBezTo>
                  <a:cubicBezTo>
                    <a:pt x="13203" y="7309"/>
                    <a:pt x="13458" y="7326"/>
                    <a:pt x="13746" y="7367"/>
                  </a:cubicBezTo>
                  <a:cubicBezTo>
                    <a:pt x="14034" y="7406"/>
                    <a:pt x="14307" y="7456"/>
                    <a:pt x="14568" y="7520"/>
                  </a:cubicBezTo>
                  <a:cubicBezTo>
                    <a:pt x="14624" y="7520"/>
                    <a:pt x="14686" y="7514"/>
                    <a:pt x="14759" y="7499"/>
                  </a:cubicBezTo>
                  <a:cubicBezTo>
                    <a:pt x="14830" y="7485"/>
                    <a:pt x="14883" y="7458"/>
                    <a:pt x="14921" y="7423"/>
                  </a:cubicBezTo>
                  <a:cubicBezTo>
                    <a:pt x="15015" y="7367"/>
                    <a:pt x="15079" y="7264"/>
                    <a:pt x="15118" y="7115"/>
                  </a:cubicBezTo>
                  <a:lnTo>
                    <a:pt x="15438" y="4838"/>
                  </a:lnTo>
                  <a:cubicBezTo>
                    <a:pt x="15479" y="4565"/>
                    <a:pt x="15361" y="4403"/>
                    <a:pt x="15088" y="4347"/>
                  </a:cubicBezTo>
                  <a:cubicBezTo>
                    <a:pt x="14245" y="4112"/>
                    <a:pt x="13364" y="4001"/>
                    <a:pt x="12445" y="4010"/>
                  </a:cubicBezTo>
                  <a:cubicBezTo>
                    <a:pt x="9625" y="4010"/>
                    <a:pt x="8212" y="5384"/>
                    <a:pt x="8212" y="8128"/>
                  </a:cubicBezTo>
                  <a:lnTo>
                    <a:pt x="8212" y="9309"/>
                  </a:lnTo>
                  <a:lnTo>
                    <a:pt x="6764" y="9309"/>
                  </a:lnTo>
                  <a:cubicBezTo>
                    <a:pt x="6456" y="9309"/>
                    <a:pt x="6306" y="9459"/>
                    <a:pt x="6318" y="9758"/>
                  </a:cubicBezTo>
                  <a:lnTo>
                    <a:pt x="6318" y="12120"/>
                  </a:lnTo>
                  <a:cubicBezTo>
                    <a:pt x="6318" y="12235"/>
                    <a:pt x="6356" y="12335"/>
                    <a:pt x="6444" y="12426"/>
                  </a:cubicBezTo>
                  <a:cubicBezTo>
                    <a:pt x="6526" y="12514"/>
                    <a:pt x="6632" y="12558"/>
                    <a:pt x="6764" y="12558"/>
                  </a:cubicBezTo>
                  <a:lnTo>
                    <a:pt x="8212" y="12558"/>
                  </a:lnTo>
                  <a:lnTo>
                    <a:pt x="8212" y="21600"/>
                  </a:lnTo>
                  <a:lnTo>
                    <a:pt x="2685" y="21600"/>
                  </a:lnTo>
                  <a:cubicBezTo>
                    <a:pt x="2320" y="21600"/>
                    <a:pt x="1974" y="21530"/>
                    <a:pt x="1648" y="21383"/>
                  </a:cubicBezTo>
                  <a:cubicBezTo>
                    <a:pt x="1322" y="21239"/>
                    <a:pt x="1034" y="21048"/>
                    <a:pt x="796" y="20810"/>
                  </a:cubicBezTo>
                  <a:cubicBezTo>
                    <a:pt x="558" y="20569"/>
                    <a:pt x="364" y="20287"/>
                    <a:pt x="220" y="19958"/>
                  </a:cubicBezTo>
                  <a:cubicBezTo>
                    <a:pt x="76" y="19629"/>
                    <a:pt x="0" y="19274"/>
                    <a:pt x="0" y="18889"/>
                  </a:cubicBezTo>
                  <a:lnTo>
                    <a:pt x="0" y="2717"/>
                  </a:lnTo>
                  <a:cubicBezTo>
                    <a:pt x="0" y="2353"/>
                    <a:pt x="76" y="2000"/>
                    <a:pt x="220" y="1662"/>
                  </a:cubicBezTo>
                  <a:cubicBezTo>
                    <a:pt x="364" y="1328"/>
                    <a:pt x="558" y="1037"/>
                    <a:pt x="796" y="802"/>
                  </a:cubicBezTo>
                  <a:cubicBezTo>
                    <a:pt x="1034" y="558"/>
                    <a:pt x="1322" y="370"/>
                    <a:pt x="1648" y="223"/>
                  </a:cubicBezTo>
                  <a:cubicBezTo>
                    <a:pt x="1974" y="76"/>
                    <a:pt x="2320" y="6"/>
                    <a:pt x="2685" y="6"/>
                  </a:cubicBezTo>
                  <a:lnTo>
                    <a:pt x="18898" y="6"/>
                  </a:lnTo>
                  <a:lnTo>
                    <a:pt x="18898" y="0"/>
                  </a:lnTo>
                  <a:close/>
                  <a:moveTo>
                    <a:pt x="18898" y="0"/>
                  </a:moveTo>
                </a:path>
              </a:pathLst>
            </a:custGeom>
            <a:solidFill>
              <a:srgbClr val="FFFFFF"/>
            </a:solidFill>
            <a:ln>
              <a:noFill/>
            </a:ln>
            <a:extLs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25"/>
            <p:cNvSpPr>
              <a:spLocks/>
            </p:cNvSpPr>
            <p:nvPr/>
          </p:nvSpPr>
          <p:spPr bwMode="auto">
            <a:xfrm>
              <a:off x="5715598" y="3460539"/>
              <a:ext cx="762000" cy="635000"/>
            </a:xfrm>
            <a:custGeom>
              <a:avLst/>
              <a:gdLst>
                <a:gd name="T0" fmla="*/ 107526667 w 21600"/>
                <a:gd name="T1" fmla="*/ 5593409 h 21600"/>
                <a:gd name="T2" fmla="*/ 100870949 w 21600"/>
                <a:gd name="T3" fmla="*/ 74671296 h 21600"/>
                <a:gd name="T4" fmla="*/ 0 w 21600"/>
                <a:gd name="T5" fmla="*/ 69077887 h 21600"/>
                <a:gd name="T6" fmla="*/ 6700520 w 21600"/>
                <a:gd name="T7" fmla="*/ 0 h 21600"/>
                <a:gd name="T8" fmla="*/ 19534011 w 21600"/>
                <a:gd name="T9" fmla="*/ 6163851 h 21600"/>
                <a:gd name="T10" fmla="*/ 7372562 w 21600"/>
                <a:gd name="T11" fmla="*/ 6143096 h 21600"/>
                <a:gd name="T12" fmla="*/ 7337707 w 21600"/>
                <a:gd name="T13" fmla="*/ 16275579 h 21600"/>
                <a:gd name="T14" fmla="*/ 19499157 w 21600"/>
                <a:gd name="T15" fmla="*/ 16306682 h 21600"/>
                <a:gd name="T16" fmla="*/ 20171198 w 21600"/>
                <a:gd name="T17" fmla="*/ 24897350 h 21600"/>
                <a:gd name="T18" fmla="*/ 8970504 w 21600"/>
                <a:gd name="T19" fmla="*/ 23009813 h 21600"/>
                <a:gd name="T20" fmla="*/ 6690572 w 21600"/>
                <a:gd name="T21" fmla="*/ 32392114 h 21600"/>
                <a:gd name="T22" fmla="*/ 17891266 w 21600"/>
                <a:gd name="T23" fmla="*/ 34279652 h 21600"/>
                <a:gd name="T24" fmla="*/ 20171198 w 21600"/>
                <a:gd name="T25" fmla="*/ 24897350 h 21600"/>
                <a:gd name="T26" fmla="*/ 17891266 w 21600"/>
                <a:gd name="T27" fmla="*/ 40401993 h 21600"/>
                <a:gd name="T28" fmla="*/ 6690572 w 21600"/>
                <a:gd name="T29" fmla="*/ 42289530 h 21600"/>
                <a:gd name="T30" fmla="*/ 8970504 w 21600"/>
                <a:gd name="T31" fmla="*/ 51671831 h 21600"/>
                <a:gd name="T32" fmla="*/ 20171198 w 21600"/>
                <a:gd name="T33" fmla="*/ 49784294 h 21600"/>
                <a:gd name="T34" fmla="*/ 19534011 w 21600"/>
                <a:gd name="T35" fmla="*/ 58416472 h 21600"/>
                <a:gd name="T36" fmla="*/ 7372562 w 21600"/>
                <a:gd name="T37" fmla="*/ 58395717 h 21600"/>
                <a:gd name="T38" fmla="*/ 7337707 w 21600"/>
                <a:gd name="T39" fmla="*/ 68528200 h 21600"/>
                <a:gd name="T40" fmla="*/ 19499157 w 21600"/>
                <a:gd name="T41" fmla="*/ 68548956 h 21600"/>
                <a:gd name="T42" fmla="*/ 80615155 w 21600"/>
                <a:gd name="T43" fmla="*/ 7505171 h 21600"/>
                <a:gd name="T44" fmla="*/ 29161599 w 21600"/>
                <a:gd name="T45" fmla="*/ 5603816 h 21600"/>
                <a:gd name="T46" fmla="*/ 26886676 w 21600"/>
                <a:gd name="T47" fmla="*/ 32392114 h 21600"/>
                <a:gd name="T48" fmla="*/ 78340162 w 21600"/>
                <a:gd name="T49" fmla="*/ 34279652 h 21600"/>
                <a:gd name="T50" fmla="*/ 80615155 w 21600"/>
                <a:gd name="T51" fmla="*/ 7505171 h 21600"/>
                <a:gd name="T52" fmla="*/ 78340162 w 21600"/>
                <a:gd name="T53" fmla="*/ 40401993 h 21600"/>
                <a:gd name="T54" fmla="*/ 26886676 w 21600"/>
                <a:gd name="T55" fmla="*/ 42289530 h 21600"/>
                <a:gd name="T56" fmla="*/ 29161599 w 21600"/>
                <a:gd name="T57" fmla="*/ 69077887 h 21600"/>
                <a:gd name="T58" fmla="*/ 80615155 w 21600"/>
                <a:gd name="T59" fmla="*/ 67176532 h 21600"/>
                <a:gd name="T60" fmla="*/ 100203917 w 21600"/>
                <a:gd name="T61" fmla="*/ 6163851 h 21600"/>
                <a:gd name="T62" fmla="*/ 88002604 w 21600"/>
                <a:gd name="T63" fmla="*/ 6143096 h 21600"/>
                <a:gd name="T64" fmla="*/ 88002604 w 21600"/>
                <a:gd name="T65" fmla="*/ 16275579 h 21600"/>
                <a:gd name="T66" fmla="*/ 100203917 w 21600"/>
                <a:gd name="T67" fmla="*/ 16306682 h 21600"/>
                <a:gd name="T68" fmla="*/ 100870949 w 21600"/>
                <a:gd name="T69" fmla="*/ 24897350 h 21600"/>
                <a:gd name="T70" fmla="*/ 89610565 w 21600"/>
                <a:gd name="T71" fmla="*/ 23009813 h 21600"/>
                <a:gd name="T72" fmla="*/ 87345520 w 21600"/>
                <a:gd name="T73" fmla="*/ 32392114 h 21600"/>
                <a:gd name="T74" fmla="*/ 98595956 w 21600"/>
                <a:gd name="T75" fmla="*/ 34279652 h 21600"/>
                <a:gd name="T76" fmla="*/ 100870949 w 21600"/>
                <a:gd name="T77" fmla="*/ 24897350 h 21600"/>
                <a:gd name="T78" fmla="*/ 98595956 w 21600"/>
                <a:gd name="T79" fmla="*/ 40401993 h 21600"/>
                <a:gd name="T80" fmla="*/ 87345520 w 21600"/>
                <a:gd name="T81" fmla="*/ 42289530 h 21600"/>
                <a:gd name="T82" fmla="*/ 89610565 w 21600"/>
                <a:gd name="T83" fmla="*/ 51671831 h 21600"/>
                <a:gd name="T84" fmla="*/ 100870949 w 21600"/>
                <a:gd name="T85" fmla="*/ 49784294 h 21600"/>
                <a:gd name="T86" fmla="*/ 100203917 w 21600"/>
                <a:gd name="T87" fmla="*/ 58416472 h 21600"/>
                <a:gd name="T88" fmla="*/ 88002604 w 21600"/>
                <a:gd name="T89" fmla="*/ 58395717 h 21600"/>
                <a:gd name="T90" fmla="*/ 88002604 w 21600"/>
                <a:gd name="T91" fmla="*/ 68528200 h 21600"/>
                <a:gd name="T92" fmla="*/ 100203917 w 21600"/>
                <a:gd name="T93" fmla="*/ 68548956 h 21600"/>
                <a:gd name="T94" fmla="*/ 100870949 w 21600"/>
                <a:gd name="T95" fmla="*/ 59754323 h 2160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1600" h="21600">
                  <a:moveTo>
                    <a:pt x="20263" y="0"/>
                  </a:moveTo>
                  <a:cubicBezTo>
                    <a:pt x="20631" y="0"/>
                    <a:pt x="20944" y="162"/>
                    <a:pt x="21206" y="479"/>
                  </a:cubicBezTo>
                  <a:cubicBezTo>
                    <a:pt x="21468" y="799"/>
                    <a:pt x="21600" y="1178"/>
                    <a:pt x="21600" y="1618"/>
                  </a:cubicBezTo>
                  <a:lnTo>
                    <a:pt x="21600" y="19982"/>
                  </a:lnTo>
                  <a:cubicBezTo>
                    <a:pt x="21600" y="20422"/>
                    <a:pt x="21468" y="20801"/>
                    <a:pt x="21206" y="21121"/>
                  </a:cubicBezTo>
                  <a:cubicBezTo>
                    <a:pt x="20944" y="21438"/>
                    <a:pt x="20631" y="21600"/>
                    <a:pt x="20263" y="21600"/>
                  </a:cubicBezTo>
                  <a:lnTo>
                    <a:pt x="1346" y="21600"/>
                  </a:lnTo>
                  <a:cubicBezTo>
                    <a:pt x="982" y="21600"/>
                    <a:pt x="663" y="21438"/>
                    <a:pt x="399" y="21121"/>
                  </a:cubicBezTo>
                  <a:cubicBezTo>
                    <a:pt x="132" y="20801"/>
                    <a:pt x="0" y="20422"/>
                    <a:pt x="0" y="19982"/>
                  </a:cubicBezTo>
                  <a:lnTo>
                    <a:pt x="0" y="1618"/>
                  </a:lnTo>
                  <a:cubicBezTo>
                    <a:pt x="0" y="1178"/>
                    <a:pt x="132" y="799"/>
                    <a:pt x="399" y="479"/>
                  </a:cubicBezTo>
                  <a:cubicBezTo>
                    <a:pt x="663" y="162"/>
                    <a:pt x="982" y="0"/>
                    <a:pt x="1346" y="0"/>
                  </a:cubicBezTo>
                  <a:lnTo>
                    <a:pt x="20263" y="0"/>
                  </a:lnTo>
                  <a:close/>
                  <a:moveTo>
                    <a:pt x="4052" y="2171"/>
                  </a:moveTo>
                  <a:cubicBezTo>
                    <a:pt x="4052" y="2021"/>
                    <a:pt x="4010" y="1892"/>
                    <a:pt x="3924" y="1783"/>
                  </a:cubicBezTo>
                  <a:cubicBezTo>
                    <a:pt x="3839" y="1677"/>
                    <a:pt x="3729" y="1621"/>
                    <a:pt x="3594" y="1621"/>
                  </a:cubicBezTo>
                  <a:lnTo>
                    <a:pt x="1802" y="1621"/>
                  </a:lnTo>
                  <a:cubicBezTo>
                    <a:pt x="1677" y="1621"/>
                    <a:pt x="1569" y="1674"/>
                    <a:pt x="1481" y="1777"/>
                  </a:cubicBezTo>
                  <a:cubicBezTo>
                    <a:pt x="1391" y="1880"/>
                    <a:pt x="1344" y="2012"/>
                    <a:pt x="1344" y="2171"/>
                  </a:cubicBezTo>
                  <a:lnTo>
                    <a:pt x="1344" y="4321"/>
                  </a:lnTo>
                  <a:cubicBezTo>
                    <a:pt x="1344" y="4470"/>
                    <a:pt x="1388" y="4603"/>
                    <a:pt x="1474" y="4708"/>
                  </a:cubicBezTo>
                  <a:cubicBezTo>
                    <a:pt x="1559" y="4817"/>
                    <a:pt x="1670" y="4867"/>
                    <a:pt x="1802" y="4867"/>
                  </a:cubicBezTo>
                  <a:lnTo>
                    <a:pt x="3594" y="4867"/>
                  </a:lnTo>
                  <a:cubicBezTo>
                    <a:pt x="3721" y="4867"/>
                    <a:pt x="3829" y="4820"/>
                    <a:pt x="3917" y="4717"/>
                  </a:cubicBezTo>
                  <a:cubicBezTo>
                    <a:pt x="4008" y="4614"/>
                    <a:pt x="4052" y="4482"/>
                    <a:pt x="4052" y="4321"/>
                  </a:cubicBezTo>
                  <a:lnTo>
                    <a:pt x="4052" y="2171"/>
                  </a:lnTo>
                  <a:close/>
                  <a:moveTo>
                    <a:pt x="4052" y="7202"/>
                  </a:moveTo>
                  <a:cubicBezTo>
                    <a:pt x="4052" y="7055"/>
                    <a:pt x="4010" y="6926"/>
                    <a:pt x="3924" y="6817"/>
                  </a:cubicBezTo>
                  <a:cubicBezTo>
                    <a:pt x="3839" y="6709"/>
                    <a:pt x="3729" y="6656"/>
                    <a:pt x="3594" y="6656"/>
                  </a:cubicBezTo>
                  <a:lnTo>
                    <a:pt x="1802" y="6656"/>
                  </a:lnTo>
                  <a:cubicBezTo>
                    <a:pt x="1677" y="6656"/>
                    <a:pt x="1569" y="6709"/>
                    <a:pt x="1481" y="6817"/>
                  </a:cubicBezTo>
                  <a:cubicBezTo>
                    <a:pt x="1391" y="6926"/>
                    <a:pt x="1344" y="7055"/>
                    <a:pt x="1344" y="7202"/>
                  </a:cubicBezTo>
                  <a:lnTo>
                    <a:pt x="1344" y="9370"/>
                  </a:lnTo>
                  <a:cubicBezTo>
                    <a:pt x="1344" y="9516"/>
                    <a:pt x="1388" y="9646"/>
                    <a:pt x="1474" y="9757"/>
                  </a:cubicBezTo>
                  <a:cubicBezTo>
                    <a:pt x="1559" y="9863"/>
                    <a:pt x="1670" y="9916"/>
                    <a:pt x="1802" y="9916"/>
                  </a:cubicBezTo>
                  <a:lnTo>
                    <a:pt x="3594" y="9916"/>
                  </a:lnTo>
                  <a:cubicBezTo>
                    <a:pt x="3721" y="9916"/>
                    <a:pt x="3829" y="9863"/>
                    <a:pt x="3917" y="9757"/>
                  </a:cubicBezTo>
                  <a:cubicBezTo>
                    <a:pt x="4008" y="9646"/>
                    <a:pt x="4052" y="9516"/>
                    <a:pt x="4052" y="9370"/>
                  </a:cubicBezTo>
                  <a:lnTo>
                    <a:pt x="4052" y="7202"/>
                  </a:lnTo>
                  <a:close/>
                  <a:moveTo>
                    <a:pt x="4052" y="12233"/>
                  </a:moveTo>
                  <a:cubicBezTo>
                    <a:pt x="4052" y="12084"/>
                    <a:pt x="4010" y="11957"/>
                    <a:pt x="3924" y="11846"/>
                  </a:cubicBezTo>
                  <a:cubicBezTo>
                    <a:pt x="3839" y="11740"/>
                    <a:pt x="3729" y="11687"/>
                    <a:pt x="3594" y="11687"/>
                  </a:cubicBezTo>
                  <a:lnTo>
                    <a:pt x="1802" y="11687"/>
                  </a:lnTo>
                  <a:cubicBezTo>
                    <a:pt x="1677" y="11687"/>
                    <a:pt x="1569" y="11740"/>
                    <a:pt x="1481" y="11846"/>
                  </a:cubicBezTo>
                  <a:cubicBezTo>
                    <a:pt x="1391" y="11957"/>
                    <a:pt x="1344" y="12084"/>
                    <a:pt x="1344" y="12233"/>
                  </a:cubicBezTo>
                  <a:lnTo>
                    <a:pt x="1344" y="14401"/>
                  </a:lnTo>
                  <a:cubicBezTo>
                    <a:pt x="1344" y="14548"/>
                    <a:pt x="1388" y="14677"/>
                    <a:pt x="1474" y="14786"/>
                  </a:cubicBezTo>
                  <a:cubicBezTo>
                    <a:pt x="1559" y="14894"/>
                    <a:pt x="1670" y="14947"/>
                    <a:pt x="1802" y="14947"/>
                  </a:cubicBezTo>
                  <a:lnTo>
                    <a:pt x="3594" y="14947"/>
                  </a:lnTo>
                  <a:cubicBezTo>
                    <a:pt x="3721" y="14947"/>
                    <a:pt x="3829" y="14894"/>
                    <a:pt x="3917" y="14786"/>
                  </a:cubicBezTo>
                  <a:cubicBezTo>
                    <a:pt x="4008" y="14677"/>
                    <a:pt x="4052" y="14548"/>
                    <a:pt x="4052" y="14401"/>
                  </a:cubicBezTo>
                  <a:lnTo>
                    <a:pt x="4052" y="12233"/>
                  </a:lnTo>
                  <a:close/>
                  <a:moveTo>
                    <a:pt x="4052" y="17285"/>
                  </a:moveTo>
                  <a:cubicBezTo>
                    <a:pt x="4052" y="17136"/>
                    <a:pt x="4010" y="17006"/>
                    <a:pt x="3924" y="16898"/>
                  </a:cubicBezTo>
                  <a:cubicBezTo>
                    <a:pt x="3839" y="16792"/>
                    <a:pt x="3729" y="16736"/>
                    <a:pt x="3594" y="16736"/>
                  </a:cubicBezTo>
                  <a:lnTo>
                    <a:pt x="1802" y="16736"/>
                  </a:lnTo>
                  <a:cubicBezTo>
                    <a:pt x="1677" y="16736"/>
                    <a:pt x="1569" y="16789"/>
                    <a:pt x="1481" y="16892"/>
                  </a:cubicBezTo>
                  <a:cubicBezTo>
                    <a:pt x="1391" y="16995"/>
                    <a:pt x="1344" y="17124"/>
                    <a:pt x="1344" y="17285"/>
                  </a:cubicBezTo>
                  <a:lnTo>
                    <a:pt x="1344" y="19435"/>
                  </a:lnTo>
                  <a:cubicBezTo>
                    <a:pt x="1344" y="19585"/>
                    <a:pt x="1388" y="19714"/>
                    <a:pt x="1474" y="19823"/>
                  </a:cubicBezTo>
                  <a:cubicBezTo>
                    <a:pt x="1559" y="19929"/>
                    <a:pt x="1670" y="19985"/>
                    <a:pt x="1802" y="19985"/>
                  </a:cubicBezTo>
                  <a:lnTo>
                    <a:pt x="3594" y="19985"/>
                  </a:lnTo>
                  <a:cubicBezTo>
                    <a:pt x="3721" y="19985"/>
                    <a:pt x="3829" y="19932"/>
                    <a:pt x="3917" y="19829"/>
                  </a:cubicBezTo>
                  <a:cubicBezTo>
                    <a:pt x="4008" y="19726"/>
                    <a:pt x="4052" y="19597"/>
                    <a:pt x="4052" y="19435"/>
                  </a:cubicBezTo>
                  <a:lnTo>
                    <a:pt x="4052" y="17285"/>
                  </a:lnTo>
                  <a:close/>
                  <a:moveTo>
                    <a:pt x="16194" y="2171"/>
                  </a:moveTo>
                  <a:cubicBezTo>
                    <a:pt x="16194" y="2021"/>
                    <a:pt x="16150" y="1892"/>
                    <a:pt x="16065" y="1783"/>
                  </a:cubicBezTo>
                  <a:cubicBezTo>
                    <a:pt x="15979" y="1677"/>
                    <a:pt x="15871" y="1621"/>
                    <a:pt x="15737" y="1621"/>
                  </a:cubicBezTo>
                  <a:lnTo>
                    <a:pt x="5858" y="1621"/>
                  </a:lnTo>
                  <a:cubicBezTo>
                    <a:pt x="5731" y="1621"/>
                    <a:pt x="5623" y="1674"/>
                    <a:pt x="5535" y="1777"/>
                  </a:cubicBezTo>
                  <a:cubicBezTo>
                    <a:pt x="5445" y="1880"/>
                    <a:pt x="5401" y="2012"/>
                    <a:pt x="5401" y="2171"/>
                  </a:cubicBezTo>
                  <a:lnTo>
                    <a:pt x="5401" y="9370"/>
                  </a:lnTo>
                  <a:cubicBezTo>
                    <a:pt x="5401" y="9516"/>
                    <a:pt x="5442" y="9646"/>
                    <a:pt x="5528" y="9757"/>
                  </a:cubicBezTo>
                  <a:cubicBezTo>
                    <a:pt x="5616" y="9863"/>
                    <a:pt x="5724" y="9916"/>
                    <a:pt x="5858" y="9916"/>
                  </a:cubicBezTo>
                  <a:lnTo>
                    <a:pt x="15737" y="9916"/>
                  </a:lnTo>
                  <a:cubicBezTo>
                    <a:pt x="15862" y="9916"/>
                    <a:pt x="15969" y="9863"/>
                    <a:pt x="16060" y="9757"/>
                  </a:cubicBezTo>
                  <a:cubicBezTo>
                    <a:pt x="16148" y="9646"/>
                    <a:pt x="16194" y="9516"/>
                    <a:pt x="16194" y="9370"/>
                  </a:cubicBezTo>
                  <a:lnTo>
                    <a:pt x="16194" y="2171"/>
                  </a:lnTo>
                  <a:close/>
                  <a:moveTo>
                    <a:pt x="16194" y="12233"/>
                  </a:moveTo>
                  <a:cubicBezTo>
                    <a:pt x="16194" y="12084"/>
                    <a:pt x="16150" y="11957"/>
                    <a:pt x="16065" y="11846"/>
                  </a:cubicBezTo>
                  <a:cubicBezTo>
                    <a:pt x="15979" y="11740"/>
                    <a:pt x="15871" y="11687"/>
                    <a:pt x="15737" y="11687"/>
                  </a:cubicBezTo>
                  <a:lnTo>
                    <a:pt x="5858" y="11687"/>
                  </a:lnTo>
                  <a:cubicBezTo>
                    <a:pt x="5731" y="11687"/>
                    <a:pt x="5623" y="11740"/>
                    <a:pt x="5535" y="11846"/>
                  </a:cubicBezTo>
                  <a:cubicBezTo>
                    <a:pt x="5445" y="11957"/>
                    <a:pt x="5401" y="12084"/>
                    <a:pt x="5401" y="12233"/>
                  </a:cubicBezTo>
                  <a:lnTo>
                    <a:pt x="5401" y="19432"/>
                  </a:lnTo>
                  <a:cubicBezTo>
                    <a:pt x="5401" y="19582"/>
                    <a:pt x="5442" y="19711"/>
                    <a:pt x="5528" y="19820"/>
                  </a:cubicBezTo>
                  <a:cubicBezTo>
                    <a:pt x="5616" y="19926"/>
                    <a:pt x="5724" y="19982"/>
                    <a:pt x="5858" y="19982"/>
                  </a:cubicBezTo>
                  <a:lnTo>
                    <a:pt x="15737" y="19982"/>
                  </a:lnTo>
                  <a:cubicBezTo>
                    <a:pt x="15862" y="19982"/>
                    <a:pt x="15969" y="19929"/>
                    <a:pt x="16060" y="19826"/>
                  </a:cubicBezTo>
                  <a:cubicBezTo>
                    <a:pt x="16148" y="19723"/>
                    <a:pt x="16194" y="19594"/>
                    <a:pt x="16194" y="19432"/>
                  </a:cubicBezTo>
                  <a:lnTo>
                    <a:pt x="16194" y="12233"/>
                  </a:lnTo>
                  <a:close/>
                  <a:moveTo>
                    <a:pt x="20263" y="2171"/>
                  </a:moveTo>
                  <a:cubicBezTo>
                    <a:pt x="20263" y="2021"/>
                    <a:pt x="20217" y="1892"/>
                    <a:pt x="20129" y="1783"/>
                  </a:cubicBezTo>
                  <a:cubicBezTo>
                    <a:pt x="20038" y="1677"/>
                    <a:pt x="19930" y="1621"/>
                    <a:pt x="19806" y="1621"/>
                  </a:cubicBezTo>
                  <a:lnTo>
                    <a:pt x="18001" y="1621"/>
                  </a:lnTo>
                  <a:cubicBezTo>
                    <a:pt x="17876" y="1621"/>
                    <a:pt x="17769" y="1674"/>
                    <a:pt x="17678" y="1777"/>
                  </a:cubicBezTo>
                  <a:cubicBezTo>
                    <a:pt x="17590" y="1880"/>
                    <a:pt x="17546" y="2012"/>
                    <a:pt x="17546" y="2171"/>
                  </a:cubicBezTo>
                  <a:lnTo>
                    <a:pt x="17546" y="4321"/>
                  </a:lnTo>
                  <a:cubicBezTo>
                    <a:pt x="17546" y="4470"/>
                    <a:pt x="17590" y="4603"/>
                    <a:pt x="17678" y="4708"/>
                  </a:cubicBezTo>
                  <a:cubicBezTo>
                    <a:pt x="17769" y="4817"/>
                    <a:pt x="17876" y="4867"/>
                    <a:pt x="18001" y="4867"/>
                  </a:cubicBezTo>
                  <a:lnTo>
                    <a:pt x="19806" y="4867"/>
                  </a:lnTo>
                  <a:cubicBezTo>
                    <a:pt x="19930" y="4867"/>
                    <a:pt x="20038" y="4820"/>
                    <a:pt x="20129" y="4717"/>
                  </a:cubicBezTo>
                  <a:cubicBezTo>
                    <a:pt x="20217" y="4614"/>
                    <a:pt x="20263" y="4482"/>
                    <a:pt x="20263" y="4321"/>
                  </a:cubicBezTo>
                  <a:lnTo>
                    <a:pt x="20263" y="2171"/>
                  </a:lnTo>
                  <a:close/>
                  <a:moveTo>
                    <a:pt x="20263" y="7202"/>
                  </a:moveTo>
                  <a:cubicBezTo>
                    <a:pt x="20263" y="7055"/>
                    <a:pt x="20217" y="6926"/>
                    <a:pt x="20129" y="6817"/>
                  </a:cubicBezTo>
                  <a:cubicBezTo>
                    <a:pt x="20038" y="6709"/>
                    <a:pt x="19930" y="6656"/>
                    <a:pt x="19806" y="6656"/>
                  </a:cubicBezTo>
                  <a:lnTo>
                    <a:pt x="18001" y="6656"/>
                  </a:lnTo>
                  <a:cubicBezTo>
                    <a:pt x="17876" y="6656"/>
                    <a:pt x="17769" y="6709"/>
                    <a:pt x="17678" y="6817"/>
                  </a:cubicBezTo>
                  <a:cubicBezTo>
                    <a:pt x="17590" y="6926"/>
                    <a:pt x="17546" y="7055"/>
                    <a:pt x="17546" y="7202"/>
                  </a:cubicBezTo>
                  <a:lnTo>
                    <a:pt x="17546" y="9370"/>
                  </a:lnTo>
                  <a:cubicBezTo>
                    <a:pt x="17546" y="9516"/>
                    <a:pt x="17590" y="9646"/>
                    <a:pt x="17678" y="9757"/>
                  </a:cubicBezTo>
                  <a:cubicBezTo>
                    <a:pt x="17769" y="9863"/>
                    <a:pt x="17876" y="9916"/>
                    <a:pt x="18001" y="9916"/>
                  </a:cubicBezTo>
                  <a:lnTo>
                    <a:pt x="19806" y="9916"/>
                  </a:lnTo>
                  <a:cubicBezTo>
                    <a:pt x="19930" y="9916"/>
                    <a:pt x="20038" y="9863"/>
                    <a:pt x="20129" y="9757"/>
                  </a:cubicBezTo>
                  <a:cubicBezTo>
                    <a:pt x="20217" y="9646"/>
                    <a:pt x="20263" y="9516"/>
                    <a:pt x="20263" y="9370"/>
                  </a:cubicBezTo>
                  <a:lnTo>
                    <a:pt x="20263" y="7202"/>
                  </a:lnTo>
                  <a:close/>
                  <a:moveTo>
                    <a:pt x="20263" y="12233"/>
                  </a:moveTo>
                  <a:cubicBezTo>
                    <a:pt x="20263" y="12084"/>
                    <a:pt x="20217" y="11957"/>
                    <a:pt x="20129" y="11846"/>
                  </a:cubicBezTo>
                  <a:cubicBezTo>
                    <a:pt x="20038" y="11740"/>
                    <a:pt x="19930" y="11687"/>
                    <a:pt x="19806" y="11687"/>
                  </a:cubicBezTo>
                  <a:lnTo>
                    <a:pt x="18001" y="11687"/>
                  </a:lnTo>
                  <a:cubicBezTo>
                    <a:pt x="17876" y="11687"/>
                    <a:pt x="17769" y="11740"/>
                    <a:pt x="17678" y="11846"/>
                  </a:cubicBezTo>
                  <a:cubicBezTo>
                    <a:pt x="17590" y="11957"/>
                    <a:pt x="17546" y="12084"/>
                    <a:pt x="17546" y="12233"/>
                  </a:cubicBezTo>
                  <a:lnTo>
                    <a:pt x="17546" y="14401"/>
                  </a:lnTo>
                  <a:cubicBezTo>
                    <a:pt x="17546" y="14548"/>
                    <a:pt x="17590" y="14677"/>
                    <a:pt x="17678" y="14786"/>
                  </a:cubicBezTo>
                  <a:cubicBezTo>
                    <a:pt x="17769" y="14894"/>
                    <a:pt x="17876" y="14947"/>
                    <a:pt x="18001" y="14947"/>
                  </a:cubicBezTo>
                  <a:lnTo>
                    <a:pt x="19806" y="14947"/>
                  </a:lnTo>
                  <a:cubicBezTo>
                    <a:pt x="19930" y="14947"/>
                    <a:pt x="20038" y="14894"/>
                    <a:pt x="20129" y="14786"/>
                  </a:cubicBezTo>
                  <a:cubicBezTo>
                    <a:pt x="20217" y="14677"/>
                    <a:pt x="20263" y="14548"/>
                    <a:pt x="20263" y="14401"/>
                  </a:cubicBezTo>
                  <a:lnTo>
                    <a:pt x="20263" y="12233"/>
                  </a:lnTo>
                  <a:close/>
                  <a:moveTo>
                    <a:pt x="20263" y="17285"/>
                  </a:moveTo>
                  <a:cubicBezTo>
                    <a:pt x="20263" y="17136"/>
                    <a:pt x="20217" y="17006"/>
                    <a:pt x="20129" y="16898"/>
                  </a:cubicBezTo>
                  <a:cubicBezTo>
                    <a:pt x="20038" y="16792"/>
                    <a:pt x="19930" y="16736"/>
                    <a:pt x="19806" y="16736"/>
                  </a:cubicBezTo>
                  <a:lnTo>
                    <a:pt x="18001" y="16736"/>
                  </a:lnTo>
                  <a:cubicBezTo>
                    <a:pt x="17876" y="16736"/>
                    <a:pt x="17769" y="16789"/>
                    <a:pt x="17678" y="16892"/>
                  </a:cubicBezTo>
                  <a:cubicBezTo>
                    <a:pt x="17590" y="16995"/>
                    <a:pt x="17546" y="17124"/>
                    <a:pt x="17546" y="17285"/>
                  </a:cubicBezTo>
                  <a:lnTo>
                    <a:pt x="17546" y="19435"/>
                  </a:lnTo>
                  <a:cubicBezTo>
                    <a:pt x="17546" y="19585"/>
                    <a:pt x="17590" y="19714"/>
                    <a:pt x="17678" y="19823"/>
                  </a:cubicBezTo>
                  <a:cubicBezTo>
                    <a:pt x="17769" y="19929"/>
                    <a:pt x="17876" y="19985"/>
                    <a:pt x="18001" y="19985"/>
                  </a:cubicBezTo>
                  <a:lnTo>
                    <a:pt x="19806" y="19985"/>
                  </a:lnTo>
                  <a:cubicBezTo>
                    <a:pt x="19930" y="19985"/>
                    <a:pt x="20038" y="19932"/>
                    <a:pt x="20129" y="19829"/>
                  </a:cubicBezTo>
                  <a:cubicBezTo>
                    <a:pt x="20217" y="19726"/>
                    <a:pt x="20263" y="19597"/>
                    <a:pt x="20263" y="19435"/>
                  </a:cubicBezTo>
                  <a:lnTo>
                    <a:pt x="20263" y="17285"/>
                  </a:lnTo>
                  <a:close/>
                  <a:moveTo>
                    <a:pt x="20263" y="17285"/>
                  </a:moveTo>
                </a:path>
              </a:pathLst>
            </a:custGeom>
            <a:solidFill>
              <a:schemeClr val="bg1"/>
            </a:solidFill>
            <a:ln>
              <a:noFill/>
            </a:ln>
            <a:extLst/>
          </p:spPr>
          <p:txBody>
            <a:bodyPr lIns="0" tIns="0" rIns="0" bIns="0"/>
            <a:lstStyle/>
            <a:p>
              <a:pPr algn="ctr" fontAlgn="base">
                <a:spcBef>
                  <a:spcPct val="0"/>
                </a:spcBef>
                <a:spcAft>
                  <a:spcPct val="0"/>
                </a:spcAft>
              </a:pPr>
              <a:endParaRPr lang="zh-CN" altLang="en-US"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组合 21"/>
            <p:cNvGrpSpPr/>
            <p:nvPr/>
          </p:nvGrpSpPr>
          <p:grpSpPr>
            <a:xfrm>
              <a:off x="7975714" y="2244026"/>
              <a:ext cx="2338080" cy="666636"/>
              <a:chOff x="8251485" y="2060817"/>
              <a:chExt cx="2338080" cy="666636"/>
            </a:xfrm>
          </p:grpSpPr>
          <p:sp>
            <p:nvSpPr>
              <p:cNvPr id="23"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组合 24"/>
            <p:cNvGrpSpPr/>
            <p:nvPr/>
          </p:nvGrpSpPr>
          <p:grpSpPr>
            <a:xfrm>
              <a:off x="8670084" y="3514985"/>
              <a:ext cx="2338080" cy="666636"/>
              <a:chOff x="8251485" y="2060817"/>
              <a:chExt cx="2338080" cy="666636"/>
            </a:xfrm>
          </p:grpSpPr>
          <p:sp>
            <p:nvSpPr>
              <p:cNvPr id="26"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8" name="组合 27"/>
            <p:cNvGrpSpPr/>
            <p:nvPr/>
          </p:nvGrpSpPr>
          <p:grpSpPr>
            <a:xfrm>
              <a:off x="7975714" y="4725147"/>
              <a:ext cx="2338080" cy="666636"/>
              <a:chOff x="8251485" y="2060817"/>
              <a:chExt cx="2338080" cy="666636"/>
            </a:xfrm>
          </p:grpSpPr>
          <p:sp>
            <p:nvSpPr>
              <p:cNvPr id="29"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组合 30"/>
            <p:cNvGrpSpPr/>
            <p:nvPr/>
          </p:nvGrpSpPr>
          <p:grpSpPr>
            <a:xfrm>
              <a:off x="2053887" y="2244026"/>
              <a:ext cx="2338080" cy="666636"/>
              <a:chOff x="8251485" y="2060817"/>
              <a:chExt cx="2338080" cy="666636"/>
            </a:xfrm>
          </p:grpSpPr>
          <p:sp>
            <p:nvSpPr>
              <p:cNvPr id="32"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4" name="组合 33"/>
            <p:cNvGrpSpPr/>
            <p:nvPr/>
          </p:nvGrpSpPr>
          <p:grpSpPr>
            <a:xfrm>
              <a:off x="1511379" y="3514985"/>
              <a:ext cx="2338080" cy="666636"/>
              <a:chOff x="8251485" y="2060817"/>
              <a:chExt cx="2338080" cy="666636"/>
            </a:xfrm>
          </p:grpSpPr>
          <p:sp>
            <p:nvSpPr>
              <p:cNvPr id="35"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组合 36"/>
            <p:cNvGrpSpPr/>
            <p:nvPr/>
          </p:nvGrpSpPr>
          <p:grpSpPr>
            <a:xfrm>
              <a:off x="2053887" y="4725147"/>
              <a:ext cx="2338080" cy="666636"/>
              <a:chOff x="8251485" y="2060817"/>
              <a:chExt cx="2338080" cy="666636"/>
            </a:xfrm>
          </p:grpSpPr>
          <p:sp>
            <p:nvSpPr>
              <p:cNvPr id="38" name="TextBox 13@|17FFC:16777215|FBC:16777215|LFC:16777215|LBC:16777215"/>
              <p:cNvSpPr txBox="1"/>
              <p:nvPr/>
            </p:nvSpPr>
            <p:spPr>
              <a:xfrm>
                <a:off x="8251485" y="2060817"/>
                <a:ext cx="1952995" cy="246221"/>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17FFC:16777215|FBC:16777215|LFC:16777215|LBC:16777215"/>
              <p:cNvSpPr txBox="1"/>
              <p:nvPr/>
            </p:nvSpPr>
            <p:spPr>
              <a:xfrm>
                <a:off x="8255566" y="2346722"/>
                <a:ext cx="2333999" cy="380731"/>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extLst>
      <p:ext uri="{BB962C8B-B14F-4D97-AF65-F5344CB8AC3E}">
        <p14:creationId xmlns:p14="http://schemas.microsoft.com/office/powerpoint/2010/main" val="1577170319"/>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750" fill="hold"/>
                                        <p:tgtEl>
                                          <p:spTgt spid="2"/>
                                        </p:tgtEl>
                                        <p:attrNameLst>
                                          <p:attrName>ppt_x</p:attrName>
                                        </p:attrNameLst>
                                      </p:cBhvr>
                                      <p:tavLst>
                                        <p:tav tm="0">
                                          <p:val>
                                            <p:strVal val="#ppt_x"/>
                                          </p:val>
                                        </p:tav>
                                        <p:tav tm="100000">
                                          <p:val>
                                            <p:strVal val="#ppt_x"/>
                                          </p:val>
                                        </p:tav>
                                      </p:tavLst>
                                    </p:anim>
                                    <p:anim calcmode="lin" valueType="num">
                                      <p:cBhvr additive="base">
                                        <p:cTn id="14" dur="7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29" name="组合 28"/>
          <p:cNvGrpSpPr/>
          <p:nvPr/>
        </p:nvGrpSpPr>
        <p:grpSpPr>
          <a:xfrm>
            <a:off x="1141141" y="1686347"/>
            <a:ext cx="9909718" cy="4197590"/>
            <a:chOff x="0" y="724966"/>
            <a:chExt cx="9144000" cy="3873245"/>
          </a:xfrm>
        </p:grpSpPr>
        <p:sp>
          <p:nvSpPr>
            <p:cNvPr id="30" name="TextBox 6"/>
            <p:cNvSpPr txBox="1"/>
            <p:nvPr/>
          </p:nvSpPr>
          <p:spPr>
            <a:xfrm>
              <a:off x="487360" y="3916623"/>
              <a:ext cx="1389065" cy="681588"/>
            </a:xfrm>
            <a:prstGeom prst="rect">
              <a:avLst/>
            </a:prstGeom>
            <a:noFill/>
          </p:spPr>
          <p:txBody>
            <a:bodyPr wrap="square" rtlCol="0">
              <a:spAutoFit/>
            </a:bodyPr>
            <a:lstStyle/>
            <a:p>
              <a:r>
                <a:rPr lang="en-US" altLang="zh-CN" sz="1050" kern="1600" dirty="0" err="1">
                  <a:solidFill>
                    <a:schemeClr val="bg1">
                      <a:lumMod val="50000"/>
                    </a:schemeClr>
                  </a:solidFill>
                </a:rPr>
                <a:t>Donec</a:t>
              </a:r>
              <a:r>
                <a:rPr lang="en-US" altLang="zh-CN" sz="1050" kern="1600" dirty="0">
                  <a:solidFill>
                    <a:schemeClr val="bg1">
                      <a:lumMod val="50000"/>
                    </a:schemeClr>
                  </a:solidFill>
                </a:rPr>
                <a:t> id </a:t>
              </a:r>
              <a:r>
                <a:rPr lang="en-US" altLang="zh-CN" sz="1050" kern="1600" dirty="0" err="1">
                  <a:solidFill>
                    <a:schemeClr val="bg1">
                      <a:lumMod val="50000"/>
                    </a:schemeClr>
                  </a:solidFill>
                </a:rPr>
                <a:t>elit</a:t>
              </a:r>
              <a:r>
                <a:rPr lang="en-US" altLang="zh-CN" sz="1050" kern="1600" dirty="0">
                  <a:solidFill>
                    <a:schemeClr val="bg1">
                      <a:lumMod val="50000"/>
                    </a:schemeClr>
                  </a:solidFill>
                </a:rPr>
                <a:t> non mi </a:t>
              </a:r>
              <a:r>
                <a:rPr lang="en-US" altLang="zh-CN" sz="1050" kern="1600" dirty="0" err="1">
                  <a:solidFill>
                    <a:schemeClr val="bg1">
                      <a:lumMod val="50000"/>
                    </a:schemeClr>
                  </a:solidFill>
                </a:rPr>
                <a:t>porta</a:t>
              </a:r>
              <a:r>
                <a:rPr lang="en-US" altLang="zh-CN" sz="1050" kern="1600" dirty="0">
                  <a:solidFill>
                    <a:schemeClr val="bg1">
                      <a:lumMod val="50000"/>
                    </a:schemeClr>
                  </a:solidFill>
                </a:rPr>
                <a:t> </a:t>
              </a:r>
              <a:r>
                <a:rPr lang="en-US" altLang="zh-CN" sz="1050" kern="1600" dirty="0" err="1">
                  <a:solidFill>
                    <a:schemeClr val="bg1">
                      <a:lumMod val="50000"/>
                    </a:schemeClr>
                  </a:solidFill>
                </a:rPr>
                <a:t>gravida</a:t>
              </a:r>
              <a:r>
                <a:rPr lang="en-US" altLang="zh-CN" sz="1050" kern="1600" dirty="0">
                  <a:solidFill>
                    <a:schemeClr val="bg1">
                      <a:lumMod val="50000"/>
                    </a:schemeClr>
                  </a:solidFill>
                </a:rPr>
                <a:t> at </a:t>
              </a:r>
              <a:r>
                <a:rPr lang="en-US" altLang="zh-CN" sz="1050" kern="1600" dirty="0" err="1">
                  <a:solidFill>
                    <a:schemeClr val="bg1">
                      <a:lumMod val="50000"/>
                    </a:schemeClr>
                  </a:solidFill>
                </a:rPr>
                <a:t>eget</a:t>
              </a:r>
              <a:r>
                <a:rPr lang="en-US" altLang="zh-CN" sz="1050" kern="1600" dirty="0">
                  <a:solidFill>
                    <a:schemeClr val="bg1">
                      <a:lumMod val="50000"/>
                    </a:schemeClr>
                  </a:solidFill>
                </a:rPr>
                <a:t> </a:t>
              </a:r>
              <a:r>
                <a:rPr lang="en-US" altLang="zh-CN" sz="1050" dirty="0" err="1">
                  <a:solidFill>
                    <a:schemeClr val="bg1">
                      <a:lumMod val="50000"/>
                    </a:schemeClr>
                  </a:solidFill>
                </a:rPr>
                <a:t>metus</a:t>
              </a:r>
              <a:r>
                <a:rPr lang="en-US" altLang="zh-CN" sz="1050" dirty="0">
                  <a:solidFill>
                    <a:schemeClr val="bg1">
                      <a:lumMod val="50000"/>
                    </a:schemeClr>
                  </a:solidFill>
                </a:rPr>
                <a:t>. </a:t>
              </a:r>
              <a:r>
                <a:rPr lang="en-US" altLang="zh-CN" sz="1050" dirty="0" err="1">
                  <a:solidFill>
                    <a:schemeClr val="bg1">
                      <a:lumMod val="50000"/>
                    </a:schemeClr>
                  </a:solidFill>
                </a:rPr>
                <a:t>Fusce</a:t>
              </a:r>
              <a:r>
                <a:rPr lang="en-US" altLang="zh-CN" sz="1050" dirty="0">
                  <a:solidFill>
                    <a:schemeClr val="bg1">
                      <a:lumMod val="50000"/>
                    </a:schemeClr>
                  </a:solidFill>
                </a:rPr>
                <a:t> </a:t>
              </a:r>
              <a:r>
                <a:rPr lang="en-US" altLang="zh-CN" sz="1050" dirty="0" err="1">
                  <a:solidFill>
                    <a:schemeClr val="bg1">
                      <a:lumMod val="50000"/>
                    </a:schemeClr>
                  </a:solidFill>
                </a:rPr>
                <a:t>dapibus</a:t>
              </a:r>
              <a:r>
                <a:rPr lang="en-US" altLang="zh-CN" sz="1050" dirty="0">
                  <a:solidFill>
                    <a:schemeClr val="bg1">
                      <a:lumMod val="50000"/>
                    </a:schemeClr>
                  </a:solidFill>
                </a:rPr>
                <a:t>, </a:t>
              </a:r>
              <a:r>
                <a:rPr lang="en-US" altLang="zh-CN" sz="1050" dirty="0" err="1">
                  <a:solidFill>
                    <a:schemeClr val="bg1">
                      <a:lumMod val="50000"/>
                    </a:schemeClr>
                  </a:solidFill>
                </a:rPr>
                <a:t>tellus</a:t>
              </a:r>
              <a:r>
                <a:rPr lang="en-US" altLang="zh-CN" sz="1050" dirty="0">
                  <a:solidFill>
                    <a:schemeClr val="bg1">
                      <a:lumMod val="50000"/>
                    </a:schemeClr>
                  </a:solidFill>
                </a:rPr>
                <a:t> ac </a:t>
              </a:r>
              <a:r>
                <a:rPr lang="en-US" altLang="zh-CN" sz="1050" dirty="0" err="1">
                  <a:solidFill>
                    <a:schemeClr val="bg1">
                      <a:lumMod val="50000"/>
                    </a:schemeClr>
                  </a:solidFill>
                </a:rPr>
                <a:t>cursus</a:t>
              </a:r>
              <a:r>
                <a:rPr lang="en-US" altLang="zh-CN" sz="1050" dirty="0">
                  <a:solidFill>
                    <a:schemeClr val="bg1">
                      <a:lumMod val="50000"/>
                    </a:schemeClr>
                  </a:solidFill>
                </a:rPr>
                <a:t> </a:t>
              </a:r>
            </a:p>
          </p:txBody>
        </p:sp>
        <p:cxnSp>
          <p:nvCxnSpPr>
            <p:cNvPr id="31" name="直接连接符 30"/>
            <p:cNvCxnSpPr/>
            <p:nvPr/>
          </p:nvCxnSpPr>
          <p:spPr>
            <a:xfrm>
              <a:off x="555428" y="3921627"/>
              <a:ext cx="12447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0" y="2652237"/>
              <a:ext cx="9144000" cy="0"/>
            </a:xfrm>
            <a:prstGeom prst="line">
              <a:avLst/>
            </a:prstGeom>
            <a:ln w="444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853086" y="2341783"/>
              <a:ext cx="620908" cy="620908"/>
            </a:xfrm>
            <a:prstGeom prst="ellipse">
              <a:avLst/>
            </a:prstGeom>
            <a:solidFill>
              <a:srgbClr val="009490"/>
            </a:solidFill>
            <a:ln w="4826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34" name="TextBox 10"/>
            <p:cNvSpPr txBox="1"/>
            <p:nvPr/>
          </p:nvSpPr>
          <p:spPr>
            <a:xfrm>
              <a:off x="933456" y="2540798"/>
              <a:ext cx="450051" cy="234296"/>
            </a:xfrm>
            <a:prstGeom prst="rect">
              <a:avLst/>
            </a:prstGeom>
            <a:noFill/>
          </p:spPr>
          <p:txBody>
            <a:bodyPr wrap="square" rtlCol="0">
              <a:spAutoFit/>
            </a:bodyPr>
            <a:lstStyle/>
            <a:p>
              <a:pPr algn="ctr"/>
              <a:r>
                <a:rPr lang="en-US" altLang="zh-CN" sz="1050" b="1" dirty="0">
                  <a:solidFill>
                    <a:schemeClr val="bg1"/>
                  </a:solidFill>
                </a:rPr>
                <a:t>2018</a:t>
              </a:r>
              <a:endParaRPr lang="zh-CN" altLang="en-US" sz="1050" b="1" dirty="0">
                <a:solidFill>
                  <a:schemeClr val="bg1"/>
                </a:solidFill>
              </a:endParaRPr>
            </a:p>
          </p:txBody>
        </p:sp>
        <p:sp>
          <p:nvSpPr>
            <p:cNvPr id="35" name="TextBox 14"/>
            <p:cNvSpPr txBox="1"/>
            <p:nvPr/>
          </p:nvSpPr>
          <p:spPr>
            <a:xfrm>
              <a:off x="2218506" y="1083993"/>
              <a:ext cx="1389065" cy="681588"/>
            </a:xfrm>
            <a:prstGeom prst="rect">
              <a:avLst/>
            </a:prstGeom>
            <a:noFill/>
          </p:spPr>
          <p:txBody>
            <a:bodyPr wrap="square" rtlCol="0">
              <a:spAutoFit/>
            </a:bodyPr>
            <a:lstStyle/>
            <a:p>
              <a:r>
                <a:rPr lang="en-US" altLang="zh-CN" sz="1050" kern="1600" dirty="0" err="1">
                  <a:solidFill>
                    <a:schemeClr val="bg1">
                      <a:lumMod val="50000"/>
                    </a:schemeClr>
                  </a:solidFill>
                </a:rPr>
                <a:t>Donec</a:t>
              </a:r>
              <a:r>
                <a:rPr lang="en-US" altLang="zh-CN" sz="1050" kern="1600" dirty="0">
                  <a:solidFill>
                    <a:schemeClr val="bg1">
                      <a:lumMod val="50000"/>
                    </a:schemeClr>
                  </a:solidFill>
                </a:rPr>
                <a:t> id </a:t>
              </a:r>
              <a:r>
                <a:rPr lang="en-US" altLang="zh-CN" sz="1050" kern="1600" dirty="0" err="1">
                  <a:solidFill>
                    <a:schemeClr val="bg1">
                      <a:lumMod val="50000"/>
                    </a:schemeClr>
                  </a:solidFill>
                </a:rPr>
                <a:t>elit</a:t>
              </a:r>
              <a:r>
                <a:rPr lang="en-US" altLang="zh-CN" sz="1050" kern="1600" dirty="0">
                  <a:solidFill>
                    <a:schemeClr val="bg1">
                      <a:lumMod val="50000"/>
                    </a:schemeClr>
                  </a:solidFill>
                </a:rPr>
                <a:t> non mi </a:t>
              </a:r>
              <a:r>
                <a:rPr lang="en-US" altLang="zh-CN" sz="1050" kern="1600" dirty="0" err="1">
                  <a:solidFill>
                    <a:schemeClr val="bg1">
                      <a:lumMod val="50000"/>
                    </a:schemeClr>
                  </a:solidFill>
                </a:rPr>
                <a:t>porta</a:t>
              </a:r>
              <a:r>
                <a:rPr lang="en-US" altLang="zh-CN" sz="1050" kern="1600" dirty="0">
                  <a:solidFill>
                    <a:schemeClr val="bg1">
                      <a:lumMod val="50000"/>
                    </a:schemeClr>
                  </a:solidFill>
                </a:rPr>
                <a:t> </a:t>
              </a:r>
              <a:r>
                <a:rPr lang="en-US" altLang="zh-CN" sz="1050" kern="1600" dirty="0" err="1">
                  <a:solidFill>
                    <a:schemeClr val="bg1">
                      <a:lumMod val="50000"/>
                    </a:schemeClr>
                  </a:solidFill>
                </a:rPr>
                <a:t>gravida</a:t>
              </a:r>
              <a:r>
                <a:rPr lang="en-US" altLang="zh-CN" sz="1050" kern="1600" dirty="0">
                  <a:solidFill>
                    <a:schemeClr val="bg1">
                      <a:lumMod val="50000"/>
                    </a:schemeClr>
                  </a:solidFill>
                </a:rPr>
                <a:t> at </a:t>
              </a:r>
              <a:r>
                <a:rPr lang="en-US" altLang="zh-CN" sz="1050" kern="1600" dirty="0" err="1">
                  <a:solidFill>
                    <a:schemeClr val="bg1">
                      <a:lumMod val="50000"/>
                    </a:schemeClr>
                  </a:solidFill>
                </a:rPr>
                <a:t>eget</a:t>
              </a:r>
              <a:r>
                <a:rPr lang="en-US" altLang="zh-CN" sz="1050" kern="1600" dirty="0">
                  <a:solidFill>
                    <a:schemeClr val="bg1">
                      <a:lumMod val="50000"/>
                    </a:schemeClr>
                  </a:solidFill>
                </a:rPr>
                <a:t> </a:t>
              </a:r>
              <a:r>
                <a:rPr lang="en-US" altLang="zh-CN" sz="1050" dirty="0" err="1">
                  <a:solidFill>
                    <a:schemeClr val="bg1">
                      <a:lumMod val="50000"/>
                    </a:schemeClr>
                  </a:solidFill>
                </a:rPr>
                <a:t>metus</a:t>
              </a:r>
              <a:r>
                <a:rPr lang="en-US" altLang="zh-CN" sz="1050" dirty="0">
                  <a:solidFill>
                    <a:schemeClr val="bg1">
                      <a:lumMod val="50000"/>
                    </a:schemeClr>
                  </a:solidFill>
                </a:rPr>
                <a:t>. </a:t>
              </a:r>
              <a:r>
                <a:rPr lang="en-US" altLang="zh-CN" sz="1050" dirty="0" err="1">
                  <a:solidFill>
                    <a:schemeClr val="bg1">
                      <a:lumMod val="50000"/>
                    </a:schemeClr>
                  </a:solidFill>
                </a:rPr>
                <a:t>Fusce</a:t>
              </a:r>
              <a:r>
                <a:rPr lang="en-US" altLang="zh-CN" sz="1050" dirty="0">
                  <a:solidFill>
                    <a:schemeClr val="bg1">
                      <a:lumMod val="50000"/>
                    </a:schemeClr>
                  </a:solidFill>
                </a:rPr>
                <a:t> </a:t>
              </a:r>
              <a:r>
                <a:rPr lang="en-US" altLang="zh-CN" sz="1050" dirty="0" err="1">
                  <a:solidFill>
                    <a:schemeClr val="bg1">
                      <a:lumMod val="50000"/>
                    </a:schemeClr>
                  </a:solidFill>
                </a:rPr>
                <a:t>dapibus</a:t>
              </a:r>
              <a:r>
                <a:rPr lang="en-US" altLang="zh-CN" sz="1050" dirty="0">
                  <a:solidFill>
                    <a:schemeClr val="bg1">
                      <a:lumMod val="50000"/>
                    </a:schemeClr>
                  </a:solidFill>
                </a:rPr>
                <a:t>, </a:t>
              </a:r>
              <a:r>
                <a:rPr lang="en-US" altLang="zh-CN" sz="1050" dirty="0" err="1">
                  <a:solidFill>
                    <a:schemeClr val="bg1">
                      <a:lumMod val="50000"/>
                    </a:schemeClr>
                  </a:solidFill>
                </a:rPr>
                <a:t>tellus</a:t>
              </a:r>
              <a:r>
                <a:rPr lang="en-US" altLang="zh-CN" sz="1050" dirty="0">
                  <a:solidFill>
                    <a:schemeClr val="bg1">
                      <a:lumMod val="50000"/>
                    </a:schemeClr>
                  </a:solidFill>
                </a:rPr>
                <a:t> ac </a:t>
              </a:r>
              <a:r>
                <a:rPr lang="en-US" altLang="zh-CN" sz="1050" dirty="0" err="1">
                  <a:solidFill>
                    <a:schemeClr val="bg1">
                      <a:lumMod val="50000"/>
                    </a:schemeClr>
                  </a:solidFill>
                </a:rPr>
                <a:t>cursus</a:t>
              </a:r>
              <a:r>
                <a:rPr lang="en-US" altLang="zh-CN" sz="1050" dirty="0">
                  <a:solidFill>
                    <a:schemeClr val="bg1">
                      <a:lumMod val="50000"/>
                    </a:schemeClr>
                  </a:solidFill>
                </a:rPr>
                <a:t> </a:t>
              </a:r>
            </a:p>
          </p:txBody>
        </p:sp>
        <p:sp>
          <p:nvSpPr>
            <p:cNvPr id="36" name="TextBox 15"/>
            <p:cNvSpPr txBox="1"/>
            <p:nvPr/>
          </p:nvSpPr>
          <p:spPr>
            <a:xfrm>
              <a:off x="2209576" y="734488"/>
              <a:ext cx="1120795" cy="341502"/>
            </a:xfrm>
            <a:prstGeom prst="rect">
              <a:avLst/>
            </a:prstGeom>
            <a:noFill/>
          </p:spPr>
          <p:txBody>
            <a:bodyPr wrap="square" rtlCol="0">
              <a:spAutoFit/>
            </a:bodyPr>
            <a:lstStyle/>
            <a:p>
              <a:r>
                <a:rPr lang="en-US" altLang="zh-CN" b="1" dirty="0">
                  <a:solidFill>
                    <a:schemeClr val="bg1">
                      <a:lumMod val="50000"/>
                    </a:schemeClr>
                  </a:solidFill>
                </a:rPr>
                <a:t>Example</a:t>
              </a:r>
              <a:endParaRPr lang="zh-CN" altLang="en-US" b="1" dirty="0">
                <a:solidFill>
                  <a:schemeClr val="bg1">
                    <a:lumMod val="50000"/>
                  </a:schemeClr>
                </a:solidFill>
              </a:endParaRPr>
            </a:p>
          </p:txBody>
        </p:sp>
        <p:cxnSp>
          <p:nvCxnSpPr>
            <p:cNvPr id="37" name="直接连接符 36"/>
            <p:cNvCxnSpPr/>
            <p:nvPr/>
          </p:nvCxnSpPr>
          <p:spPr>
            <a:xfrm>
              <a:off x="2286574" y="1088997"/>
              <a:ext cx="12447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2558041" y="2340998"/>
              <a:ext cx="620908" cy="620908"/>
            </a:xfrm>
            <a:prstGeom prst="ellipse">
              <a:avLst/>
            </a:prstGeom>
            <a:solidFill>
              <a:srgbClr val="FEAC38"/>
            </a:solidFill>
            <a:ln w="4826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39" name="TextBox 18"/>
            <p:cNvSpPr txBox="1"/>
            <p:nvPr/>
          </p:nvSpPr>
          <p:spPr>
            <a:xfrm>
              <a:off x="2638411" y="2540013"/>
              <a:ext cx="450051" cy="234296"/>
            </a:xfrm>
            <a:prstGeom prst="rect">
              <a:avLst/>
            </a:prstGeom>
            <a:noFill/>
          </p:spPr>
          <p:txBody>
            <a:bodyPr wrap="square" rtlCol="0">
              <a:spAutoFit/>
            </a:bodyPr>
            <a:lstStyle/>
            <a:p>
              <a:pPr algn="ctr"/>
              <a:r>
                <a:rPr lang="en-US" altLang="zh-CN" sz="1050" b="1" dirty="0">
                  <a:solidFill>
                    <a:schemeClr val="bg1"/>
                  </a:solidFill>
                </a:rPr>
                <a:t>2018</a:t>
              </a:r>
              <a:endParaRPr lang="zh-CN" altLang="en-US" sz="1050" b="1" dirty="0">
                <a:solidFill>
                  <a:schemeClr val="bg1"/>
                </a:solidFill>
              </a:endParaRPr>
            </a:p>
          </p:txBody>
        </p:sp>
        <p:cxnSp>
          <p:nvCxnSpPr>
            <p:cNvPr id="40" name="直接连接符 39"/>
            <p:cNvCxnSpPr/>
            <p:nvPr/>
          </p:nvCxnSpPr>
          <p:spPr>
            <a:xfrm flipV="1">
              <a:off x="1156100" y="2987676"/>
              <a:ext cx="0" cy="523875"/>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2882252" y="1790932"/>
              <a:ext cx="0" cy="523875"/>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42" name="TextBox 21"/>
            <p:cNvSpPr txBox="1"/>
            <p:nvPr/>
          </p:nvSpPr>
          <p:spPr>
            <a:xfrm>
              <a:off x="3913278" y="3899958"/>
              <a:ext cx="1389065" cy="681588"/>
            </a:xfrm>
            <a:prstGeom prst="rect">
              <a:avLst/>
            </a:prstGeom>
            <a:noFill/>
          </p:spPr>
          <p:txBody>
            <a:bodyPr wrap="square" rtlCol="0">
              <a:spAutoFit/>
            </a:bodyPr>
            <a:lstStyle/>
            <a:p>
              <a:r>
                <a:rPr lang="en-US" altLang="zh-CN" sz="1050" kern="1600" dirty="0" err="1">
                  <a:solidFill>
                    <a:schemeClr val="bg1">
                      <a:lumMod val="50000"/>
                    </a:schemeClr>
                  </a:solidFill>
                </a:rPr>
                <a:t>Donec</a:t>
              </a:r>
              <a:r>
                <a:rPr lang="en-US" altLang="zh-CN" sz="1050" kern="1600" dirty="0">
                  <a:solidFill>
                    <a:schemeClr val="bg1">
                      <a:lumMod val="50000"/>
                    </a:schemeClr>
                  </a:solidFill>
                </a:rPr>
                <a:t> id </a:t>
              </a:r>
              <a:r>
                <a:rPr lang="en-US" altLang="zh-CN" sz="1050" kern="1600" dirty="0" err="1">
                  <a:solidFill>
                    <a:schemeClr val="bg1">
                      <a:lumMod val="50000"/>
                    </a:schemeClr>
                  </a:solidFill>
                </a:rPr>
                <a:t>elit</a:t>
              </a:r>
              <a:r>
                <a:rPr lang="en-US" altLang="zh-CN" sz="1050" kern="1600" dirty="0">
                  <a:solidFill>
                    <a:schemeClr val="bg1">
                      <a:lumMod val="50000"/>
                    </a:schemeClr>
                  </a:solidFill>
                </a:rPr>
                <a:t> non mi </a:t>
              </a:r>
              <a:r>
                <a:rPr lang="en-US" altLang="zh-CN" sz="1050" kern="1600" dirty="0" err="1">
                  <a:solidFill>
                    <a:schemeClr val="bg1">
                      <a:lumMod val="50000"/>
                    </a:schemeClr>
                  </a:solidFill>
                </a:rPr>
                <a:t>porta</a:t>
              </a:r>
              <a:r>
                <a:rPr lang="en-US" altLang="zh-CN" sz="1050" kern="1600" dirty="0">
                  <a:solidFill>
                    <a:schemeClr val="bg1">
                      <a:lumMod val="50000"/>
                    </a:schemeClr>
                  </a:solidFill>
                </a:rPr>
                <a:t> </a:t>
              </a:r>
              <a:r>
                <a:rPr lang="en-US" altLang="zh-CN" sz="1050" kern="1600" dirty="0" err="1">
                  <a:solidFill>
                    <a:schemeClr val="bg1">
                      <a:lumMod val="50000"/>
                    </a:schemeClr>
                  </a:solidFill>
                </a:rPr>
                <a:t>gravida</a:t>
              </a:r>
              <a:r>
                <a:rPr lang="en-US" altLang="zh-CN" sz="1050" kern="1600" dirty="0">
                  <a:solidFill>
                    <a:schemeClr val="bg1">
                      <a:lumMod val="50000"/>
                    </a:schemeClr>
                  </a:solidFill>
                </a:rPr>
                <a:t> at </a:t>
              </a:r>
              <a:r>
                <a:rPr lang="en-US" altLang="zh-CN" sz="1050" kern="1600" dirty="0" err="1">
                  <a:solidFill>
                    <a:schemeClr val="bg1">
                      <a:lumMod val="50000"/>
                    </a:schemeClr>
                  </a:solidFill>
                </a:rPr>
                <a:t>eget</a:t>
              </a:r>
              <a:r>
                <a:rPr lang="en-US" altLang="zh-CN" sz="1050" kern="1600" dirty="0">
                  <a:solidFill>
                    <a:schemeClr val="bg1">
                      <a:lumMod val="50000"/>
                    </a:schemeClr>
                  </a:solidFill>
                </a:rPr>
                <a:t> </a:t>
              </a:r>
              <a:r>
                <a:rPr lang="en-US" altLang="zh-CN" sz="1050" dirty="0" err="1">
                  <a:solidFill>
                    <a:schemeClr val="bg1">
                      <a:lumMod val="50000"/>
                    </a:schemeClr>
                  </a:solidFill>
                </a:rPr>
                <a:t>metus</a:t>
              </a:r>
              <a:r>
                <a:rPr lang="en-US" altLang="zh-CN" sz="1050" dirty="0">
                  <a:solidFill>
                    <a:schemeClr val="bg1">
                      <a:lumMod val="50000"/>
                    </a:schemeClr>
                  </a:solidFill>
                </a:rPr>
                <a:t>. </a:t>
              </a:r>
              <a:r>
                <a:rPr lang="en-US" altLang="zh-CN" sz="1050" dirty="0" err="1">
                  <a:solidFill>
                    <a:schemeClr val="bg1">
                      <a:lumMod val="50000"/>
                    </a:schemeClr>
                  </a:solidFill>
                </a:rPr>
                <a:t>Fusce</a:t>
              </a:r>
              <a:r>
                <a:rPr lang="en-US" altLang="zh-CN" sz="1050" dirty="0">
                  <a:solidFill>
                    <a:schemeClr val="bg1">
                      <a:lumMod val="50000"/>
                    </a:schemeClr>
                  </a:solidFill>
                </a:rPr>
                <a:t> </a:t>
              </a:r>
              <a:r>
                <a:rPr lang="en-US" altLang="zh-CN" sz="1050" dirty="0" err="1">
                  <a:solidFill>
                    <a:schemeClr val="bg1">
                      <a:lumMod val="50000"/>
                    </a:schemeClr>
                  </a:solidFill>
                </a:rPr>
                <a:t>dapibus</a:t>
              </a:r>
              <a:r>
                <a:rPr lang="en-US" altLang="zh-CN" sz="1050" dirty="0">
                  <a:solidFill>
                    <a:schemeClr val="bg1">
                      <a:lumMod val="50000"/>
                    </a:schemeClr>
                  </a:solidFill>
                </a:rPr>
                <a:t>, </a:t>
              </a:r>
              <a:r>
                <a:rPr lang="en-US" altLang="zh-CN" sz="1050" dirty="0" err="1">
                  <a:solidFill>
                    <a:schemeClr val="bg1">
                      <a:lumMod val="50000"/>
                    </a:schemeClr>
                  </a:solidFill>
                </a:rPr>
                <a:t>tellus</a:t>
              </a:r>
              <a:r>
                <a:rPr lang="en-US" altLang="zh-CN" sz="1050" dirty="0">
                  <a:solidFill>
                    <a:schemeClr val="bg1">
                      <a:lumMod val="50000"/>
                    </a:schemeClr>
                  </a:solidFill>
                </a:rPr>
                <a:t> ac </a:t>
              </a:r>
              <a:r>
                <a:rPr lang="en-US" altLang="zh-CN" sz="1050" dirty="0" err="1">
                  <a:solidFill>
                    <a:schemeClr val="bg1">
                      <a:lumMod val="50000"/>
                    </a:schemeClr>
                  </a:solidFill>
                </a:rPr>
                <a:t>cursus</a:t>
              </a:r>
              <a:r>
                <a:rPr lang="en-US" altLang="zh-CN" sz="1050" dirty="0">
                  <a:solidFill>
                    <a:schemeClr val="bg1">
                      <a:lumMod val="50000"/>
                    </a:schemeClr>
                  </a:solidFill>
                </a:rPr>
                <a:t> </a:t>
              </a:r>
            </a:p>
          </p:txBody>
        </p:sp>
        <p:sp>
          <p:nvSpPr>
            <p:cNvPr id="43" name="TextBox 22"/>
            <p:cNvSpPr txBox="1"/>
            <p:nvPr/>
          </p:nvSpPr>
          <p:spPr>
            <a:xfrm>
              <a:off x="3904348" y="3550453"/>
              <a:ext cx="1120795" cy="341502"/>
            </a:xfrm>
            <a:prstGeom prst="rect">
              <a:avLst/>
            </a:prstGeom>
            <a:noFill/>
          </p:spPr>
          <p:txBody>
            <a:bodyPr wrap="square" rtlCol="0">
              <a:spAutoFit/>
            </a:bodyPr>
            <a:lstStyle/>
            <a:p>
              <a:r>
                <a:rPr lang="en-US" altLang="zh-CN" b="1" dirty="0">
                  <a:solidFill>
                    <a:schemeClr val="bg1">
                      <a:lumMod val="50000"/>
                    </a:schemeClr>
                  </a:solidFill>
                </a:rPr>
                <a:t>Example</a:t>
              </a:r>
              <a:endParaRPr lang="zh-CN" altLang="en-US" b="1" dirty="0">
                <a:solidFill>
                  <a:schemeClr val="bg1">
                    <a:lumMod val="50000"/>
                  </a:schemeClr>
                </a:solidFill>
              </a:endParaRPr>
            </a:p>
          </p:txBody>
        </p:sp>
        <p:cxnSp>
          <p:nvCxnSpPr>
            <p:cNvPr id="44" name="直接连接符 43"/>
            <p:cNvCxnSpPr/>
            <p:nvPr/>
          </p:nvCxnSpPr>
          <p:spPr>
            <a:xfrm>
              <a:off x="3981346" y="3904962"/>
              <a:ext cx="12447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4266304" y="2344168"/>
              <a:ext cx="620908" cy="620908"/>
            </a:xfrm>
            <a:prstGeom prst="ellipse">
              <a:avLst/>
            </a:prstGeom>
            <a:solidFill>
              <a:srgbClr val="009490"/>
            </a:solidFill>
            <a:ln w="4826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46" name="TextBox 25"/>
            <p:cNvSpPr txBox="1"/>
            <p:nvPr/>
          </p:nvSpPr>
          <p:spPr>
            <a:xfrm>
              <a:off x="4346674" y="2543183"/>
              <a:ext cx="450051" cy="234296"/>
            </a:xfrm>
            <a:prstGeom prst="rect">
              <a:avLst/>
            </a:prstGeom>
            <a:noFill/>
          </p:spPr>
          <p:txBody>
            <a:bodyPr wrap="square" rtlCol="0">
              <a:spAutoFit/>
            </a:bodyPr>
            <a:lstStyle/>
            <a:p>
              <a:pPr algn="ctr"/>
              <a:r>
                <a:rPr lang="en-US" altLang="zh-CN" sz="1050" b="1" dirty="0">
                  <a:solidFill>
                    <a:schemeClr val="bg1"/>
                  </a:solidFill>
                </a:rPr>
                <a:t>2018</a:t>
              </a:r>
              <a:endParaRPr lang="zh-CN" altLang="en-US" sz="1050" b="1" dirty="0">
                <a:solidFill>
                  <a:schemeClr val="bg1"/>
                </a:solidFill>
              </a:endParaRPr>
            </a:p>
          </p:txBody>
        </p:sp>
        <p:sp>
          <p:nvSpPr>
            <p:cNvPr id="47" name="TextBox 26"/>
            <p:cNvSpPr txBox="1"/>
            <p:nvPr/>
          </p:nvSpPr>
          <p:spPr>
            <a:xfrm>
              <a:off x="5513457" y="1074471"/>
              <a:ext cx="1389065" cy="681588"/>
            </a:xfrm>
            <a:prstGeom prst="rect">
              <a:avLst/>
            </a:prstGeom>
            <a:noFill/>
          </p:spPr>
          <p:txBody>
            <a:bodyPr wrap="square" rtlCol="0">
              <a:spAutoFit/>
            </a:bodyPr>
            <a:lstStyle/>
            <a:p>
              <a:r>
                <a:rPr lang="en-US" altLang="zh-CN" sz="1050" kern="1600" dirty="0" err="1">
                  <a:solidFill>
                    <a:schemeClr val="bg1">
                      <a:lumMod val="50000"/>
                    </a:schemeClr>
                  </a:solidFill>
                </a:rPr>
                <a:t>Donec</a:t>
              </a:r>
              <a:r>
                <a:rPr lang="en-US" altLang="zh-CN" sz="1050" kern="1600" dirty="0">
                  <a:solidFill>
                    <a:schemeClr val="bg1">
                      <a:lumMod val="50000"/>
                    </a:schemeClr>
                  </a:solidFill>
                </a:rPr>
                <a:t> id </a:t>
              </a:r>
              <a:r>
                <a:rPr lang="en-US" altLang="zh-CN" sz="1050" kern="1600" dirty="0" err="1">
                  <a:solidFill>
                    <a:schemeClr val="bg1">
                      <a:lumMod val="50000"/>
                    </a:schemeClr>
                  </a:solidFill>
                </a:rPr>
                <a:t>elit</a:t>
              </a:r>
              <a:r>
                <a:rPr lang="en-US" altLang="zh-CN" sz="1050" kern="1600" dirty="0">
                  <a:solidFill>
                    <a:schemeClr val="bg1">
                      <a:lumMod val="50000"/>
                    </a:schemeClr>
                  </a:solidFill>
                </a:rPr>
                <a:t> non mi </a:t>
              </a:r>
              <a:r>
                <a:rPr lang="en-US" altLang="zh-CN" sz="1050" kern="1600" dirty="0" err="1">
                  <a:solidFill>
                    <a:schemeClr val="bg1">
                      <a:lumMod val="50000"/>
                    </a:schemeClr>
                  </a:solidFill>
                </a:rPr>
                <a:t>porta</a:t>
              </a:r>
              <a:r>
                <a:rPr lang="en-US" altLang="zh-CN" sz="1050" kern="1600" dirty="0">
                  <a:solidFill>
                    <a:schemeClr val="bg1">
                      <a:lumMod val="50000"/>
                    </a:schemeClr>
                  </a:solidFill>
                </a:rPr>
                <a:t> </a:t>
              </a:r>
              <a:r>
                <a:rPr lang="en-US" altLang="zh-CN" sz="1050" kern="1600" dirty="0" err="1">
                  <a:solidFill>
                    <a:schemeClr val="bg1">
                      <a:lumMod val="50000"/>
                    </a:schemeClr>
                  </a:solidFill>
                </a:rPr>
                <a:t>gravida</a:t>
              </a:r>
              <a:r>
                <a:rPr lang="en-US" altLang="zh-CN" sz="1050" kern="1600" dirty="0">
                  <a:solidFill>
                    <a:schemeClr val="bg1">
                      <a:lumMod val="50000"/>
                    </a:schemeClr>
                  </a:solidFill>
                </a:rPr>
                <a:t> at </a:t>
              </a:r>
              <a:r>
                <a:rPr lang="en-US" altLang="zh-CN" sz="1050" kern="1600" dirty="0" err="1">
                  <a:solidFill>
                    <a:schemeClr val="bg1">
                      <a:lumMod val="50000"/>
                    </a:schemeClr>
                  </a:solidFill>
                </a:rPr>
                <a:t>eget</a:t>
              </a:r>
              <a:r>
                <a:rPr lang="en-US" altLang="zh-CN" sz="1050" kern="1600" dirty="0">
                  <a:solidFill>
                    <a:schemeClr val="bg1">
                      <a:lumMod val="50000"/>
                    </a:schemeClr>
                  </a:solidFill>
                </a:rPr>
                <a:t> </a:t>
              </a:r>
              <a:r>
                <a:rPr lang="en-US" altLang="zh-CN" sz="1050" dirty="0" err="1">
                  <a:solidFill>
                    <a:schemeClr val="bg1">
                      <a:lumMod val="50000"/>
                    </a:schemeClr>
                  </a:solidFill>
                </a:rPr>
                <a:t>metus</a:t>
              </a:r>
              <a:r>
                <a:rPr lang="en-US" altLang="zh-CN" sz="1050" dirty="0">
                  <a:solidFill>
                    <a:schemeClr val="bg1">
                      <a:lumMod val="50000"/>
                    </a:schemeClr>
                  </a:solidFill>
                </a:rPr>
                <a:t>. </a:t>
              </a:r>
              <a:r>
                <a:rPr lang="en-US" altLang="zh-CN" sz="1050" dirty="0" err="1">
                  <a:solidFill>
                    <a:schemeClr val="bg1">
                      <a:lumMod val="50000"/>
                    </a:schemeClr>
                  </a:solidFill>
                </a:rPr>
                <a:t>Fusce</a:t>
              </a:r>
              <a:r>
                <a:rPr lang="en-US" altLang="zh-CN" sz="1050" dirty="0">
                  <a:solidFill>
                    <a:schemeClr val="bg1">
                      <a:lumMod val="50000"/>
                    </a:schemeClr>
                  </a:solidFill>
                </a:rPr>
                <a:t> </a:t>
              </a:r>
              <a:r>
                <a:rPr lang="en-US" altLang="zh-CN" sz="1050" dirty="0" err="1">
                  <a:solidFill>
                    <a:schemeClr val="bg1">
                      <a:lumMod val="50000"/>
                    </a:schemeClr>
                  </a:solidFill>
                </a:rPr>
                <a:t>dapibus</a:t>
              </a:r>
              <a:r>
                <a:rPr lang="en-US" altLang="zh-CN" sz="1050" dirty="0">
                  <a:solidFill>
                    <a:schemeClr val="bg1">
                      <a:lumMod val="50000"/>
                    </a:schemeClr>
                  </a:solidFill>
                </a:rPr>
                <a:t>, </a:t>
              </a:r>
              <a:r>
                <a:rPr lang="en-US" altLang="zh-CN" sz="1050" dirty="0" err="1">
                  <a:solidFill>
                    <a:schemeClr val="bg1">
                      <a:lumMod val="50000"/>
                    </a:schemeClr>
                  </a:solidFill>
                </a:rPr>
                <a:t>tellus</a:t>
              </a:r>
              <a:r>
                <a:rPr lang="en-US" altLang="zh-CN" sz="1050" dirty="0">
                  <a:solidFill>
                    <a:schemeClr val="bg1">
                      <a:lumMod val="50000"/>
                    </a:schemeClr>
                  </a:solidFill>
                </a:rPr>
                <a:t> ac </a:t>
              </a:r>
              <a:r>
                <a:rPr lang="en-US" altLang="zh-CN" sz="1050" dirty="0" err="1">
                  <a:solidFill>
                    <a:schemeClr val="bg1">
                      <a:lumMod val="50000"/>
                    </a:schemeClr>
                  </a:solidFill>
                </a:rPr>
                <a:t>cursus</a:t>
              </a:r>
              <a:r>
                <a:rPr lang="en-US" altLang="zh-CN" sz="1050" dirty="0">
                  <a:solidFill>
                    <a:schemeClr val="bg1">
                      <a:lumMod val="50000"/>
                    </a:schemeClr>
                  </a:solidFill>
                </a:rPr>
                <a:t> </a:t>
              </a:r>
            </a:p>
          </p:txBody>
        </p:sp>
        <p:sp>
          <p:nvSpPr>
            <p:cNvPr id="48" name="TextBox 27"/>
            <p:cNvSpPr txBox="1"/>
            <p:nvPr/>
          </p:nvSpPr>
          <p:spPr>
            <a:xfrm>
              <a:off x="5504527" y="724966"/>
              <a:ext cx="1120795" cy="341502"/>
            </a:xfrm>
            <a:prstGeom prst="rect">
              <a:avLst/>
            </a:prstGeom>
            <a:noFill/>
          </p:spPr>
          <p:txBody>
            <a:bodyPr wrap="square" rtlCol="0">
              <a:spAutoFit/>
            </a:bodyPr>
            <a:lstStyle/>
            <a:p>
              <a:r>
                <a:rPr lang="en-US" altLang="zh-CN" b="1" dirty="0">
                  <a:solidFill>
                    <a:schemeClr val="bg1">
                      <a:lumMod val="50000"/>
                    </a:schemeClr>
                  </a:solidFill>
                </a:rPr>
                <a:t>Example</a:t>
              </a:r>
              <a:endParaRPr lang="zh-CN" altLang="en-US" b="1" dirty="0">
                <a:solidFill>
                  <a:schemeClr val="bg1">
                    <a:lumMod val="50000"/>
                  </a:schemeClr>
                </a:solidFill>
              </a:endParaRPr>
            </a:p>
          </p:txBody>
        </p:sp>
        <p:cxnSp>
          <p:nvCxnSpPr>
            <p:cNvPr id="49" name="直接连接符 48"/>
            <p:cNvCxnSpPr/>
            <p:nvPr/>
          </p:nvCxnSpPr>
          <p:spPr>
            <a:xfrm>
              <a:off x="5581525" y="1079475"/>
              <a:ext cx="12447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0" name="椭圆 49"/>
            <p:cNvSpPr/>
            <p:nvPr/>
          </p:nvSpPr>
          <p:spPr>
            <a:xfrm>
              <a:off x="5879195" y="2314809"/>
              <a:ext cx="620908" cy="620908"/>
            </a:xfrm>
            <a:prstGeom prst="ellipse">
              <a:avLst/>
            </a:prstGeom>
            <a:solidFill>
              <a:srgbClr val="FEAC38"/>
            </a:solidFill>
            <a:ln w="4826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51" name="TextBox 30"/>
            <p:cNvSpPr txBox="1"/>
            <p:nvPr/>
          </p:nvSpPr>
          <p:spPr>
            <a:xfrm>
              <a:off x="5959565" y="2513824"/>
              <a:ext cx="450051" cy="234296"/>
            </a:xfrm>
            <a:prstGeom prst="rect">
              <a:avLst/>
            </a:prstGeom>
            <a:noFill/>
          </p:spPr>
          <p:txBody>
            <a:bodyPr wrap="square" rtlCol="0">
              <a:spAutoFit/>
            </a:bodyPr>
            <a:lstStyle/>
            <a:p>
              <a:pPr algn="ctr"/>
              <a:r>
                <a:rPr lang="en-US" altLang="zh-CN" sz="1050" b="1" dirty="0">
                  <a:solidFill>
                    <a:schemeClr val="bg1"/>
                  </a:solidFill>
                </a:rPr>
                <a:t>2018</a:t>
              </a:r>
              <a:endParaRPr lang="zh-CN" altLang="en-US" sz="1050" b="1" dirty="0">
                <a:solidFill>
                  <a:schemeClr val="bg1"/>
                </a:solidFill>
              </a:endParaRPr>
            </a:p>
          </p:txBody>
        </p:sp>
        <p:cxnSp>
          <p:nvCxnSpPr>
            <p:cNvPr id="52" name="直接连接符 51"/>
            <p:cNvCxnSpPr/>
            <p:nvPr/>
          </p:nvCxnSpPr>
          <p:spPr>
            <a:xfrm flipV="1">
              <a:off x="4582018" y="2971011"/>
              <a:ext cx="0" cy="523875"/>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V="1">
              <a:off x="6181170" y="1774267"/>
              <a:ext cx="0" cy="523875"/>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54" name="TextBox 33"/>
            <p:cNvSpPr txBox="1"/>
            <p:nvPr/>
          </p:nvSpPr>
          <p:spPr>
            <a:xfrm>
              <a:off x="7170736" y="3899156"/>
              <a:ext cx="1389065" cy="681588"/>
            </a:xfrm>
            <a:prstGeom prst="rect">
              <a:avLst/>
            </a:prstGeom>
            <a:noFill/>
          </p:spPr>
          <p:txBody>
            <a:bodyPr wrap="square" rtlCol="0">
              <a:spAutoFit/>
            </a:bodyPr>
            <a:lstStyle/>
            <a:p>
              <a:r>
                <a:rPr lang="en-US" altLang="zh-CN" sz="1050" kern="1600" dirty="0" err="1">
                  <a:solidFill>
                    <a:schemeClr val="bg1">
                      <a:lumMod val="50000"/>
                    </a:schemeClr>
                  </a:solidFill>
                </a:rPr>
                <a:t>Donec</a:t>
              </a:r>
              <a:r>
                <a:rPr lang="en-US" altLang="zh-CN" sz="1050" kern="1600" dirty="0">
                  <a:solidFill>
                    <a:schemeClr val="bg1">
                      <a:lumMod val="50000"/>
                    </a:schemeClr>
                  </a:solidFill>
                </a:rPr>
                <a:t> id </a:t>
              </a:r>
              <a:r>
                <a:rPr lang="en-US" altLang="zh-CN" sz="1050" kern="1600" dirty="0" err="1">
                  <a:solidFill>
                    <a:schemeClr val="bg1">
                      <a:lumMod val="50000"/>
                    </a:schemeClr>
                  </a:solidFill>
                </a:rPr>
                <a:t>elit</a:t>
              </a:r>
              <a:r>
                <a:rPr lang="en-US" altLang="zh-CN" sz="1050" kern="1600" dirty="0">
                  <a:solidFill>
                    <a:schemeClr val="bg1">
                      <a:lumMod val="50000"/>
                    </a:schemeClr>
                  </a:solidFill>
                </a:rPr>
                <a:t> non mi </a:t>
              </a:r>
              <a:r>
                <a:rPr lang="en-US" altLang="zh-CN" sz="1050" kern="1600" dirty="0" err="1">
                  <a:solidFill>
                    <a:schemeClr val="bg1">
                      <a:lumMod val="50000"/>
                    </a:schemeClr>
                  </a:solidFill>
                </a:rPr>
                <a:t>porta</a:t>
              </a:r>
              <a:r>
                <a:rPr lang="en-US" altLang="zh-CN" sz="1050" kern="1600" dirty="0">
                  <a:solidFill>
                    <a:schemeClr val="bg1">
                      <a:lumMod val="50000"/>
                    </a:schemeClr>
                  </a:solidFill>
                </a:rPr>
                <a:t> </a:t>
              </a:r>
              <a:r>
                <a:rPr lang="en-US" altLang="zh-CN" sz="1050" kern="1600" dirty="0" err="1">
                  <a:solidFill>
                    <a:schemeClr val="bg1">
                      <a:lumMod val="50000"/>
                    </a:schemeClr>
                  </a:solidFill>
                </a:rPr>
                <a:t>gravida</a:t>
              </a:r>
              <a:r>
                <a:rPr lang="en-US" altLang="zh-CN" sz="1050" kern="1600" dirty="0">
                  <a:solidFill>
                    <a:schemeClr val="bg1">
                      <a:lumMod val="50000"/>
                    </a:schemeClr>
                  </a:solidFill>
                </a:rPr>
                <a:t> at </a:t>
              </a:r>
              <a:r>
                <a:rPr lang="en-US" altLang="zh-CN" sz="1050" kern="1600" dirty="0" err="1">
                  <a:solidFill>
                    <a:schemeClr val="bg1">
                      <a:lumMod val="50000"/>
                    </a:schemeClr>
                  </a:solidFill>
                </a:rPr>
                <a:t>eget</a:t>
              </a:r>
              <a:r>
                <a:rPr lang="en-US" altLang="zh-CN" sz="1050" kern="1600" dirty="0">
                  <a:solidFill>
                    <a:schemeClr val="bg1">
                      <a:lumMod val="50000"/>
                    </a:schemeClr>
                  </a:solidFill>
                </a:rPr>
                <a:t> </a:t>
              </a:r>
              <a:r>
                <a:rPr lang="en-US" altLang="zh-CN" sz="1050" dirty="0" err="1">
                  <a:solidFill>
                    <a:schemeClr val="bg1">
                      <a:lumMod val="50000"/>
                    </a:schemeClr>
                  </a:solidFill>
                </a:rPr>
                <a:t>metus</a:t>
              </a:r>
              <a:r>
                <a:rPr lang="en-US" altLang="zh-CN" sz="1050" dirty="0">
                  <a:solidFill>
                    <a:schemeClr val="bg1">
                      <a:lumMod val="50000"/>
                    </a:schemeClr>
                  </a:solidFill>
                </a:rPr>
                <a:t>. </a:t>
              </a:r>
              <a:r>
                <a:rPr lang="en-US" altLang="zh-CN" sz="1050" dirty="0" err="1">
                  <a:solidFill>
                    <a:schemeClr val="bg1">
                      <a:lumMod val="50000"/>
                    </a:schemeClr>
                  </a:solidFill>
                </a:rPr>
                <a:t>Fusce</a:t>
              </a:r>
              <a:r>
                <a:rPr lang="en-US" altLang="zh-CN" sz="1050" dirty="0">
                  <a:solidFill>
                    <a:schemeClr val="bg1">
                      <a:lumMod val="50000"/>
                    </a:schemeClr>
                  </a:solidFill>
                </a:rPr>
                <a:t> </a:t>
              </a:r>
              <a:r>
                <a:rPr lang="en-US" altLang="zh-CN" sz="1050" dirty="0" err="1">
                  <a:solidFill>
                    <a:schemeClr val="bg1">
                      <a:lumMod val="50000"/>
                    </a:schemeClr>
                  </a:solidFill>
                </a:rPr>
                <a:t>dapibus</a:t>
              </a:r>
              <a:r>
                <a:rPr lang="en-US" altLang="zh-CN" sz="1050" dirty="0">
                  <a:solidFill>
                    <a:schemeClr val="bg1">
                      <a:lumMod val="50000"/>
                    </a:schemeClr>
                  </a:solidFill>
                </a:rPr>
                <a:t>, </a:t>
              </a:r>
              <a:r>
                <a:rPr lang="en-US" altLang="zh-CN" sz="1050" dirty="0" err="1">
                  <a:solidFill>
                    <a:schemeClr val="bg1">
                      <a:lumMod val="50000"/>
                    </a:schemeClr>
                  </a:solidFill>
                </a:rPr>
                <a:t>tellus</a:t>
              </a:r>
              <a:r>
                <a:rPr lang="en-US" altLang="zh-CN" sz="1050" dirty="0">
                  <a:solidFill>
                    <a:schemeClr val="bg1">
                      <a:lumMod val="50000"/>
                    </a:schemeClr>
                  </a:solidFill>
                </a:rPr>
                <a:t> ac </a:t>
              </a:r>
              <a:r>
                <a:rPr lang="en-US" altLang="zh-CN" sz="1050" dirty="0" err="1">
                  <a:solidFill>
                    <a:schemeClr val="bg1">
                      <a:lumMod val="50000"/>
                    </a:schemeClr>
                  </a:solidFill>
                </a:rPr>
                <a:t>cursus</a:t>
              </a:r>
              <a:r>
                <a:rPr lang="en-US" altLang="zh-CN" sz="1050" dirty="0">
                  <a:solidFill>
                    <a:schemeClr val="bg1">
                      <a:lumMod val="50000"/>
                    </a:schemeClr>
                  </a:solidFill>
                </a:rPr>
                <a:t> </a:t>
              </a:r>
            </a:p>
          </p:txBody>
        </p:sp>
        <p:sp>
          <p:nvSpPr>
            <p:cNvPr id="55" name="TextBox 34"/>
            <p:cNvSpPr txBox="1"/>
            <p:nvPr/>
          </p:nvSpPr>
          <p:spPr>
            <a:xfrm>
              <a:off x="7161806" y="3549651"/>
              <a:ext cx="1120795" cy="341502"/>
            </a:xfrm>
            <a:prstGeom prst="rect">
              <a:avLst/>
            </a:prstGeom>
            <a:noFill/>
          </p:spPr>
          <p:txBody>
            <a:bodyPr wrap="square" rtlCol="0">
              <a:spAutoFit/>
            </a:bodyPr>
            <a:lstStyle/>
            <a:p>
              <a:r>
                <a:rPr lang="en-US" altLang="zh-CN" b="1" dirty="0">
                  <a:solidFill>
                    <a:schemeClr val="bg1">
                      <a:lumMod val="50000"/>
                    </a:schemeClr>
                  </a:solidFill>
                </a:rPr>
                <a:t>Example</a:t>
              </a:r>
              <a:endParaRPr lang="zh-CN" altLang="en-US" b="1" dirty="0">
                <a:solidFill>
                  <a:schemeClr val="bg1">
                    <a:lumMod val="50000"/>
                  </a:schemeClr>
                </a:solidFill>
              </a:endParaRPr>
            </a:p>
          </p:txBody>
        </p:sp>
        <p:cxnSp>
          <p:nvCxnSpPr>
            <p:cNvPr id="56" name="直接连接符 55"/>
            <p:cNvCxnSpPr/>
            <p:nvPr/>
          </p:nvCxnSpPr>
          <p:spPr>
            <a:xfrm>
              <a:off x="7238804" y="3904160"/>
              <a:ext cx="1244797"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7" name="椭圆 56"/>
            <p:cNvSpPr/>
            <p:nvPr/>
          </p:nvSpPr>
          <p:spPr>
            <a:xfrm>
              <a:off x="7498362" y="2321141"/>
              <a:ext cx="620908" cy="620908"/>
            </a:xfrm>
            <a:prstGeom prst="ellipse">
              <a:avLst/>
            </a:prstGeom>
            <a:solidFill>
              <a:srgbClr val="009490"/>
            </a:solidFill>
            <a:ln w="4826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endParaRPr>
            </a:p>
          </p:txBody>
        </p:sp>
        <p:sp>
          <p:nvSpPr>
            <p:cNvPr id="58" name="TextBox 37"/>
            <p:cNvSpPr txBox="1"/>
            <p:nvPr/>
          </p:nvSpPr>
          <p:spPr>
            <a:xfrm>
              <a:off x="7578732" y="2520156"/>
              <a:ext cx="450051" cy="234296"/>
            </a:xfrm>
            <a:prstGeom prst="rect">
              <a:avLst/>
            </a:prstGeom>
            <a:noFill/>
          </p:spPr>
          <p:txBody>
            <a:bodyPr wrap="square" rtlCol="0">
              <a:spAutoFit/>
            </a:bodyPr>
            <a:lstStyle/>
            <a:p>
              <a:pPr algn="ctr"/>
              <a:r>
                <a:rPr lang="en-US" altLang="zh-CN" sz="1050" b="1" dirty="0">
                  <a:solidFill>
                    <a:schemeClr val="bg1"/>
                  </a:solidFill>
                </a:rPr>
                <a:t>2018</a:t>
              </a:r>
              <a:endParaRPr lang="zh-CN" altLang="en-US" sz="1050" b="1" dirty="0">
                <a:solidFill>
                  <a:schemeClr val="bg1"/>
                </a:solidFill>
              </a:endParaRPr>
            </a:p>
          </p:txBody>
        </p:sp>
        <p:cxnSp>
          <p:nvCxnSpPr>
            <p:cNvPr id="59" name="直接连接符 58"/>
            <p:cNvCxnSpPr/>
            <p:nvPr/>
          </p:nvCxnSpPr>
          <p:spPr>
            <a:xfrm flipV="1">
              <a:off x="7833126" y="2970209"/>
              <a:ext cx="0" cy="523875"/>
            </a:xfrm>
            <a:prstGeom prst="line">
              <a:avLst/>
            </a:prstGeom>
            <a:ln>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sp>
          <p:nvSpPr>
            <p:cNvPr id="60" name="TextBox 39"/>
            <p:cNvSpPr txBox="1"/>
            <p:nvPr/>
          </p:nvSpPr>
          <p:spPr>
            <a:xfrm>
              <a:off x="555428" y="3577435"/>
              <a:ext cx="1120795" cy="341502"/>
            </a:xfrm>
            <a:prstGeom prst="rect">
              <a:avLst/>
            </a:prstGeom>
            <a:noFill/>
          </p:spPr>
          <p:txBody>
            <a:bodyPr wrap="square" rtlCol="0">
              <a:spAutoFit/>
            </a:bodyPr>
            <a:lstStyle/>
            <a:p>
              <a:r>
                <a:rPr lang="en-US" altLang="zh-CN" b="1" dirty="0">
                  <a:solidFill>
                    <a:schemeClr val="bg1">
                      <a:lumMod val="50000"/>
                    </a:schemeClr>
                  </a:solidFill>
                </a:rPr>
                <a:t>Example</a:t>
              </a:r>
              <a:endParaRPr lang="zh-CN" altLang="en-US" b="1" dirty="0">
                <a:solidFill>
                  <a:schemeClr val="bg1">
                    <a:lumMod val="50000"/>
                  </a:schemeClr>
                </a:solidFill>
              </a:endParaRPr>
            </a:p>
          </p:txBody>
        </p:sp>
      </p:grpSp>
    </p:spTree>
    <p:extLst>
      <p:ext uri="{BB962C8B-B14F-4D97-AF65-F5344CB8AC3E}">
        <p14:creationId xmlns:p14="http://schemas.microsoft.com/office/powerpoint/2010/main" val="146149491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1000"/>
                                        <p:tgtEl>
                                          <p:spTgt spid="29"/>
                                        </p:tgtEl>
                                      </p:cBhvr>
                                    </p:animEffect>
                                    <p:anim calcmode="lin" valueType="num">
                                      <p:cBhvr>
                                        <p:cTn id="14" dur="1000" fill="hold"/>
                                        <p:tgtEl>
                                          <p:spTgt spid="29"/>
                                        </p:tgtEl>
                                        <p:attrNameLst>
                                          <p:attrName>ppt_x</p:attrName>
                                        </p:attrNameLst>
                                      </p:cBhvr>
                                      <p:tavLst>
                                        <p:tav tm="0">
                                          <p:val>
                                            <p:strVal val="#ppt_x"/>
                                          </p:val>
                                        </p:tav>
                                        <p:tav tm="100000">
                                          <p:val>
                                            <p:strVal val="#ppt_x"/>
                                          </p:val>
                                        </p:tav>
                                      </p:tavLst>
                                    </p:anim>
                                    <p:anim calcmode="lin" valueType="num">
                                      <p:cBhvr>
                                        <p:cTn id="1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2" name="组合 1"/>
          <p:cNvGrpSpPr/>
          <p:nvPr/>
        </p:nvGrpSpPr>
        <p:grpSpPr>
          <a:xfrm>
            <a:off x="5125072" y="1740038"/>
            <a:ext cx="3676134" cy="3172514"/>
            <a:chOff x="6348073" y="1410870"/>
            <a:chExt cx="4443528" cy="3834779"/>
          </a:xfrm>
        </p:grpSpPr>
        <p:sp>
          <p:nvSpPr>
            <p:cNvPr id="18" name="Freeform 10"/>
            <p:cNvSpPr>
              <a:spLocks/>
            </p:cNvSpPr>
            <p:nvPr/>
          </p:nvSpPr>
          <p:spPr bwMode="auto">
            <a:xfrm>
              <a:off x="6348073" y="1424349"/>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009490"/>
            </a:solidFill>
            <a:ln w="10" cap="flat" cmpd="sng">
              <a:noFill/>
              <a:round/>
              <a:headEnd/>
              <a:tailEnd/>
            </a:ln>
          </p:spPr>
          <p:txBody>
            <a:bodyPr lIns="68562" tIns="34281" rIns="68562" bIns="34281"/>
            <a:lstStyle/>
            <a:p>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19" name="Rectangle 12"/>
            <p:cNvSpPr>
              <a:spLocks noChangeArrowheads="1"/>
            </p:cNvSpPr>
            <p:nvPr/>
          </p:nvSpPr>
          <p:spPr bwMode="auto">
            <a:xfrm>
              <a:off x="6566425" y="1410870"/>
              <a:ext cx="631413" cy="646964"/>
            </a:xfrm>
            <a:prstGeom prst="rect">
              <a:avLst/>
            </a:prstGeom>
            <a:solidFill>
              <a:schemeClr val="bg1"/>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20" name="Freeform 10"/>
            <p:cNvSpPr>
              <a:spLocks/>
            </p:cNvSpPr>
            <p:nvPr/>
          </p:nvSpPr>
          <p:spPr bwMode="auto">
            <a:xfrm>
              <a:off x="6348073" y="2483158"/>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AC38"/>
            </a:solidFill>
            <a:ln w="10" cap="flat" cmpd="sng">
              <a:noFill/>
              <a:round/>
              <a:headEnd/>
              <a:tailEnd/>
            </a:ln>
          </p:spPr>
          <p:txBody>
            <a:bodyPr lIns="68562" tIns="34281" rIns="68562" bIns="34281"/>
            <a:lstStyle/>
            <a:p>
              <a:endParaRPr lang="zh-CN" altLang="en-US" sz="2200" dirty="0">
                <a:solidFill>
                  <a:schemeClr val="bg1"/>
                </a:solidFill>
                <a:latin typeface="华文新魏" panose="02010800040101010101" pitchFamily="2" charset="-122"/>
                <a:ea typeface="华文新魏" panose="02010800040101010101" pitchFamily="2" charset="-122"/>
              </a:endParaRPr>
            </a:p>
          </p:txBody>
        </p:sp>
        <p:sp>
          <p:nvSpPr>
            <p:cNvPr id="21" name="Rectangle 12"/>
            <p:cNvSpPr>
              <a:spLocks noChangeArrowheads="1"/>
            </p:cNvSpPr>
            <p:nvPr/>
          </p:nvSpPr>
          <p:spPr bwMode="auto">
            <a:xfrm>
              <a:off x="6564338" y="2483158"/>
              <a:ext cx="631413" cy="646965"/>
            </a:xfrm>
            <a:prstGeom prst="rect">
              <a:avLst/>
            </a:prstGeom>
            <a:solidFill>
              <a:schemeClr val="bg1"/>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rgbClr val="009490"/>
                </a:solidFill>
                <a:latin typeface="华文新魏" panose="02010800040101010101" pitchFamily="2" charset="-122"/>
                <a:ea typeface="华文新魏" panose="02010800040101010101" pitchFamily="2" charset="-122"/>
              </a:endParaRPr>
            </a:p>
          </p:txBody>
        </p:sp>
        <p:sp>
          <p:nvSpPr>
            <p:cNvPr id="23" name="Freeform 10"/>
            <p:cNvSpPr>
              <a:spLocks/>
            </p:cNvSpPr>
            <p:nvPr/>
          </p:nvSpPr>
          <p:spPr bwMode="auto">
            <a:xfrm>
              <a:off x="6358561" y="3555181"/>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009490"/>
            </a:solidFill>
            <a:ln w="10" cap="flat" cmpd="sng">
              <a:noFill/>
              <a:round/>
              <a:headEnd/>
              <a:tailEnd/>
            </a:ln>
          </p:spPr>
          <p:txBody>
            <a:bodyPr lIns="68562" tIns="34281" rIns="68562" bIns="34281"/>
            <a:lstStyle/>
            <a:p>
              <a:endParaRPr lang="zh-CN" altLang="en-US" sz="2200" dirty="0">
                <a:solidFill>
                  <a:schemeClr val="bg1"/>
                </a:solidFill>
                <a:latin typeface="华文新魏" panose="02010800040101010101" pitchFamily="2" charset="-122"/>
                <a:ea typeface="华文新魏" panose="02010800040101010101" pitchFamily="2" charset="-122"/>
              </a:endParaRPr>
            </a:p>
          </p:txBody>
        </p:sp>
        <p:sp>
          <p:nvSpPr>
            <p:cNvPr id="24" name="Rectangle 12"/>
            <p:cNvSpPr>
              <a:spLocks noChangeArrowheads="1"/>
            </p:cNvSpPr>
            <p:nvPr/>
          </p:nvSpPr>
          <p:spPr bwMode="auto">
            <a:xfrm>
              <a:off x="6576913" y="3540398"/>
              <a:ext cx="631413" cy="646964"/>
            </a:xfrm>
            <a:prstGeom prst="rect">
              <a:avLst/>
            </a:prstGeom>
            <a:solidFill>
              <a:schemeClr val="bg1"/>
            </a:solidFill>
            <a:ln>
              <a:noFill/>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25" name="Freeform 10"/>
            <p:cNvSpPr>
              <a:spLocks/>
            </p:cNvSpPr>
            <p:nvPr/>
          </p:nvSpPr>
          <p:spPr bwMode="auto">
            <a:xfrm>
              <a:off x="6358561" y="4604252"/>
              <a:ext cx="4433040" cy="614964"/>
            </a:xfrm>
            <a:custGeom>
              <a:avLst/>
              <a:gdLst>
                <a:gd name="T0" fmla="*/ 97 w 8676"/>
                <a:gd name="T1" fmla="*/ 0 h 884"/>
                <a:gd name="T2" fmla="*/ 8475 w 8676"/>
                <a:gd name="T3" fmla="*/ 0 h 884"/>
                <a:gd name="T4" fmla="*/ 8676 w 8676"/>
                <a:gd name="T5" fmla="*/ 202 h 884"/>
                <a:gd name="T6" fmla="*/ 8676 w 8676"/>
                <a:gd name="T7" fmla="*/ 788 h 884"/>
                <a:gd name="T8" fmla="*/ 8579 w 8676"/>
                <a:gd name="T9" fmla="*/ 884 h 884"/>
                <a:gd name="T10" fmla="*/ 97 w 8676"/>
                <a:gd name="T11" fmla="*/ 884 h 884"/>
                <a:gd name="T12" fmla="*/ 0 w 8676"/>
                <a:gd name="T13" fmla="*/ 788 h 884"/>
                <a:gd name="T14" fmla="*/ 0 w 8676"/>
                <a:gd name="T15" fmla="*/ 96 h 884"/>
                <a:gd name="T16" fmla="*/ 97 w 8676"/>
                <a:gd name="T17"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76" h="884">
                  <a:moveTo>
                    <a:pt x="97" y="0"/>
                  </a:moveTo>
                  <a:lnTo>
                    <a:pt x="8475" y="0"/>
                  </a:lnTo>
                  <a:lnTo>
                    <a:pt x="8676" y="202"/>
                  </a:lnTo>
                  <a:lnTo>
                    <a:pt x="8676" y="788"/>
                  </a:lnTo>
                  <a:cubicBezTo>
                    <a:pt x="8676" y="841"/>
                    <a:pt x="8632" y="884"/>
                    <a:pt x="8579" y="884"/>
                  </a:cubicBezTo>
                  <a:lnTo>
                    <a:pt x="97" y="884"/>
                  </a:lnTo>
                  <a:cubicBezTo>
                    <a:pt x="44" y="884"/>
                    <a:pt x="0" y="841"/>
                    <a:pt x="0" y="788"/>
                  </a:cubicBezTo>
                  <a:lnTo>
                    <a:pt x="0" y="96"/>
                  </a:lnTo>
                  <a:cubicBezTo>
                    <a:pt x="0" y="43"/>
                    <a:pt x="44" y="0"/>
                    <a:pt x="97" y="0"/>
                  </a:cubicBezTo>
                  <a:close/>
                </a:path>
              </a:pathLst>
            </a:custGeom>
            <a:solidFill>
              <a:srgbClr val="FEAC38"/>
            </a:solidFill>
            <a:ln w="10" cap="flat" cmpd="sng">
              <a:noFill/>
              <a:round/>
              <a:headEnd/>
              <a:tailEnd/>
            </a:ln>
          </p:spPr>
          <p:txBody>
            <a:bodyPr lIns="68562" tIns="34281" rIns="68562" bIns="34281"/>
            <a:lstStyle/>
            <a:p>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26" name="Rectangle 12"/>
            <p:cNvSpPr>
              <a:spLocks noChangeArrowheads="1"/>
            </p:cNvSpPr>
            <p:nvPr/>
          </p:nvSpPr>
          <p:spPr bwMode="auto">
            <a:xfrm>
              <a:off x="6576913" y="4598685"/>
              <a:ext cx="631413" cy="646964"/>
            </a:xfrm>
            <a:prstGeom prst="rect">
              <a:avLst/>
            </a:prstGeom>
            <a:solidFill>
              <a:schemeClr val="bg1"/>
            </a:solidFill>
            <a:ln w="9525">
              <a:noFill/>
              <a:miter lim="800000"/>
              <a:headEnd/>
              <a:tailEnd/>
            </a:ln>
          </p:spPr>
          <p:txBody>
            <a:bodyPr lIns="68562" tIns="34281" rIns="68562" bIns="34281"/>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endParaRPr lang="zh-CN" altLang="en-US" sz="2200">
                <a:solidFill>
                  <a:schemeClr val="bg1"/>
                </a:solidFill>
                <a:latin typeface="华文新魏" panose="02010800040101010101" pitchFamily="2" charset="-122"/>
                <a:ea typeface="华文新魏" panose="02010800040101010101" pitchFamily="2" charset="-122"/>
              </a:endParaRPr>
            </a:p>
          </p:txBody>
        </p:sp>
        <p:sp>
          <p:nvSpPr>
            <p:cNvPr id="27" name="TextBox 105"/>
            <p:cNvSpPr txBox="1">
              <a:spLocks noChangeArrowheads="1"/>
            </p:cNvSpPr>
            <p:nvPr/>
          </p:nvSpPr>
          <p:spPr bwMode="auto">
            <a:xfrm>
              <a:off x="7521103" y="1492577"/>
              <a:ext cx="2895550" cy="492912"/>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bg1"/>
                  </a:solidFill>
                  <a:latin typeface="华文新魏" panose="02010800040101010101" pitchFamily="2" charset="-122"/>
                  <a:ea typeface="华文新魏" panose="02010800040101010101" pitchFamily="2" charset="-122"/>
                </a:rPr>
                <a:t>点击加入你的标题</a:t>
              </a:r>
            </a:p>
          </p:txBody>
        </p:sp>
        <p:sp>
          <p:nvSpPr>
            <p:cNvPr id="28" name="TextBox 106"/>
            <p:cNvSpPr txBox="1">
              <a:spLocks noChangeArrowheads="1"/>
            </p:cNvSpPr>
            <p:nvPr/>
          </p:nvSpPr>
          <p:spPr bwMode="auto">
            <a:xfrm>
              <a:off x="6660998" y="1410870"/>
              <a:ext cx="33981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009490"/>
                  </a:solidFill>
                  <a:latin typeface="华文新魏" panose="02010800040101010101" pitchFamily="2" charset="-122"/>
                  <a:ea typeface="华文新魏" panose="02010800040101010101" pitchFamily="2" charset="-122"/>
                </a:rPr>
                <a:t>1</a:t>
              </a:r>
              <a:endParaRPr lang="zh-CN" altLang="en-US" sz="2800" dirty="0">
                <a:solidFill>
                  <a:srgbClr val="009490"/>
                </a:solidFill>
                <a:latin typeface="华文新魏" panose="02010800040101010101" pitchFamily="2" charset="-122"/>
                <a:ea typeface="华文新魏" panose="02010800040101010101" pitchFamily="2" charset="-122"/>
              </a:endParaRPr>
            </a:p>
          </p:txBody>
        </p:sp>
        <p:sp>
          <p:nvSpPr>
            <p:cNvPr id="29" name="TextBox 108"/>
            <p:cNvSpPr txBox="1">
              <a:spLocks noChangeArrowheads="1"/>
            </p:cNvSpPr>
            <p:nvPr/>
          </p:nvSpPr>
          <p:spPr bwMode="auto">
            <a:xfrm>
              <a:off x="7521103" y="2577822"/>
              <a:ext cx="2895550" cy="492912"/>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bg1"/>
                  </a:solidFill>
                  <a:latin typeface="华文新魏" panose="02010800040101010101" pitchFamily="2" charset="-122"/>
                  <a:ea typeface="华文新魏" panose="02010800040101010101" pitchFamily="2" charset="-122"/>
                </a:rPr>
                <a:t>点击加入你的标题</a:t>
              </a:r>
            </a:p>
          </p:txBody>
        </p:sp>
        <p:sp>
          <p:nvSpPr>
            <p:cNvPr id="31" name="TextBox 109"/>
            <p:cNvSpPr txBox="1">
              <a:spLocks noChangeArrowheads="1"/>
            </p:cNvSpPr>
            <p:nvPr/>
          </p:nvSpPr>
          <p:spPr bwMode="auto">
            <a:xfrm>
              <a:off x="6660998" y="2500664"/>
              <a:ext cx="41344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FEAC38"/>
                  </a:solidFill>
                  <a:latin typeface="华文新魏" panose="02010800040101010101" pitchFamily="2" charset="-122"/>
                  <a:ea typeface="华文新魏" panose="02010800040101010101" pitchFamily="2" charset="-122"/>
                </a:rPr>
                <a:t>2</a:t>
              </a:r>
              <a:endParaRPr lang="zh-CN" altLang="en-US" sz="2800" dirty="0">
                <a:solidFill>
                  <a:srgbClr val="FEAC38"/>
                </a:solidFill>
                <a:latin typeface="华文新魏" panose="02010800040101010101" pitchFamily="2" charset="-122"/>
                <a:ea typeface="华文新魏" panose="02010800040101010101" pitchFamily="2" charset="-122"/>
              </a:endParaRPr>
            </a:p>
          </p:txBody>
        </p:sp>
        <p:sp>
          <p:nvSpPr>
            <p:cNvPr id="32" name="TextBox 115"/>
            <p:cNvSpPr txBox="1">
              <a:spLocks noChangeArrowheads="1"/>
            </p:cNvSpPr>
            <p:nvPr/>
          </p:nvSpPr>
          <p:spPr bwMode="auto">
            <a:xfrm>
              <a:off x="7531591" y="3603931"/>
              <a:ext cx="2895550" cy="492912"/>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bg1"/>
                  </a:solidFill>
                  <a:latin typeface="华文新魏" panose="02010800040101010101" pitchFamily="2" charset="-122"/>
                  <a:ea typeface="华文新魏" panose="02010800040101010101" pitchFamily="2" charset="-122"/>
                </a:rPr>
                <a:t>点击加入你的标题</a:t>
              </a:r>
            </a:p>
          </p:txBody>
        </p:sp>
        <p:sp>
          <p:nvSpPr>
            <p:cNvPr id="33" name="TextBox 116"/>
            <p:cNvSpPr txBox="1">
              <a:spLocks noChangeArrowheads="1"/>
            </p:cNvSpPr>
            <p:nvPr/>
          </p:nvSpPr>
          <p:spPr bwMode="auto">
            <a:xfrm>
              <a:off x="6671486" y="3540396"/>
              <a:ext cx="41344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009490"/>
                  </a:solidFill>
                  <a:latin typeface="华文新魏" panose="02010800040101010101" pitchFamily="2" charset="-122"/>
                  <a:ea typeface="华文新魏" panose="02010800040101010101" pitchFamily="2" charset="-122"/>
                </a:rPr>
                <a:t>3</a:t>
              </a:r>
              <a:endParaRPr lang="zh-CN" altLang="en-US" sz="2800" dirty="0">
                <a:solidFill>
                  <a:srgbClr val="009490"/>
                </a:solidFill>
                <a:latin typeface="华文新魏" panose="02010800040101010101" pitchFamily="2" charset="-122"/>
                <a:ea typeface="华文新魏" panose="02010800040101010101" pitchFamily="2" charset="-122"/>
              </a:endParaRPr>
            </a:p>
          </p:txBody>
        </p:sp>
        <p:sp>
          <p:nvSpPr>
            <p:cNvPr id="36" name="TextBox 117"/>
            <p:cNvSpPr txBox="1">
              <a:spLocks noChangeArrowheads="1"/>
            </p:cNvSpPr>
            <p:nvPr/>
          </p:nvSpPr>
          <p:spPr bwMode="auto">
            <a:xfrm>
              <a:off x="7531591" y="4662741"/>
              <a:ext cx="2895550" cy="492912"/>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200" dirty="0">
                  <a:solidFill>
                    <a:schemeClr val="bg1"/>
                  </a:solidFill>
                  <a:latin typeface="华文新魏" panose="02010800040101010101" pitchFamily="2" charset="-122"/>
                  <a:ea typeface="华文新魏" panose="02010800040101010101" pitchFamily="2" charset="-122"/>
                </a:rPr>
                <a:t>点击加入你的标题</a:t>
              </a:r>
            </a:p>
          </p:txBody>
        </p:sp>
        <p:sp>
          <p:nvSpPr>
            <p:cNvPr id="38" name="TextBox 118"/>
            <p:cNvSpPr txBox="1">
              <a:spLocks noChangeArrowheads="1"/>
            </p:cNvSpPr>
            <p:nvPr/>
          </p:nvSpPr>
          <p:spPr bwMode="auto">
            <a:xfrm>
              <a:off x="6671486" y="4598684"/>
              <a:ext cx="413447" cy="604519"/>
            </a:xfrm>
            <a:prstGeom prst="rect">
              <a:avLst/>
            </a:prstGeom>
            <a:noFill/>
            <a:ln w="9525">
              <a:noFill/>
              <a:miter lim="800000"/>
              <a:headEnd/>
              <a:tailEnd/>
            </a:ln>
            <a:extLst/>
          </p:spPr>
          <p:txBody>
            <a:bodyPr wrap="non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2800" dirty="0">
                  <a:solidFill>
                    <a:srgbClr val="FEAC38"/>
                  </a:solidFill>
                  <a:latin typeface="华文新魏" panose="02010800040101010101" pitchFamily="2" charset="-122"/>
                  <a:ea typeface="华文新魏" panose="02010800040101010101" pitchFamily="2" charset="-122"/>
                </a:rPr>
                <a:t>4</a:t>
              </a:r>
              <a:endParaRPr lang="zh-CN" altLang="en-US" sz="2800" dirty="0">
                <a:solidFill>
                  <a:srgbClr val="FEAC38"/>
                </a:solidFill>
                <a:latin typeface="华文新魏" panose="02010800040101010101" pitchFamily="2" charset="-122"/>
                <a:ea typeface="华文新魏" panose="02010800040101010101" pitchFamily="2" charset="-122"/>
              </a:endParaRPr>
            </a:p>
          </p:txBody>
        </p:sp>
      </p:grpSp>
      <p:sp>
        <p:nvSpPr>
          <p:cNvPr id="40" name="Rectangle 18"/>
          <p:cNvSpPr>
            <a:spLocks noChangeArrowheads="1"/>
          </p:cNvSpPr>
          <p:nvPr/>
        </p:nvSpPr>
        <p:spPr bwMode="auto">
          <a:xfrm>
            <a:off x="3114257" y="2320968"/>
            <a:ext cx="923330" cy="218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ctr" fontAlgn="base">
              <a:spcBef>
                <a:spcPct val="0"/>
              </a:spcBef>
              <a:spcAft>
                <a:spcPct val="0"/>
              </a:spcAft>
            </a:pPr>
            <a:r>
              <a:rPr lang="zh-CN" altLang="en-US" sz="6000" b="1" dirty="0">
                <a:solidFill>
                  <a:srgbClr val="009490"/>
                </a:solidFill>
                <a:latin typeface="华文新魏" panose="02010800040101010101" pitchFamily="2" charset="-122"/>
                <a:ea typeface="华文新魏" panose="02010800040101010101" pitchFamily="2" charset="-122"/>
                <a:cs typeface="宋体" pitchFamily="2" charset="-122"/>
              </a:rPr>
              <a:t>目 录</a:t>
            </a:r>
            <a:endParaRPr lang="en-US" altLang="zh-CN" sz="6000" b="1" dirty="0">
              <a:solidFill>
                <a:srgbClr val="009490"/>
              </a:solidFill>
              <a:latin typeface="华文新魏" panose="02010800040101010101" pitchFamily="2" charset="-122"/>
              <a:ea typeface="华文新魏" panose="02010800040101010101" pitchFamily="2" charset="-122"/>
              <a:cs typeface="宋体" pitchFamily="2" charset="-122"/>
            </a:endParaRPr>
          </a:p>
        </p:txBody>
      </p:sp>
      <p:sp>
        <p:nvSpPr>
          <p:cNvPr id="41" name="Rectangle 18"/>
          <p:cNvSpPr>
            <a:spLocks noChangeArrowheads="1"/>
          </p:cNvSpPr>
          <p:nvPr/>
        </p:nvSpPr>
        <p:spPr bwMode="auto">
          <a:xfrm>
            <a:off x="4177631" y="2562998"/>
            <a:ext cx="169277" cy="1748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0" tIns="0" rIns="0" bIns="0">
            <a:spAutoFit/>
          </a:bodyPr>
          <a:lstStyle/>
          <a:p>
            <a:pPr algn="dist" fontAlgn="base">
              <a:spcBef>
                <a:spcPct val="0"/>
              </a:spcBef>
              <a:spcAft>
                <a:spcPct val="0"/>
              </a:spcAft>
            </a:pPr>
            <a:r>
              <a:rPr lang="en-US" altLang="zh-CN" sz="1100" dirty="0">
                <a:solidFill>
                  <a:srgbClr val="FEAC38"/>
                </a:solidFill>
                <a:latin typeface="华文新魏" panose="02010800040101010101" pitchFamily="2" charset="-122"/>
                <a:ea typeface="华文新魏" panose="02010800040101010101" pitchFamily="2" charset="-122"/>
                <a:cs typeface="宋体" pitchFamily="2" charset="-122"/>
              </a:rPr>
              <a:t>CONTENTS</a:t>
            </a:r>
          </a:p>
        </p:txBody>
      </p:sp>
      <p:sp>
        <p:nvSpPr>
          <p:cNvPr id="42" name="Line 21"/>
          <p:cNvSpPr>
            <a:spLocks noChangeShapeType="1"/>
          </p:cNvSpPr>
          <p:nvPr/>
        </p:nvSpPr>
        <p:spPr bwMode="auto">
          <a:xfrm>
            <a:off x="4042122" y="2562998"/>
            <a:ext cx="0" cy="1748177"/>
          </a:xfrm>
          <a:prstGeom prst="line">
            <a:avLst/>
          </a:prstGeom>
          <a:noFill/>
          <a:ln w="6350">
            <a:solidFill>
              <a:srgbClr val="FEAC38"/>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a:ln>
                <a:solidFill>
                  <a:schemeClr val="tx1">
                    <a:lumMod val="60000"/>
                    <a:lumOff val="40000"/>
                  </a:schemeClr>
                </a:solidFill>
              </a:ln>
              <a:solidFill>
                <a:srgbClr val="10BBAD"/>
              </a:solidFill>
              <a:latin typeface="华文新魏" panose="02010800040101010101" pitchFamily="2" charset="-122"/>
              <a:ea typeface="华文新魏" panose="02010800040101010101"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inVertical)">
                                      <p:cBhvr>
                                        <p:cTn id="7" dur="750"/>
                                        <p:tgtEl>
                                          <p:spTgt spid="30"/>
                                        </p:tgtEl>
                                      </p:cBhvr>
                                    </p:animEffect>
                                  </p:childTnLst>
                                </p:cTn>
                              </p:par>
                            </p:childTnLst>
                          </p:cTn>
                        </p:par>
                        <p:par>
                          <p:cTn id="8" fill="hold">
                            <p:stCondLst>
                              <p:cond delay="750"/>
                            </p:stCondLst>
                            <p:childTnLst>
                              <p:par>
                                <p:cTn id="9" presetID="47"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750"/>
                                        <p:tgtEl>
                                          <p:spTgt spid="40"/>
                                        </p:tgtEl>
                                      </p:cBhvr>
                                    </p:animEffect>
                                    <p:anim calcmode="lin" valueType="num">
                                      <p:cBhvr>
                                        <p:cTn id="12" dur="750" fill="hold"/>
                                        <p:tgtEl>
                                          <p:spTgt spid="40"/>
                                        </p:tgtEl>
                                        <p:attrNameLst>
                                          <p:attrName>ppt_x</p:attrName>
                                        </p:attrNameLst>
                                      </p:cBhvr>
                                      <p:tavLst>
                                        <p:tav tm="0">
                                          <p:val>
                                            <p:strVal val="#ppt_x"/>
                                          </p:val>
                                        </p:tav>
                                        <p:tav tm="100000">
                                          <p:val>
                                            <p:strVal val="#ppt_x"/>
                                          </p:val>
                                        </p:tav>
                                      </p:tavLst>
                                    </p:anim>
                                    <p:anim calcmode="lin" valueType="num">
                                      <p:cBhvr>
                                        <p:cTn id="13" dur="750" fill="hold"/>
                                        <p:tgtEl>
                                          <p:spTgt spid="40"/>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7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750"/>
                                        <p:tgtEl>
                                          <p:spTgt spid="41"/>
                                        </p:tgtEl>
                                      </p:cBhvr>
                                    </p:animEffect>
                                    <p:anim calcmode="lin" valueType="num">
                                      <p:cBhvr>
                                        <p:cTn id="17" dur="750" fill="hold"/>
                                        <p:tgtEl>
                                          <p:spTgt spid="41"/>
                                        </p:tgtEl>
                                        <p:attrNameLst>
                                          <p:attrName>ppt_x</p:attrName>
                                        </p:attrNameLst>
                                      </p:cBhvr>
                                      <p:tavLst>
                                        <p:tav tm="0">
                                          <p:val>
                                            <p:strVal val="#ppt_x"/>
                                          </p:val>
                                        </p:tav>
                                        <p:tav tm="100000">
                                          <p:val>
                                            <p:strVal val="#ppt_x"/>
                                          </p:val>
                                        </p:tav>
                                      </p:tavLst>
                                    </p:anim>
                                    <p:anim calcmode="lin" valueType="num">
                                      <p:cBhvr>
                                        <p:cTn id="18" dur="750" fill="hold"/>
                                        <p:tgtEl>
                                          <p:spTgt spid="41"/>
                                        </p:tgtEl>
                                        <p:attrNameLst>
                                          <p:attrName>ppt_y</p:attrName>
                                        </p:attrNameLst>
                                      </p:cBhvr>
                                      <p:tavLst>
                                        <p:tav tm="0">
                                          <p:val>
                                            <p:strVal val="#ppt_y-.1"/>
                                          </p:val>
                                        </p:tav>
                                        <p:tav tm="100000">
                                          <p:val>
                                            <p:strVal val="#ppt_y"/>
                                          </p:val>
                                        </p:tav>
                                      </p:tavLst>
                                    </p:anim>
                                  </p:childTnLst>
                                </p:cTn>
                              </p:par>
                              <p:par>
                                <p:cTn id="19" presetID="16" presetClass="entr" presetSubtype="42" fill="hold" grpId="0" nodeType="withEffect">
                                  <p:stCondLst>
                                    <p:cond delay="1000"/>
                                  </p:stCondLst>
                                  <p:childTnLst>
                                    <p:set>
                                      <p:cBhvr>
                                        <p:cTn id="20" dur="1" fill="hold">
                                          <p:stCondLst>
                                            <p:cond delay="0"/>
                                          </p:stCondLst>
                                        </p:cTn>
                                        <p:tgtEl>
                                          <p:spTgt spid="42"/>
                                        </p:tgtEl>
                                        <p:attrNameLst>
                                          <p:attrName>style.visibility</p:attrName>
                                        </p:attrNameLst>
                                      </p:cBhvr>
                                      <p:to>
                                        <p:strVal val="visible"/>
                                      </p:to>
                                    </p:set>
                                    <p:animEffect transition="in" filter="barn(outHorizontal)">
                                      <p:cBhvr>
                                        <p:cTn id="21" dur="750"/>
                                        <p:tgtEl>
                                          <p:spTgt spid="42"/>
                                        </p:tgtEl>
                                      </p:cBhvr>
                                    </p:animEffect>
                                  </p:childTnLst>
                                </p:cTn>
                              </p:par>
                            </p:childTnLst>
                          </p:cTn>
                        </p:par>
                        <p:par>
                          <p:cTn id="22" fill="hold">
                            <p:stCondLst>
                              <p:cond delay="2500"/>
                            </p:stCondLst>
                            <p:childTnLst>
                              <p:par>
                                <p:cTn id="23" presetID="2" presetClass="entr" presetSubtype="2"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1+#ppt_w/2"/>
                                          </p:val>
                                        </p:tav>
                                        <p:tav tm="100000">
                                          <p:val>
                                            <p:strVal val="#ppt_x"/>
                                          </p:val>
                                        </p:tav>
                                      </p:tavLst>
                                    </p:anim>
                                    <p:anim calcmode="lin" valueType="num">
                                      <p:cBhvr additive="base">
                                        <p:cTn id="26"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4" name="组合 13"/>
          <p:cNvGrpSpPr/>
          <p:nvPr/>
        </p:nvGrpSpPr>
        <p:grpSpPr>
          <a:xfrm>
            <a:off x="3537124" y="2336651"/>
            <a:ext cx="5109091" cy="2012475"/>
            <a:chOff x="418956" y="2529665"/>
            <a:chExt cx="5109091" cy="2012475"/>
          </a:xfrm>
        </p:grpSpPr>
        <p:sp>
          <p:nvSpPr>
            <p:cNvPr id="15" name="文本框 2"/>
            <p:cNvSpPr txBox="1"/>
            <p:nvPr/>
          </p:nvSpPr>
          <p:spPr>
            <a:xfrm>
              <a:off x="2220495" y="2529665"/>
              <a:ext cx="1506012" cy="584775"/>
            </a:xfrm>
            <a:prstGeom prst="rect">
              <a:avLst/>
            </a:prstGeom>
            <a:solidFill>
              <a:srgbClr val="FEAC38"/>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FOUR</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16" name="文本框 10"/>
            <p:cNvSpPr txBox="1"/>
            <p:nvPr/>
          </p:nvSpPr>
          <p:spPr>
            <a:xfrm>
              <a:off x="1849636" y="4203586"/>
              <a:ext cx="2247730" cy="338554"/>
            </a:xfrm>
            <a:prstGeom prst="rect">
              <a:avLst/>
            </a:prstGeom>
            <a:noFill/>
          </p:spPr>
          <p:txBody>
            <a:bodyPr wrap="none" rtlCol="0">
              <a:spAutoFit/>
            </a:bodyPr>
            <a:lstStyle/>
            <a:p>
              <a:pPr algn="ctr"/>
              <a:r>
                <a:rPr lang="en-US" altLang="zh-CN"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17" name="文本框 12"/>
            <p:cNvSpPr txBox="1"/>
            <p:nvPr/>
          </p:nvSpPr>
          <p:spPr>
            <a:xfrm>
              <a:off x="418956" y="3224315"/>
              <a:ext cx="5109091" cy="830997"/>
            </a:xfrm>
            <a:prstGeom prst="rect">
              <a:avLst/>
            </a:prstGeom>
            <a:noFill/>
          </p:spPr>
          <p:txBody>
            <a:bodyPr wrap="none" rtlCol="0">
              <a:spAutoFit/>
            </a:bodyPr>
            <a:lstStyle/>
            <a:p>
              <a:pPr algn="ctr"/>
              <a:r>
                <a:rPr lang="zh-CN" altLang="en-US" sz="4800" b="1"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点击加入你的标题</a:t>
              </a:r>
            </a:p>
          </p:txBody>
        </p:sp>
        <p:sp>
          <p:nvSpPr>
            <p:cNvPr id="18" name="矩形 17"/>
            <p:cNvSpPr/>
            <p:nvPr/>
          </p:nvSpPr>
          <p:spPr>
            <a:xfrm>
              <a:off x="1353501" y="4060717"/>
              <a:ext cx="3240000" cy="18000"/>
            </a:xfrm>
            <a:prstGeom prst="rect">
              <a:avLst/>
            </a:prstGeom>
            <a:solidFill>
              <a:srgbClr val="00949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11131132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904656" y="2859879"/>
            <a:ext cx="2111760" cy="839913"/>
            <a:chOff x="4047817" y="1272381"/>
            <a:chExt cx="2252375" cy="728227"/>
          </a:xfrm>
        </p:grpSpPr>
        <p:sp>
          <p:nvSpPr>
            <p:cNvPr id="6" name="Rounded Rectangle 72"/>
            <p:cNvSpPr/>
            <p:nvPr/>
          </p:nvSpPr>
          <p:spPr>
            <a:xfrm>
              <a:off x="4064000" y="1272381"/>
              <a:ext cx="2092176" cy="296863"/>
            </a:xfrm>
            <a:prstGeom prst="roundRect">
              <a:avLst>
                <a:gd name="adj" fmla="val 21110"/>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itchFamily="34" charset="-122"/>
                  <a:ea typeface="微软雅黑" pitchFamily="34" charset="-122"/>
                </a:rPr>
                <a:t>单击输入标题内容</a:t>
              </a:r>
              <a:endParaRPr lang="en-US" sz="1600" dirty="0">
                <a:solidFill>
                  <a:srgbClr val="FFFFFF"/>
                </a:solidFill>
                <a:latin typeface="微软雅黑" pitchFamily="34" charset="-122"/>
                <a:ea typeface="微软雅黑" pitchFamily="34" charset="-122"/>
              </a:endParaRPr>
            </a:p>
          </p:txBody>
        </p:sp>
        <p:sp>
          <p:nvSpPr>
            <p:cNvPr id="7" name="文本框 8"/>
            <p:cNvSpPr txBox="1"/>
            <p:nvPr/>
          </p:nvSpPr>
          <p:spPr>
            <a:xfrm>
              <a:off x="4047817" y="1647031"/>
              <a:ext cx="2252375" cy="35357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a:t>
              </a:r>
              <a:endParaRPr lang="en-US" altLang="zh-CN" sz="1100" dirty="0">
                <a:solidFill>
                  <a:schemeClr val="bg1">
                    <a:lumMod val="65000"/>
                  </a:schemeClr>
                </a:solidFill>
                <a:latin typeface="微软雅黑" pitchFamily="34" charset="-122"/>
                <a:ea typeface="微软雅黑" pitchFamily="34" charset="-122"/>
              </a:endParaRPr>
            </a:p>
          </p:txBody>
        </p:sp>
      </p:grpSp>
      <p:grpSp>
        <p:nvGrpSpPr>
          <p:cNvPr id="8" name="组合 7"/>
          <p:cNvGrpSpPr/>
          <p:nvPr/>
        </p:nvGrpSpPr>
        <p:grpSpPr>
          <a:xfrm>
            <a:off x="8191971" y="2860012"/>
            <a:ext cx="2111760" cy="839913"/>
            <a:chOff x="6436790" y="1239430"/>
            <a:chExt cx="2252375" cy="728227"/>
          </a:xfrm>
        </p:grpSpPr>
        <p:sp>
          <p:nvSpPr>
            <p:cNvPr id="9" name="Rounded Rectangle 72"/>
            <p:cNvSpPr/>
            <p:nvPr/>
          </p:nvSpPr>
          <p:spPr>
            <a:xfrm>
              <a:off x="6452973" y="1239430"/>
              <a:ext cx="2092176" cy="296863"/>
            </a:xfrm>
            <a:prstGeom prst="roundRect">
              <a:avLst>
                <a:gd name="adj" fmla="val 21110"/>
              </a:avLst>
            </a:prstGeom>
            <a:solidFill>
              <a:srgbClr val="FEAC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itchFamily="34" charset="-122"/>
                  <a:ea typeface="微软雅黑" pitchFamily="34" charset="-122"/>
                </a:rPr>
                <a:t>单击输入标题内容</a:t>
              </a:r>
              <a:endParaRPr lang="en-US" sz="1600" dirty="0">
                <a:solidFill>
                  <a:srgbClr val="FFFFFF"/>
                </a:solidFill>
                <a:latin typeface="微软雅黑" pitchFamily="34" charset="-122"/>
                <a:ea typeface="微软雅黑" pitchFamily="34" charset="-122"/>
              </a:endParaRPr>
            </a:p>
          </p:txBody>
        </p:sp>
        <p:sp>
          <p:nvSpPr>
            <p:cNvPr id="10" name="文本框 8"/>
            <p:cNvSpPr txBox="1"/>
            <p:nvPr/>
          </p:nvSpPr>
          <p:spPr>
            <a:xfrm>
              <a:off x="6436790" y="1614080"/>
              <a:ext cx="2252375" cy="35357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a:t>
              </a:r>
              <a:endParaRPr lang="en-US" altLang="zh-CN" sz="1100" dirty="0">
                <a:solidFill>
                  <a:schemeClr val="bg1">
                    <a:lumMod val="65000"/>
                  </a:schemeClr>
                </a:solidFill>
                <a:latin typeface="微软雅黑" pitchFamily="34" charset="-122"/>
                <a:ea typeface="微软雅黑" pitchFamily="34" charset="-122"/>
              </a:endParaRPr>
            </a:p>
          </p:txBody>
        </p:sp>
      </p:grpSp>
      <p:grpSp>
        <p:nvGrpSpPr>
          <p:cNvPr id="12" name="组合 11"/>
          <p:cNvGrpSpPr/>
          <p:nvPr/>
        </p:nvGrpSpPr>
        <p:grpSpPr>
          <a:xfrm>
            <a:off x="5926890" y="4249404"/>
            <a:ext cx="2111760" cy="839913"/>
            <a:chOff x="4064292" y="2573959"/>
            <a:chExt cx="2252375" cy="728227"/>
          </a:xfrm>
        </p:grpSpPr>
        <p:sp>
          <p:nvSpPr>
            <p:cNvPr id="13" name="Rounded Rectangle 72"/>
            <p:cNvSpPr/>
            <p:nvPr/>
          </p:nvSpPr>
          <p:spPr>
            <a:xfrm>
              <a:off x="4080475" y="2573959"/>
              <a:ext cx="2092176" cy="296863"/>
            </a:xfrm>
            <a:prstGeom prst="roundRect">
              <a:avLst>
                <a:gd name="adj" fmla="val 21110"/>
              </a:avLst>
            </a:prstGeom>
            <a:solidFill>
              <a:srgbClr val="FEAC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itchFamily="34" charset="-122"/>
                  <a:ea typeface="微软雅黑" pitchFamily="34" charset="-122"/>
                </a:rPr>
                <a:t>单击输入标题内容</a:t>
              </a:r>
              <a:endParaRPr lang="en-US" sz="1600" dirty="0">
                <a:solidFill>
                  <a:srgbClr val="FFFFFF"/>
                </a:solidFill>
                <a:latin typeface="微软雅黑" pitchFamily="34" charset="-122"/>
                <a:ea typeface="微软雅黑" pitchFamily="34" charset="-122"/>
              </a:endParaRPr>
            </a:p>
          </p:txBody>
        </p:sp>
        <p:sp>
          <p:nvSpPr>
            <p:cNvPr id="14" name="文本框 8"/>
            <p:cNvSpPr txBox="1"/>
            <p:nvPr/>
          </p:nvSpPr>
          <p:spPr>
            <a:xfrm>
              <a:off x="4064292" y="2948609"/>
              <a:ext cx="2252375" cy="35357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a:t>
              </a:r>
              <a:endParaRPr lang="en-US" altLang="zh-CN" sz="1100" dirty="0">
                <a:solidFill>
                  <a:schemeClr val="bg1">
                    <a:lumMod val="65000"/>
                  </a:schemeClr>
                </a:solidFill>
                <a:latin typeface="微软雅黑" pitchFamily="34" charset="-122"/>
                <a:ea typeface="微软雅黑" pitchFamily="34" charset="-122"/>
              </a:endParaRPr>
            </a:p>
          </p:txBody>
        </p:sp>
      </p:grpSp>
      <p:grpSp>
        <p:nvGrpSpPr>
          <p:cNvPr id="15" name="组合 14"/>
          <p:cNvGrpSpPr/>
          <p:nvPr/>
        </p:nvGrpSpPr>
        <p:grpSpPr>
          <a:xfrm>
            <a:off x="8214206" y="4249537"/>
            <a:ext cx="2111760" cy="839913"/>
            <a:chOff x="6453265" y="2541008"/>
            <a:chExt cx="2252375" cy="728227"/>
          </a:xfrm>
        </p:grpSpPr>
        <p:sp>
          <p:nvSpPr>
            <p:cNvPr id="18" name="Rounded Rectangle 72"/>
            <p:cNvSpPr/>
            <p:nvPr/>
          </p:nvSpPr>
          <p:spPr>
            <a:xfrm>
              <a:off x="6469448" y="2541008"/>
              <a:ext cx="2092176" cy="296863"/>
            </a:xfrm>
            <a:prstGeom prst="roundRect">
              <a:avLst>
                <a:gd name="adj" fmla="val 21110"/>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600" dirty="0">
                  <a:solidFill>
                    <a:srgbClr val="FFFFFF"/>
                  </a:solidFill>
                  <a:latin typeface="微软雅黑" pitchFamily="34" charset="-122"/>
                  <a:ea typeface="微软雅黑" pitchFamily="34" charset="-122"/>
                </a:rPr>
                <a:t>单击输入标题内容</a:t>
              </a:r>
              <a:endParaRPr lang="en-US" sz="1600" dirty="0">
                <a:solidFill>
                  <a:srgbClr val="FFFFFF"/>
                </a:solidFill>
                <a:latin typeface="微软雅黑" pitchFamily="34" charset="-122"/>
                <a:ea typeface="微软雅黑" pitchFamily="34" charset="-122"/>
              </a:endParaRPr>
            </a:p>
          </p:txBody>
        </p:sp>
        <p:sp>
          <p:nvSpPr>
            <p:cNvPr id="19" name="文本框 8"/>
            <p:cNvSpPr txBox="1"/>
            <p:nvPr/>
          </p:nvSpPr>
          <p:spPr>
            <a:xfrm>
              <a:off x="6453265" y="2915658"/>
              <a:ext cx="2252375" cy="353577"/>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100" dirty="0">
                  <a:solidFill>
                    <a:schemeClr val="bg1">
                      <a:lumMod val="65000"/>
                    </a:schemeClr>
                  </a:solidFill>
                  <a:latin typeface="微软雅黑" pitchFamily="34" charset="-122"/>
                  <a:ea typeface="微软雅黑" pitchFamily="34" charset="-122"/>
                </a:rPr>
                <a:t>请在此处输入您的文本，或者复制您的文本粘贴到此处</a:t>
              </a:r>
              <a:endParaRPr lang="en-US" altLang="zh-CN" sz="1100" dirty="0">
                <a:solidFill>
                  <a:schemeClr val="bg1">
                    <a:lumMod val="65000"/>
                  </a:schemeClr>
                </a:solidFill>
                <a:latin typeface="微软雅黑" pitchFamily="34" charset="-122"/>
                <a:ea typeface="微软雅黑" pitchFamily="34" charset="-122"/>
              </a:endParaRPr>
            </a:p>
          </p:txBody>
        </p:sp>
      </p:grpSp>
      <p:grpSp>
        <p:nvGrpSpPr>
          <p:cNvPr id="20" name="组合 19"/>
          <p:cNvGrpSpPr/>
          <p:nvPr/>
        </p:nvGrpSpPr>
        <p:grpSpPr>
          <a:xfrm>
            <a:off x="1835500" y="2140768"/>
            <a:ext cx="3550538" cy="3482518"/>
            <a:chOff x="1311264" y="1939967"/>
            <a:chExt cx="2342633" cy="2297754"/>
          </a:xfrm>
        </p:grpSpPr>
        <p:sp>
          <p:nvSpPr>
            <p:cNvPr id="21" name="椭圆 20"/>
            <p:cNvSpPr/>
            <p:nvPr/>
          </p:nvSpPr>
          <p:spPr>
            <a:xfrm>
              <a:off x="1311264" y="2189999"/>
              <a:ext cx="2072913" cy="2047722"/>
            </a:xfrm>
            <a:prstGeom prst="ellipse">
              <a:avLst/>
            </a:prstGeom>
            <a:solidFill>
              <a:srgbClr val="009490"/>
            </a:solidFill>
            <a:ln w="57150" cap="flat" cmpd="sng" algn="ctr">
              <a:solidFill>
                <a:srgbClr val="009490"/>
              </a:solidFill>
              <a:prstDash val="sysDot"/>
              <a:miter lim="800000"/>
            </a:ln>
            <a:effectLst/>
          </p:spPr>
          <p:txBody>
            <a:bodyPr anchor="ctr"/>
            <a:lstStyle/>
            <a:p>
              <a:pPr eaLnBrk="1" fontAlgn="auto" hangingPunct="1">
                <a:spcBef>
                  <a:spcPts val="0"/>
                </a:spcBef>
                <a:spcAft>
                  <a:spcPts val="0"/>
                </a:spcAft>
                <a:defRPr/>
              </a:pPr>
              <a:endParaRPr lang="zh-CN" altLang="en-US" sz="2800" kern="0" dirty="0">
                <a:solidFill>
                  <a:prstClr val="white"/>
                </a:solidFill>
                <a:latin typeface="Arial" panose="020B0604020202020204" pitchFamily="34" charset="0"/>
              </a:endParaRPr>
            </a:p>
          </p:txBody>
        </p:sp>
        <p:sp>
          <p:nvSpPr>
            <p:cNvPr id="22" name="椭圆 21"/>
            <p:cNvSpPr/>
            <p:nvPr/>
          </p:nvSpPr>
          <p:spPr>
            <a:xfrm>
              <a:off x="2938957" y="2294381"/>
              <a:ext cx="565457" cy="559883"/>
            </a:xfrm>
            <a:prstGeom prst="ellipse">
              <a:avLst/>
            </a:prstGeom>
            <a:solidFill>
              <a:srgbClr val="FEAC3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pic>
          <p:nvPicPr>
            <p:cNvPr id="23" name="图片 29"/>
            <p:cNvPicPr>
              <a:picLocks noChangeAspect="1"/>
            </p:cNvPicPr>
            <p:nvPr/>
          </p:nvPicPr>
          <p:blipFill>
            <a:blip r:embed="rId3" cstate="print">
              <a:extLst>
                <a:ext uri="{28A0092B-C50C-407E-A947-70E740481C1C}">
                  <a14:useLocalDpi xmlns:a14="http://schemas.microsoft.com/office/drawing/2010/main" val="0"/>
                </a:ext>
              </a:extLst>
            </a:blip>
            <a:srcRect t="5220"/>
            <a:stretch>
              <a:fillRect/>
            </a:stretch>
          </p:blipFill>
          <p:spPr bwMode="auto">
            <a:xfrm>
              <a:off x="3028339" y="2423334"/>
              <a:ext cx="381785" cy="30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椭圆 23"/>
            <p:cNvSpPr/>
            <p:nvPr/>
          </p:nvSpPr>
          <p:spPr>
            <a:xfrm>
              <a:off x="2310155" y="1939967"/>
              <a:ext cx="548405" cy="543035"/>
            </a:xfrm>
            <a:prstGeom prst="ellipse">
              <a:avLst/>
            </a:prstGeom>
            <a:solidFill>
              <a:srgbClr val="00949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pic>
          <p:nvPicPr>
            <p:cNvPr id="25" name="图片 32"/>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66935" y="2083825"/>
              <a:ext cx="234843" cy="255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椭圆 25"/>
            <p:cNvSpPr/>
            <p:nvPr/>
          </p:nvSpPr>
          <p:spPr>
            <a:xfrm>
              <a:off x="3105492" y="2996053"/>
              <a:ext cx="548405" cy="541739"/>
            </a:xfrm>
            <a:prstGeom prst="ellipse">
              <a:avLst/>
            </a:prstGeom>
            <a:solidFill>
              <a:srgbClr val="009490"/>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7" name="任意多边形 12"/>
            <p:cNvSpPr/>
            <p:nvPr/>
          </p:nvSpPr>
          <p:spPr>
            <a:xfrm>
              <a:off x="3171130" y="3127020"/>
              <a:ext cx="321431" cy="243653"/>
            </a:xfrm>
            <a:custGeom>
              <a:avLst/>
              <a:gdLst>
                <a:gd name="connsiteX0" fmla="*/ 332089 w 388650"/>
                <a:gd name="connsiteY0" fmla="*/ 43940 h 298935"/>
                <a:gd name="connsiteX1" fmla="*/ 354779 w 388650"/>
                <a:gd name="connsiteY1" fmla="*/ 43940 h 298935"/>
                <a:gd name="connsiteX2" fmla="*/ 388650 w 388650"/>
                <a:gd name="connsiteY2" fmla="*/ 77811 h 298935"/>
                <a:gd name="connsiteX3" fmla="*/ 388650 w 388650"/>
                <a:gd name="connsiteY3" fmla="*/ 162486 h 298935"/>
                <a:gd name="connsiteX4" fmla="*/ 388650 w 388650"/>
                <a:gd name="connsiteY4" fmla="*/ 213291 h 298935"/>
                <a:gd name="connsiteX5" fmla="*/ 354779 w 388650"/>
                <a:gd name="connsiteY5" fmla="*/ 247162 h 298935"/>
                <a:gd name="connsiteX6" fmla="*/ 328319 w 388650"/>
                <a:gd name="connsiteY6" fmla="*/ 247162 h 298935"/>
                <a:gd name="connsiteX7" fmla="*/ 262816 w 388650"/>
                <a:gd name="connsiteY7" fmla="*/ 298935 h 298935"/>
                <a:gd name="connsiteX8" fmla="*/ 237822 w 388650"/>
                <a:gd name="connsiteY8" fmla="*/ 247162 h 298935"/>
                <a:gd name="connsiteX9" fmla="*/ 60533 w 388650"/>
                <a:gd name="connsiteY9" fmla="*/ 247162 h 298935"/>
                <a:gd name="connsiteX10" fmla="*/ 26662 w 388650"/>
                <a:gd name="connsiteY10" fmla="*/ 213291 h 298935"/>
                <a:gd name="connsiteX11" fmla="*/ 26662 w 388650"/>
                <a:gd name="connsiteY11" fmla="*/ 188693 h 298935"/>
                <a:gd name="connsiteX12" fmla="*/ 27227 w 388650"/>
                <a:gd name="connsiteY12" fmla="*/ 188927 h 298935"/>
                <a:gd name="connsiteX13" fmla="*/ 300065 w 388650"/>
                <a:gd name="connsiteY13" fmla="*/ 188927 h 298935"/>
                <a:gd name="connsiteX14" fmla="*/ 332089 w 388650"/>
                <a:gd name="connsiteY14" fmla="*/ 156903 h 298935"/>
                <a:gd name="connsiteX15" fmla="*/ 28100 w 388650"/>
                <a:gd name="connsiteY15" fmla="*/ 0 h 298935"/>
                <a:gd name="connsiteX16" fmla="*/ 290988 w 388650"/>
                <a:gd name="connsiteY16" fmla="*/ 0 h 298935"/>
                <a:gd name="connsiteX17" fmla="*/ 319088 w 388650"/>
                <a:gd name="connsiteY17" fmla="*/ 28100 h 298935"/>
                <a:gd name="connsiteX18" fmla="*/ 319088 w 388650"/>
                <a:gd name="connsiteY18" fmla="*/ 140499 h 298935"/>
                <a:gd name="connsiteX19" fmla="*/ 290988 w 388650"/>
                <a:gd name="connsiteY19" fmla="*/ 168599 h 298935"/>
                <a:gd name="connsiteX20" fmla="*/ 28100 w 388650"/>
                <a:gd name="connsiteY20" fmla="*/ 168599 h 298935"/>
                <a:gd name="connsiteX21" fmla="*/ 0 w 388650"/>
                <a:gd name="connsiteY21" fmla="*/ 140499 h 298935"/>
                <a:gd name="connsiteX22" fmla="*/ 0 w 388650"/>
                <a:gd name="connsiteY22" fmla="*/ 28100 h 298935"/>
                <a:gd name="connsiteX23" fmla="*/ 28100 w 388650"/>
                <a:gd name="connsiteY23" fmla="*/ 0 h 29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8650" h="298935">
                  <a:moveTo>
                    <a:pt x="332089" y="43940"/>
                  </a:moveTo>
                  <a:lnTo>
                    <a:pt x="354779" y="43940"/>
                  </a:lnTo>
                  <a:cubicBezTo>
                    <a:pt x="373485" y="43940"/>
                    <a:pt x="388650" y="59105"/>
                    <a:pt x="388650" y="77811"/>
                  </a:cubicBezTo>
                  <a:lnTo>
                    <a:pt x="388650" y="162486"/>
                  </a:lnTo>
                  <a:lnTo>
                    <a:pt x="388650" y="213291"/>
                  </a:lnTo>
                  <a:cubicBezTo>
                    <a:pt x="388650" y="231997"/>
                    <a:pt x="373485" y="247162"/>
                    <a:pt x="354779" y="247162"/>
                  </a:cubicBezTo>
                  <a:lnTo>
                    <a:pt x="328319" y="247162"/>
                  </a:lnTo>
                  <a:lnTo>
                    <a:pt x="262816" y="298935"/>
                  </a:lnTo>
                  <a:lnTo>
                    <a:pt x="237822" y="247162"/>
                  </a:lnTo>
                  <a:lnTo>
                    <a:pt x="60533" y="247162"/>
                  </a:lnTo>
                  <a:cubicBezTo>
                    <a:pt x="41827" y="247162"/>
                    <a:pt x="26662" y="231997"/>
                    <a:pt x="26662" y="213291"/>
                  </a:cubicBezTo>
                  <a:lnTo>
                    <a:pt x="26662" y="188693"/>
                  </a:lnTo>
                  <a:lnTo>
                    <a:pt x="27227" y="188927"/>
                  </a:lnTo>
                  <a:lnTo>
                    <a:pt x="300065" y="188927"/>
                  </a:lnTo>
                  <a:cubicBezTo>
                    <a:pt x="317751" y="188927"/>
                    <a:pt x="332089" y="174589"/>
                    <a:pt x="332089" y="156903"/>
                  </a:cubicBezTo>
                  <a:close/>
                  <a:moveTo>
                    <a:pt x="28100" y="0"/>
                  </a:moveTo>
                  <a:lnTo>
                    <a:pt x="290988" y="0"/>
                  </a:lnTo>
                  <a:cubicBezTo>
                    <a:pt x="306507" y="0"/>
                    <a:pt x="319088" y="12581"/>
                    <a:pt x="319088" y="28100"/>
                  </a:cubicBezTo>
                  <a:lnTo>
                    <a:pt x="319088" y="140499"/>
                  </a:lnTo>
                  <a:cubicBezTo>
                    <a:pt x="319088" y="156018"/>
                    <a:pt x="306507" y="168599"/>
                    <a:pt x="290988" y="168599"/>
                  </a:cubicBezTo>
                  <a:lnTo>
                    <a:pt x="28100" y="168599"/>
                  </a:lnTo>
                  <a:cubicBezTo>
                    <a:pt x="12581" y="168599"/>
                    <a:pt x="0" y="156018"/>
                    <a:pt x="0" y="140499"/>
                  </a:cubicBezTo>
                  <a:lnTo>
                    <a:pt x="0" y="28100"/>
                  </a:lnTo>
                  <a:cubicBezTo>
                    <a:pt x="0" y="12581"/>
                    <a:pt x="12581" y="0"/>
                    <a:pt x="28100" y="0"/>
                  </a:cubicBez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28" name="椭圆 27"/>
            <p:cNvSpPr/>
            <p:nvPr/>
          </p:nvSpPr>
          <p:spPr>
            <a:xfrm>
              <a:off x="2879935" y="3715393"/>
              <a:ext cx="447382" cy="443241"/>
            </a:xfrm>
            <a:prstGeom prst="ellipse">
              <a:avLst/>
            </a:prstGeom>
            <a:solidFill>
              <a:srgbClr val="FEAC38"/>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dirty="0">
                <a:solidFill>
                  <a:prstClr val="white"/>
                </a:solidFill>
                <a:latin typeface="Calibri" panose="020F0502020204030204"/>
                <a:ea typeface="宋体" panose="02010600030101010101" pitchFamily="2" charset="-122"/>
              </a:endParaRPr>
            </a:p>
          </p:txBody>
        </p:sp>
        <p:sp>
          <p:nvSpPr>
            <p:cNvPr id="29" name="任意多边形 14"/>
            <p:cNvSpPr/>
            <p:nvPr/>
          </p:nvSpPr>
          <p:spPr>
            <a:xfrm rot="10800000" flipH="1">
              <a:off x="2951599" y="3822545"/>
              <a:ext cx="284699" cy="209956"/>
            </a:xfrm>
            <a:custGeom>
              <a:avLst/>
              <a:gdLst>
                <a:gd name="connsiteX0" fmla="*/ 441259 w 1065398"/>
                <a:gd name="connsiteY0" fmla="*/ 795512 h 795512"/>
                <a:gd name="connsiteX1" fmla="*/ 624139 w 1065398"/>
                <a:gd name="connsiteY1" fmla="*/ 795512 h 795512"/>
                <a:gd name="connsiteX2" fmla="*/ 624139 w 1065398"/>
                <a:gd name="connsiteY2" fmla="*/ 611235 h 795512"/>
                <a:gd name="connsiteX3" fmla="*/ 975398 w 1065398"/>
                <a:gd name="connsiteY3" fmla="*/ 611235 h 795512"/>
                <a:gd name="connsiteX4" fmla="*/ 1065398 w 1065398"/>
                <a:gd name="connsiteY4" fmla="*/ 521235 h 795512"/>
                <a:gd name="connsiteX5" fmla="*/ 975398 w 1065398"/>
                <a:gd name="connsiteY5" fmla="*/ 431235 h 795512"/>
                <a:gd name="connsiteX6" fmla="*/ 624139 w 1065398"/>
                <a:gd name="connsiteY6" fmla="*/ 431235 h 795512"/>
                <a:gd name="connsiteX7" fmla="*/ 624139 w 1065398"/>
                <a:gd name="connsiteY7" fmla="*/ 0 h 795512"/>
                <a:gd name="connsiteX8" fmla="*/ 441259 w 1065398"/>
                <a:gd name="connsiteY8" fmla="*/ 0 h 795512"/>
                <a:gd name="connsiteX9" fmla="*/ 441259 w 1065398"/>
                <a:gd name="connsiteY9" fmla="*/ 217756 h 795512"/>
                <a:gd name="connsiteX10" fmla="*/ 90000 w 1065398"/>
                <a:gd name="connsiteY10" fmla="*/ 217756 h 795512"/>
                <a:gd name="connsiteX11" fmla="*/ 0 w 1065398"/>
                <a:gd name="connsiteY11" fmla="*/ 307756 h 795512"/>
                <a:gd name="connsiteX12" fmla="*/ 90000 w 1065398"/>
                <a:gd name="connsiteY12" fmla="*/ 397756 h 795512"/>
                <a:gd name="connsiteX13" fmla="*/ 441259 w 1065398"/>
                <a:gd name="connsiteY13" fmla="*/ 397756 h 795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65398" h="795512">
                  <a:moveTo>
                    <a:pt x="441259" y="795512"/>
                  </a:moveTo>
                  <a:lnTo>
                    <a:pt x="624139" y="795512"/>
                  </a:lnTo>
                  <a:lnTo>
                    <a:pt x="624139" y="611235"/>
                  </a:lnTo>
                  <a:lnTo>
                    <a:pt x="975398" y="611235"/>
                  </a:lnTo>
                  <a:lnTo>
                    <a:pt x="1065398" y="521235"/>
                  </a:lnTo>
                  <a:lnTo>
                    <a:pt x="975398" y="431235"/>
                  </a:lnTo>
                  <a:lnTo>
                    <a:pt x="624139" y="431235"/>
                  </a:lnTo>
                  <a:lnTo>
                    <a:pt x="624139" y="0"/>
                  </a:lnTo>
                  <a:lnTo>
                    <a:pt x="441259" y="0"/>
                  </a:lnTo>
                  <a:lnTo>
                    <a:pt x="441259" y="217756"/>
                  </a:lnTo>
                  <a:lnTo>
                    <a:pt x="90000" y="217756"/>
                  </a:lnTo>
                  <a:lnTo>
                    <a:pt x="0" y="307756"/>
                  </a:lnTo>
                  <a:lnTo>
                    <a:pt x="90000" y="397756"/>
                  </a:lnTo>
                  <a:lnTo>
                    <a:pt x="441259" y="397756"/>
                  </a:lnTo>
                  <a:close/>
                </a:path>
              </a:pathLst>
            </a:custGeom>
            <a:solidFill>
              <a:sysClr val="window" lastClr="FFFFFF"/>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sz="2400" kern="0">
                <a:solidFill>
                  <a:prstClr val="white"/>
                </a:solidFill>
                <a:latin typeface="Calibri" panose="020F0502020204030204"/>
                <a:ea typeface="宋体" panose="02010600030101010101" pitchFamily="2" charset="-122"/>
              </a:endParaRPr>
            </a:p>
          </p:txBody>
        </p:sp>
        <p:sp>
          <p:nvSpPr>
            <p:cNvPr id="30" name="矩形 29"/>
            <p:cNvSpPr/>
            <p:nvPr/>
          </p:nvSpPr>
          <p:spPr>
            <a:xfrm>
              <a:off x="1827385" y="2852617"/>
              <a:ext cx="801198" cy="650877"/>
            </a:xfrm>
            <a:prstGeom prst="rect">
              <a:avLst/>
            </a:prstGeom>
          </p:spPr>
          <p:txBody>
            <a:bodyPr wrap="none">
              <a:spAutoFit/>
            </a:bodyPr>
            <a:lstStyle/>
            <a:p>
              <a:pPr>
                <a:defRPr/>
              </a:pPr>
              <a:r>
                <a:rPr lang="en-US" altLang="zh-CN" sz="3200" kern="0" dirty="0">
                  <a:solidFill>
                    <a:prstClr val="white"/>
                  </a:solidFill>
                  <a:latin typeface="Arial" panose="020B0604020202020204" pitchFamily="34" charset="0"/>
                </a:rPr>
                <a:t>TEXT</a:t>
              </a:r>
            </a:p>
            <a:p>
              <a:pPr>
                <a:defRPr/>
              </a:pPr>
              <a:r>
                <a:rPr lang="en-US" altLang="zh-CN" sz="3200" kern="0" dirty="0">
                  <a:solidFill>
                    <a:prstClr val="white"/>
                  </a:solidFill>
                  <a:latin typeface="Arial" panose="020B0604020202020204" pitchFamily="34" charset="0"/>
                </a:rPr>
                <a:t>HERE</a:t>
              </a:r>
              <a:endParaRPr lang="zh-CN" altLang="en-US" sz="3200" kern="0" dirty="0">
                <a:solidFill>
                  <a:prstClr val="white"/>
                </a:solidFill>
                <a:latin typeface="Arial" panose="020B0604020202020204" pitchFamily="34" charset="0"/>
              </a:endParaRPr>
            </a:p>
          </p:txBody>
        </p:sp>
      </p:grpSp>
    </p:spTree>
    <p:extLst>
      <p:ext uri="{BB962C8B-B14F-4D97-AF65-F5344CB8AC3E}">
        <p14:creationId xmlns:p14="http://schemas.microsoft.com/office/powerpoint/2010/main" val="8110882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250" fill="hold"/>
                                        <p:tgtEl>
                                          <p:spTgt spid="5"/>
                                        </p:tgtEl>
                                        <p:attrNameLst>
                                          <p:attrName>ppt_x</p:attrName>
                                        </p:attrNameLst>
                                      </p:cBhvr>
                                      <p:tavLst>
                                        <p:tav tm="0">
                                          <p:val>
                                            <p:strVal val="1+#ppt_w/2"/>
                                          </p:val>
                                        </p:tav>
                                        <p:tav tm="100000">
                                          <p:val>
                                            <p:strVal val="#ppt_x"/>
                                          </p:val>
                                        </p:tav>
                                      </p:tavLst>
                                    </p:anim>
                                    <p:anim calcmode="lin" valueType="num">
                                      <p:cBhvr additive="base">
                                        <p:cTn id="14" dur="2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2"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250" fill="hold"/>
                                        <p:tgtEl>
                                          <p:spTgt spid="8"/>
                                        </p:tgtEl>
                                        <p:attrNameLst>
                                          <p:attrName>ppt_x</p:attrName>
                                        </p:attrNameLst>
                                      </p:cBhvr>
                                      <p:tavLst>
                                        <p:tav tm="0">
                                          <p:val>
                                            <p:strVal val="1+#ppt_w/2"/>
                                          </p:val>
                                        </p:tav>
                                        <p:tav tm="100000">
                                          <p:val>
                                            <p:strVal val="#ppt_x"/>
                                          </p:val>
                                        </p:tav>
                                      </p:tavLst>
                                    </p:anim>
                                    <p:anim calcmode="lin" valueType="num">
                                      <p:cBhvr additive="base">
                                        <p:cTn id="19" dur="250" fill="hold"/>
                                        <p:tgtEl>
                                          <p:spTgt spid="8"/>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2" presetClass="entr" presetSubtype="2"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fill="hold"/>
                                        <p:tgtEl>
                                          <p:spTgt spid="12"/>
                                        </p:tgtEl>
                                        <p:attrNameLst>
                                          <p:attrName>ppt_x</p:attrName>
                                        </p:attrNameLst>
                                      </p:cBhvr>
                                      <p:tavLst>
                                        <p:tav tm="0">
                                          <p:val>
                                            <p:strVal val="1+#ppt_w/2"/>
                                          </p:val>
                                        </p:tav>
                                        <p:tav tm="100000">
                                          <p:val>
                                            <p:strVal val="#ppt_x"/>
                                          </p:val>
                                        </p:tav>
                                      </p:tavLst>
                                    </p:anim>
                                    <p:anim calcmode="lin" valueType="num">
                                      <p:cBhvr additive="base">
                                        <p:cTn id="24" dur="250" fill="hold"/>
                                        <p:tgtEl>
                                          <p:spTgt spid="12"/>
                                        </p:tgtEl>
                                        <p:attrNameLst>
                                          <p:attrName>ppt_y</p:attrName>
                                        </p:attrNameLst>
                                      </p:cBhvr>
                                      <p:tavLst>
                                        <p:tav tm="0">
                                          <p:val>
                                            <p:strVal val="#ppt_y"/>
                                          </p:val>
                                        </p:tav>
                                        <p:tav tm="100000">
                                          <p:val>
                                            <p:strVal val="#ppt_y"/>
                                          </p:val>
                                        </p:tav>
                                      </p:tavLst>
                                    </p:anim>
                                  </p:childTnLst>
                                </p:cTn>
                              </p:par>
                            </p:childTnLst>
                          </p:cTn>
                        </p:par>
                        <p:par>
                          <p:cTn id="25" fill="hold">
                            <p:stCondLst>
                              <p:cond delay="1500"/>
                            </p:stCondLst>
                            <p:childTnLst>
                              <p:par>
                                <p:cTn id="26" presetID="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250" fill="hold"/>
                                        <p:tgtEl>
                                          <p:spTgt spid="15"/>
                                        </p:tgtEl>
                                        <p:attrNameLst>
                                          <p:attrName>ppt_x</p:attrName>
                                        </p:attrNameLst>
                                      </p:cBhvr>
                                      <p:tavLst>
                                        <p:tav tm="0">
                                          <p:val>
                                            <p:strVal val="1+#ppt_w/2"/>
                                          </p:val>
                                        </p:tav>
                                        <p:tav tm="100000">
                                          <p:val>
                                            <p:strVal val="#ppt_x"/>
                                          </p:val>
                                        </p:tav>
                                      </p:tavLst>
                                    </p:anim>
                                    <p:anim calcmode="lin" valueType="num">
                                      <p:cBhvr additive="base">
                                        <p:cTn id="29" dur="250" fill="hold"/>
                                        <p:tgtEl>
                                          <p:spTgt spid="15"/>
                                        </p:tgtEl>
                                        <p:attrNameLst>
                                          <p:attrName>ppt_y</p:attrName>
                                        </p:attrNameLst>
                                      </p:cBhvr>
                                      <p:tavLst>
                                        <p:tav tm="0">
                                          <p:val>
                                            <p:strVal val="#ppt_y"/>
                                          </p:val>
                                        </p:tav>
                                        <p:tav tm="100000">
                                          <p:val>
                                            <p:strVal val="#ppt_y"/>
                                          </p:val>
                                        </p:tav>
                                      </p:tavLst>
                                    </p:anim>
                                  </p:childTnLst>
                                </p:cTn>
                              </p:par>
                            </p:childTnLst>
                          </p:cTn>
                        </p:par>
                        <p:par>
                          <p:cTn id="30" fill="hold">
                            <p:stCondLst>
                              <p:cond delay="1750"/>
                            </p:stCondLst>
                            <p:childTnLst>
                              <p:par>
                                <p:cTn id="31" presetID="42"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838826" y="2172994"/>
            <a:ext cx="4051136" cy="3690291"/>
            <a:chOff x="1570622" y="-1678699"/>
            <a:chExt cx="5134095" cy="4550128"/>
          </a:xfrm>
        </p:grpSpPr>
        <p:sp>
          <p:nvSpPr>
            <p:cNvPr id="6" name="Rectangle 56"/>
            <p:cNvSpPr/>
            <p:nvPr/>
          </p:nvSpPr>
          <p:spPr>
            <a:xfrm>
              <a:off x="1570622" y="2100443"/>
              <a:ext cx="5134095" cy="770986"/>
            </a:xfrm>
            <a:prstGeom prst="rect">
              <a:avLst/>
            </a:prstGeom>
          </p:spPr>
          <p:txBody>
            <a:bodyPr wrap="square">
              <a:spAutoFit/>
            </a:bodyPr>
            <a:lstStyle/>
            <a:p>
              <a:pPr algn="just"/>
              <a:r>
                <a:rPr lang="id-ID" sz="900" b="1" dirty="0">
                  <a:solidFill>
                    <a:schemeClr val="bg1">
                      <a:lumMod val="50000"/>
                    </a:schemeClr>
                  </a:solidFill>
                  <a:latin typeface="PT Sans" panose="020B0503020203020204" pitchFamily="34" charset="0"/>
                </a:rPr>
                <a:t>Suitable for all categories </a:t>
              </a:r>
              <a:r>
                <a:rPr lang="id-ID" sz="900" dirty="0">
                  <a:solidFill>
                    <a:schemeClr val="bg1">
                      <a:lumMod val="50000"/>
                    </a:schemeClr>
                  </a:solidFill>
                  <a:latin typeface="PT Sans" panose="020B0503020203020204" pitchFamily="34" charset="0"/>
                </a:rPr>
                <a:t>business and personal presentation, eaque ipsa quae ab illo inventore veritatis et quasi architecto beatae business and personal presentatveritatis et quasi architecto beatae business and personal presentation, eaque iae ab illo inventore veritatis et quasi architecto beatae</a:t>
              </a:r>
            </a:p>
          </p:txBody>
        </p:sp>
        <p:sp>
          <p:nvSpPr>
            <p:cNvPr id="7" name="矩形 6"/>
            <p:cNvSpPr/>
            <p:nvPr/>
          </p:nvSpPr>
          <p:spPr>
            <a:xfrm>
              <a:off x="1664007" y="-1678699"/>
              <a:ext cx="5040710" cy="365422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grpSp>
      <p:sp>
        <p:nvSpPr>
          <p:cNvPr id="8" name="TextBox 9"/>
          <p:cNvSpPr txBox="1"/>
          <p:nvPr/>
        </p:nvSpPr>
        <p:spPr>
          <a:xfrm>
            <a:off x="2031755" y="2172994"/>
            <a:ext cx="3620984" cy="3659095"/>
          </a:xfrm>
          <a:prstGeom prst="rect">
            <a:avLst/>
          </a:prstGeom>
          <a:noFill/>
        </p:spPr>
        <p:txBody>
          <a:bodyPr wrap="square" lIns="0" tIns="0" rIns="91420" bIns="0" numCol="2" spcCol="274258" rtlCol="0">
            <a:noAutofit/>
          </a:bodyPr>
          <a:lstStyle/>
          <a:p>
            <a:pPr algn="just"/>
            <a:r>
              <a:rPr lang="zh-CN" altLang="en-US" sz="1200" dirty="0">
                <a:solidFill>
                  <a:schemeClr val="bg1">
                    <a:lumMod val="50000"/>
                  </a:schemeClr>
                </a:solidFill>
                <a:latin typeface="+mn-ea"/>
                <a:cs typeface="Calibri"/>
              </a:rPr>
              <a:t>相关并符合整体语言风格，语言描述尽量简洁生动。尽量将每页幻灯片的字数控制在</a:t>
            </a:r>
            <a:r>
              <a:rPr lang="en-US" altLang="zh-CN" sz="1200" dirty="0">
                <a:solidFill>
                  <a:schemeClr val="bg1">
                    <a:lumMod val="50000"/>
                  </a:schemeClr>
                </a:solidFill>
                <a:latin typeface="+mn-ea"/>
                <a:cs typeface="Calibri"/>
              </a:rPr>
              <a:t>200</a:t>
            </a:r>
            <a:r>
              <a:rPr lang="zh-CN" altLang="en-US" sz="1200" dirty="0">
                <a:solidFill>
                  <a:schemeClr val="bg1">
                    <a:lumMod val="50000"/>
                  </a:schemeClr>
                </a:solidFill>
                <a:latin typeface="+mn-ea"/>
                <a:cs typeface="Calibri"/>
              </a:rPr>
              <a:t>字以内，据统计每页幻灯片的最好控制在</a:t>
            </a:r>
            <a:r>
              <a:rPr lang="en-US" altLang="zh-CN" sz="1200" dirty="0">
                <a:solidFill>
                  <a:schemeClr val="bg1">
                    <a:lumMod val="50000"/>
                  </a:schemeClr>
                </a:solidFill>
                <a:latin typeface="+mn-ea"/>
                <a:cs typeface="Calibri"/>
              </a:rPr>
              <a:t>5</a:t>
            </a:r>
            <a:r>
              <a:rPr lang="zh-CN" altLang="en-US" sz="12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200" dirty="0">
              <a:solidFill>
                <a:schemeClr val="bg1">
                  <a:lumMod val="50000"/>
                </a:schemeClr>
              </a:solidFill>
              <a:latin typeface="+mn-ea"/>
              <a:cs typeface="Calibri"/>
            </a:endParaRPr>
          </a:p>
          <a:p>
            <a:pPr algn="just"/>
            <a:endParaRPr lang="en-US" altLang="zh-CN" sz="1200" dirty="0">
              <a:solidFill>
                <a:schemeClr val="bg1">
                  <a:lumMod val="50000"/>
                </a:schemeClr>
              </a:solidFill>
              <a:latin typeface="+mn-ea"/>
              <a:cs typeface="Calibri"/>
            </a:endParaRPr>
          </a:p>
          <a:p>
            <a:pPr algn="just"/>
            <a:r>
              <a:rPr lang="zh-CN" altLang="en-US" sz="1200" dirty="0">
                <a:solidFill>
                  <a:schemeClr val="bg1">
                    <a:lumMod val="50000"/>
                  </a:schemeClr>
                </a:solidFill>
                <a:latin typeface="+mn-ea"/>
                <a:cs typeface="Calibri"/>
              </a:rPr>
              <a:t>此处添加详细文本描述，建议与标题相关并符合整体语言风格，语言描述尽量简洁生动。</a:t>
            </a:r>
            <a:endParaRPr lang="en-US" altLang="zh-CN" sz="1200" dirty="0">
              <a:solidFill>
                <a:schemeClr val="bg1">
                  <a:lumMod val="50000"/>
                </a:schemeClr>
              </a:solidFill>
              <a:latin typeface="+mn-ea"/>
              <a:cs typeface="Calibri"/>
            </a:endParaRPr>
          </a:p>
          <a:p>
            <a:pPr algn="just"/>
            <a:r>
              <a:rPr lang="zh-CN" altLang="en-US" sz="1200" dirty="0">
                <a:solidFill>
                  <a:schemeClr val="bg1">
                    <a:lumMod val="50000"/>
                  </a:schemeClr>
                </a:solidFill>
                <a:latin typeface="+mn-ea"/>
                <a:cs typeface="Calibri"/>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n-ea"/>
                <a:cs typeface="Calibri"/>
              </a:rPr>
              <a:t>200</a:t>
            </a:r>
            <a:r>
              <a:rPr lang="zh-CN" altLang="en-US" sz="1200" dirty="0">
                <a:solidFill>
                  <a:schemeClr val="bg1">
                    <a:lumMod val="50000"/>
                  </a:schemeClr>
                </a:solidFill>
                <a:latin typeface="+mn-ea"/>
                <a:cs typeface="Calibri"/>
              </a:rPr>
              <a:t>字以内，据统计在</a:t>
            </a:r>
            <a:r>
              <a:rPr lang="en-US" altLang="zh-CN" sz="1200" dirty="0">
                <a:solidFill>
                  <a:schemeClr val="bg1">
                    <a:lumMod val="50000"/>
                  </a:schemeClr>
                </a:solidFill>
                <a:latin typeface="+mn-ea"/>
                <a:cs typeface="Calibri"/>
              </a:rPr>
              <a:t>5</a:t>
            </a:r>
            <a:r>
              <a:rPr lang="zh-CN" altLang="en-US" sz="1200" dirty="0">
                <a:solidFill>
                  <a:schemeClr val="bg1">
                    <a:lumMod val="50000"/>
                  </a:schemeClr>
                </a:solidFill>
                <a:latin typeface="+mn-ea"/>
                <a:cs typeface="Calibri"/>
              </a:rPr>
              <a:t>分钟之内。此处添加详细文本描述，建议与标题相关并符合整体语言风格，语言描述尽量简洁生动。</a:t>
            </a:r>
            <a:endParaRPr lang="en-US" altLang="zh-CN" sz="1200" dirty="0">
              <a:solidFill>
                <a:schemeClr val="bg1">
                  <a:lumMod val="50000"/>
                </a:schemeClr>
              </a:solidFill>
              <a:latin typeface="+mn-ea"/>
              <a:cs typeface="Calibri"/>
            </a:endParaRPr>
          </a:p>
          <a:p>
            <a:pPr algn="just"/>
            <a:endParaRPr lang="en-US" altLang="zh-CN" sz="1200" dirty="0">
              <a:solidFill>
                <a:schemeClr val="bg1">
                  <a:lumMod val="50000"/>
                </a:schemeClr>
              </a:solidFill>
              <a:latin typeface="+mn-ea"/>
              <a:cs typeface="Calibri"/>
            </a:endParaRPr>
          </a:p>
          <a:p>
            <a:pPr algn="just"/>
            <a:r>
              <a:rPr lang="zh-CN" altLang="en-US" sz="1200" dirty="0">
                <a:solidFill>
                  <a:schemeClr val="bg1">
                    <a:lumMod val="50000"/>
                  </a:schemeClr>
                </a:solidFill>
                <a:latin typeface="+mn-ea"/>
                <a:cs typeface="Calibri"/>
              </a:rPr>
              <a:t>尽量将每页幻灯片的字数控制在</a:t>
            </a:r>
            <a:r>
              <a:rPr lang="en-US" altLang="zh-CN" sz="1200" dirty="0">
                <a:solidFill>
                  <a:schemeClr val="bg1">
                    <a:lumMod val="50000"/>
                  </a:schemeClr>
                </a:solidFill>
                <a:latin typeface="+mn-ea"/>
                <a:cs typeface="Calibri"/>
              </a:rPr>
              <a:t>200</a:t>
            </a:r>
            <a:r>
              <a:rPr lang="zh-CN" altLang="en-US" sz="1200" dirty="0">
                <a:solidFill>
                  <a:schemeClr val="bg1">
                    <a:lumMod val="50000"/>
                  </a:schemeClr>
                </a:solidFill>
                <a:latin typeface="+mn-ea"/>
                <a:cs typeface="Calibri"/>
              </a:rPr>
              <a:t>字以内，据统计每页幻灯片的最好控制在</a:t>
            </a:r>
            <a:r>
              <a:rPr lang="en-US" altLang="zh-CN" sz="1200" dirty="0">
                <a:solidFill>
                  <a:schemeClr val="bg1">
                    <a:lumMod val="50000"/>
                  </a:schemeClr>
                </a:solidFill>
                <a:latin typeface="+mn-ea"/>
                <a:cs typeface="Calibri"/>
              </a:rPr>
              <a:t>5</a:t>
            </a:r>
            <a:r>
              <a:rPr lang="zh-CN" altLang="en-US" sz="1200" dirty="0">
                <a:solidFill>
                  <a:schemeClr val="bg1">
                    <a:lumMod val="50000"/>
                  </a:schemeClr>
                </a:solidFill>
                <a:latin typeface="+mn-ea"/>
                <a:cs typeface="Calibri"/>
              </a:rPr>
              <a:t>分钟之内。此处添加详细文本描述，建议与标题尽量将每页幻灯片的字数控制在</a:t>
            </a:r>
            <a:r>
              <a:rPr lang="en-US" altLang="zh-CN" sz="1200" dirty="0">
                <a:solidFill>
                  <a:schemeClr val="bg1">
                    <a:lumMod val="50000"/>
                  </a:schemeClr>
                </a:solidFill>
                <a:latin typeface="+mn-ea"/>
                <a:cs typeface="Calibri"/>
              </a:rPr>
              <a:t>200</a:t>
            </a:r>
            <a:r>
              <a:rPr lang="zh-CN" altLang="en-US" sz="1200" dirty="0">
                <a:solidFill>
                  <a:schemeClr val="bg1">
                    <a:lumMod val="50000"/>
                  </a:schemeClr>
                </a:solidFill>
                <a:latin typeface="+mn-ea"/>
                <a:cs typeface="Calibri"/>
              </a:rPr>
              <a:t>字以内，据统计每页幻灯片的最好控制在</a:t>
            </a:r>
            <a:r>
              <a:rPr lang="en-US" altLang="zh-CN" sz="1200" dirty="0">
                <a:solidFill>
                  <a:schemeClr val="bg1">
                    <a:lumMod val="50000"/>
                  </a:schemeClr>
                </a:solidFill>
                <a:latin typeface="+mn-ea"/>
                <a:cs typeface="Calibri"/>
              </a:rPr>
              <a:t>5</a:t>
            </a:r>
            <a:r>
              <a:rPr lang="zh-CN" altLang="en-US" sz="1200" dirty="0">
                <a:solidFill>
                  <a:schemeClr val="bg1">
                    <a:lumMod val="50000"/>
                  </a:schemeClr>
                </a:solidFill>
                <a:latin typeface="+mn-ea"/>
                <a:cs typeface="Calibri"/>
              </a:rPr>
              <a:t>分钟之内。此处添加详细文本描述，建议与标题</a:t>
            </a:r>
          </a:p>
          <a:p>
            <a:pPr algn="just"/>
            <a:r>
              <a:rPr lang="zh-CN" altLang="en-US" sz="1200" dirty="0">
                <a:solidFill>
                  <a:schemeClr val="bg1">
                    <a:lumMod val="50000"/>
                  </a:schemeClr>
                </a:solidFill>
                <a:latin typeface="+mn-ea"/>
                <a:cs typeface="Calibri"/>
              </a:rPr>
              <a:t>尽量将每页幻灯片的字数控制在</a:t>
            </a:r>
            <a:r>
              <a:rPr lang="en-US" altLang="zh-CN" sz="1200" dirty="0">
                <a:solidFill>
                  <a:schemeClr val="bg1">
                    <a:lumMod val="50000"/>
                  </a:schemeClr>
                </a:solidFill>
                <a:latin typeface="+mn-ea"/>
                <a:cs typeface="Calibri"/>
              </a:rPr>
              <a:t>200</a:t>
            </a:r>
            <a:r>
              <a:rPr lang="zh-CN" altLang="en-US" sz="1200" dirty="0">
                <a:solidFill>
                  <a:schemeClr val="bg1">
                    <a:lumMod val="50000"/>
                  </a:schemeClr>
                </a:solidFill>
                <a:latin typeface="+mn-ea"/>
                <a:cs typeface="Calibri"/>
              </a:rPr>
              <a:t>字以内，据。</a:t>
            </a:r>
          </a:p>
        </p:txBody>
      </p:sp>
    </p:spTree>
    <p:extLst>
      <p:ext uri="{BB962C8B-B14F-4D97-AF65-F5344CB8AC3E}">
        <p14:creationId xmlns:p14="http://schemas.microsoft.com/office/powerpoint/2010/main" val="402413924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6665943" y="2080850"/>
            <a:ext cx="3526272" cy="3790782"/>
            <a:chOff x="1206500" y="1945971"/>
            <a:chExt cx="4185415" cy="4499371"/>
          </a:xfrm>
        </p:grpSpPr>
        <p:grpSp>
          <p:nvGrpSpPr>
            <p:cNvPr id="6" name="Group 25"/>
            <p:cNvGrpSpPr/>
            <p:nvPr/>
          </p:nvGrpSpPr>
          <p:grpSpPr>
            <a:xfrm>
              <a:off x="2010041" y="1945971"/>
              <a:ext cx="3381874" cy="944294"/>
              <a:chOff x="5486666" y="1163938"/>
              <a:chExt cx="2425434" cy="677235"/>
            </a:xfrm>
          </p:grpSpPr>
          <p:sp>
            <p:nvSpPr>
              <p:cNvPr id="23"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dirty="0">
                    <a:solidFill>
                      <a:schemeClr val="bg1">
                        <a:lumMod val="50000"/>
                      </a:schemeClr>
                    </a:solidFill>
                    <a:latin typeface="Roboto condensed"/>
                    <a:cs typeface="Roboto condensed"/>
                  </a:rPr>
                  <a:t>Content 01</a:t>
                </a:r>
              </a:p>
            </p:txBody>
          </p:sp>
          <p:sp>
            <p:nvSpPr>
              <p:cNvPr id="24" name="TextBox 27"/>
              <p:cNvSpPr txBox="1"/>
              <p:nvPr/>
            </p:nvSpPr>
            <p:spPr>
              <a:xfrm>
                <a:off x="5486666" y="1429862"/>
                <a:ext cx="2425434" cy="411311"/>
              </a:xfrm>
              <a:prstGeom prst="rect">
                <a:avLst/>
              </a:prstGeom>
              <a:noFill/>
              <a:ln>
                <a:noFill/>
              </a:ln>
            </p:spPr>
            <p:txBody>
              <a:bodyPr wrap="square" rtlCol="0">
                <a:spAutoFit/>
              </a:bodyPr>
              <a:lstStyle/>
              <a:p>
                <a:pPr>
                  <a:lnSpc>
                    <a:spcPct val="120000"/>
                  </a:lnSpc>
                </a:pPr>
                <a:r>
                  <a:rPr lang="en-US" sz="1050" dirty="0">
                    <a:solidFill>
                      <a:schemeClr val="bg1">
                        <a:lumMod val="50000"/>
                      </a:schemeClr>
                    </a:solidFill>
                    <a:latin typeface="Roboto condensed"/>
                    <a:cs typeface="Roboto condensed"/>
                  </a:rPr>
                  <a:t>Nullam quis ante. Etiam sit amet orci eget eros faucibus tincidunt. Duis leo.</a:t>
                </a:r>
              </a:p>
            </p:txBody>
          </p:sp>
        </p:grpSp>
        <p:grpSp>
          <p:nvGrpSpPr>
            <p:cNvPr id="7" name="Group 28"/>
            <p:cNvGrpSpPr/>
            <p:nvPr/>
          </p:nvGrpSpPr>
          <p:grpSpPr>
            <a:xfrm>
              <a:off x="2010041" y="3130996"/>
              <a:ext cx="3381874" cy="944294"/>
              <a:chOff x="5486666" y="1163938"/>
              <a:chExt cx="2425434" cy="677235"/>
            </a:xfrm>
          </p:grpSpPr>
          <p:sp>
            <p:nvSpPr>
              <p:cNvPr id="21"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dirty="0">
                    <a:solidFill>
                      <a:schemeClr val="bg1">
                        <a:lumMod val="50000"/>
                      </a:schemeClr>
                    </a:solidFill>
                    <a:latin typeface="Roboto condensed"/>
                    <a:cs typeface="Roboto condensed"/>
                  </a:rPr>
                  <a:t>Content 02</a:t>
                </a:r>
              </a:p>
            </p:txBody>
          </p:sp>
          <p:sp>
            <p:nvSpPr>
              <p:cNvPr id="22" name="TextBox 30"/>
              <p:cNvSpPr txBox="1"/>
              <p:nvPr/>
            </p:nvSpPr>
            <p:spPr>
              <a:xfrm>
                <a:off x="5486666" y="1429862"/>
                <a:ext cx="2425434" cy="411311"/>
              </a:xfrm>
              <a:prstGeom prst="rect">
                <a:avLst/>
              </a:prstGeom>
              <a:noFill/>
              <a:ln>
                <a:noFill/>
              </a:ln>
            </p:spPr>
            <p:txBody>
              <a:bodyPr wrap="square" rtlCol="0">
                <a:spAutoFit/>
              </a:bodyPr>
              <a:lstStyle/>
              <a:p>
                <a:pPr>
                  <a:lnSpc>
                    <a:spcPct val="120000"/>
                  </a:lnSpc>
                </a:pPr>
                <a:r>
                  <a:rPr lang="en-US" sz="1050" dirty="0">
                    <a:solidFill>
                      <a:schemeClr val="bg1">
                        <a:lumMod val="50000"/>
                      </a:schemeClr>
                    </a:solidFill>
                    <a:latin typeface="Roboto condensed"/>
                    <a:cs typeface="Roboto condensed"/>
                  </a:rPr>
                  <a:t>Nullam quis ante. Etiam sit amet orci eget eros faucibus tincidunt. Duis leo.</a:t>
                </a:r>
              </a:p>
            </p:txBody>
          </p:sp>
        </p:grpSp>
        <p:grpSp>
          <p:nvGrpSpPr>
            <p:cNvPr id="8" name="Group 31"/>
            <p:cNvGrpSpPr/>
            <p:nvPr/>
          </p:nvGrpSpPr>
          <p:grpSpPr>
            <a:xfrm>
              <a:off x="2010041" y="4316021"/>
              <a:ext cx="3381874" cy="944294"/>
              <a:chOff x="5486666" y="1163938"/>
              <a:chExt cx="2425434" cy="677235"/>
            </a:xfrm>
          </p:grpSpPr>
          <p:sp>
            <p:nvSpPr>
              <p:cNvPr id="19"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dirty="0">
                    <a:solidFill>
                      <a:schemeClr val="bg1">
                        <a:lumMod val="50000"/>
                      </a:schemeClr>
                    </a:solidFill>
                    <a:latin typeface="Roboto condensed"/>
                    <a:cs typeface="Roboto condensed"/>
                  </a:rPr>
                  <a:t>Content 03</a:t>
                </a:r>
              </a:p>
            </p:txBody>
          </p:sp>
          <p:sp>
            <p:nvSpPr>
              <p:cNvPr id="20" name="TextBox 33"/>
              <p:cNvSpPr txBox="1"/>
              <p:nvPr/>
            </p:nvSpPr>
            <p:spPr>
              <a:xfrm>
                <a:off x="5486666" y="1429862"/>
                <a:ext cx="2425434" cy="411311"/>
              </a:xfrm>
              <a:prstGeom prst="rect">
                <a:avLst/>
              </a:prstGeom>
              <a:noFill/>
              <a:ln>
                <a:noFill/>
              </a:ln>
            </p:spPr>
            <p:txBody>
              <a:bodyPr wrap="square" rtlCol="0">
                <a:spAutoFit/>
              </a:bodyPr>
              <a:lstStyle/>
              <a:p>
                <a:pPr>
                  <a:lnSpc>
                    <a:spcPct val="120000"/>
                  </a:lnSpc>
                </a:pPr>
                <a:r>
                  <a:rPr lang="en-US" sz="1050" dirty="0">
                    <a:solidFill>
                      <a:schemeClr val="bg1">
                        <a:lumMod val="50000"/>
                      </a:schemeClr>
                    </a:solidFill>
                    <a:latin typeface="Roboto condensed"/>
                    <a:cs typeface="Roboto condensed"/>
                  </a:rPr>
                  <a:t>Nullam quis ante. Etiam sit amet orci eget eros faucibus tincidunt. Duis leo.</a:t>
                </a:r>
              </a:p>
            </p:txBody>
          </p:sp>
        </p:grpSp>
        <p:grpSp>
          <p:nvGrpSpPr>
            <p:cNvPr id="9" name="Group 34"/>
            <p:cNvGrpSpPr/>
            <p:nvPr/>
          </p:nvGrpSpPr>
          <p:grpSpPr>
            <a:xfrm>
              <a:off x="2010041" y="5501048"/>
              <a:ext cx="3381874" cy="944294"/>
              <a:chOff x="5486666" y="1163938"/>
              <a:chExt cx="2425434" cy="677235"/>
            </a:xfrm>
          </p:grpSpPr>
          <p:sp>
            <p:nvSpPr>
              <p:cNvPr id="15" name="Title 1"/>
              <p:cNvSpPr txBox="1">
                <a:spLocks/>
              </p:cNvSpPr>
              <p:nvPr/>
            </p:nvSpPr>
            <p:spPr>
              <a:xfrm>
                <a:off x="5487416" y="1163938"/>
                <a:ext cx="2183383" cy="304024"/>
              </a:xfrm>
              <a:prstGeom prst="rect">
                <a:avLst/>
              </a:prstGeom>
              <a:ln>
                <a:noFill/>
              </a:ln>
            </p:spPr>
            <p:txBody>
              <a:bodyPr vert="horz"/>
              <a:lstStyle>
                <a:lvl1pPr algn="l" defTabSz="457200" rtl="0" eaLnBrk="1" latinLnBrk="0" hangingPunct="1">
                  <a:spcBef>
                    <a:spcPct val="0"/>
                  </a:spcBef>
                  <a:buNone/>
                  <a:defRPr sz="1800" b="0" i="0" kern="1200">
                    <a:solidFill>
                      <a:srgbClr val="FFFFFF"/>
                    </a:solidFill>
                    <a:latin typeface="Helvetica Neue Light"/>
                    <a:ea typeface="+mj-ea"/>
                    <a:cs typeface="Helvetica Neue Light"/>
                  </a:defRPr>
                </a:lvl1pPr>
              </a:lstStyle>
              <a:p>
                <a:r>
                  <a:rPr lang="en-US" dirty="0">
                    <a:solidFill>
                      <a:schemeClr val="bg1">
                        <a:lumMod val="50000"/>
                      </a:schemeClr>
                    </a:solidFill>
                    <a:latin typeface="Roboto condensed"/>
                    <a:cs typeface="Roboto condensed"/>
                  </a:rPr>
                  <a:t>Content 04</a:t>
                </a:r>
              </a:p>
            </p:txBody>
          </p:sp>
          <p:sp>
            <p:nvSpPr>
              <p:cNvPr id="18" name="TextBox 36"/>
              <p:cNvSpPr txBox="1"/>
              <p:nvPr/>
            </p:nvSpPr>
            <p:spPr>
              <a:xfrm>
                <a:off x="5486666" y="1429862"/>
                <a:ext cx="2425434" cy="411311"/>
              </a:xfrm>
              <a:prstGeom prst="rect">
                <a:avLst/>
              </a:prstGeom>
              <a:noFill/>
              <a:ln>
                <a:noFill/>
              </a:ln>
            </p:spPr>
            <p:txBody>
              <a:bodyPr wrap="square" rtlCol="0">
                <a:spAutoFit/>
              </a:bodyPr>
              <a:lstStyle/>
              <a:p>
                <a:pPr>
                  <a:lnSpc>
                    <a:spcPct val="120000"/>
                  </a:lnSpc>
                </a:pPr>
                <a:r>
                  <a:rPr lang="en-US" sz="1050" dirty="0">
                    <a:solidFill>
                      <a:schemeClr val="bg1">
                        <a:lumMod val="50000"/>
                      </a:schemeClr>
                    </a:solidFill>
                    <a:latin typeface="Roboto condensed"/>
                    <a:cs typeface="Roboto condensed"/>
                  </a:rPr>
                  <a:t>Nullam quis ante. Etiam sit amet orci eget eros faucibus tincidunt. Duis leo.</a:t>
                </a:r>
              </a:p>
            </p:txBody>
          </p:sp>
        </p:grpSp>
        <p:sp>
          <p:nvSpPr>
            <p:cNvPr id="10" name="椭圆 9"/>
            <p:cNvSpPr/>
            <p:nvPr/>
          </p:nvSpPr>
          <p:spPr>
            <a:xfrm>
              <a:off x="1206500" y="2200140"/>
              <a:ext cx="533400" cy="533400"/>
            </a:xfrm>
            <a:prstGeom prst="ellipse">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2" name="椭圆 11"/>
            <p:cNvSpPr/>
            <p:nvPr/>
          </p:nvSpPr>
          <p:spPr>
            <a:xfrm>
              <a:off x="1208890" y="3302694"/>
              <a:ext cx="533400" cy="533400"/>
            </a:xfrm>
            <a:prstGeom prst="ellipse">
              <a:avLst/>
            </a:prstGeom>
            <a:solidFill>
              <a:srgbClr val="FEAC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3" name="椭圆 12"/>
            <p:cNvSpPr/>
            <p:nvPr/>
          </p:nvSpPr>
          <p:spPr>
            <a:xfrm>
              <a:off x="1208890" y="4525828"/>
              <a:ext cx="533400" cy="533400"/>
            </a:xfrm>
            <a:prstGeom prst="ellipse">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14" name="椭圆 13"/>
            <p:cNvSpPr/>
            <p:nvPr/>
          </p:nvSpPr>
          <p:spPr>
            <a:xfrm>
              <a:off x="1206500" y="5670960"/>
              <a:ext cx="533400" cy="533400"/>
            </a:xfrm>
            <a:prstGeom prst="ellipse">
              <a:avLst/>
            </a:prstGeom>
            <a:solidFill>
              <a:srgbClr val="FEAC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grpSp>
        <p:nvGrpSpPr>
          <p:cNvPr id="25" name="组合 24"/>
          <p:cNvGrpSpPr/>
          <p:nvPr/>
        </p:nvGrpSpPr>
        <p:grpSpPr>
          <a:xfrm>
            <a:off x="1943859" y="2026282"/>
            <a:ext cx="4066648" cy="4041286"/>
            <a:chOff x="6970582" y="1949746"/>
            <a:chExt cx="4166184" cy="4140201"/>
          </a:xfrm>
        </p:grpSpPr>
        <p:sp>
          <p:nvSpPr>
            <p:cNvPr id="26" name="Freeform 6"/>
            <p:cNvSpPr>
              <a:spLocks/>
            </p:cNvSpPr>
            <p:nvPr/>
          </p:nvSpPr>
          <p:spPr bwMode="auto">
            <a:xfrm>
              <a:off x="6970582" y="1949746"/>
              <a:ext cx="2085258" cy="2074431"/>
            </a:xfrm>
            <a:custGeom>
              <a:avLst/>
              <a:gdLst>
                <a:gd name="T0" fmla="*/ 648 w 650"/>
                <a:gd name="T1" fmla="*/ 0 h 647"/>
                <a:gd name="T2" fmla="*/ 625 w 650"/>
                <a:gd name="T3" fmla="*/ 20 h 647"/>
                <a:gd name="T4" fmla="*/ 578 w 650"/>
                <a:gd name="T5" fmla="*/ 89 h 647"/>
                <a:gd name="T6" fmla="*/ 551 w 650"/>
                <a:gd name="T7" fmla="*/ 13 h 647"/>
                <a:gd name="T8" fmla="*/ 521 w 650"/>
                <a:gd name="T9" fmla="*/ 18 h 647"/>
                <a:gd name="T10" fmla="*/ 522 w 650"/>
                <a:gd name="T11" fmla="*/ 99 h 647"/>
                <a:gd name="T12" fmla="*/ 454 w 650"/>
                <a:gd name="T13" fmla="*/ 50 h 647"/>
                <a:gd name="T14" fmla="*/ 426 w 650"/>
                <a:gd name="T15" fmla="*/ 40 h 647"/>
                <a:gd name="T16" fmla="*/ 411 w 650"/>
                <a:gd name="T17" fmla="*/ 66 h 647"/>
                <a:gd name="T18" fmla="*/ 391 w 650"/>
                <a:gd name="T19" fmla="*/ 147 h 647"/>
                <a:gd name="T20" fmla="*/ 339 w 650"/>
                <a:gd name="T21" fmla="*/ 85 h 647"/>
                <a:gd name="T22" fmla="*/ 313 w 650"/>
                <a:gd name="T23" fmla="*/ 100 h 647"/>
                <a:gd name="T24" fmla="*/ 341 w 650"/>
                <a:gd name="T25" fmla="*/ 176 h 647"/>
                <a:gd name="T26" fmla="*/ 261 w 650"/>
                <a:gd name="T27" fmla="*/ 153 h 647"/>
                <a:gd name="T28" fmla="*/ 231 w 650"/>
                <a:gd name="T29" fmla="*/ 153 h 647"/>
                <a:gd name="T30" fmla="*/ 226 w 650"/>
                <a:gd name="T31" fmla="*/ 182 h 647"/>
                <a:gd name="T32" fmla="*/ 235 w 650"/>
                <a:gd name="T33" fmla="*/ 266 h 647"/>
                <a:gd name="T34" fmla="*/ 165 w 650"/>
                <a:gd name="T35" fmla="*/ 225 h 647"/>
                <a:gd name="T36" fmla="*/ 146 w 650"/>
                <a:gd name="T37" fmla="*/ 248 h 647"/>
                <a:gd name="T38" fmla="*/ 198 w 650"/>
                <a:gd name="T39" fmla="*/ 309 h 647"/>
                <a:gd name="T40" fmla="*/ 114 w 650"/>
                <a:gd name="T41" fmla="*/ 316 h 647"/>
                <a:gd name="T42" fmla="*/ 86 w 650"/>
                <a:gd name="T43" fmla="*/ 325 h 647"/>
                <a:gd name="T44" fmla="*/ 92 w 650"/>
                <a:gd name="T45" fmla="*/ 355 h 647"/>
                <a:gd name="T46" fmla="*/ 128 w 650"/>
                <a:gd name="T47" fmla="*/ 430 h 647"/>
                <a:gd name="T48" fmla="*/ 49 w 650"/>
                <a:gd name="T49" fmla="*/ 416 h 647"/>
                <a:gd name="T50" fmla="*/ 38 w 650"/>
                <a:gd name="T51" fmla="*/ 444 h 647"/>
                <a:gd name="T52" fmla="*/ 109 w 650"/>
                <a:gd name="T53" fmla="*/ 484 h 647"/>
                <a:gd name="T54" fmla="*/ 32 w 650"/>
                <a:gd name="T55" fmla="*/ 519 h 647"/>
                <a:gd name="T56" fmla="*/ 9 w 650"/>
                <a:gd name="T57" fmla="*/ 537 h 647"/>
                <a:gd name="T58" fmla="*/ 24 w 650"/>
                <a:gd name="T59" fmla="*/ 563 h 647"/>
                <a:gd name="T60" fmla="*/ 85 w 650"/>
                <a:gd name="T61" fmla="*/ 621 h 647"/>
                <a:gd name="T62" fmla="*/ 5 w 650"/>
                <a:gd name="T63" fmla="*/ 635 h 647"/>
                <a:gd name="T64" fmla="*/ 650 w 650"/>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7">
                  <a:moveTo>
                    <a:pt x="650" y="1"/>
                  </a:moveTo>
                  <a:cubicBezTo>
                    <a:pt x="649" y="0"/>
                    <a:pt x="649" y="0"/>
                    <a:pt x="648" y="0"/>
                  </a:cubicBezTo>
                  <a:cubicBezTo>
                    <a:pt x="642" y="0"/>
                    <a:pt x="637" y="3"/>
                    <a:pt x="633" y="6"/>
                  </a:cubicBezTo>
                  <a:cubicBezTo>
                    <a:pt x="629" y="9"/>
                    <a:pt x="626" y="14"/>
                    <a:pt x="625" y="20"/>
                  </a:cubicBezTo>
                  <a:cubicBezTo>
                    <a:pt x="625" y="26"/>
                    <a:pt x="622" y="58"/>
                    <a:pt x="619" y="86"/>
                  </a:cubicBezTo>
                  <a:cubicBezTo>
                    <a:pt x="605" y="87"/>
                    <a:pt x="592" y="88"/>
                    <a:pt x="578" y="89"/>
                  </a:cubicBezTo>
                  <a:cubicBezTo>
                    <a:pt x="571" y="62"/>
                    <a:pt x="562" y="32"/>
                    <a:pt x="561" y="26"/>
                  </a:cubicBezTo>
                  <a:cubicBezTo>
                    <a:pt x="559" y="20"/>
                    <a:pt x="555" y="16"/>
                    <a:pt x="551" y="13"/>
                  </a:cubicBezTo>
                  <a:cubicBezTo>
                    <a:pt x="546" y="11"/>
                    <a:pt x="541" y="9"/>
                    <a:pt x="535" y="10"/>
                  </a:cubicBezTo>
                  <a:cubicBezTo>
                    <a:pt x="530" y="11"/>
                    <a:pt x="525" y="14"/>
                    <a:pt x="521" y="18"/>
                  </a:cubicBezTo>
                  <a:cubicBezTo>
                    <a:pt x="518" y="23"/>
                    <a:pt x="516" y="28"/>
                    <a:pt x="517" y="33"/>
                  </a:cubicBezTo>
                  <a:cubicBezTo>
                    <a:pt x="517" y="40"/>
                    <a:pt x="519" y="71"/>
                    <a:pt x="522" y="99"/>
                  </a:cubicBezTo>
                  <a:cubicBezTo>
                    <a:pt x="508" y="102"/>
                    <a:pt x="495" y="106"/>
                    <a:pt x="482" y="110"/>
                  </a:cubicBezTo>
                  <a:cubicBezTo>
                    <a:pt x="470" y="84"/>
                    <a:pt x="456" y="56"/>
                    <a:pt x="454" y="50"/>
                  </a:cubicBezTo>
                  <a:cubicBezTo>
                    <a:pt x="451" y="45"/>
                    <a:pt x="447" y="42"/>
                    <a:pt x="442" y="40"/>
                  </a:cubicBezTo>
                  <a:cubicBezTo>
                    <a:pt x="437" y="38"/>
                    <a:pt x="431" y="38"/>
                    <a:pt x="426" y="40"/>
                  </a:cubicBezTo>
                  <a:cubicBezTo>
                    <a:pt x="421" y="42"/>
                    <a:pt x="417" y="45"/>
                    <a:pt x="414" y="50"/>
                  </a:cubicBezTo>
                  <a:cubicBezTo>
                    <a:pt x="411" y="55"/>
                    <a:pt x="410" y="60"/>
                    <a:pt x="411" y="66"/>
                  </a:cubicBezTo>
                  <a:cubicBezTo>
                    <a:pt x="413" y="72"/>
                    <a:pt x="421" y="102"/>
                    <a:pt x="428" y="130"/>
                  </a:cubicBezTo>
                  <a:cubicBezTo>
                    <a:pt x="416" y="135"/>
                    <a:pt x="403" y="141"/>
                    <a:pt x="391" y="147"/>
                  </a:cubicBezTo>
                  <a:cubicBezTo>
                    <a:pt x="375" y="124"/>
                    <a:pt x="356" y="98"/>
                    <a:pt x="353" y="93"/>
                  </a:cubicBezTo>
                  <a:cubicBezTo>
                    <a:pt x="349" y="89"/>
                    <a:pt x="344" y="86"/>
                    <a:pt x="339" y="85"/>
                  </a:cubicBezTo>
                  <a:cubicBezTo>
                    <a:pt x="334" y="84"/>
                    <a:pt x="328" y="85"/>
                    <a:pt x="323" y="88"/>
                  </a:cubicBezTo>
                  <a:cubicBezTo>
                    <a:pt x="319" y="90"/>
                    <a:pt x="315" y="95"/>
                    <a:pt x="313" y="100"/>
                  </a:cubicBezTo>
                  <a:cubicBezTo>
                    <a:pt x="312" y="105"/>
                    <a:pt x="311" y="110"/>
                    <a:pt x="314" y="116"/>
                  </a:cubicBezTo>
                  <a:cubicBezTo>
                    <a:pt x="317" y="121"/>
                    <a:pt x="330" y="150"/>
                    <a:pt x="341" y="176"/>
                  </a:cubicBezTo>
                  <a:cubicBezTo>
                    <a:pt x="330" y="183"/>
                    <a:pt x="319" y="191"/>
                    <a:pt x="308" y="200"/>
                  </a:cubicBezTo>
                  <a:cubicBezTo>
                    <a:pt x="287" y="180"/>
                    <a:pt x="265" y="157"/>
                    <a:pt x="261" y="153"/>
                  </a:cubicBezTo>
                  <a:cubicBezTo>
                    <a:pt x="257" y="149"/>
                    <a:pt x="251" y="147"/>
                    <a:pt x="246" y="147"/>
                  </a:cubicBezTo>
                  <a:cubicBezTo>
                    <a:pt x="241" y="147"/>
                    <a:pt x="235" y="149"/>
                    <a:pt x="231" y="153"/>
                  </a:cubicBezTo>
                  <a:cubicBezTo>
                    <a:pt x="227" y="156"/>
                    <a:pt x="224" y="161"/>
                    <a:pt x="223" y="166"/>
                  </a:cubicBezTo>
                  <a:cubicBezTo>
                    <a:pt x="222" y="172"/>
                    <a:pt x="223" y="177"/>
                    <a:pt x="226" y="182"/>
                  </a:cubicBezTo>
                  <a:cubicBezTo>
                    <a:pt x="230" y="187"/>
                    <a:pt x="248" y="213"/>
                    <a:pt x="264" y="237"/>
                  </a:cubicBezTo>
                  <a:cubicBezTo>
                    <a:pt x="254" y="246"/>
                    <a:pt x="244" y="255"/>
                    <a:pt x="235" y="266"/>
                  </a:cubicBezTo>
                  <a:cubicBezTo>
                    <a:pt x="211" y="249"/>
                    <a:pt x="186" y="231"/>
                    <a:pt x="180" y="228"/>
                  </a:cubicBezTo>
                  <a:cubicBezTo>
                    <a:pt x="176" y="225"/>
                    <a:pt x="170" y="224"/>
                    <a:pt x="165" y="225"/>
                  </a:cubicBezTo>
                  <a:cubicBezTo>
                    <a:pt x="160" y="225"/>
                    <a:pt x="155" y="228"/>
                    <a:pt x="151" y="232"/>
                  </a:cubicBezTo>
                  <a:cubicBezTo>
                    <a:pt x="147" y="237"/>
                    <a:pt x="146" y="242"/>
                    <a:pt x="146" y="248"/>
                  </a:cubicBezTo>
                  <a:cubicBezTo>
                    <a:pt x="146" y="253"/>
                    <a:pt x="148" y="258"/>
                    <a:pt x="151" y="262"/>
                  </a:cubicBezTo>
                  <a:cubicBezTo>
                    <a:pt x="156" y="267"/>
                    <a:pt x="178" y="289"/>
                    <a:pt x="198" y="309"/>
                  </a:cubicBezTo>
                  <a:cubicBezTo>
                    <a:pt x="190" y="320"/>
                    <a:pt x="182" y="332"/>
                    <a:pt x="174" y="343"/>
                  </a:cubicBezTo>
                  <a:cubicBezTo>
                    <a:pt x="149" y="331"/>
                    <a:pt x="120" y="318"/>
                    <a:pt x="114" y="316"/>
                  </a:cubicBezTo>
                  <a:cubicBezTo>
                    <a:pt x="109" y="313"/>
                    <a:pt x="103" y="313"/>
                    <a:pt x="98" y="315"/>
                  </a:cubicBezTo>
                  <a:cubicBezTo>
                    <a:pt x="93" y="317"/>
                    <a:pt x="89" y="320"/>
                    <a:pt x="86" y="325"/>
                  </a:cubicBezTo>
                  <a:cubicBezTo>
                    <a:pt x="83" y="330"/>
                    <a:pt x="83" y="336"/>
                    <a:pt x="84" y="341"/>
                  </a:cubicBezTo>
                  <a:cubicBezTo>
                    <a:pt x="85" y="346"/>
                    <a:pt x="87" y="351"/>
                    <a:pt x="92" y="355"/>
                  </a:cubicBezTo>
                  <a:cubicBezTo>
                    <a:pt x="97" y="358"/>
                    <a:pt x="123" y="376"/>
                    <a:pt x="146" y="393"/>
                  </a:cubicBezTo>
                  <a:cubicBezTo>
                    <a:pt x="139" y="405"/>
                    <a:pt x="134" y="417"/>
                    <a:pt x="128" y="430"/>
                  </a:cubicBezTo>
                  <a:cubicBezTo>
                    <a:pt x="101" y="423"/>
                    <a:pt x="71" y="415"/>
                    <a:pt x="64" y="414"/>
                  </a:cubicBezTo>
                  <a:cubicBezTo>
                    <a:pt x="59" y="412"/>
                    <a:pt x="53" y="413"/>
                    <a:pt x="49" y="416"/>
                  </a:cubicBezTo>
                  <a:cubicBezTo>
                    <a:pt x="44" y="418"/>
                    <a:pt x="40" y="423"/>
                    <a:pt x="38" y="428"/>
                  </a:cubicBezTo>
                  <a:cubicBezTo>
                    <a:pt x="37" y="433"/>
                    <a:pt x="37" y="439"/>
                    <a:pt x="38" y="444"/>
                  </a:cubicBezTo>
                  <a:cubicBezTo>
                    <a:pt x="40" y="449"/>
                    <a:pt x="44" y="453"/>
                    <a:pt x="49" y="456"/>
                  </a:cubicBezTo>
                  <a:cubicBezTo>
                    <a:pt x="55" y="458"/>
                    <a:pt x="83" y="472"/>
                    <a:pt x="109" y="484"/>
                  </a:cubicBezTo>
                  <a:cubicBezTo>
                    <a:pt x="105" y="497"/>
                    <a:pt x="101" y="510"/>
                    <a:pt x="98" y="524"/>
                  </a:cubicBezTo>
                  <a:cubicBezTo>
                    <a:pt x="70" y="522"/>
                    <a:pt x="38" y="519"/>
                    <a:pt x="32" y="519"/>
                  </a:cubicBezTo>
                  <a:cubicBezTo>
                    <a:pt x="27" y="518"/>
                    <a:pt x="21" y="520"/>
                    <a:pt x="17" y="523"/>
                  </a:cubicBezTo>
                  <a:cubicBezTo>
                    <a:pt x="13" y="527"/>
                    <a:pt x="10" y="532"/>
                    <a:pt x="9" y="537"/>
                  </a:cubicBezTo>
                  <a:cubicBezTo>
                    <a:pt x="8" y="543"/>
                    <a:pt x="9" y="548"/>
                    <a:pt x="12" y="553"/>
                  </a:cubicBezTo>
                  <a:cubicBezTo>
                    <a:pt x="15" y="558"/>
                    <a:pt x="19" y="561"/>
                    <a:pt x="24" y="563"/>
                  </a:cubicBezTo>
                  <a:cubicBezTo>
                    <a:pt x="31" y="564"/>
                    <a:pt x="61" y="573"/>
                    <a:pt x="88" y="580"/>
                  </a:cubicBezTo>
                  <a:cubicBezTo>
                    <a:pt x="86" y="594"/>
                    <a:pt x="85" y="608"/>
                    <a:pt x="85" y="621"/>
                  </a:cubicBezTo>
                  <a:cubicBezTo>
                    <a:pt x="56" y="624"/>
                    <a:pt x="25" y="627"/>
                    <a:pt x="19" y="628"/>
                  </a:cubicBezTo>
                  <a:cubicBezTo>
                    <a:pt x="13" y="628"/>
                    <a:pt x="8" y="631"/>
                    <a:pt x="5" y="635"/>
                  </a:cubicBezTo>
                  <a:cubicBezTo>
                    <a:pt x="2" y="638"/>
                    <a:pt x="0" y="642"/>
                    <a:pt x="0" y="647"/>
                  </a:cubicBezTo>
                  <a:cubicBezTo>
                    <a:pt x="650" y="647"/>
                    <a:pt x="650" y="647"/>
                    <a:pt x="650" y="647"/>
                  </a:cubicBezTo>
                  <a:lnTo>
                    <a:pt x="650" y="1"/>
                  </a:lnTo>
                  <a:close/>
                </a:path>
              </a:pathLst>
            </a:custGeom>
            <a:solidFill>
              <a:srgbClr val="009490"/>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7" name="Freeform 7"/>
            <p:cNvSpPr>
              <a:spLocks/>
            </p:cNvSpPr>
            <p:nvPr/>
          </p:nvSpPr>
          <p:spPr bwMode="auto">
            <a:xfrm>
              <a:off x="6970582" y="4017681"/>
              <a:ext cx="2085258" cy="2072266"/>
            </a:xfrm>
            <a:custGeom>
              <a:avLst/>
              <a:gdLst>
                <a:gd name="T0" fmla="*/ 648 w 650"/>
                <a:gd name="T1" fmla="*/ 646 h 646"/>
                <a:gd name="T2" fmla="*/ 625 w 650"/>
                <a:gd name="T3" fmla="*/ 626 h 646"/>
                <a:gd name="T4" fmla="*/ 578 w 650"/>
                <a:gd name="T5" fmla="*/ 557 h 646"/>
                <a:gd name="T6" fmla="*/ 551 w 650"/>
                <a:gd name="T7" fmla="*/ 633 h 646"/>
                <a:gd name="T8" fmla="*/ 521 w 650"/>
                <a:gd name="T9" fmla="*/ 628 h 646"/>
                <a:gd name="T10" fmla="*/ 522 w 650"/>
                <a:gd name="T11" fmla="*/ 547 h 646"/>
                <a:gd name="T12" fmla="*/ 454 w 650"/>
                <a:gd name="T13" fmla="*/ 596 h 646"/>
                <a:gd name="T14" fmla="*/ 426 w 650"/>
                <a:gd name="T15" fmla="*/ 607 h 646"/>
                <a:gd name="T16" fmla="*/ 411 w 650"/>
                <a:gd name="T17" fmla="*/ 581 h 646"/>
                <a:gd name="T18" fmla="*/ 391 w 650"/>
                <a:gd name="T19" fmla="*/ 499 h 646"/>
                <a:gd name="T20" fmla="*/ 339 w 650"/>
                <a:gd name="T21" fmla="*/ 561 h 646"/>
                <a:gd name="T22" fmla="*/ 313 w 650"/>
                <a:gd name="T23" fmla="*/ 547 h 646"/>
                <a:gd name="T24" fmla="*/ 341 w 650"/>
                <a:gd name="T25" fmla="*/ 470 h 646"/>
                <a:gd name="T26" fmla="*/ 261 w 650"/>
                <a:gd name="T27" fmla="*/ 493 h 646"/>
                <a:gd name="T28" fmla="*/ 231 w 650"/>
                <a:gd name="T29" fmla="*/ 494 h 646"/>
                <a:gd name="T30" fmla="*/ 226 w 650"/>
                <a:gd name="T31" fmla="*/ 465 h 646"/>
                <a:gd name="T32" fmla="*/ 235 w 650"/>
                <a:gd name="T33" fmla="*/ 381 h 646"/>
                <a:gd name="T34" fmla="*/ 165 w 650"/>
                <a:gd name="T35" fmla="*/ 422 h 646"/>
                <a:gd name="T36" fmla="*/ 146 w 650"/>
                <a:gd name="T37" fmla="*/ 399 h 646"/>
                <a:gd name="T38" fmla="*/ 198 w 650"/>
                <a:gd name="T39" fmla="*/ 337 h 646"/>
                <a:gd name="T40" fmla="*/ 114 w 650"/>
                <a:gd name="T41" fmla="*/ 331 h 646"/>
                <a:gd name="T42" fmla="*/ 86 w 650"/>
                <a:gd name="T43" fmla="*/ 321 h 646"/>
                <a:gd name="T44" fmla="*/ 92 w 650"/>
                <a:gd name="T45" fmla="*/ 292 h 646"/>
                <a:gd name="T46" fmla="*/ 128 w 650"/>
                <a:gd name="T47" fmla="*/ 216 h 646"/>
                <a:gd name="T48" fmla="*/ 49 w 650"/>
                <a:gd name="T49" fmla="*/ 230 h 646"/>
                <a:gd name="T50" fmla="*/ 38 w 650"/>
                <a:gd name="T51" fmla="*/ 202 h 646"/>
                <a:gd name="T52" fmla="*/ 109 w 650"/>
                <a:gd name="T53" fmla="*/ 162 h 646"/>
                <a:gd name="T54" fmla="*/ 32 w 650"/>
                <a:gd name="T55" fmla="*/ 128 h 646"/>
                <a:gd name="T56" fmla="*/ 9 w 650"/>
                <a:gd name="T57" fmla="*/ 109 h 646"/>
                <a:gd name="T58" fmla="*/ 24 w 650"/>
                <a:gd name="T59" fmla="*/ 84 h 646"/>
                <a:gd name="T60" fmla="*/ 85 w 650"/>
                <a:gd name="T61" fmla="*/ 25 h 646"/>
                <a:gd name="T62" fmla="*/ 5 w 650"/>
                <a:gd name="T63" fmla="*/ 11 h 646"/>
                <a:gd name="T64" fmla="*/ 650 w 650"/>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0" h="646">
                  <a:moveTo>
                    <a:pt x="650" y="646"/>
                  </a:moveTo>
                  <a:cubicBezTo>
                    <a:pt x="649" y="646"/>
                    <a:pt x="649" y="646"/>
                    <a:pt x="648" y="646"/>
                  </a:cubicBezTo>
                  <a:cubicBezTo>
                    <a:pt x="642" y="646"/>
                    <a:pt x="637" y="644"/>
                    <a:pt x="633" y="640"/>
                  </a:cubicBezTo>
                  <a:cubicBezTo>
                    <a:pt x="629" y="637"/>
                    <a:pt x="626" y="632"/>
                    <a:pt x="625" y="626"/>
                  </a:cubicBezTo>
                  <a:cubicBezTo>
                    <a:pt x="625" y="620"/>
                    <a:pt x="622" y="589"/>
                    <a:pt x="619" y="560"/>
                  </a:cubicBezTo>
                  <a:cubicBezTo>
                    <a:pt x="605" y="560"/>
                    <a:pt x="592" y="558"/>
                    <a:pt x="578" y="557"/>
                  </a:cubicBezTo>
                  <a:cubicBezTo>
                    <a:pt x="571" y="584"/>
                    <a:pt x="562" y="614"/>
                    <a:pt x="561" y="621"/>
                  </a:cubicBezTo>
                  <a:cubicBezTo>
                    <a:pt x="559" y="626"/>
                    <a:pt x="555" y="630"/>
                    <a:pt x="551" y="633"/>
                  </a:cubicBezTo>
                  <a:cubicBezTo>
                    <a:pt x="546" y="636"/>
                    <a:pt x="541" y="637"/>
                    <a:pt x="535" y="636"/>
                  </a:cubicBezTo>
                  <a:cubicBezTo>
                    <a:pt x="530" y="635"/>
                    <a:pt x="525" y="632"/>
                    <a:pt x="521" y="628"/>
                  </a:cubicBezTo>
                  <a:cubicBezTo>
                    <a:pt x="518" y="624"/>
                    <a:pt x="516" y="619"/>
                    <a:pt x="517" y="613"/>
                  </a:cubicBezTo>
                  <a:cubicBezTo>
                    <a:pt x="517" y="607"/>
                    <a:pt x="519" y="575"/>
                    <a:pt x="522" y="547"/>
                  </a:cubicBezTo>
                  <a:cubicBezTo>
                    <a:pt x="508" y="544"/>
                    <a:pt x="495" y="540"/>
                    <a:pt x="482" y="536"/>
                  </a:cubicBezTo>
                  <a:cubicBezTo>
                    <a:pt x="470" y="562"/>
                    <a:pt x="456" y="590"/>
                    <a:pt x="454" y="596"/>
                  </a:cubicBezTo>
                  <a:cubicBezTo>
                    <a:pt x="451" y="601"/>
                    <a:pt x="447" y="605"/>
                    <a:pt x="442" y="607"/>
                  </a:cubicBezTo>
                  <a:cubicBezTo>
                    <a:pt x="437" y="608"/>
                    <a:pt x="431" y="608"/>
                    <a:pt x="426" y="607"/>
                  </a:cubicBezTo>
                  <a:cubicBezTo>
                    <a:pt x="421" y="605"/>
                    <a:pt x="417" y="601"/>
                    <a:pt x="414" y="596"/>
                  </a:cubicBezTo>
                  <a:cubicBezTo>
                    <a:pt x="411" y="592"/>
                    <a:pt x="410" y="586"/>
                    <a:pt x="411" y="581"/>
                  </a:cubicBezTo>
                  <a:cubicBezTo>
                    <a:pt x="413" y="574"/>
                    <a:pt x="421" y="544"/>
                    <a:pt x="428" y="517"/>
                  </a:cubicBezTo>
                  <a:cubicBezTo>
                    <a:pt x="416" y="511"/>
                    <a:pt x="403" y="505"/>
                    <a:pt x="391" y="499"/>
                  </a:cubicBezTo>
                  <a:cubicBezTo>
                    <a:pt x="375" y="522"/>
                    <a:pt x="356" y="548"/>
                    <a:pt x="353" y="553"/>
                  </a:cubicBezTo>
                  <a:cubicBezTo>
                    <a:pt x="349" y="558"/>
                    <a:pt x="344" y="560"/>
                    <a:pt x="339" y="561"/>
                  </a:cubicBezTo>
                  <a:cubicBezTo>
                    <a:pt x="334" y="562"/>
                    <a:pt x="328" y="562"/>
                    <a:pt x="323" y="559"/>
                  </a:cubicBezTo>
                  <a:cubicBezTo>
                    <a:pt x="319" y="556"/>
                    <a:pt x="315" y="552"/>
                    <a:pt x="313" y="547"/>
                  </a:cubicBezTo>
                  <a:cubicBezTo>
                    <a:pt x="312" y="542"/>
                    <a:pt x="311" y="536"/>
                    <a:pt x="314" y="531"/>
                  </a:cubicBezTo>
                  <a:cubicBezTo>
                    <a:pt x="317" y="525"/>
                    <a:pt x="330" y="496"/>
                    <a:pt x="341" y="470"/>
                  </a:cubicBezTo>
                  <a:cubicBezTo>
                    <a:pt x="330" y="463"/>
                    <a:pt x="319" y="455"/>
                    <a:pt x="308" y="447"/>
                  </a:cubicBezTo>
                  <a:cubicBezTo>
                    <a:pt x="287" y="467"/>
                    <a:pt x="265" y="489"/>
                    <a:pt x="261" y="493"/>
                  </a:cubicBezTo>
                  <a:cubicBezTo>
                    <a:pt x="257" y="497"/>
                    <a:pt x="251" y="499"/>
                    <a:pt x="246" y="499"/>
                  </a:cubicBezTo>
                  <a:cubicBezTo>
                    <a:pt x="241" y="499"/>
                    <a:pt x="235" y="497"/>
                    <a:pt x="231" y="494"/>
                  </a:cubicBezTo>
                  <a:cubicBezTo>
                    <a:pt x="227" y="490"/>
                    <a:pt x="224" y="485"/>
                    <a:pt x="223" y="480"/>
                  </a:cubicBezTo>
                  <a:cubicBezTo>
                    <a:pt x="222" y="475"/>
                    <a:pt x="223" y="469"/>
                    <a:pt x="226" y="465"/>
                  </a:cubicBezTo>
                  <a:cubicBezTo>
                    <a:pt x="230" y="459"/>
                    <a:pt x="248" y="433"/>
                    <a:pt x="264" y="410"/>
                  </a:cubicBezTo>
                  <a:cubicBezTo>
                    <a:pt x="254" y="400"/>
                    <a:pt x="244" y="391"/>
                    <a:pt x="235" y="381"/>
                  </a:cubicBezTo>
                  <a:cubicBezTo>
                    <a:pt x="211" y="397"/>
                    <a:pt x="186" y="415"/>
                    <a:pt x="180" y="418"/>
                  </a:cubicBezTo>
                  <a:cubicBezTo>
                    <a:pt x="176" y="422"/>
                    <a:pt x="170" y="423"/>
                    <a:pt x="165" y="422"/>
                  </a:cubicBezTo>
                  <a:cubicBezTo>
                    <a:pt x="160" y="421"/>
                    <a:pt x="155" y="418"/>
                    <a:pt x="151" y="414"/>
                  </a:cubicBezTo>
                  <a:cubicBezTo>
                    <a:pt x="147" y="409"/>
                    <a:pt x="146" y="404"/>
                    <a:pt x="146" y="399"/>
                  </a:cubicBezTo>
                  <a:cubicBezTo>
                    <a:pt x="146" y="394"/>
                    <a:pt x="148" y="388"/>
                    <a:pt x="151" y="384"/>
                  </a:cubicBezTo>
                  <a:cubicBezTo>
                    <a:pt x="156" y="379"/>
                    <a:pt x="178" y="357"/>
                    <a:pt x="198" y="337"/>
                  </a:cubicBezTo>
                  <a:cubicBezTo>
                    <a:pt x="190" y="326"/>
                    <a:pt x="182" y="315"/>
                    <a:pt x="174" y="303"/>
                  </a:cubicBezTo>
                  <a:cubicBezTo>
                    <a:pt x="149" y="315"/>
                    <a:pt x="120" y="328"/>
                    <a:pt x="114" y="331"/>
                  </a:cubicBezTo>
                  <a:cubicBezTo>
                    <a:pt x="109" y="333"/>
                    <a:pt x="103" y="333"/>
                    <a:pt x="98" y="331"/>
                  </a:cubicBezTo>
                  <a:cubicBezTo>
                    <a:pt x="93" y="329"/>
                    <a:pt x="89" y="326"/>
                    <a:pt x="86" y="321"/>
                  </a:cubicBezTo>
                  <a:cubicBezTo>
                    <a:pt x="83" y="316"/>
                    <a:pt x="83" y="311"/>
                    <a:pt x="84" y="305"/>
                  </a:cubicBezTo>
                  <a:cubicBezTo>
                    <a:pt x="85" y="300"/>
                    <a:pt x="87" y="295"/>
                    <a:pt x="92" y="292"/>
                  </a:cubicBezTo>
                  <a:cubicBezTo>
                    <a:pt x="97" y="288"/>
                    <a:pt x="123" y="270"/>
                    <a:pt x="146" y="253"/>
                  </a:cubicBezTo>
                  <a:cubicBezTo>
                    <a:pt x="139" y="241"/>
                    <a:pt x="134" y="229"/>
                    <a:pt x="128" y="216"/>
                  </a:cubicBezTo>
                  <a:cubicBezTo>
                    <a:pt x="101" y="223"/>
                    <a:pt x="71" y="231"/>
                    <a:pt x="64" y="233"/>
                  </a:cubicBezTo>
                  <a:cubicBezTo>
                    <a:pt x="59" y="234"/>
                    <a:pt x="53" y="233"/>
                    <a:pt x="49" y="230"/>
                  </a:cubicBezTo>
                  <a:cubicBezTo>
                    <a:pt x="44" y="228"/>
                    <a:pt x="40" y="224"/>
                    <a:pt x="38" y="218"/>
                  </a:cubicBezTo>
                  <a:cubicBezTo>
                    <a:pt x="37" y="213"/>
                    <a:pt x="37" y="207"/>
                    <a:pt x="38" y="202"/>
                  </a:cubicBezTo>
                  <a:cubicBezTo>
                    <a:pt x="40" y="198"/>
                    <a:pt x="44" y="193"/>
                    <a:pt x="49" y="191"/>
                  </a:cubicBezTo>
                  <a:cubicBezTo>
                    <a:pt x="55" y="188"/>
                    <a:pt x="83" y="174"/>
                    <a:pt x="109" y="162"/>
                  </a:cubicBezTo>
                  <a:cubicBezTo>
                    <a:pt x="105" y="149"/>
                    <a:pt x="101" y="136"/>
                    <a:pt x="98" y="122"/>
                  </a:cubicBezTo>
                  <a:cubicBezTo>
                    <a:pt x="70" y="125"/>
                    <a:pt x="38" y="127"/>
                    <a:pt x="32" y="128"/>
                  </a:cubicBezTo>
                  <a:cubicBezTo>
                    <a:pt x="27" y="128"/>
                    <a:pt x="21" y="126"/>
                    <a:pt x="17" y="123"/>
                  </a:cubicBezTo>
                  <a:cubicBezTo>
                    <a:pt x="13" y="119"/>
                    <a:pt x="10" y="115"/>
                    <a:pt x="9" y="109"/>
                  </a:cubicBezTo>
                  <a:cubicBezTo>
                    <a:pt x="8" y="103"/>
                    <a:pt x="9" y="98"/>
                    <a:pt x="12" y="93"/>
                  </a:cubicBezTo>
                  <a:cubicBezTo>
                    <a:pt x="15" y="89"/>
                    <a:pt x="19" y="85"/>
                    <a:pt x="24" y="84"/>
                  </a:cubicBezTo>
                  <a:cubicBezTo>
                    <a:pt x="31" y="82"/>
                    <a:pt x="61" y="73"/>
                    <a:pt x="88" y="66"/>
                  </a:cubicBezTo>
                  <a:cubicBezTo>
                    <a:pt x="86" y="52"/>
                    <a:pt x="85" y="39"/>
                    <a:pt x="85" y="25"/>
                  </a:cubicBezTo>
                  <a:cubicBezTo>
                    <a:pt x="56" y="22"/>
                    <a:pt x="25" y="19"/>
                    <a:pt x="19" y="19"/>
                  </a:cubicBezTo>
                  <a:cubicBezTo>
                    <a:pt x="13" y="18"/>
                    <a:pt x="8" y="15"/>
                    <a:pt x="5" y="11"/>
                  </a:cubicBezTo>
                  <a:cubicBezTo>
                    <a:pt x="2" y="8"/>
                    <a:pt x="0" y="4"/>
                    <a:pt x="0" y="0"/>
                  </a:cubicBezTo>
                  <a:cubicBezTo>
                    <a:pt x="650" y="0"/>
                    <a:pt x="650" y="0"/>
                    <a:pt x="650" y="0"/>
                  </a:cubicBezTo>
                  <a:lnTo>
                    <a:pt x="650" y="646"/>
                  </a:lnTo>
                  <a:close/>
                </a:path>
              </a:pathLst>
            </a:custGeom>
            <a:solidFill>
              <a:srgbClr val="FEAC38">
                <a:alpha val="80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8" name="Freeform 8"/>
            <p:cNvSpPr>
              <a:spLocks/>
            </p:cNvSpPr>
            <p:nvPr/>
          </p:nvSpPr>
          <p:spPr bwMode="auto">
            <a:xfrm>
              <a:off x="9049343" y="1949746"/>
              <a:ext cx="2087423" cy="2074431"/>
            </a:xfrm>
            <a:custGeom>
              <a:avLst/>
              <a:gdLst>
                <a:gd name="T0" fmla="*/ 3 w 651"/>
                <a:gd name="T1" fmla="*/ 0 h 647"/>
                <a:gd name="T2" fmla="*/ 25 w 651"/>
                <a:gd name="T3" fmla="*/ 20 h 647"/>
                <a:gd name="T4" fmla="*/ 72 w 651"/>
                <a:gd name="T5" fmla="*/ 89 h 647"/>
                <a:gd name="T6" fmla="*/ 100 w 651"/>
                <a:gd name="T7" fmla="*/ 13 h 647"/>
                <a:gd name="T8" fmla="*/ 129 w 651"/>
                <a:gd name="T9" fmla="*/ 18 h 647"/>
                <a:gd name="T10" fmla="*/ 129 w 651"/>
                <a:gd name="T11" fmla="*/ 99 h 647"/>
                <a:gd name="T12" fmla="*/ 197 w 651"/>
                <a:gd name="T13" fmla="*/ 50 h 647"/>
                <a:gd name="T14" fmla="*/ 224 w 651"/>
                <a:gd name="T15" fmla="*/ 40 h 647"/>
                <a:gd name="T16" fmla="*/ 239 w 651"/>
                <a:gd name="T17" fmla="*/ 66 h 647"/>
                <a:gd name="T18" fmla="*/ 259 w 651"/>
                <a:gd name="T19" fmla="*/ 147 h 647"/>
                <a:gd name="T20" fmla="*/ 311 w 651"/>
                <a:gd name="T21" fmla="*/ 85 h 647"/>
                <a:gd name="T22" fmla="*/ 337 w 651"/>
                <a:gd name="T23" fmla="*/ 100 h 647"/>
                <a:gd name="T24" fmla="*/ 309 w 651"/>
                <a:gd name="T25" fmla="*/ 176 h 647"/>
                <a:gd name="T26" fmla="*/ 390 w 651"/>
                <a:gd name="T27" fmla="*/ 153 h 647"/>
                <a:gd name="T28" fmla="*/ 419 w 651"/>
                <a:gd name="T29" fmla="*/ 153 h 647"/>
                <a:gd name="T30" fmla="*/ 424 w 651"/>
                <a:gd name="T31" fmla="*/ 182 h 647"/>
                <a:gd name="T32" fmla="*/ 416 w 651"/>
                <a:gd name="T33" fmla="*/ 266 h 647"/>
                <a:gd name="T34" fmla="*/ 486 w 651"/>
                <a:gd name="T35" fmla="*/ 225 h 647"/>
                <a:gd name="T36" fmla="*/ 505 w 651"/>
                <a:gd name="T37" fmla="*/ 248 h 647"/>
                <a:gd name="T38" fmla="*/ 452 w 651"/>
                <a:gd name="T39" fmla="*/ 309 h 647"/>
                <a:gd name="T40" fmla="*/ 536 w 651"/>
                <a:gd name="T41" fmla="*/ 316 h 647"/>
                <a:gd name="T42" fmla="*/ 564 w 651"/>
                <a:gd name="T43" fmla="*/ 325 h 647"/>
                <a:gd name="T44" fmla="*/ 558 w 651"/>
                <a:gd name="T45" fmla="*/ 355 h 647"/>
                <a:gd name="T46" fmla="*/ 522 w 651"/>
                <a:gd name="T47" fmla="*/ 430 h 647"/>
                <a:gd name="T48" fmla="*/ 602 w 651"/>
                <a:gd name="T49" fmla="*/ 416 h 647"/>
                <a:gd name="T50" fmla="*/ 612 w 651"/>
                <a:gd name="T51" fmla="*/ 444 h 647"/>
                <a:gd name="T52" fmla="*/ 542 w 651"/>
                <a:gd name="T53" fmla="*/ 484 h 647"/>
                <a:gd name="T54" fmla="*/ 618 w 651"/>
                <a:gd name="T55" fmla="*/ 519 h 647"/>
                <a:gd name="T56" fmla="*/ 641 w 651"/>
                <a:gd name="T57" fmla="*/ 537 h 647"/>
                <a:gd name="T58" fmla="*/ 626 w 651"/>
                <a:gd name="T59" fmla="*/ 563 h 647"/>
                <a:gd name="T60" fmla="*/ 566 w 651"/>
                <a:gd name="T61" fmla="*/ 621 h 647"/>
                <a:gd name="T62" fmla="*/ 646 w 651"/>
                <a:gd name="T63" fmla="*/ 635 h 647"/>
                <a:gd name="T64" fmla="*/ 0 w 651"/>
                <a:gd name="T65" fmla="*/ 647 h 6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7">
                  <a:moveTo>
                    <a:pt x="0" y="1"/>
                  </a:moveTo>
                  <a:cubicBezTo>
                    <a:pt x="1" y="0"/>
                    <a:pt x="2" y="0"/>
                    <a:pt x="3" y="0"/>
                  </a:cubicBezTo>
                  <a:cubicBezTo>
                    <a:pt x="8" y="0"/>
                    <a:pt x="13" y="3"/>
                    <a:pt x="18" y="6"/>
                  </a:cubicBezTo>
                  <a:cubicBezTo>
                    <a:pt x="22" y="9"/>
                    <a:pt x="24" y="14"/>
                    <a:pt x="25" y="20"/>
                  </a:cubicBezTo>
                  <a:cubicBezTo>
                    <a:pt x="26" y="26"/>
                    <a:pt x="29" y="58"/>
                    <a:pt x="31" y="86"/>
                  </a:cubicBezTo>
                  <a:cubicBezTo>
                    <a:pt x="45" y="87"/>
                    <a:pt x="59" y="88"/>
                    <a:pt x="72" y="89"/>
                  </a:cubicBezTo>
                  <a:cubicBezTo>
                    <a:pt x="80" y="62"/>
                    <a:pt x="88" y="32"/>
                    <a:pt x="90" y="26"/>
                  </a:cubicBezTo>
                  <a:cubicBezTo>
                    <a:pt x="91" y="20"/>
                    <a:pt x="95" y="16"/>
                    <a:pt x="100" y="13"/>
                  </a:cubicBezTo>
                  <a:cubicBezTo>
                    <a:pt x="104" y="11"/>
                    <a:pt x="110" y="9"/>
                    <a:pt x="115" y="10"/>
                  </a:cubicBezTo>
                  <a:cubicBezTo>
                    <a:pt x="121" y="11"/>
                    <a:pt x="125" y="14"/>
                    <a:pt x="129" y="18"/>
                  </a:cubicBezTo>
                  <a:cubicBezTo>
                    <a:pt x="132" y="23"/>
                    <a:pt x="134" y="28"/>
                    <a:pt x="134" y="33"/>
                  </a:cubicBezTo>
                  <a:cubicBezTo>
                    <a:pt x="133" y="40"/>
                    <a:pt x="131" y="71"/>
                    <a:pt x="129" y="99"/>
                  </a:cubicBezTo>
                  <a:cubicBezTo>
                    <a:pt x="142" y="102"/>
                    <a:pt x="155" y="106"/>
                    <a:pt x="168" y="110"/>
                  </a:cubicBezTo>
                  <a:cubicBezTo>
                    <a:pt x="180" y="84"/>
                    <a:pt x="194" y="56"/>
                    <a:pt x="197" y="50"/>
                  </a:cubicBezTo>
                  <a:cubicBezTo>
                    <a:pt x="199" y="45"/>
                    <a:pt x="203" y="42"/>
                    <a:pt x="208" y="40"/>
                  </a:cubicBezTo>
                  <a:cubicBezTo>
                    <a:pt x="214" y="38"/>
                    <a:pt x="219" y="38"/>
                    <a:pt x="224" y="40"/>
                  </a:cubicBezTo>
                  <a:cubicBezTo>
                    <a:pt x="230" y="42"/>
                    <a:pt x="234" y="45"/>
                    <a:pt x="236" y="50"/>
                  </a:cubicBezTo>
                  <a:cubicBezTo>
                    <a:pt x="239" y="55"/>
                    <a:pt x="240" y="60"/>
                    <a:pt x="239" y="66"/>
                  </a:cubicBezTo>
                  <a:cubicBezTo>
                    <a:pt x="237" y="72"/>
                    <a:pt x="229" y="102"/>
                    <a:pt x="222" y="130"/>
                  </a:cubicBezTo>
                  <a:cubicBezTo>
                    <a:pt x="235" y="135"/>
                    <a:pt x="247" y="141"/>
                    <a:pt x="259" y="147"/>
                  </a:cubicBezTo>
                  <a:cubicBezTo>
                    <a:pt x="276" y="124"/>
                    <a:pt x="294" y="98"/>
                    <a:pt x="298" y="93"/>
                  </a:cubicBezTo>
                  <a:cubicBezTo>
                    <a:pt x="301" y="89"/>
                    <a:pt x="306" y="86"/>
                    <a:pt x="311" y="85"/>
                  </a:cubicBezTo>
                  <a:cubicBezTo>
                    <a:pt x="316" y="84"/>
                    <a:pt x="322" y="85"/>
                    <a:pt x="327" y="88"/>
                  </a:cubicBezTo>
                  <a:cubicBezTo>
                    <a:pt x="332" y="90"/>
                    <a:pt x="335" y="95"/>
                    <a:pt x="337" y="100"/>
                  </a:cubicBezTo>
                  <a:cubicBezTo>
                    <a:pt x="339" y="105"/>
                    <a:pt x="339" y="110"/>
                    <a:pt x="336" y="116"/>
                  </a:cubicBezTo>
                  <a:cubicBezTo>
                    <a:pt x="334" y="121"/>
                    <a:pt x="321" y="150"/>
                    <a:pt x="309" y="176"/>
                  </a:cubicBezTo>
                  <a:cubicBezTo>
                    <a:pt x="321" y="183"/>
                    <a:pt x="332" y="191"/>
                    <a:pt x="343" y="200"/>
                  </a:cubicBezTo>
                  <a:cubicBezTo>
                    <a:pt x="363" y="180"/>
                    <a:pt x="385" y="157"/>
                    <a:pt x="390" y="153"/>
                  </a:cubicBezTo>
                  <a:cubicBezTo>
                    <a:pt x="394" y="149"/>
                    <a:pt x="399" y="147"/>
                    <a:pt x="404" y="147"/>
                  </a:cubicBezTo>
                  <a:cubicBezTo>
                    <a:pt x="410" y="147"/>
                    <a:pt x="415" y="149"/>
                    <a:pt x="419" y="153"/>
                  </a:cubicBezTo>
                  <a:cubicBezTo>
                    <a:pt x="424" y="156"/>
                    <a:pt x="426" y="161"/>
                    <a:pt x="427" y="166"/>
                  </a:cubicBezTo>
                  <a:cubicBezTo>
                    <a:pt x="428" y="172"/>
                    <a:pt x="427" y="177"/>
                    <a:pt x="424" y="182"/>
                  </a:cubicBezTo>
                  <a:cubicBezTo>
                    <a:pt x="420" y="187"/>
                    <a:pt x="403" y="213"/>
                    <a:pt x="386" y="237"/>
                  </a:cubicBezTo>
                  <a:cubicBezTo>
                    <a:pt x="397" y="246"/>
                    <a:pt x="406" y="255"/>
                    <a:pt x="416" y="266"/>
                  </a:cubicBezTo>
                  <a:cubicBezTo>
                    <a:pt x="439" y="249"/>
                    <a:pt x="465" y="231"/>
                    <a:pt x="470" y="228"/>
                  </a:cubicBezTo>
                  <a:cubicBezTo>
                    <a:pt x="475" y="225"/>
                    <a:pt x="480" y="224"/>
                    <a:pt x="486" y="225"/>
                  </a:cubicBezTo>
                  <a:cubicBezTo>
                    <a:pt x="491" y="225"/>
                    <a:pt x="496" y="228"/>
                    <a:pt x="499" y="232"/>
                  </a:cubicBezTo>
                  <a:cubicBezTo>
                    <a:pt x="503" y="237"/>
                    <a:pt x="505" y="242"/>
                    <a:pt x="505" y="248"/>
                  </a:cubicBezTo>
                  <a:cubicBezTo>
                    <a:pt x="505" y="253"/>
                    <a:pt x="503" y="258"/>
                    <a:pt x="499" y="262"/>
                  </a:cubicBezTo>
                  <a:cubicBezTo>
                    <a:pt x="494" y="267"/>
                    <a:pt x="472" y="289"/>
                    <a:pt x="452" y="309"/>
                  </a:cubicBezTo>
                  <a:cubicBezTo>
                    <a:pt x="461" y="320"/>
                    <a:pt x="469" y="332"/>
                    <a:pt x="476" y="343"/>
                  </a:cubicBezTo>
                  <a:cubicBezTo>
                    <a:pt x="502" y="331"/>
                    <a:pt x="530" y="318"/>
                    <a:pt x="536" y="316"/>
                  </a:cubicBezTo>
                  <a:cubicBezTo>
                    <a:pt x="541" y="313"/>
                    <a:pt x="547" y="313"/>
                    <a:pt x="552" y="315"/>
                  </a:cubicBezTo>
                  <a:cubicBezTo>
                    <a:pt x="557" y="317"/>
                    <a:pt x="561" y="320"/>
                    <a:pt x="564" y="325"/>
                  </a:cubicBezTo>
                  <a:cubicBezTo>
                    <a:pt x="567" y="330"/>
                    <a:pt x="568" y="336"/>
                    <a:pt x="567" y="341"/>
                  </a:cubicBezTo>
                  <a:cubicBezTo>
                    <a:pt x="566" y="346"/>
                    <a:pt x="563" y="351"/>
                    <a:pt x="558" y="355"/>
                  </a:cubicBezTo>
                  <a:cubicBezTo>
                    <a:pt x="553" y="358"/>
                    <a:pt x="528" y="376"/>
                    <a:pt x="505" y="393"/>
                  </a:cubicBezTo>
                  <a:cubicBezTo>
                    <a:pt x="511" y="405"/>
                    <a:pt x="517" y="417"/>
                    <a:pt x="522" y="430"/>
                  </a:cubicBezTo>
                  <a:cubicBezTo>
                    <a:pt x="549" y="423"/>
                    <a:pt x="580" y="415"/>
                    <a:pt x="586" y="414"/>
                  </a:cubicBezTo>
                  <a:cubicBezTo>
                    <a:pt x="591" y="412"/>
                    <a:pt x="597" y="413"/>
                    <a:pt x="602" y="416"/>
                  </a:cubicBezTo>
                  <a:cubicBezTo>
                    <a:pt x="606" y="418"/>
                    <a:pt x="610" y="423"/>
                    <a:pt x="612" y="428"/>
                  </a:cubicBezTo>
                  <a:cubicBezTo>
                    <a:pt x="614" y="433"/>
                    <a:pt x="614" y="439"/>
                    <a:pt x="612" y="444"/>
                  </a:cubicBezTo>
                  <a:cubicBezTo>
                    <a:pt x="610" y="449"/>
                    <a:pt x="606" y="453"/>
                    <a:pt x="601" y="456"/>
                  </a:cubicBezTo>
                  <a:cubicBezTo>
                    <a:pt x="595" y="458"/>
                    <a:pt x="567" y="472"/>
                    <a:pt x="542" y="484"/>
                  </a:cubicBezTo>
                  <a:cubicBezTo>
                    <a:pt x="546" y="497"/>
                    <a:pt x="549" y="510"/>
                    <a:pt x="552" y="524"/>
                  </a:cubicBezTo>
                  <a:cubicBezTo>
                    <a:pt x="581" y="522"/>
                    <a:pt x="612" y="519"/>
                    <a:pt x="618" y="519"/>
                  </a:cubicBezTo>
                  <a:cubicBezTo>
                    <a:pt x="624" y="518"/>
                    <a:pt x="629" y="520"/>
                    <a:pt x="633" y="523"/>
                  </a:cubicBezTo>
                  <a:cubicBezTo>
                    <a:pt x="637" y="527"/>
                    <a:pt x="640" y="532"/>
                    <a:pt x="641" y="537"/>
                  </a:cubicBezTo>
                  <a:cubicBezTo>
                    <a:pt x="642" y="543"/>
                    <a:pt x="641" y="548"/>
                    <a:pt x="638" y="553"/>
                  </a:cubicBezTo>
                  <a:cubicBezTo>
                    <a:pt x="636" y="558"/>
                    <a:pt x="631" y="561"/>
                    <a:pt x="626" y="563"/>
                  </a:cubicBezTo>
                  <a:cubicBezTo>
                    <a:pt x="620" y="564"/>
                    <a:pt x="589" y="573"/>
                    <a:pt x="562" y="580"/>
                  </a:cubicBezTo>
                  <a:cubicBezTo>
                    <a:pt x="564" y="594"/>
                    <a:pt x="565" y="608"/>
                    <a:pt x="566" y="621"/>
                  </a:cubicBezTo>
                  <a:cubicBezTo>
                    <a:pt x="594" y="624"/>
                    <a:pt x="625" y="627"/>
                    <a:pt x="632" y="628"/>
                  </a:cubicBezTo>
                  <a:cubicBezTo>
                    <a:pt x="637" y="628"/>
                    <a:pt x="642" y="631"/>
                    <a:pt x="646" y="635"/>
                  </a:cubicBezTo>
                  <a:cubicBezTo>
                    <a:pt x="648" y="638"/>
                    <a:pt x="650" y="642"/>
                    <a:pt x="651" y="647"/>
                  </a:cubicBezTo>
                  <a:cubicBezTo>
                    <a:pt x="0" y="647"/>
                    <a:pt x="0" y="647"/>
                    <a:pt x="0" y="647"/>
                  </a:cubicBezTo>
                  <a:lnTo>
                    <a:pt x="0" y="1"/>
                  </a:lnTo>
                  <a:close/>
                </a:path>
              </a:pathLst>
            </a:custGeom>
            <a:solidFill>
              <a:srgbClr val="FEAC38">
                <a:alpha val="80000"/>
              </a:srgbClr>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29" name="Freeform 9"/>
            <p:cNvSpPr>
              <a:spLocks/>
            </p:cNvSpPr>
            <p:nvPr/>
          </p:nvSpPr>
          <p:spPr bwMode="auto">
            <a:xfrm>
              <a:off x="9049343" y="4017681"/>
              <a:ext cx="2087423" cy="2072266"/>
            </a:xfrm>
            <a:custGeom>
              <a:avLst/>
              <a:gdLst>
                <a:gd name="T0" fmla="*/ 3 w 651"/>
                <a:gd name="T1" fmla="*/ 646 h 646"/>
                <a:gd name="T2" fmla="*/ 25 w 651"/>
                <a:gd name="T3" fmla="*/ 626 h 646"/>
                <a:gd name="T4" fmla="*/ 72 w 651"/>
                <a:gd name="T5" fmla="*/ 557 h 646"/>
                <a:gd name="T6" fmla="*/ 100 w 651"/>
                <a:gd name="T7" fmla="*/ 633 h 646"/>
                <a:gd name="T8" fmla="*/ 129 w 651"/>
                <a:gd name="T9" fmla="*/ 628 h 646"/>
                <a:gd name="T10" fmla="*/ 129 w 651"/>
                <a:gd name="T11" fmla="*/ 547 h 646"/>
                <a:gd name="T12" fmla="*/ 197 w 651"/>
                <a:gd name="T13" fmla="*/ 596 h 646"/>
                <a:gd name="T14" fmla="*/ 224 w 651"/>
                <a:gd name="T15" fmla="*/ 607 h 646"/>
                <a:gd name="T16" fmla="*/ 239 w 651"/>
                <a:gd name="T17" fmla="*/ 581 h 646"/>
                <a:gd name="T18" fmla="*/ 259 w 651"/>
                <a:gd name="T19" fmla="*/ 499 h 646"/>
                <a:gd name="T20" fmla="*/ 311 w 651"/>
                <a:gd name="T21" fmla="*/ 561 h 646"/>
                <a:gd name="T22" fmla="*/ 337 w 651"/>
                <a:gd name="T23" fmla="*/ 547 h 646"/>
                <a:gd name="T24" fmla="*/ 309 w 651"/>
                <a:gd name="T25" fmla="*/ 470 h 646"/>
                <a:gd name="T26" fmla="*/ 390 w 651"/>
                <a:gd name="T27" fmla="*/ 493 h 646"/>
                <a:gd name="T28" fmla="*/ 419 w 651"/>
                <a:gd name="T29" fmla="*/ 494 h 646"/>
                <a:gd name="T30" fmla="*/ 424 w 651"/>
                <a:gd name="T31" fmla="*/ 465 h 646"/>
                <a:gd name="T32" fmla="*/ 416 w 651"/>
                <a:gd name="T33" fmla="*/ 381 h 646"/>
                <a:gd name="T34" fmla="*/ 486 w 651"/>
                <a:gd name="T35" fmla="*/ 422 h 646"/>
                <a:gd name="T36" fmla="*/ 505 w 651"/>
                <a:gd name="T37" fmla="*/ 399 h 646"/>
                <a:gd name="T38" fmla="*/ 452 w 651"/>
                <a:gd name="T39" fmla="*/ 337 h 646"/>
                <a:gd name="T40" fmla="*/ 536 w 651"/>
                <a:gd name="T41" fmla="*/ 331 h 646"/>
                <a:gd name="T42" fmla="*/ 564 w 651"/>
                <a:gd name="T43" fmla="*/ 321 h 646"/>
                <a:gd name="T44" fmla="*/ 558 w 651"/>
                <a:gd name="T45" fmla="*/ 292 h 646"/>
                <a:gd name="T46" fmla="*/ 522 w 651"/>
                <a:gd name="T47" fmla="*/ 216 h 646"/>
                <a:gd name="T48" fmla="*/ 602 w 651"/>
                <a:gd name="T49" fmla="*/ 230 h 646"/>
                <a:gd name="T50" fmla="*/ 612 w 651"/>
                <a:gd name="T51" fmla="*/ 202 h 646"/>
                <a:gd name="T52" fmla="*/ 542 w 651"/>
                <a:gd name="T53" fmla="*/ 162 h 646"/>
                <a:gd name="T54" fmla="*/ 618 w 651"/>
                <a:gd name="T55" fmla="*/ 128 h 646"/>
                <a:gd name="T56" fmla="*/ 641 w 651"/>
                <a:gd name="T57" fmla="*/ 109 h 646"/>
                <a:gd name="T58" fmla="*/ 626 w 651"/>
                <a:gd name="T59" fmla="*/ 84 h 646"/>
                <a:gd name="T60" fmla="*/ 566 w 651"/>
                <a:gd name="T61" fmla="*/ 25 h 646"/>
                <a:gd name="T62" fmla="*/ 646 w 651"/>
                <a:gd name="T63" fmla="*/ 11 h 646"/>
                <a:gd name="T64" fmla="*/ 0 w 651"/>
                <a:gd name="T65"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51" h="646">
                  <a:moveTo>
                    <a:pt x="0" y="646"/>
                  </a:moveTo>
                  <a:cubicBezTo>
                    <a:pt x="1" y="646"/>
                    <a:pt x="2" y="646"/>
                    <a:pt x="3" y="646"/>
                  </a:cubicBezTo>
                  <a:cubicBezTo>
                    <a:pt x="8" y="646"/>
                    <a:pt x="13" y="644"/>
                    <a:pt x="18" y="640"/>
                  </a:cubicBezTo>
                  <a:cubicBezTo>
                    <a:pt x="22" y="637"/>
                    <a:pt x="24" y="632"/>
                    <a:pt x="25" y="626"/>
                  </a:cubicBezTo>
                  <a:cubicBezTo>
                    <a:pt x="26" y="620"/>
                    <a:pt x="29" y="589"/>
                    <a:pt x="31" y="560"/>
                  </a:cubicBezTo>
                  <a:cubicBezTo>
                    <a:pt x="45" y="560"/>
                    <a:pt x="59" y="558"/>
                    <a:pt x="72" y="557"/>
                  </a:cubicBezTo>
                  <a:cubicBezTo>
                    <a:pt x="80" y="584"/>
                    <a:pt x="88" y="614"/>
                    <a:pt x="90" y="621"/>
                  </a:cubicBezTo>
                  <a:cubicBezTo>
                    <a:pt x="91" y="626"/>
                    <a:pt x="95" y="630"/>
                    <a:pt x="100" y="633"/>
                  </a:cubicBezTo>
                  <a:cubicBezTo>
                    <a:pt x="104" y="636"/>
                    <a:pt x="110" y="637"/>
                    <a:pt x="115" y="636"/>
                  </a:cubicBezTo>
                  <a:cubicBezTo>
                    <a:pt x="121" y="635"/>
                    <a:pt x="125" y="632"/>
                    <a:pt x="129" y="628"/>
                  </a:cubicBezTo>
                  <a:cubicBezTo>
                    <a:pt x="132" y="624"/>
                    <a:pt x="134" y="619"/>
                    <a:pt x="134" y="613"/>
                  </a:cubicBezTo>
                  <a:cubicBezTo>
                    <a:pt x="133" y="607"/>
                    <a:pt x="131" y="575"/>
                    <a:pt x="129" y="547"/>
                  </a:cubicBezTo>
                  <a:cubicBezTo>
                    <a:pt x="142" y="544"/>
                    <a:pt x="155" y="540"/>
                    <a:pt x="168" y="536"/>
                  </a:cubicBezTo>
                  <a:cubicBezTo>
                    <a:pt x="180" y="562"/>
                    <a:pt x="194" y="590"/>
                    <a:pt x="197" y="596"/>
                  </a:cubicBezTo>
                  <a:cubicBezTo>
                    <a:pt x="199" y="601"/>
                    <a:pt x="203" y="605"/>
                    <a:pt x="208" y="607"/>
                  </a:cubicBezTo>
                  <a:cubicBezTo>
                    <a:pt x="214" y="608"/>
                    <a:pt x="219" y="608"/>
                    <a:pt x="224" y="607"/>
                  </a:cubicBezTo>
                  <a:cubicBezTo>
                    <a:pt x="230" y="605"/>
                    <a:pt x="234" y="601"/>
                    <a:pt x="236" y="596"/>
                  </a:cubicBezTo>
                  <a:cubicBezTo>
                    <a:pt x="239" y="592"/>
                    <a:pt x="240" y="586"/>
                    <a:pt x="239" y="581"/>
                  </a:cubicBezTo>
                  <a:cubicBezTo>
                    <a:pt x="237" y="574"/>
                    <a:pt x="229" y="544"/>
                    <a:pt x="222" y="517"/>
                  </a:cubicBezTo>
                  <a:cubicBezTo>
                    <a:pt x="235" y="511"/>
                    <a:pt x="247" y="505"/>
                    <a:pt x="259" y="499"/>
                  </a:cubicBezTo>
                  <a:cubicBezTo>
                    <a:pt x="276" y="522"/>
                    <a:pt x="294" y="548"/>
                    <a:pt x="298" y="553"/>
                  </a:cubicBezTo>
                  <a:cubicBezTo>
                    <a:pt x="301" y="558"/>
                    <a:pt x="306" y="560"/>
                    <a:pt x="311" y="561"/>
                  </a:cubicBezTo>
                  <a:cubicBezTo>
                    <a:pt x="316" y="562"/>
                    <a:pt x="322" y="562"/>
                    <a:pt x="327" y="559"/>
                  </a:cubicBezTo>
                  <a:cubicBezTo>
                    <a:pt x="332" y="556"/>
                    <a:pt x="335" y="552"/>
                    <a:pt x="337" y="547"/>
                  </a:cubicBezTo>
                  <a:cubicBezTo>
                    <a:pt x="339" y="542"/>
                    <a:pt x="339" y="536"/>
                    <a:pt x="336" y="531"/>
                  </a:cubicBezTo>
                  <a:cubicBezTo>
                    <a:pt x="334" y="525"/>
                    <a:pt x="321" y="496"/>
                    <a:pt x="309" y="470"/>
                  </a:cubicBezTo>
                  <a:cubicBezTo>
                    <a:pt x="321" y="463"/>
                    <a:pt x="332" y="455"/>
                    <a:pt x="343" y="447"/>
                  </a:cubicBezTo>
                  <a:cubicBezTo>
                    <a:pt x="363" y="467"/>
                    <a:pt x="385" y="489"/>
                    <a:pt x="390" y="493"/>
                  </a:cubicBezTo>
                  <a:cubicBezTo>
                    <a:pt x="394" y="497"/>
                    <a:pt x="399" y="499"/>
                    <a:pt x="404" y="499"/>
                  </a:cubicBezTo>
                  <a:cubicBezTo>
                    <a:pt x="410" y="499"/>
                    <a:pt x="415" y="497"/>
                    <a:pt x="419" y="494"/>
                  </a:cubicBezTo>
                  <a:cubicBezTo>
                    <a:pt x="424" y="490"/>
                    <a:pt x="426" y="485"/>
                    <a:pt x="427" y="480"/>
                  </a:cubicBezTo>
                  <a:cubicBezTo>
                    <a:pt x="428" y="475"/>
                    <a:pt x="427" y="469"/>
                    <a:pt x="424" y="465"/>
                  </a:cubicBezTo>
                  <a:cubicBezTo>
                    <a:pt x="420" y="459"/>
                    <a:pt x="403" y="433"/>
                    <a:pt x="386" y="410"/>
                  </a:cubicBezTo>
                  <a:cubicBezTo>
                    <a:pt x="397" y="400"/>
                    <a:pt x="406" y="391"/>
                    <a:pt x="416" y="381"/>
                  </a:cubicBezTo>
                  <a:cubicBezTo>
                    <a:pt x="439" y="397"/>
                    <a:pt x="465" y="415"/>
                    <a:pt x="470" y="418"/>
                  </a:cubicBezTo>
                  <a:cubicBezTo>
                    <a:pt x="475" y="422"/>
                    <a:pt x="480" y="423"/>
                    <a:pt x="486" y="422"/>
                  </a:cubicBezTo>
                  <a:cubicBezTo>
                    <a:pt x="491" y="421"/>
                    <a:pt x="496" y="418"/>
                    <a:pt x="499" y="414"/>
                  </a:cubicBezTo>
                  <a:cubicBezTo>
                    <a:pt x="503" y="409"/>
                    <a:pt x="505" y="404"/>
                    <a:pt x="505" y="399"/>
                  </a:cubicBezTo>
                  <a:cubicBezTo>
                    <a:pt x="505" y="394"/>
                    <a:pt x="503" y="388"/>
                    <a:pt x="499" y="384"/>
                  </a:cubicBezTo>
                  <a:cubicBezTo>
                    <a:pt x="494" y="379"/>
                    <a:pt x="472" y="357"/>
                    <a:pt x="452" y="337"/>
                  </a:cubicBezTo>
                  <a:cubicBezTo>
                    <a:pt x="461" y="326"/>
                    <a:pt x="469" y="315"/>
                    <a:pt x="476" y="303"/>
                  </a:cubicBezTo>
                  <a:cubicBezTo>
                    <a:pt x="502" y="315"/>
                    <a:pt x="530" y="328"/>
                    <a:pt x="536" y="331"/>
                  </a:cubicBezTo>
                  <a:cubicBezTo>
                    <a:pt x="541" y="333"/>
                    <a:pt x="547" y="333"/>
                    <a:pt x="552" y="331"/>
                  </a:cubicBezTo>
                  <a:cubicBezTo>
                    <a:pt x="557" y="329"/>
                    <a:pt x="561" y="326"/>
                    <a:pt x="564" y="321"/>
                  </a:cubicBezTo>
                  <a:cubicBezTo>
                    <a:pt x="567" y="316"/>
                    <a:pt x="568" y="311"/>
                    <a:pt x="567" y="305"/>
                  </a:cubicBezTo>
                  <a:cubicBezTo>
                    <a:pt x="566" y="300"/>
                    <a:pt x="563" y="295"/>
                    <a:pt x="558" y="292"/>
                  </a:cubicBezTo>
                  <a:cubicBezTo>
                    <a:pt x="553" y="288"/>
                    <a:pt x="528" y="270"/>
                    <a:pt x="505" y="253"/>
                  </a:cubicBezTo>
                  <a:cubicBezTo>
                    <a:pt x="511" y="241"/>
                    <a:pt x="517" y="229"/>
                    <a:pt x="522" y="216"/>
                  </a:cubicBezTo>
                  <a:cubicBezTo>
                    <a:pt x="549" y="223"/>
                    <a:pt x="580" y="231"/>
                    <a:pt x="586" y="233"/>
                  </a:cubicBezTo>
                  <a:cubicBezTo>
                    <a:pt x="591" y="234"/>
                    <a:pt x="597" y="233"/>
                    <a:pt x="602" y="230"/>
                  </a:cubicBezTo>
                  <a:cubicBezTo>
                    <a:pt x="606" y="228"/>
                    <a:pt x="610" y="224"/>
                    <a:pt x="612" y="218"/>
                  </a:cubicBezTo>
                  <a:cubicBezTo>
                    <a:pt x="614" y="213"/>
                    <a:pt x="614" y="207"/>
                    <a:pt x="612" y="202"/>
                  </a:cubicBezTo>
                  <a:cubicBezTo>
                    <a:pt x="610" y="198"/>
                    <a:pt x="606" y="193"/>
                    <a:pt x="601" y="191"/>
                  </a:cubicBezTo>
                  <a:cubicBezTo>
                    <a:pt x="595" y="188"/>
                    <a:pt x="567" y="174"/>
                    <a:pt x="542" y="162"/>
                  </a:cubicBezTo>
                  <a:cubicBezTo>
                    <a:pt x="546" y="149"/>
                    <a:pt x="549" y="136"/>
                    <a:pt x="552" y="122"/>
                  </a:cubicBezTo>
                  <a:cubicBezTo>
                    <a:pt x="581" y="125"/>
                    <a:pt x="612" y="127"/>
                    <a:pt x="618" y="128"/>
                  </a:cubicBezTo>
                  <a:cubicBezTo>
                    <a:pt x="624" y="128"/>
                    <a:pt x="629" y="126"/>
                    <a:pt x="633" y="123"/>
                  </a:cubicBezTo>
                  <a:cubicBezTo>
                    <a:pt x="637" y="119"/>
                    <a:pt x="640" y="115"/>
                    <a:pt x="641" y="109"/>
                  </a:cubicBezTo>
                  <a:cubicBezTo>
                    <a:pt x="642" y="103"/>
                    <a:pt x="641" y="98"/>
                    <a:pt x="638" y="93"/>
                  </a:cubicBezTo>
                  <a:cubicBezTo>
                    <a:pt x="636" y="89"/>
                    <a:pt x="631" y="85"/>
                    <a:pt x="626" y="84"/>
                  </a:cubicBezTo>
                  <a:cubicBezTo>
                    <a:pt x="620" y="82"/>
                    <a:pt x="589" y="73"/>
                    <a:pt x="562" y="66"/>
                  </a:cubicBezTo>
                  <a:cubicBezTo>
                    <a:pt x="564" y="52"/>
                    <a:pt x="565" y="39"/>
                    <a:pt x="566" y="25"/>
                  </a:cubicBezTo>
                  <a:cubicBezTo>
                    <a:pt x="594" y="22"/>
                    <a:pt x="625" y="19"/>
                    <a:pt x="632" y="19"/>
                  </a:cubicBezTo>
                  <a:cubicBezTo>
                    <a:pt x="637" y="18"/>
                    <a:pt x="642" y="15"/>
                    <a:pt x="646" y="11"/>
                  </a:cubicBezTo>
                  <a:cubicBezTo>
                    <a:pt x="648" y="8"/>
                    <a:pt x="650" y="4"/>
                    <a:pt x="651" y="0"/>
                  </a:cubicBezTo>
                  <a:cubicBezTo>
                    <a:pt x="0" y="0"/>
                    <a:pt x="0" y="0"/>
                    <a:pt x="0" y="0"/>
                  </a:cubicBezTo>
                  <a:lnTo>
                    <a:pt x="0" y="646"/>
                  </a:lnTo>
                  <a:close/>
                </a:path>
              </a:pathLst>
            </a:custGeom>
            <a:solidFill>
              <a:srgbClr val="009490"/>
            </a:solid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nvGrpSpPr>
            <p:cNvPr id="30" name="Group 11"/>
            <p:cNvGrpSpPr/>
            <p:nvPr/>
          </p:nvGrpSpPr>
          <p:grpSpPr>
            <a:xfrm>
              <a:off x="8009963" y="3133406"/>
              <a:ext cx="602560" cy="575326"/>
              <a:chOff x="4417791" y="3086470"/>
              <a:chExt cx="441754" cy="421788"/>
            </a:xfrm>
            <a:solidFill>
              <a:schemeClr val="bg1"/>
            </a:solidFill>
          </p:grpSpPr>
          <p:sp>
            <p:nvSpPr>
              <p:cNvPr id="56" name="Freeform 64"/>
              <p:cNvSpPr>
                <a:spLocks noEditPoints="1"/>
              </p:cNvSpPr>
              <p:nvPr/>
            </p:nvSpPr>
            <p:spPr bwMode="auto">
              <a:xfrm>
                <a:off x="4417791" y="3086470"/>
                <a:ext cx="441754" cy="421788"/>
              </a:xfrm>
              <a:custGeom>
                <a:avLst/>
                <a:gdLst>
                  <a:gd name="T0" fmla="*/ 125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40 w 133"/>
                  <a:gd name="T13" fmla="*/ 118 h 127"/>
                  <a:gd name="T14" fmla="*/ 40 w 133"/>
                  <a:gd name="T15" fmla="*/ 127 h 127"/>
                  <a:gd name="T16" fmla="*/ 53 w 133"/>
                  <a:gd name="T17" fmla="*/ 127 h 127"/>
                  <a:gd name="T18" fmla="*/ 80 w 133"/>
                  <a:gd name="T19" fmla="*/ 127 h 127"/>
                  <a:gd name="T20" fmla="*/ 94 w 133"/>
                  <a:gd name="T21" fmla="*/ 127 h 127"/>
                  <a:gd name="T22" fmla="*/ 94 w 133"/>
                  <a:gd name="T23" fmla="*/ 118 h 127"/>
                  <a:gd name="T24" fmla="*/ 80 w 133"/>
                  <a:gd name="T25" fmla="*/ 100 h 127"/>
                  <a:gd name="T26" fmla="*/ 125 w 133"/>
                  <a:gd name="T27" fmla="*/ 100 h 127"/>
                  <a:gd name="T28" fmla="*/ 133 w 133"/>
                  <a:gd name="T29" fmla="*/ 91 h 127"/>
                  <a:gd name="T30" fmla="*/ 133 w 133"/>
                  <a:gd name="T31" fmla="*/ 9 h 127"/>
                  <a:gd name="T32" fmla="*/ 125 w 133"/>
                  <a:gd name="T33" fmla="*/ 0 h 127"/>
                  <a:gd name="T34" fmla="*/ 60 w 133"/>
                  <a:gd name="T35" fmla="*/ 89 h 127"/>
                  <a:gd name="T36" fmla="*/ 67 w 133"/>
                  <a:gd name="T37" fmla="*/ 82 h 127"/>
                  <a:gd name="T38" fmla="*/ 75 w 133"/>
                  <a:gd name="T39" fmla="*/ 89 h 127"/>
                  <a:gd name="T40" fmla="*/ 67 w 133"/>
                  <a:gd name="T41" fmla="*/ 97 h 127"/>
                  <a:gd name="T42" fmla="*/ 60 w 133"/>
                  <a:gd name="T43" fmla="*/ 89 h 127"/>
                  <a:gd name="T44" fmla="*/ 124 w 133"/>
                  <a:gd name="T45" fmla="*/ 79 h 127"/>
                  <a:gd name="T46" fmla="*/ 10 w 133"/>
                  <a:gd name="T47" fmla="*/ 79 h 127"/>
                  <a:gd name="T48" fmla="*/ 10 w 133"/>
                  <a:gd name="T49" fmla="*/ 10 h 127"/>
                  <a:gd name="T50" fmla="*/ 124 w 133"/>
                  <a:gd name="T51" fmla="*/ 10 h 127"/>
                  <a:gd name="T52" fmla="*/ 124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5"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40" y="118"/>
                    </a:cubicBezTo>
                    <a:cubicBezTo>
                      <a:pt x="40" y="127"/>
                      <a:pt x="40" y="127"/>
                      <a:pt x="40" y="127"/>
                    </a:cubicBezTo>
                    <a:cubicBezTo>
                      <a:pt x="53" y="127"/>
                      <a:pt x="53" y="127"/>
                      <a:pt x="53" y="127"/>
                    </a:cubicBezTo>
                    <a:cubicBezTo>
                      <a:pt x="80" y="127"/>
                      <a:pt x="80" y="127"/>
                      <a:pt x="80" y="127"/>
                    </a:cubicBezTo>
                    <a:cubicBezTo>
                      <a:pt x="94" y="127"/>
                      <a:pt x="94" y="127"/>
                      <a:pt x="94" y="127"/>
                    </a:cubicBezTo>
                    <a:cubicBezTo>
                      <a:pt x="94" y="118"/>
                      <a:pt x="94" y="118"/>
                      <a:pt x="94" y="118"/>
                    </a:cubicBezTo>
                    <a:cubicBezTo>
                      <a:pt x="78" y="118"/>
                      <a:pt x="80" y="100"/>
                      <a:pt x="80" y="100"/>
                    </a:cubicBezTo>
                    <a:cubicBezTo>
                      <a:pt x="125" y="100"/>
                      <a:pt x="125" y="100"/>
                      <a:pt x="125" y="100"/>
                    </a:cubicBezTo>
                    <a:cubicBezTo>
                      <a:pt x="129" y="100"/>
                      <a:pt x="133" y="96"/>
                      <a:pt x="133" y="91"/>
                    </a:cubicBezTo>
                    <a:cubicBezTo>
                      <a:pt x="133" y="9"/>
                      <a:pt x="133" y="9"/>
                      <a:pt x="133" y="9"/>
                    </a:cubicBezTo>
                    <a:cubicBezTo>
                      <a:pt x="133" y="4"/>
                      <a:pt x="129" y="0"/>
                      <a:pt x="125" y="0"/>
                    </a:cubicBezTo>
                    <a:close/>
                    <a:moveTo>
                      <a:pt x="60" y="89"/>
                    </a:moveTo>
                    <a:cubicBezTo>
                      <a:pt x="60" y="85"/>
                      <a:pt x="63" y="82"/>
                      <a:pt x="67" y="82"/>
                    </a:cubicBezTo>
                    <a:cubicBezTo>
                      <a:pt x="72" y="82"/>
                      <a:pt x="75" y="85"/>
                      <a:pt x="75" y="89"/>
                    </a:cubicBezTo>
                    <a:cubicBezTo>
                      <a:pt x="75" y="94"/>
                      <a:pt x="72" y="97"/>
                      <a:pt x="67" y="97"/>
                    </a:cubicBezTo>
                    <a:cubicBezTo>
                      <a:pt x="63" y="97"/>
                      <a:pt x="60" y="94"/>
                      <a:pt x="60" y="89"/>
                    </a:cubicBezTo>
                    <a:close/>
                    <a:moveTo>
                      <a:pt x="124" y="79"/>
                    </a:moveTo>
                    <a:cubicBezTo>
                      <a:pt x="10" y="79"/>
                      <a:pt x="10" y="79"/>
                      <a:pt x="10" y="79"/>
                    </a:cubicBezTo>
                    <a:cubicBezTo>
                      <a:pt x="10" y="10"/>
                      <a:pt x="10" y="10"/>
                      <a:pt x="10" y="10"/>
                    </a:cubicBezTo>
                    <a:cubicBezTo>
                      <a:pt x="124" y="10"/>
                      <a:pt x="124" y="10"/>
                      <a:pt x="124" y="10"/>
                    </a:cubicBezTo>
                    <a:lnTo>
                      <a:pt x="124" y="79"/>
                    </a:lnTo>
                    <a:close/>
                  </a:path>
                </a:pathLst>
              </a:cu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7" name="Oval 65"/>
              <p:cNvSpPr>
                <a:spLocks noChangeArrowheads="1"/>
              </p:cNvSpPr>
              <p:nvPr/>
            </p:nvSpPr>
            <p:spPr bwMode="auto">
              <a:xfrm>
                <a:off x="4627437" y="3365998"/>
                <a:ext cx="29949" cy="32446"/>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1" name="Group 14"/>
            <p:cNvGrpSpPr/>
            <p:nvPr/>
          </p:nvGrpSpPr>
          <p:grpSpPr>
            <a:xfrm>
              <a:off x="9468927" y="4342488"/>
              <a:ext cx="515859" cy="623628"/>
              <a:chOff x="3526798" y="4057329"/>
              <a:chExt cx="284519" cy="359394"/>
            </a:xfrm>
            <a:solidFill>
              <a:schemeClr val="bg1"/>
            </a:solidFill>
          </p:grpSpPr>
          <p:sp>
            <p:nvSpPr>
              <p:cNvPr id="53" name="Freeform 107"/>
              <p:cNvSpPr>
                <a:spLocks/>
              </p:cNvSpPr>
              <p:nvPr/>
            </p:nvSpPr>
            <p:spPr bwMode="auto">
              <a:xfrm>
                <a:off x="3561739" y="4092269"/>
                <a:ext cx="214637" cy="289511"/>
              </a:xfrm>
              <a:custGeom>
                <a:avLst/>
                <a:gdLst>
                  <a:gd name="T0" fmla="*/ 0 w 86"/>
                  <a:gd name="T1" fmla="*/ 10 h 116"/>
                  <a:gd name="T2" fmla="*/ 76 w 86"/>
                  <a:gd name="T3" fmla="*/ 10 h 116"/>
                  <a:gd name="T4" fmla="*/ 76 w 86"/>
                  <a:gd name="T5" fmla="*/ 116 h 116"/>
                  <a:gd name="T6" fmla="*/ 86 w 86"/>
                  <a:gd name="T7" fmla="*/ 116 h 116"/>
                  <a:gd name="T8" fmla="*/ 86 w 86"/>
                  <a:gd name="T9" fmla="*/ 0 h 116"/>
                  <a:gd name="T10" fmla="*/ 0 w 86"/>
                  <a:gd name="T11" fmla="*/ 0 h 116"/>
                  <a:gd name="T12" fmla="*/ 0 w 86"/>
                  <a:gd name="T13" fmla="*/ 10 h 116"/>
                </a:gdLst>
                <a:ahLst/>
                <a:cxnLst>
                  <a:cxn ang="0">
                    <a:pos x="T0" y="T1"/>
                  </a:cxn>
                  <a:cxn ang="0">
                    <a:pos x="T2" y="T3"/>
                  </a:cxn>
                  <a:cxn ang="0">
                    <a:pos x="T4" y="T5"/>
                  </a:cxn>
                  <a:cxn ang="0">
                    <a:pos x="T6" y="T7"/>
                  </a:cxn>
                  <a:cxn ang="0">
                    <a:pos x="T8" y="T9"/>
                  </a:cxn>
                  <a:cxn ang="0">
                    <a:pos x="T10" y="T11"/>
                  </a:cxn>
                  <a:cxn ang="0">
                    <a:pos x="T12" y="T13"/>
                  </a:cxn>
                </a:cxnLst>
                <a:rect l="0" t="0" r="r" b="b"/>
                <a:pathLst>
                  <a:path w="86" h="116">
                    <a:moveTo>
                      <a:pt x="0" y="10"/>
                    </a:moveTo>
                    <a:lnTo>
                      <a:pt x="76" y="10"/>
                    </a:lnTo>
                    <a:lnTo>
                      <a:pt x="76" y="116"/>
                    </a:lnTo>
                    <a:lnTo>
                      <a:pt x="86" y="116"/>
                    </a:lnTo>
                    <a:lnTo>
                      <a:pt x="86" y="0"/>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4" name="Freeform 108"/>
              <p:cNvSpPr>
                <a:spLocks/>
              </p:cNvSpPr>
              <p:nvPr/>
            </p:nvSpPr>
            <p:spPr bwMode="auto">
              <a:xfrm>
                <a:off x="3599175" y="4057329"/>
                <a:ext cx="212142" cy="284519"/>
              </a:xfrm>
              <a:custGeom>
                <a:avLst/>
                <a:gdLst>
                  <a:gd name="T0" fmla="*/ 0 w 85"/>
                  <a:gd name="T1" fmla="*/ 0 h 114"/>
                  <a:gd name="T2" fmla="*/ 0 w 85"/>
                  <a:gd name="T3" fmla="*/ 9 h 114"/>
                  <a:gd name="T4" fmla="*/ 76 w 85"/>
                  <a:gd name="T5" fmla="*/ 9 h 114"/>
                  <a:gd name="T6" fmla="*/ 76 w 85"/>
                  <a:gd name="T7" fmla="*/ 114 h 114"/>
                  <a:gd name="T8" fmla="*/ 85 w 85"/>
                  <a:gd name="T9" fmla="*/ 114 h 114"/>
                  <a:gd name="T10" fmla="*/ 85 w 85"/>
                  <a:gd name="T11" fmla="*/ 0 h 114"/>
                  <a:gd name="T12" fmla="*/ 0 w 85"/>
                  <a:gd name="T13" fmla="*/ 0 h 114"/>
                </a:gdLst>
                <a:ahLst/>
                <a:cxnLst>
                  <a:cxn ang="0">
                    <a:pos x="T0" y="T1"/>
                  </a:cxn>
                  <a:cxn ang="0">
                    <a:pos x="T2" y="T3"/>
                  </a:cxn>
                  <a:cxn ang="0">
                    <a:pos x="T4" y="T5"/>
                  </a:cxn>
                  <a:cxn ang="0">
                    <a:pos x="T6" y="T7"/>
                  </a:cxn>
                  <a:cxn ang="0">
                    <a:pos x="T8" y="T9"/>
                  </a:cxn>
                  <a:cxn ang="0">
                    <a:pos x="T10" y="T11"/>
                  </a:cxn>
                  <a:cxn ang="0">
                    <a:pos x="T12" y="T13"/>
                  </a:cxn>
                </a:cxnLst>
                <a:rect l="0" t="0" r="r" b="b"/>
                <a:pathLst>
                  <a:path w="85" h="114">
                    <a:moveTo>
                      <a:pt x="0" y="0"/>
                    </a:moveTo>
                    <a:lnTo>
                      <a:pt x="0" y="9"/>
                    </a:lnTo>
                    <a:lnTo>
                      <a:pt x="76" y="9"/>
                    </a:lnTo>
                    <a:lnTo>
                      <a:pt x="76" y="114"/>
                    </a:lnTo>
                    <a:lnTo>
                      <a:pt x="85" y="114"/>
                    </a:lnTo>
                    <a:lnTo>
                      <a:pt x="85"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5" name="Freeform 109"/>
              <p:cNvSpPr>
                <a:spLocks/>
              </p:cNvSpPr>
              <p:nvPr/>
            </p:nvSpPr>
            <p:spPr bwMode="auto">
              <a:xfrm>
                <a:off x="3526798" y="4129707"/>
                <a:ext cx="212142" cy="287016"/>
              </a:xfrm>
              <a:custGeom>
                <a:avLst/>
                <a:gdLst>
                  <a:gd name="T0" fmla="*/ 0 w 85"/>
                  <a:gd name="T1" fmla="*/ 0 h 115"/>
                  <a:gd name="T2" fmla="*/ 0 w 85"/>
                  <a:gd name="T3" fmla="*/ 115 h 115"/>
                  <a:gd name="T4" fmla="*/ 85 w 85"/>
                  <a:gd name="T5" fmla="*/ 115 h 115"/>
                  <a:gd name="T6" fmla="*/ 85 w 85"/>
                  <a:gd name="T7" fmla="*/ 105 h 115"/>
                  <a:gd name="T8" fmla="*/ 85 w 85"/>
                  <a:gd name="T9" fmla="*/ 0 h 115"/>
                  <a:gd name="T10" fmla="*/ 10 w 85"/>
                  <a:gd name="T11" fmla="*/ 0 h 115"/>
                  <a:gd name="T12" fmla="*/ 0 w 85"/>
                  <a:gd name="T13" fmla="*/ 0 h 115"/>
                </a:gdLst>
                <a:ahLst/>
                <a:cxnLst>
                  <a:cxn ang="0">
                    <a:pos x="T0" y="T1"/>
                  </a:cxn>
                  <a:cxn ang="0">
                    <a:pos x="T2" y="T3"/>
                  </a:cxn>
                  <a:cxn ang="0">
                    <a:pos x="T4" y="T5"/>
                  </a:cxn>
                  <a:cxn ang="0">
                    <a:pos x="T6" y="T7"/>
                  </a:cxn>
                  <a:cxn ang="0">
                    <a:pos x="T8" y="T9"/>
                  </a:cxn>
                  <a:cxn ang="0">
                    <a:pos x="T10" y="T11"/>
                  </a:cxn>
                  <a:cxn ang="0">
                    <a:pos x="T12" y="T13"/>
                  </a:cxn>
                </a:cxnLst>
                <a:rect l="0" t="0" r="r" b="b"/>
                <a:pathLst>
                  <a:path w="85" h="115">
                    <a:moveTo>
                      <a:pt x="0" y="0"/>
                    </a:moveTo>
                    <a:lnTo>
                      <a:pt x="0" y="115"/>
                    </a:lnTo>
                    <a:lnTo>
                      <a:pt x="85" y="115"/>
                    </a:lnTo>
                    <a:lnTo>
                      <a:pt x="85" y="105"/>
                    </a:lnTo>
                    <a:lnTo>
                      <a:pt x="85" y="0"/>
                    </a:lnTo>
                    <a:lnTo>
                      <a:pt x="1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2" name="Group 18"/>
            <p:cNvGrpSpPr/>
            <p:nvPr/>
          </p:nvGrpSpPr>
          <p:grpSpPr>
            <a:xfrm>
              <a:off x="9499568" y="3043188"/>
              <a:ext cx="381279" cy="694477"/>
              <a:chOff x="3536781" y="2689641"/>
              <a:chExt cx="279527" cy="509141"/>
            </a:xfrm>
            <a:solidFill>
              <a:schemeClr val="bg1"/>
            </a:solidFill>
          </p:grpSpPr>
          <p:sp>
            <p:nvSpPr>
              <p:cNvPr id="48" name="Freeform 121"/>
              <p:cNvSpPr>
                <a:spLocks noEditPoints="1"/>
              </p:cNvSpPr>
              <p:nvPr/>
            </p:nvSpPr>
            <p:spPr bwMode="auto">
              <a:xfrm>
                <a:off x="3536781" y="2689641"/>
                <a:ext cx="279527" cy="381855"/>
              </a:xfrm>
              <a:custGeom>
                <a:avLst/>
                <a:gdLst>
                  <a:gd name="T0" fmla="*/ 42 w 84"/>
                  <a:gd name="T1" fmla="*/ 5 h 115"/>
                  <a:gd name="T2" fmla="*/ 79 w 84"/>
                  <a:gd name="T3" fmla="*/ 42 h 115"/>
                  <a:gd name="T4" fmla="*/ 56 w 84"/>
                  <a:gd name="T5" fmla="*/ 111 h 115"/>
                  <a:gd name="T6" fmla="*/ 31 w 84"/>
                  <a:gd name="T7" fmla="*/ 111 h 115"/>
                  <a:gd name="T8" fmla="*/ 4 w 84"/>
                  <a:gd name="T9" fmla="*/ 42 h 115"/>
                  <a:gd name="T10" fmla="*/ 42 w 84"/>
                  <a:gd name="T11" fmla="*/ 5 h 115"/>
                  <a:gd name="T12" fmla="*/ 42 w 84"/>
                  <a:gd name="T13" fmla="*/ 0 h 115"/>
                  <a:gd name="T14" fmla="*/ 0 w 84"/>
                  <a:gd name="T15" fmla="*/ 42 h 115"/>
                  <a:gd name="T16" fmla="*/ 29 w 84"/>
                  <a:gd name="T17" fmla="*/ 115 h 115"/>
                  <a:gd name="T18" fmla="*/ 58 w 84"/>
                  <a:gd name="T19" fmla="*/ 115 h 115"/>
                  <a:gd name="T20" fmla="*/ 84 w 84"/>
                  <a:gd name="T21" fmla="*/ 42 h 115"/>
                  <a:gd name="T22" fmla="*/ 42 w 84"/>
                  <a:gd name="T23"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5">
                    <a:moveTo>
                      <a:pt x="42" y="5"/>
                    </a:moveTo>
                    <a:cubicBezTo>
                      <a:pt x="63" y="5"/>
                      <a:pt x="79" y="22"/>
                      <a:pt x="79" y="42"/>
                    </a:cubicBezTo>
                    <a:cubicBezTo>
                      <a:pt x="79" y="60"/>
                      <a:pt x="60" y="101"/>
                      <a:pt x="56" y="111"/>
                    </a:cubicBezTo>
                    <a:cubicBezTo>
                      <a:pt x="31" y="111"/>
                      <a:pt x="31" y="111"/>
                      <a:pt x="31" y="111"/>
                    </a:cubicBezTo>
                    <a:cubicBezTo>
                      <a:pt x="23" y="95"/>
                      <a:pt x="4" y="58"/>
                      <a:pt x="4" y="42"/>
                    </a:cubicBezTo>
                    <a:cubicBezTo>
                      <a:pt x="4" y="22"/>
                      <a:pt x="21" y="5"/>
                      <a:pt x="42" y="5"/>
                    </a:cubicBezTo>
                    <a:moveTo>
                      <a:pt x="42" y="0"/>
                    </a:moveTo>
                    <a:cubicBezTo>
                      <a:pt x="19" y="0"/>
                      <a:pt x="0" y="19"/>
                      <a:pt x="0" y="42"/>
                    </a:cubicBezTo>
                    <a:cubicBezTo>
                      <a:pt x="0" y="63"/>
                      <a:pt x="29" y="115"/>
                      <a:pt x="29" y="115"/>
                    </a:cubicBezTo>
                    <a:cubicBezTo>
                      <a:pt x="58" y="115"/>
                      <a:pt x="58" y="115"/>
                      <a:pt x="58" y="115"/>
                    </a:cubicBezTo>
                    <a:cubicBezTo>
                      <a:pt x="58" y="115"/>
                      <a:pt x="84" y="63"/>
                      <a:pt x="84" y="42"/>
                    </a:cubicBezTo>
                    <a:cubicBezTo>
                      <a:pt x="84" y="19"/>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9" name="Freeform 122"/>
              <p:cNvSpPr>
                <a:spLocks/>
              </p:cNvSpPr>
              <p:nvPr/>
            </p:nvSpPr>
            <p:spPr bwMode="auto">
              <a:xfrm>
                <a:off x="3631621" y="3166335"/>
                <a:ext cx="97336" cy="9983"/>
              </a:xfrm>
              <a:custGeom>
                <a:avLst/>
                <a:gdLst>
                  <a:gd name="T0" fmla="*/ 1 w 29"/>
                  <a:gd name="T1" fmla="*/ 3 h 3"/>
                  <a:gd name="T2" fmla="*/ 27 w 29"/>
                  <a:gd name="T3" fmla="*/ 3 h 3"/>
                  <a:gd name="T4" fmla="*/ 29 w 29"/>
                  <a:gd name="T5" fmla="*/ 0 h 3"/>
                  <a:gd name="T6" fmla="*/ 0 w 29"/>
                  <a:gd name="T7" fmla="*/ 0 h 3"/>
                  <a:gd name="T8" fmla="*/ 1 w 29"/>
                  <a:gd name="T9" fmla="*/ 3 h 3"/>
                </a:gdLst>
                <a:ahLst/>
                <a:cxnLst>
                  <a:cxn ang="0">
                    <a:pos x="T0" y="T1"/>
                  </a:cxn>
                  <a:cxn ang="0">
                    <a:pos x="T2" y="T3"/>
                  </a:cxn>
                  <a:cxn ang="0">
                    <a:pos x="T4" y="T5"/>
                  </a:cxn>
                  <a:cxn ang="0">
                    <a:pos x="T6" y="T7"/>
                  </a:cxn>
                  <a:cxn ang="0">
                    <a:pos x="T8" y="T9"/>
                  </a:cxn>
                </a:cxnLst>
                <a:rect l="0" t="0" r="r" b="b"/>
                <a:pathLst>
                  <a:path w="29" h="3">
                    <a:moveTo>
                      <a:pt x="1" y="3"/>
                    </a:moveTo>
                    <a:cubicBezTo>
                      <a:pt x="27" y="3"/>
                      <a:pt x="27" y="3"/>
                      <a:pt x="27" y="3"/>
                    </a:cubicBezTo>
                    <a:cubicBezTo>
                      <a:pt x="28" y="2"/>
                      <a:pt x="28" y="1"/>
                      <a:pt x="29" y="0"/>
                    </a:cubicBezTo>
                    <a:cubicBezTo>
                      <a:pt x="0" y="0"/>
                      <a:pt x="0" y="0"/>
                      <a:pt x="0" y="0"/>
                    </a:cubicBezTo>
                    <a:cubicBezTo>
                      <a:pt x="0" y="1"/>
                      <a:pt x="1" y="2"/>
                      <a:pt x="1"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0" name="Freeform 123"/>
              <p:cNvSpPr>
                <a:spLocks/>
              </p:cNvSpPr>
              <p:nvPr/>
            </p:nvSpPr>
            <p:spPr bwMode="auto">
              <a:xfrm>
                <a:off x="3646596" y="3186302"/>
                <a:ext cx="69882" cy="12480"/>
              </a:xfrm>
              <a:custGeom>
                <a:avLst/>
                <a:gdLst>
                  <a:gd name="T0" fmla="*/ 10 w 21"/>
                  <a:gd name="T1" fmla="*/ 4 h 4"/>
                  <a:gd name="T2" fmla="*/ 21 w 21"/>
                  <a:gd name="T3" fmla="*/ 0 h 4"/>
                  <a:gd name="T4" fmla="*/ 0 w 21"/>
                  <a:gd name="T5" fmla="*/ 0 h 4"/>
                  <a:gd name="T6" fmla="*/ 10 w 21"/>
                  <a:gd name="T7" fmla="*/ 4 h 4"/>
                </a:gdLst>
                <a:ahLst/>
                <a:cxnLst>
                  <a:cxn ang="0">
                    <a:pos x="T0" y="T1"/>
                  </a:cxn>
                  <a:cxn ang="0">
                    <a:pos x="T2" y="T3"/>
                  </a:cxn>
                  <a:cxn ang="0">
                    <a:pos x="T4" y="T5"/>
                  </a:cxn>
                  <a:cxn ang="0">
                    <a:pos x="T6" y="T7"/>
                  </a:cxn>
                </a:cxnLst>
                <a:rect l="0" t="0" r="r" b="b"/>
                <a:pathLst>
                  <a:path w="21" h="4">
                    <a:moveTo>
                      <a:pt x="10" y="4"/>
                    </a:moveTo>
                    <a:cubicBezTo>
                      <a:pt x="14" y="4"/>
                      <a:pt x="18" y="2"/>
                      <a:pt x="21" y="0"/>
                    </a:cubicBezTo>
                    <a:cubicBezTo>
                      <a:pt x="0" y="0"/>
                      <a:pt x="0" y="0"/>
                      <a:pt x="0" y="0"/>
                    </a:cubicBezTo>
                    <a:cubicBezTo>
                      <a:pt x="2" y="2"/>
                      <a:pt x="6" y="4"/>
                      <a:pt x="1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1" name="Freeform 124"/>
              <p:cNvSpPr>
                <a:spLocks/>
              </p:cNvSpPr>
              <p:nvPr/>
            </p:nvSpPr>
            <p:spPr bwMode="auto">
              <a:xfrm>
                <a:off x="3629124" y="3086470"/>
                <a:ext cx="102328" cy="69882"/>
              </a:xfrm>
              <a:custGeom>
                <a:avLst/>
                <a:gdLst>
                  <a:gd name="T0" fmla="*/ 31 w 31"/>
                  <a:gd name="T1" fmla="*/ 0 h 21"/>
                  <a:gd name="T2" fmla="*/ 0 w 31"/>
                  <a:gd name="T3" fmla="*/ 0 h 21"/>
                  <a:gd name="T4" fmla="*/ 0 w 31"/>
                  <a:gd name="T5" fmla="*/ 19 h 21"/>
                  <a:gd name="T6" fmla="*/ 0 w 31"/>
                  <a:gd name="T7" fmla="*/ 21 h 21"/>
                  <a:gd name="T8" fmla="*/ 30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0"/>
                      <a:pt x="0" y="21"/>
                    </a:cubicBezTo>
                    <a:cubicBezTo>
                      <a:pt x="30" y="21"/>
                      <a:pt x="30" y="21"/>
                      <a:pt x="30" y="21"/>
                    </a:cubicBezTo>
                    <a:cubicBezTo>
                      <a:pt x="30" y="20"/>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52" name="Freeform 125"/>
              <p:cNvSpPr>
                <a:spLocks noEditPoints="1"/>
              </p:cNvSpPr>
              <p:nvPr/>
            </p:nvSpPr>
            <p:spPr bwMode="auto">
              <a:xfrm>
                <a:off x="3626629" y="2864345"/>
                <a:ext cx="104823" cy="207151"/>
              </a:xfrm>
              <a:custGeom>
                <a:avLst/>
                <a:gdLst>
                  <a:gd name="T0" fmla="*/ 42 w 42"/>
                  <a:gd name="T1" fmla="*/ 2 h 83"/>
                  <a:gd name="T2" fmla="*/ 42 w 42"/>
                  <a:gd name="T3" fmla="*/ 2 h 83"/>
                  <a:gd name="T4" fmla="*/ 42 w 42"/>
                  <a:gd name="T5" fmla="*/ 2 h 83"/>
                  <a:gd name="T6" fmla="*/ 37 w 42"/>
                  <a:gd name="T7" fmla="*/ 0 h 83"/>
                  <a:gd name="T8" fmla="*/ 20 w 42"/>
                  <a:gd name="T9" fmla="*/ 6 h 83"/>
                  <a:gd name="T10" fmla="*/ 5 w 42"/>
                  <a:gd name="T11" fmla="*/ 0 h 83"/>
                  <a:gd name="T12" fmla="*/ 0 w 42"/>
                  <a:gd name="T13" fmla="*/ 1 h 83"/>
                  <a:gd name="T14" fmla="*/ 0 w 42"/>
                  <a:gd name="T15" fmla="*/ 2 h 83"/>
                  <a:gd name="T16" fmla="*/ 0 w 42"/>
                  <a:gd name="T17" fmla="*/ 2 h 83"/>
                  <a:gd name="T18" fmla="*/ 18 w 42"/>
                  <a:gd name="T19" fmla="*/ 83 h 83"/>
                  <a:gd name="T20" fmla="*/ 24 w 42"/>
                  <a:gd name="T21" fmla="*/ 83 h 83"/>
                  <a:gd name="T22" fmla="*/ 42 w 42"/>
                  <a:gd name="T23" fmla="*/ 2 h 83"/>
                  <a:gd name="T24" fmla="*/ 42 w 42"/>
                  <a:gd name="T25" fmla="*/ 2 h 83"/>
                  <a:gd name="T26" fmla="*/ 42 w 42"/>
                  <a:gd name="T27" fmla="*/ 2 h 83"/>
                  <a:gd name="T28" fmla="*/ 21 w 42"/>
                  <a:gd name="T29" fmla="*/ 73 h 83"/>
                  <a:gd name="T30" fmla="*/ 5 w 42"/>
                  <a:gd name="T31" fmla="*/ 4 h 83"/>
                  <a:gd name="T32" fmla="*/ 20 w 42"/>
                  <a:gd name="T33" fmla="*/ 9 h 83"/>
                  <a:gd name="T34" fmla="*/ 37 w 42"/>
                  <a:gd name="T35" fmla="*/ 4 h 83"/>
                  <a:gd name="T36" fmla="*/ 21 w 42"/>
                  <a:gd name="T37" fmla="*/ 73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 h="83">
                    <a:moveTo>
                      <a:pt x="42" y="2"/>
                    </a:moveTo>
                    <a:lnTo>
                      <a:pt x="42" y="2"/>
                    </a:lnTo>
                    <a:lnTo>
                      <a:pt x="42" y="2"/>
                    </a:lnTo>
                    <a:lnTo>
                      <a:pt x="37" y="0"/>
                    </a:lnTo>
                    <a:lnTo>
                      <a:pt x="20" y="6"/>
                    </a:lnTo>
                    <a:lnTo>
                      <a:pt x="5" y="0"/>
                    </a:lnTo>
                    <a:lnTo>
                      <a:pt x="0" y="1"/>
                    </a:lnTo>
                    <a:lnTo>
                      <a:pt x="0" y="2"/>
                    </a:lnTo>
                    <a:lnTo>
                      <a:pt x="0" y="2"/>
                    </a:lnTo>
                    <a:lnTo>
                      <a:pt x="18" y="83"/>
                    </a:lnTo>
                    <a:lnTo>
                      <a:pt x="24" y="83"/>
                    </a:lnTo>
                    <a:lnTo>
                      <a:pt x="42" y="2"/>
                    </a:lnTo>
                    <a:lnTo>
                      <a:pt x="42" y="2"/>
                    </a:lnTo>
                    <a:lnTo>
                      <a:pt x="42" y="2"/>
                    </a:lnTo>
                    <a:close/>
                    <a:moveTo>
                      <a:pt x="21" y="73"/>
                    </a:moveTo>
                    <a:lnTo>
                      <a:pt x="5" y="4"/>
                    </a:lnTo>
                    <a:lnTo>
                      <a:pt x="20" y="9"/>
                    </a:lnTo>
                    <a:lnTo>
                      <a:pt x="37" y="4"/>
                    </a:lnTo>
                    <a:lnTo>
                      <a:pt x="21" y="7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nvGrpSpPr>
            <p:cNvPr id="33" name="Group 24"/>
            <p:cNvGrpSpPr/>
            <p:nvPr/>
          </p:nvGrpSpPr>
          <p:grpSpPr>
            <a:xfrm>
              <a:off x="8013212" y="4342488"/>
              <a:ext cx="606638" cy="585958"/>
              <a:chOff x="5099140" y="1309474"/>
              <a:chExt cx="439257" cy="424283"/>
            </a:xfrm>
            <a:solidFill>
              <a:schemeClr val="bg1"/>
            </a:solidFill>
          </p:grpSpPr>
          <p:sp>
            <p:nvSpPr>
              <p:cNvPr id="34" name="Rectangle 18"/>
              <p:cNvSpPr>
                <a:spLocks noChangeArrowheads="1"/>
              </p:cNvSpPr>
              <p:nvPr/>
            </p:nvSpPr>
            <p:spPr bwMode="auto">
              <a:xfrm>
                <a:off x="5256374" y="1479187"/>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5" name="Rectangle 19"/>
              <p:cNvSpPr>
                <a:spLocks noChangeArrowheads="1"/>
              </p:cNvSpPr>
              <p:nvPr/>
            </p:nvSpPr>
            <p:spPr bwMode="auto">
              <a:xfrm>
                <a:off x="533124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6" name="Rectangle 20"/>
              <p:cNvSpPr>
                <a:spLocks noChangeArrowheads="1"/>
              </p:cNvSpPr>
              <p:nvPr/>
            </p:nvSpPr>
            <p:spPr bwMode="auto">
              <a:xfrm>
                <a:off x="5408617" y="1479187"/>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7" name="Rectangle 21"/>
              <p:cNvSpPr>
                <a:spLocks noChangeArrowheads="1"/>
              </p:cNvSpPr>
              <p:nvPr/>
            </p:nvSpPr>
            <p:spPr bwMode="auto">
              <a:xfrm>
                <a:off x="5256374" y="1546573"/>
                <a:ext cx="47421"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8" name="Rectangle 22"/>
              <p:cNvSpPr>
                <a:spLocks noChangeArrowheads="1"/>
              </p:cNvSpPr>
              <p:nvPr/>
            </p:nvSpPr>
            <p:spPr bwMode="auto">
              <a:xfrm>
                <a:off x="533124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39" name="Rectangle 23"/>
              <p:cNvSpPr>
                <a:spLocks noChangeArrowheads="1"/>
              </p:cNvSpPr>
              <p:nvPr/>
            </p:nvSpPr>
            <p:spPr bwMode="auto">
              <a:xfrm>
                <a:off x="5408617"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0" name="Rectangle 24"/>
              <p:cNvSpPr>
                <a:spLocks noChangeArrowheads="1"/>
              </p:cNvSpPr>
              <p:nvPr/>
            </p:nvSpPr>
            <p:spPr bwMode="auto">
              <a:xfrm>
                <a:off x="5256374" y="1618951"/>
                <a:ext cx="47421"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1" name="Rectangle 25"/>
              <p:cNvSpPr>
                <a:spLocks noChangeArrowheads="1"/>
              </p:cNvSpPr>
              <p:nvPr/>
            </p:nvSpPr>
            <p:spPr bwMode="auto">
              <a:xfrm>
                <a:off x="5179005" y="1546573"/>
                <a:ext cx="49916" cy="4742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2" name="Rectangle 26"/>
              <p:cNvSpPr>
                <a:spLocks noChangeArrowheads="1"/>
              </p:cNvSpPr>
              <p:nvPr/>
            </p:nvSpPr>
            <p:spPr bwMode="auto">
              <a:xfrm>
                <a:off x="5179005"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3" name="Rectangle 27"/>
              <p:cNvSpPr>
                <a:spLocks noChangeArrowheads="1"/>
              </p:cNvSpPr>
              <p:nvPr/>
            </p:nvSpPr>
            <p:spPr bwMode="auto">
              <a:xfrm>
                <a:off x="533124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4" name="Rectangle 28"/>
              <p:cNvSpPr>
                <a:spLocks noChangeArrowheads="1"/>
              </p:cNvSpPr>
              <p:nvPr/>
            </p:nvSpPr>
            <p:spPr bwMode="auto">
              <a:xfrm>
                <a:off x="5408617" y="1618951"/>
                <a:ext cx="49916" cy="4492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5" name="Freeform 29"/>
              <p:cNvSpPr>
                <a:spLocks noEditPoints="1"/>
              </p:cNvSpPr>
              <p:nvPr/>
            </p:nvSpPr>
            <p:spPr bwMode="auto">
              <a:xfrm>
                <a:off x="5099140" y="1339424"/>
                <a:ext cx="439257" cy="394333"/>
              </a:xfrm>
              <a:custGeom>
                <a:avLst/>
                <a:gdLst>
                  <a:gd name="T0" fmla="*/ 174 w 176"/>
                  <a:gd name="T1" fmla="*/ 0 h 158"/>
                  <a:gd name="T2" fmla="*/ 150 w 176"/>
                  <a:gd name="T3" fmla="*/ 0 h 158"/>
                  <a:gd name="T4" fmla="*/ 150 w 176"/>
                  <a:gd name="T5" fmla="*/ 16 h 158"/>
                  <a:gd name="T6" fmla="*/ 126 w 176"/>
                  <a:gd name="T7" fmla="*/ 16 h 158"/>
                  <a:gd name="T8" fmla="*/ 126 w 176"/>
                  <a:gd name="T9" fmla="*/ 0 h 158"/>
                  <a:gd name="T10" fmla="*/ 52 w 176"/>
                  <a:gd name="T11" fmla="*/ 0 h 158"/>
                  <a:gd name="T12" fmla="*/ 52 w 176"/>
                  <a:gd name="T13" fmla="*/ 16 h 158"/>
                  <a:gd name="T14" fmla="*/ 28 w 176"/>
                  <a:gd name="T15" fmla="*/ 16 h 158"/>
                  <a:gd name="T16" fmla="*/ 28 w 176"/>
                  <a:gd name="T17" fmla="*/ 0 h 158"/>
                  <a:gd name="T18" fmla="*/ 0 w 176"/>
                  <a:gd name="T19" fmla="*/ 0 h 158"/>
                  <a:gd name="T20" fmla="*/ 0 w 176"/>
                  <a:gd name="T21" fmla="*/ 158 h 158"/>
                  <a:gd name="T22" fmla="*/ 13 w 176"/>
                  <a:gd name="T23" fmla="*/ 158 h 158"/>
                  <a:gd name="T24" fmla="*/ 162 w 176"/>
                  <a:gd name="T25" fmla="*/ 158 h 158"/>
                  <a:gd name="T26" fmla="*/ 176 w 176"/>
                  <a:gd name="T27" fmla="*/ 158 h 158"/>
                  <a:gd name="T28" fmla="*/ 174 w 176"/>
                  <a:gd name="T29" fmla="*/ 0 h 158"/>
                  <a:gd name="T30" fmla="*/ 162 w 176"/>
                  <a:gd name="T31" fmla="*/ 144 h 158"/>
                  <a:gd name="T32" fmla="*/ 13 w 176"/>
                  <a:gd name="T33" fmla="*/ 144 h 158"/>
                  <a:gd name="T34" fmla="*/ 13 w 176"/>
                  <a:gd name="T35" fmla="*/ 44 h 158"/>
                  <a:gd name="T36" fmla="*/ 162 w 176"/>
                  <a:gd name="T37" fmla="*/ 44 h 158"/>
                  <a:gd name="T38" fmla="*/ 162 w 176"/>
                  <a:gd name="T39" fmla="*/ 14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6" h="158">
                    <a:moveTo>
                      <a:pt x="174" y="0"/>
                    </a:moveTo>
                    <a:lnTo>
                      <a:pt x="150" y="0"/>
                    </a:lnTo>
                    <a:lnTo>
                      <a:pt x="150" y="16"/>
                    </a:lnTo>
                    <a:lnTo>
                      <a:pt x="126" y="16"/>
                    </a:lnTo>
                    <a:lnTo>
                      <a:pt x="126" y="0"/>
                    </a:lnTo>
                    <a:lnTo>
                      <a:pt x="52" y="0"/>
                    </a:lnTo>
                    <a:lnTo>
                      <a:pt x="52" y="16"/>
                    </a:lnTo>
                    <a:lnTo>
                      <a:pt x="28" y="16"/>
                    </a:lnTo>
                    <a:lnTo>
                      <a:pt x="28" y="0"/>
                    </a:lnTo>
                    <a:lnTo>
                      <a:pt x="0" y="0"/>
                    </a:lnTo>
                    <a:lnTo>
                      <a:pt x="0" y="158"/>
                    </a:lnTo>
                    <a:lnTo>
                      <a:pt x="13" y="158"/>
                    </a:lnTo>
                    <a:lnTo>
                      <a:pt x="162" y="158"/>
                    </a:lnTo>
                    <a:lnTo>
                      <a:pt x="176" y="158"/>
                    </a:lnTo>
                    <a:lnTo>
                      <a:pt x="174" y="0"/>
                    </a:lnTo>
                    <a:close/>
                    <a:moveTo>
                      <a:pt x="162" y="144"/>
                    </a:moveTo>
                    <a:lnTo>
                      <a:pt x="13" y="144"/>
                    </a:lnTo>
                    <a:lnTo>
                      <a:pt x="13" y="44"/>
                    </a:lnTo>
                    <a:lnTo>
                      <a:pt x="162" y="44"/>
                    </a:lnTo>
                    <a:lnTo>
                      <a:pt x="162" y="1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6" name="Rectangle 30"/>
              <p:cNvSpPr>
                <a:spLocks noChangeArrowheads="1"/>
              </p:cNvSpPr>
              <p:nvPr/>
            </p:nvSpPr>
            <p:spPr bwMode="auto">
              <a:xfrm>
                <a:off x="5181500" y="1309474"/>
                <a:ext cx="37438"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sp>
            <p:nvSpPr>
              <p:cNvPr id="47" name="Rectangle 31"/>
              <p:cNvSpPr>
                <a:spLocks noChangeArrowheads="1"/>
              </p:cNvSpPr>
              <p:nvPr/>
            </p:nvSpPr>
            <p:spPr bwMode="auto">
              <a:xfrm>
                <a:off x="5428583" y="1309474"/>
                <a:ext cx="34941" cy="5989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2400">
                  <a:solidFill>
                    <a:schemeClr val="bg1">
                      <a:lumMod val="50000"/>
                    </a:schemeClr>
                  </a:solidFill>
                </a:endParaRPr>
              </a:p>
            </p:txBody>
          </p:sp>
        </p:grpSp>
      </p:grpSp>
    </p:spTree>
    <p:extLst>
      <p:ext uri="{BB962C8B-B14F-4D97-AF65-F5344CB8AC3E}">
        <p14:creationId xmlns:p14="http://schemas.microsoft.com/office/powerpoint/2010/main" val="3771975354"/>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750"/>
                            </p:stCondLst>
                            <p:childTnLst>
                              <p:par>
                                <p:cTn id="17" presetID="42" presetClass="entr" presetSubtype="0"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976055" y="2313152"/>
            <a:ext cx="5208624" cy="3304150"/>
            <a:chOff x="608256" y="2187695"/>
            <a:chExt cx="5873750" cy="3726081"/>
          </a:xfrm>
        </p:grpSpPr>
        <p:sp>
          <p:nvSpPr>
            <p:cNvPr id="6" name="椭圆 5"/>
            <p:cNvSpPr/>
            <p:nvPr/>
          </p:nvSpPr>
          <p:spPr>
            <a:xfrm>
              <a:off x="822569" y="2651245"/>
              <a:ext cx="1884362" cy="1884362"/>
            </a:xfrm>
            <a:prstGeom prst="ellipse">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7" name="椭圆 6"/>
            <p:cNvSpPr/>
            <p:nvPr/>
          </p:nvSpPr>
          <p:spPr>
            <a:xfrm>
              <a:off x="1327394" y="4272082"/>
              <a:ext cx="914400" cy="914400"/>
            </a:xfrm>
            <a:prstGeom prst="ellipse">
              <a:avLst/>
            </a:prstGeom>
            <a:solidFill>
              <a:srgbClr val="00949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8" name="弧形 7"/>
            <p:cNvSpPr/>
            <p:nvPr/>
          </p:nvSpPr>
          <p:spPr>
            <a:xfrm>
              <a:off x="608256" y="2435345"/>
              <a:ext cx="2312988" cy="2314575"/>
            </a:xfrm>
            <a:prstGeom prst="arc">
              <a:avLst>
                <a:gd name="adj1" fmla="val 6642635"/>
                <a:gd name="adj2" fmla="val 4215182"/>
              </a:avLst>
            </a:prstGeom>
            <a:ln w="12700">
              <a:solidFill>
                <a:srgbClr val="00949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9" name="椭圆 8"/>
            <p:cNvSpPr/>
            <p:nvPr/>
          </p:nvSpPr>
          <p:spPr>
            <a:xfrm>
              <a:off x="2222744" y="2379782"/>
              <a:ext cx="914400" cy="914400"/>
            </a:xfrm>
            <a:prstGeom prst="ellipse">
              <a:avLst/>
            </a:prstGeom>
            <a:solidFill>
              <a:srgbClr val="00949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0" name="椭圆 9"/>
            <p:cNvSpPr/>
            <p:nvPr/>
          </p:nvSpPr>
          <p:spPr>
            <a:xfrm>
              <a:off x="2329106" y="3565645"/>
              <a:ext cx="914400" cy="914400"/>
            </a:xfrm>
            <a:prstGeom prst="ellipse">
              <a:avLst/>
            </a:prstGeom>
            <a:solidFill>
              <a:srgbClr val="FEAC3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2" name="KSO_Shape"/>
            <p:cNvSpPr/>
            <p:nvPr/>
          </p:nvSpPr>
          <p:spPr>
            <a:xfrm>
              <a:off x="1540119" y="4567357"/>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3" name="KSO_Shape"/>
            <p:cNvSpPr/>
            <p:nvPr/>
          </p:nvSpPr>
          <p:spPr>
            <a:xfrm>
              <a:off x="2452931" y="2667120"/>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4" name="KSO_Shape"/>
            <p:cNvSpPr/>
            <p:nvPr/>
          </p:nvSpPr>
          <p:spPr>
            <a:xfrm>
              <a:off x="2576756" y="386568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a:solidFill>
                  <a:schemeClr val="bg1">
                    <a:lumMod val="50000"/>
                  </a:schemeClr>
                </a:solidFill>
              </a:endParaRPr>
            </a:p>
          </p:txBody>
        </p:sp>
        <p:grpSp>
          <p:nvGrpSpPr>
            <p:cNvPr id="15" name="组合 11"/>
            <p:cNvGrpSpPr>
              <a:grpSpLocks/>
            </p:cNvGrpSpPr>
            <p:nvPr/>
          </p:nvGrpSpPr>
          <p:grpSpPr bwMode="auto">
            <a:xfrm>
              <a:off x="1325806" y="3008432"/>
              <a:ext cx="877888" cy="1168400"/>
              <a:chOff x="2443163" y="2125663"/>
              <a:chExt cx="315913" cy="511175"/>
            </a:xfrm>
          </p:grpSpPr>
          <p:sp>
            <p:nvSpPr>
              <p:cNvPr id="24" name="Freeform 78"/>
              <p:cNvSpPr>
                <a:spLocks/>
              </p:cNvSpPr>
              <p:nvPr/>
            </p:nvSpPr>
            <p:spPr bwMode="auto">
              <a:xfrm>
                <a:off x="2443163" y="2125663"/>
                <a:ext cx="315913" cy="396875"/>
              </a:xfrm>
              <a:custGeom>
                <a:avLst/>
                <a:gdLst>
                  <a:gd name="T0" fmla="*/ 137085297 w 362"/>
                  <a:gd name="T1" fmla="*/ 0 h 455"/>
                  <a:gd name="T2" fmla="*/ 761856 w 362"/>
                  <a:gd name="T3" fmla="*/ 137709519 h 455"/>
                  <a:gd name="T4" fmla="*/ 55595452 w 362"/>
                  <a:gd name="T5" fmla="*/ 245746745 h 455"/>
                  <a:gd name="T6" fmla="*/ 83012686 w 362"/>
                  <a:gd name="T7" fmla="*/ 327915570 h 455"/>
                  <a:gd name="T8" fmla="*/ 137847154 w 362"/>
                  <a:gd name="T9" fmla="*/ 346175309 h 455"/>
                  <a:gd name="T10" fmla="*/ 192680749 w 362"/>
                  <a:gd name="T11" fmla="*/ 327915570 h 455"/>
                  <a:gd name="T12" fmla="*/ 192680749 w 362"/>
                  <a:gd name="T13" fmla="*/ 327915570 h 455"/>
                  <a:gd name="T14" fmla="*/ 220097983 w 362"/>
                  <a:gd name="T15" fmla="*/ 245746745 h 455"/>
                  <a:gd name="T16" fmla="*/ 274931579 w 362"/>
                  <a:gd name="T17" fmla="*/ 137709519 h 455"/>
                  <a:gd name="T18" fmla="*/ 139369994 w 362"/>
                  <a:gd name="T19" fmla="*/ 0 h 455"/>
                  <a:gd name="T20" fmla="*/ 13708529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5" name="Freeform 79"/>
              <p:cNvSpPr>
                <a:spLocks/>
              </p:cNvSpPr>
              <p:nvPr/>
            </p:nvSpPr>
            <p:spPr bwMode="auto">
              <a:xfrm>
                <a:off x="2530475" y="2508250"/>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6" name="Freeform 80"/>
              <p:cNvSpPr>
                <a:spLocks/>
              </p:cNvSpPr>
              <p:nvPr/>
            </p:nvSpPr>
            <p:spPr bwMode="auto">
              <a:xfrm>
                <a:off x="2600325" y="2508250"/>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7" name="Freeform 81"/>
              <p:cNvSpPr>
                <a:spLocks/>
              </p:cNvSpPr>
              <p:nvPr/>
            </p:nvSpPr>
            <p:spPr bwMode="auto">
              <a:xfrm>
                <a:off x="2530475" y="2551113"/>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8" name="Freeform 82"/>
              <p:cNvSpPr>
                <a:spLocks/>
              </p:cNvSpPr>
              <p:nvPr/>
            </p:nvSpPr>
            <p:spPr bwMode="auto">
              <a:xfrm>
                <a:off x="2600325" y="2551113"/>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9" name="Freeform 83"/>
              <p:cNvSpPr>
                <a:spLocks/>
              </p:cNvSpPr>
              <p:nvPr/>
            </p:nvSpPr>
            <p:spPr bwMode="auto">
              <a:xfrm>
                <a:off x="2562225" y="2613025"/>
                <a:ext cx="77788" cy="23813"/>
              </a:xfrm>
              <a:custGeom>
                <a:avLst/>
                <a:gdLst>
                  <a:gd name="T0" fmla="*/ 68761056 w 88"/>
                  <a:gd name="T1" fmla="*/ 0 h 27"/>
                  <a:gd name="T2" fmla="*/ 34380528 w 88"/>
                  <a:gd name="T3" fmla="*/ 21002184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30" name="Freeform 84"/>
              <p:cNvSpPr>
                <a:spLocks/>
              </p:cNvSpPr>
              <p:nvPr/>
            </p:nvSpPr>
            <p:spPr bwMode="auto">
              <a:xfrm>
                <a:off x="2544763" y="2297113"/>
                <a:ext cx="112713" cy="219075"/>
              </a:xfrm>
              <a:custGeom>
                <a:avLst/>
                <a:gdLst>
                  <a:gd name="T0" fmla="*/ 60484018 w 71"/>
                  <a:gd name="T1" fmla="*/ 347781563 h 138"/>
                  <a:gd name="T2" fmla="*/ 0 w 71"/>
                  <a:gd name="T3" fmla="*/ 25201563 h 138"/>
                  <a:gd name="T4" fmla="*/ 15121005 w 71"/>
                  <a:gd name="T5" fmla="*/ 0 h 138"/>
                  <a:gd name="T6" fmla="*/ 40322679 w 71"/>
                  <a:gd name="T7" fmla="*/ 50403125 h 138"/>
                  <a:gd name="T8" fmla="*/ 63004979 w 71"/>
                  <a:gd name="T9" fmla="*/ 0 h 138"/>
                  <a:gd name="T10" fmla="*/ 88206654 w 71"/>
                  <a:gd name="T11" fmla="*/ 50403125 h 138"/>
                  <a:gd name="T12" fmla="*/ 113408328 w 71"/>
                  <a:gd name="T13" fmla="*/ 0 h 138"/>
                  <a:gd name="T14" fmla="*/ 138610002 w 71"/>
                  <a:gd name="T15" fmla="*/ 50403125 h 138"/>
                  <a:gd name="T16" fmla="*/ 163811677 w 71"/>
                  <a:gd name="T17" fmla="*/ 0 h 138"/>
                  <a:gd name="T18" fmla="*/ 178932681 w 71"/>
                  <a:gd name="T19" fmla="*/ 25201563 h 138"/>
                  <a:gd name="T20" fmla="*/ 115927702 w 71"/>
                  <a:gd name="T21" fmla="*/ 347781563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grpSp>
        <p:sp>
          <p:nvSpPr>
            <p:cNvPr id="18" name="矩形 19"/>
            <p:cNvSpPr>
              <a:spLocks noChangeArrowheads="1"/>
            </p:cNvSpPr>
            <p:nvPr/>
          </p:nvSpPr>
          <p:spPr bwMode="auto">
            <a:xfrm>
              <a:off x="3411781" y="2435345"/>
              <a:ext cx="287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lumMod val="50000"/>
                    </a:schemeClr>
                  </a:solidFill>
                </a:rPr>
                <a:t>Vestibulum ante ipsum primis in faucibus orci luctus et ultrices posuere cubilia Curaeet ultrices posuere cubilia Curae</a:t>
              </a:r>
            </a:p>
          </p:txBody>
        </p:sp>
        <p:sp>
          <p:nvSpPr>
            <p:cNvPr id="19" name="矩形 20"/>
            <p:cNvSpPr>
              <a:spLocks noChangeArrowheads="1"/>
            </p:cNvSpPr>
            <p:nvPr/>
          </p:nvSpPr>
          <p:spPr bwMode="auto">
            <a:xfrm>
              <a:off x="3411781" y="2187695"/>
              <a:ext cx="1811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lumMod val="50000"/>
                    </a:schemeClr>
                  </a:solidFill>
                </a:rPr>
                <a:t>ADD YOUR TEXT</a:t>
              </a:r>
            </a:p>
          </p:txBody>
        </p:sp>
        <p:sp>
          <p:nvSpPr>
            <p:cNvPr id="20" name="矩形 21"/>
            <p:cNvSpPr>
              <a:spLocks noChangeArrowheads="1"/>
            </p:cNvSpPr>
            <p:nvPr/>
          </p:nvSpPr>
          <p:spPr bwMode="auto">
            <a:xfrm>
              <a:off x="3602281" y="3851395"/>
              <a:ext cx="287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lumMod val="50000"/>
                    </a:schemeClr>
                  </a:solidFill>
                </a:rPr>
                <a:t>Vestibulum ante ipsum primis in faucibus orci luctus et ultrices posuere cubilia Curaeet ultrices posuere cubilia Curae</a:t>
              </a:r>
            </a:p>
          </p:txBody>
        </p:sp>
        <p:sp>
          <p:nvSpPr>
            <p:cNvPr id="21" name="矩形 22"/>
            <p:cNvSpPr>
              <a:spLocks noChangeArrowheads="1"/>
            </p:cNvSpPr>
            <p:nvPr/>
          </p:nvSpPr>
          <p:spPr bwMode="auto">
            <a:xfrm>
              <a:off x="3602281" y="3602157"/>
              <a:ext cx="18113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lumMod val="50000"/>
                    </a:schemeClr>
                  </a:solidFill>
                </a:rPr>
                <a:t>ADD YOUR TEXT</a:t>
              </a:r>
            </a:p>
          </p:txBody>
        </p:sp>
        <p:sp>
          <p:nvSpPr>
            <p:cNvPr id="22" name="矩形 23"/>
            <p:cNvSpPr>
              <a:spLocks noChangeArrowheads="1"/>
            </p:cNvSpPr>
            <p:nvPr/>
          </p:nvSpPr>
          <p:spPr bwMode="auto">
            <a:xfrm>
              <a:off x="2376731" y="5267445"/>
              <a:ext cx="287972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200">
                  <a:solidFill>
                    <a:schemeClr val="bg1">
                      <a:lumMod val="50000"/>
                    </a:schemeClr>
                  </a:solidFill>
                </a:rPr>
                <a:t>Vestibulum ante ipsum primis in faucibus orci luctus et ultrices posuere cubilia Curaeet ultrices posuere cubilia Curae</a:t>
              </a:r>
            </a:p>
          </p:txBody>
        </p:sp>
        <p:sp>
          <p:nvSpPr>
            <p:cNvPr id="23" name="矩形 24"/>
            <p:cNvSpPr>
              <a:spLocks noChangeArrowheads="1"/>
            </p:cNvSpPr>
            <p:nvPr/>
          </p:nvSpPr>
          <p:spPr bwMode="auto">
            <a:xfrm>
              <a:off x="2376731" y="5018207"/>
              <a:ext cx="180975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1400">
                  <a:solidFill>
                    <a:schemeClr val="bg1">
                      <a:lumMod val="50000"/>
                    </a:schemeClr>
                  </a:solidFill>
                </a:rPr>
                <a:t>ADD YOUR TEXT</a:t>
              </a:r>
            </a:p>
          </p:txBody>
        </p:sp>
      </p:grpSp>
      <p:sp>
        <p:nvSpPr>
          <p:cNvPr id="31" name="Subtitle 2"/>
          <p:cNvSpPr txBox="1">
            <a:spLocks/>
          </p:cNvSpPr>
          <p:nvPr/>
        </p:nvSpPr>
        <p:spPr>
          <a:xfrm>
            <a:off x="2449794" y="5023707"/>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32" name="TextBox 15"/>
          <p:cNvSpPr txBox="1"/>
          <p:nvPr/>
        </p:nvSpPr>
        <p:spPr>
          <a:xfrm>
            <a:off x="2469391" y="4791871"/>
            <a:ext cx="934871" cy="246221"/>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OUR SERVICES</a:t>
            </a:r>
          </a:p>
        </p:txBody>
      </p:sp>
      <p:sp>
        <p:nvSpPr>
          <p:cNvPr id="33" name="Subtitle 2"/>
          <p:cNvSpPr txBox="1">
            <a:spLocks/>
          </p:cNvSpPr>
          <p:nvPr/>
        </p:nvSpPr>
        <p:spPr>
          <a:xfrm>
            <a:off x="2449794" y="2832936"/>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34" name="TextBox 21"/>
          <p:cNvSpPr txBox="1"/>
          <p:nvPr/>
        </p:nvSpPr>
        <p:spPr>
          <a:xfrm>
            <a:off x="2469391" y="2601100"/>
            <a:ext cx="1276311" cy="246221"/>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WELCOME MESSAGE</a:t>
            </a:r>
          </a:p>
        </p:txBody>
      </p:sp>
      <p:sp>
        <p:nvSpPr>
          <p:cNvPr id="35" name="Subtitle 2"/>
          <p:cNvSpPr txBox="1">
            <a:spLocks/>
          </p:cNvSpPr>
          <p:nvPr/>
        </p:nvSpPr>
        <p:spPr>
          <a:xfrm>
            <a:off x="2449794" y="3955446"/>
            <a:ext cx="3601304" cy="443233"/>
          </a:xfrm>
          <a:prstGeom prst="rect">
            <a:avLst/>
          </a:prstGeom>
        </p:spPr>
        <p:txBody>
          <a:bodyPr vert="horz" wrap="square" lIns="108745" tIns="54373" rIns="108745" bIns="54373" rtlCol="0">
            <a:spAutoFit/>
          </a:bodyPr>
          <a:lstStyle>
            <a:lvl1pPr marL="0" indent="0" algn="ctr" defTabSz="1087636" rtl="0" eaLnBrk="1" latinLnBrk="0" hangingPunct="1">
              <a:lnSpc>
                <a:spcPct val="120000"/>
              </a:lnSpc>
              <a:spcBef>
                <a:spcPct val="20000"/>
              </a:spcBef>
              <a:buFont typeface="Arial"/>
              <a:buNone/>
              <a:defRPr sz="2400" kern="1200">
                <a:solidFill>
                  <a:schemeClr val="tx2"/>
                </a:solidFill>
                <a:latin typeface="Open Sans Light"/>
                <a:ea typeface="+mn-ea"/>
                <a:cs typeface="Open Sans Light"/>
              </a:defRPr>
            </a:lvl1pPr>
            <a:lvl2pPr marL="108763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2pPr>
            <a:lvl3pPr marL="2175271"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3pPr>
            <a:lvl4pPr marL="3262912"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4pPr>
            <a:lvl5pPr marL="4350546" indent="0" algn="ctr" defTabSz="1087636" rtl="0" eaLnBrk="1" latinLnBrk="0" hangingPunct="1">
              <a:lnSpc>
                <a:spcPct val="130000"/>
              </a:lnSpc>
              <a:spcBef>
                <a:spcPct val="20000"/>
              </a:spcBef>
              <a:buFont typeface="Arial"/>
              <a:buNone/>
              <a:defRPr sz="3200" kern="1200">
                <a:solidFill>
                  <a:schemeClr val="tx1">
                    <a:tint val="75000"/>
                  </a:schemeClr>
                </a:solidFill>
                <a:latin typeface="Open Sans"/>
                <a:ea typeface="+mn-ea"/>
                <a:cs typeface="Open Sans"/>
              </a:defRPr>
            </a:lvl5pPr>
            <a:lvl6pPr marL="5438184"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6pPr>
            <a:lvl7pPr marL="6525820"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7pPr>
            <a:lvl8pPr marL="7613455"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8pPr>
            <a:lvl9pPr marL="8701091" indent="0" algn="ctr" defTabSz="1087636" rtl="0" eaLnBrk="1" latinLnBrk="0" hangingPunct="1">
              <a:spcBef>
                <a:spcPct val="20000"/>
              </a:spcBef>
              <a:buFont typeface="Arial"/>
              <a:buNone/>
              <a:defRPr sz="4800" kern="1200">
                <a:solidFill>
                  <a:schemeClr val="tx1">
                    <a:tint val="75000"/>
                  </a:schemeClr>
                </a:solidFill>
                <a:latin typeface="+mn-lt"/>
                <a:ea typeface="+mn-ea"/>
                <a:cs typeface="+mn-cs"/>
              </a:defRPr>
            </a:lvl9pPr>
          </a:lstStyle>
          <a:p>
            <a:pPr algn="l">
              <a:lnSpc>
                <a:spcPts val="1325"/>
              </a:lnSpc>
            </a:pPr>
            <a:r>
              <a:rPr lang="en-US" sz="850" dirty="0">
                <a:solidFill>
                  <a:schemeClr val="bg1">
                    <a:lumMod val="50000"/>
                  </a:schemeClr>
                </a:solidFill>
                <a:latin typeface="Source Sans Pro" charset="0"/>
                <a:ea typeface="Source Sans Pro" charset="0"/>
                <a:cs typeface="Source Sans Pro" charset="0"/>
              </a:rPr>
              <a:t>Investment generally results in acquiring an asset, also called an investment. If the asset is available at a price worth</a:t>
            </a:r>
          </a:p>
        </p:txBody>
      </p:sp>
      <p:sp>
        <p:nvSpPr>
          <p:cNvPr id="36" name="TextBox 30"/>
          <p:cNvSpPr txBox="1"/>
          <p:nvPr/>
        </p:nvSpPr>
        <p:spPr>
          <a:xfrm>
            <a:off x="2469391" y="3723610"/>
            <a:ext cx="1051891" cy="246221"/>
          </a:xfrm>
          <a:prstGeom prst="rect">
            <a:avLst/>
          </a:prstGeom>
          <a:noFill/>
        </p:spPr>
        <p:txBody>
          <a:bodyPr wrap="none" rtlCol="0" anchor="ctr" anchorCtr="0">
            <a:spAutoFit/>
          </a:bodyPr>
          <a:lstStyle/>
          <a:p>
            <a:r>
              <a:rPr lang="en-US" sz="1000" dirty="0">
                <a:solidFill>
                  <a:schemeClr val="bg1">
                    <a:lumMod val="50000"/>
                  </a:schemeClr>
                </a:solidFill>
                <a:latin typeface="Montserrat" charset="0"/>
                <a:ea typeface="Montserrat" charset="0"/>
                <a:cs typeface="Montserrat" charset="0"/>
              </a:rPr>
              <a:t>MEET THE TEAM</a:t>
            </a:r>
          </a:p>
        </p:txBody>
      </p:sp>
      <p:sp>
        <p:nvSpPr>
          <p:cNvPr id="37" name="TextBox 42"/>
          <p:cNvSpPr txBox="1"/>
          <p:nvPr/>
        </p:nvSpPr>
        <p:spPr>
          <a:xfrm>
            <a:off x="1661817" y="3423800"/>
            <a:ext cx="712734" cy="1169551"/>
          </a:xfrm>
          <a:prstGeom prst="rect">
            <a:avLst/>
          </a:prstGeom>
          <a:noFill/>
        </p:spPr>
        <p:txBody>
          <a:bodyPr wrap="square" rtlCol="0">
            <a:spAutoFit/>
          </a:bodyPr>
          <a:lstStyle/>
          <a:p>
            <a:pPr algn="ctr"/>
            <a:r>
              <a:rPr lang="en-US" sz="7000" dirty="0">
                <a:solidFill>
                  <a:srgbClr val="FEAC38"/>
                </a:solidFill>
                <a:latin typeface="Source Sans Pro" charset="0"/>
                <a:ea typeface="Source Sans Pro" charset="0"/>
                <a:cs typeface="Source Sans Pro" charset="0"/>
              </a:rPr>
              <a:t>2</a:t>
            </a:r>
          </a:p>
        </p:txBody>
      </p:sp>
      <p:sp>
        <p:nvSpPr>
          <p:cNvPr id="38" name="TextBox 43"/>
          <p:cNvSpPr txBox="1"/>
          <p:nvPr/>
        </p:nvSpPr>
        <p:spPr>
          <a:xfrm>
            <a:off x="1661817" y="4517461"/>
            <a:ext cx="712734" cy="1169551"/>
          </a:xfrm>
          <a:prstGeom prst="rect">
            <a:avLst/>
          </a:prstGeom>
          <a:noFill/>
        </p:spPr>
        <p:txBody>
          <a:bodyPr wrap="square" rtlCol="0">
            <a:spAutoFit/>
          </a:bodyPr>
          <a:lstStyle/>
          <a:p>
            <a:pPr algn="ctr"/>
            <a:r>
              <a:rPr lang="en-US" sz="7000" dirty="0">
                <a:solidFill>
                  <a:srgbClr val="009490"/>
                </a:solidFill>
                <a:latin typeface="Source Sans Pro" charset="0"/>
                <a:ea typeface="Source Sans Pro" charset="0"/>
                <a:cs typeface="Source Sans Pro" charset="0"/>
              </a:rPr>
              <a:t>3</a:t>
            </a:r>
          </a:p>
        </p:txBody>
      </p:sp>
      <p:sp>
        <p:nvSpPr>
          <p:cNvPr id="39" name="TextBox 44"/>
          <p:cNvSpPr txBox="1"/>
          <p:nvPr/>
        </p:nvSpPr>
        <p:spPr>
          <a:xfrm>
            <a:off x="1661817" y="2347781"/>
            <a:ext cx="712734" cy="1169551"/>
          </a:xfrm>
          <a:prstGeom prst="rect">
            <a:avLst/>
          </a:prstGeom>
          <a:noFill/>
        </p:spPr>
        <p:txBody>
          <a:bodyPr wrap="square" rtlCol="0">
            <a:spAutoFit/>
          </a:bodyPr>
          <a:lstStyle/>
          <a:p>
            <a:pPr algn="ctr"/>
            <a:r>
              <a:rPr lang="en-US" sz="7000" dirty="0">
                <a:solidFill>
                  <a:srgbClr val="009490"/>
                </a:solidFill>
                <a:latin typeface="Source Sans Pro" charset="0"/>
                <a:ea typeface="Source Sans Pro" charset="0"/>
                <a:cs typeface="Source Sans Pro" charset="0"/>
              </a:rPr>
              <a:t>1</a:t>
            </a:r>
          </a:p>
        </p:txBody>
      </p:sp>
    </p:spTree>
    <p:extLst>
      <p:ext uri="{BB962C8B-B14F-4D97-AF65-F5344CB8AC3E}">
        <p14:creationId xmlns:p14="http://schemas.microsoft.com/office/powerpoint/2010/main" val="4090674068"/>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2" presetClass="entr" presetSubtype="4"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250" fill="hold"/>
                                        <p:tgtEl>
                                          <p:spTgt spid="31"/>
                                        </p:tgtEl>
                                        <p:attrNameLst>
                                          <p:attrName>ppt_x</p:attrName>
                                        </p:attrNameLst>
                                      </p:cBhvr>
                                      <p:tavLst>
                                        <p:tav tm="0">
                                          <p:val>
                                            <p:strVal val="#ppt_x"/>
                                          </p:val>
                                        </p:tav>
                                        <p:tav tm="100000">
                                          <p:val>
                                            <p:strVal val="#ppt_x"/>
                                          </p:val>
                                        </p:tav>
                                      </p:tavLst>
                                    </p:anim>
                                    <p:anim calcmode="lin" valueType="num">
                                      <p:cBhvr additive="base">
                                        <p:cTn id="20" dur="25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250" fill="hold"/>
                                        <p:tgtEl>
                                          <p:spTgt spid="32"/>
                                        </p:tgtEl>
                                        <p:attrNameLst>
                                          <p:attrName>ppt_x</p:attrName>
                                        </p:attrNameLst>
                                      </p:cBhvr>
                                      <p:tavLst>
                                        <p:tav tm="0">
                                          <p:val>
                                            <p:strVal val="#ppt_x"/>
                                          </p:val>
                                        </p:tav>
                                        <p:tav tm="100000">
                                          <p:val>
                                            <p:strVal val="#ppt_x"/>
                                          </p:val>
                                        </p:tav>
                                      </p:tavLst>
                                    </p:anim>
                                    <p:anim calcmode="lin" valueType="num">
                                      <p:cBhvr additive="base">
                                        <p:cTn id="25" dur="250" fill="hold"/>
                                        <p:tgtEl>
                                          <p:spTgt spid="32"/>
                                        </p:tgtEl>
                                        <p:attrNameLst>
                                          <p:attrName>ppt_y</p:attrName>
                                        </p:attrNameLst>
                                      </p:cBhvr>
                                      <p:tavLst>
                                        <p:tav tm="0">
                                          <p:val>
                                            <p:strVal val="1+#ppt_h/2"/>
                                          </p:val>
                                        </p:tav>
                                        <p:tav tm="100000">
                                          <p:val>
                                            <p:strVal val="#ppt_y"/>
                                          </p:val>
                                        </p:tav>
                                      </p:tavLst>
                                    </p:anim>
                                  </p:childTnLst>
                                </p:cTn>
                              </p:par>
                            </p:childTnLst>
                          </p:cTn>
                        </p:par>
                        <p:par>
                          <p:cTn id="26" fill="hold">
                            <p:stCondLst>
                              <p:cond delay="1750"/>
                            </p:stCondLst>
                            <p:childTnLst>
                              <p:par>
                                <p:cTn id="27" presetID="2" presetClass="entr" presetSubtype="4"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250" fill="hold"/>
                                        <p:tgtEl>
                                          <p:spTgt spid="33"/>
                                        </p:tgtEl>
                                        <p:attrNameLst>
                                          <p:attrName>ppt_x</p:attrName>
                                        </p:attrNameLst>
                                      </p:cBhvr>
                                      <p:tavLst>
                                        <p:tav tm="0">
                                          <p:val>
                                            <p:strVal val="#ppt_x"/>
                                          </p:val>
                                        </p:tav>
                                        <p:tav tm="100000">
                                          <p:val>
                                            <p:strVal val="#ppt_x"/>
                                          </p:val>
                                        </p:tav>
                                      </p:tavLst>
                                    </p:anim>
                                    <p:anim calcmode="lin" valueType="num">
                                      <p:cBhvr additive="base">
                                        <p:cTn id="30" dur="250" fill="hold"/>
                                        <p:tgtEl>
                                          <p:spTgt spid="33"/>
                                        </p:tgtEl>
                                        <p:attrNameLst>
                                          <p:attrName>ppt_y</p:attrName>
                                        </p:attrNameLst>
                                      </p:cBhvr>
                                      <p:tavLst>
                                        <p:tav tm="0">
                                          <p:val>
                                            <p:strVal val="1+#ppt_h/2"/>
                                          </p:val>
                                        </p:tav>
                                        <p:tav tm="100000">
                                          <p:val>
                                            <p:strVal val="#ppt_y"/>
                                          </p:val>
                                        </p:tav>
                                      </p:tavLst>
                                    </p:anim>
                                  </p:childTnLst>
                                </p:cTn>
                              </p:par>
                            </p:childTnLst>
                          </p:cTn>
                        </p:par>
                        <p:par>
                          <p:cTn id="31" fill="hold">
                            <p:stCondLst>
                              <p:cond delay="2000"/>
                            </p:stCondLst>
                            <p:childTnLst>
                              <p:par>
                                <p:cTn id="32" presetID="2" presetClass="entr" presetSubtype="4"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 calcmode="lin" valueType="num">
                                      <p:cBhvr additive="base">
                                        <p:cTn id="34" dur="250" fill="hold"/>
                                        <p:tgtEl>
                                          <p:spTgt spid="34"/>
                                        </p:tgtEl>
                                        <p:attrNameLst>
                                          <p:attrName>ppt_x</p:attrName>
                                        </p:attrNameLst>
                                      </p:cBhvr>
                                      <p:tavLst>
                                        <p:tav tm="0">
                                          <p:val>
                                            <p:strVal val="#ppt_x"/>
                                          </p:val>
                                        </p:tav>
                                        <p:tav tm="100000">
                                          <p:val>
                                            <p:strVal val="#ppt_x"/>
                                          </p:val>
                                        </p:tav>
                                      </p:tavLst>
                                    </p:anim>
                                    <p:anim calcmode="lin" valueType="num">
                                      <p:cBhvr additive="base">
                                        <p:cTn id="35" dur="250" fill="hold"/>
                                        <p:tgtEl>
                                          <p:spTgt spid="34"/>
                                        </p:tgtEl>
                                        <p:attrNameLst>
                                          <p:attrName>ppt_y</p:attrName>
                                        </p:attrNameLst>
                                      </p:cBhvr>
                                      <p:tavLst>
                                        <p:tav tm="0">
                                          <p:val>
                                            <p:strVal val="1+#ppt_h/2"/>
                                          </p:val>
                                        </p:tav>
                                        <p:tav tm="100000">
                                          <p:val>
                                            <p:strVal val="#ppt_y"/>
                                          </p:val>
                                        </p:tav>
                                      </p:tavLst>
                                    </p:anim>
                                  </p:childTnLst>
                                </p:cTn>
                              </p:par>
                            </p:childTnLst>
                          </p:cTn>
                        </p:par>
                        <p:par>
                          <p:cTn id="36" fill="hold">
                            <p:stCondLst>
                              <p:cond delay="2250"/>
                            </p:stCondLst>
                            <p:childTnLst>
                              <p:par>
                                <p:cTn id="37" presetID="2" presetClass="entr" presetSubtype="4" fill="hold" grpId="0"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250" fill="hold"/>
                                        <p:tgtEl>
                                          <p:spTgt spid="35"/>
                                        </p:tgtEl>
                                        <p:attrNameLst>
                                          <p:attrName>ppt_x</p:attrName>
                                        </p:attrNameLst>
                                      </p:cBhvr>
                                      <p:tavLst>
                                        <p:tav tm="0">
                                          <p:val>
                                            <p:strVal val="#ppt_x"/>
                                          </p:val>
                                        </p:tav>
                                        <p:tav tm="100000">
                                          <p:val>
                                            <p:strVal val="#ppt_x"/>
                                          </p:val>
                                        </p:tav>
                                      </p:tavLst>
                                    </p:anim>
                                    <p:anim calcmode="lin" valueType="num">
                                      <p:cBhvr additive="base">
                                        <p:cTn id="40" dur="250" fill="hold"/>
                                        <p:tgtEl>
                                          <p:spTgt spid="35"/>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36"/>
                                        </p:tgtEl>
                                        <p:attrNameLst>
                                          <p:attrName>style.visibility</p:attrName>
                                        </p:attrNameLst>
                                      </p:cBhvr>
                                      <p:to>
                                        <p:strVal val="visible"/>
                                      </p:to>
                                    </p:set>
                                    <p:anim calcmode="lin" valueType="num">
                                      <p:cBhvr additive="base">
                                        <p:cTn id="44" dur="250" fill="hold"/>
                                        <p:tgtEl>
                                          <p:spTgt spid="36"/>
                                        </p:tgtEl>
                                        <p:attrNameLst>
                                          <p:attrName>ppt_x</p:attrName>
                                        </p:attrNameLst>
                                      </p:cBhvr>
                                      <p:tavLst>
                                        <p:tav tm="0">
                                          <p:val>
                                            <p:strVal val="#ppt_x"/>
                                          </p:val>
                                        </p:tav>
                                        <p:tav tm="100000">
                                          <p:val>
                                            <p:strVal val="#ppt_x"/>
                                          </p:val>
                                        </p:tav>
                                      </p:tavLst>
                                    </p:anim>
                                    <p:anim calcmode="lin" valueType="num">
                                      <p:cBhvr additive="base">
                                        <p:cTn id="45" dur="250" fill="hold"/>
                                        <p:tgtEl>
                                          <p:spTgt spid="36"/>
                                        </p:tgtEl>
                                        <p:attrNameLst>
                                          <p:attrName>ppt_y</p:attrName>
                                        </p:attrNameLst>
                                      </p:cBhvr>
                                      <p:tavLst>
                                        <p:tav tm="0">
                                          <p:val>
                                            <p:strVal val="1+#ppt_h/2"/>
                                          </p:val>
                                        </p:tav>
                                        <p:tav tm="100000">
                                          <p:val>
                                            <p:strVal val="#ppt_y"/>
                                          </p:val>
                                        </p:tav>
                                      </p:tavLst>
                                    </p:anim>
                                  </p:childTnLst>
                                </p:cTn>
                              </p:par>
                            </p:childTnLst>
                          </p:cTn>
                        </p:par>
                        <p:par>
                          <p:cTn id="46" fill="hold">
                            <p:stCondLst>
                              <p:cond delay="2750"/>
                            </p:stCondLst>
                            <p:childTnLst>
                              <p:par>
                                <p:cTn id="47" presetID="2" presetClass="entr" presetSubtype="4" fill="hold" grpId="0" nodeType="afterEffect">
                                  <p:stCondLst>
                                    <p:cond delay="0"/>
                                  </p:stCondLst>
                                  <p:childTnLst>
                                    <p:set>
                                      <p:cBhvr>
                                        <p:cTn id="48" dur="1" fill="hold">
                                          <p:stCondLst>
                                            <p:cond delay="0"/>
                                          </p:stCondLst>
                                        </p:cTn>
                                        <p:tgtEl>
                                          <p:spTgt spid="37"/>
                                        </p:tgtEl>
                                        <p:attrNameLst>
                                          <p:attrName>style.visibility</p:attrName>
                                        </p:attrNameLst>
                                      </p:cBhvr>
                                      <p:to>
                                        <p:strVal val="visible"/>
                                      </p:to>
                                    </p:set>
                                    <p:anim calcmode="lin" valueType="num">
                                      <p:cBhvr additive="base">
                                        <p:cTn id="49" dur="250" fill="hold"/>
                                        <p:tgtEl>
                                          <p:spTgt spid="37"/>
                                        </p:tgtEl>
                                        <p:attrNameLst>
                                          <p:attrName>ppt_x</p:attrName>
                                        </p:attrNameLst>
                                      </p:cBhvr>
                                      <p:tavLst>
                                        <p:tav tm="0">
                                          <p:val>
                                            <p:strVal val="#ppt_x"/>
                                          </p:val>
                                        </p:tav>
                                        <p:tav tm="100000">
                                          <p:val>
                                            <p:strVal val="#ppt_x"/>
                                          </p:val>
                                        </p:tav>
                                      </p:tavLst>
                                    </p:anim>
                                    <p:anim calcmode="lin" valueType="num">
                                      <p:cBhvr additive="base">
                                        <p:cTn id="50" dur="250" fill="hold"/>
                                        <p:tgtEl>
                                          <p:spTgt spid="37"/>
                                        </p:tgtEl>
                                        <p:attrNameLst>
                                          <p:attrName>ppt_y</p:attrName>
                                        </p:attrNameLst>
                                      </p:cBhvr>
                                      <p:tavLst>
                                        <p:tav tm="0">
                                          <p:val>
                                            <p:strVal val="1+#ppt_h/2"/>
                                          </p:val>
                                        </p:tav>
                                        <p:tav tm="100000">
                                          <p:val>
                                            <p:strVal val="#ppt_y"/>
                                          </p:val>
                                        </p:tav>
                                      </p:tavLst>
                                    </p:anim>
                                  </p:childTnLst>
                                </p:cTn>
                              </p:par>
                            </p:childTnLst>
                          </p:cTn>
                        </p:par>
                        <p:par>
                          <p:cTn id="51" fill="hold">
                            <p:stCondLst>
                              <p:cond delay="3000"/>
                            </p:stCondLst>
                            <p:childTnLst>
                              <p:par>
                                <p:cTn id="52" presetID="2" presetClass="entr" presetSubtype="4" fill="hold" grpId="0" nodeType="afterEffect">
                                  <p:stCondLst>
                                    <p:cond delay="0"/>
                                  </p:stCondLst>
                                  <p:childTnLst>
                                    <p:set>
                                      <p:cBhvr>
                                        <p:cTn id="53" dur="1" fill="hold">
                                          <p:stCondLst>
                                            <p:cond delay="0"/>
                                          </p:stCondLst>
                                        </p:cTn>
                                        <p:tgtEl>
                                          <p:spTgt spid="38"/>
                                        </p:tgtEl>
                                        <p:attrNameLst>
                                          <p:attrName>style.visibility</p:attrName>
                                        </p:attrNameLst>
                                      </p:cBhvr>
                                      <p:to>
                                        <p:strVal val="visible"/>
                                      </p:to>
                                    </p:set>
                                    <p:anim calcmode="lin" valueType="num">
                                      <p:cBhvr additive="base">
                                        <p:cTn id="54" dur="250" fill="hold"/>
                                        <p:tgtEl>
                                          <p:spTgt spid="38"/>
                                        </p:tgtEl>
                                        <p:attrNameLst>
                                          <p:attrName>ppt_x</p:attrName>
                                        </p:attrNameLst>
                                      </p:cBhvr>
                                      <p:tavLst>
                                        <p:tav tm="0">
                                          <p:val>
                                            <p:strVal val="#ppt_x"/>
                                          </p:val>
                                        </p:tav>
                                        <p:tav tm="100000">
                                          <p:val>
                                            <p:strVal val="#ppt_x"/>
                                          </p:val>
                                        </p:tav>
                                      </p:tavLst>
                                    </p:anim>
                                    <p:anim calcmode="lin" valueType="num">
                                      <p:cBhvr additive="base">
                                        <p:cTn id="55" dur="250" fill="hold"/>
                                        <p:tgtEl>
                                          <p:spTgt spid="38"/>
                                        </p:tgtEl>
                                        <p:attrNameLst>
                                          <p:attrName>ppt_y</p:attrName>
                                        </p:attrNameLst>
                                      </p:cBhvr>
                                      <p:tavLst>
                                        <p:tav tm="0">
                                          <p:val>
                                            <p:strVal val="1+#ppt_h/2"/>
                                          </p:val>
                                        </p:tav>
                                        <p:tav tm="100000">
                                          <p:val>
                                            <p:strVal val="#ppt_y"/>
                                          </p:val>
                                        </p:tav>
                                      </p:tavLst>
                                    </p:anim>
                                  </p:childTnLst>
                                </p:cTn>
                              </p:par>
                            </p:childTnLst>
                          </p:cTn>
                        </p:par>
                        <p:par>
                          <p:cTn id="56" fill="hold">
                            <p:stCondLst>
                              <p:cond delay="3250"/>
                            </p:stCondLst>
                            <p:childTnLst>
                              <p:par>
                                <p:cTn id="57" presetID="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additive="base">
                                        <p:cTn id="59" dur="250" fill="hold"/>
                                        <p:tgtEl>
                                          <p:spTgt spid="39"/>
                                        </p:tgtEl>
                                        <p:attrNameLst>
                                          <p:attrName>ppt_x</p:attrName>
                                        </p:attrNameLst>
                                      </p:cBhvr>
                                      <p:tavLst>
                                        <p:tav tm="0">
                                          <p:val>
                                            <p:strVal val="#ppt_x"/>
                                          </p:val>
                                        </p:tav>
                                        <p:tav tm="100000">
                                          <p:val>
                                            <p:strVal val="#ppt_x"/>
                                          </p:val>
                                        </p:tav>
                                      </p:tavLst>
                                    </p:anim>
                                    <p:anim calcmode="lin" valueType="num">
                                      <p:cBhvr additive="base">
                                        <p:cTn id="60"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34" grpId="0"/>
      <p:bldP spid="35" grpId="0"/>
      <p:bldP spid="36" grpId="0"/>
      <p:bldP spid="37" grpId="0"/>
      <p:bldP spid="38" grpId="0"/>
      <p:bldP spid="3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sp>
        <p:nvSpPr>
          <p:cNvPr id="11" name="TextBox 4"/>
          <p:cNvSpPr txBox="1"/>
          <p:nvPr/>
        </p:nvSpPr>
        <p:spPr>
          <a:xfrm>
            <a:off x="3390911" y="1780461"/>
            <a:ext cx="5423281" cy="1446550"/>
          </a:xfrm>
          <a:prstGeom prst="rect">
            <a:avLst/>
          </a:prstGeom>
          <a:noFill/>
        </p:spPr>
        <p:txBody>
          <a:bodyPr wrap="none" rtlCol="0">
            <a:spAutoFit/>
          </a:bodyPr>
          <a:lstStyle/>
          <a:p>
            <a:pPr algn="ctr"/>
            <a:r>
              <a:rPr lang="zh-CN" altLang="en-US" sz="8800" spc="600" dirty="0">
                <a:solidFill>
                  <a:srgbClr val="009490"/>
                </a:solidFill>
                <a:latin typeface="华文新魏" panose="02010800040101010101" pitchFamily="2" charset="-122"/>
                <a:ea typeface="华文新魏" panose="02010800040101010101" pitchFamily="2" charset="-122"/>
              </a:rPr>
              <a:t>谢</a:t>
            </a:r>
            <a:r>
              <a:rPr lang="zh-CN" altLang="en-US" sz="8800" spc="600" dirty="0">
                <a:solidFill>
                  <a:srgbClr val="FEAC38"/>
                </a:solidFill>
                <a:latin typeface="华文新魏" panose="02010800040101010101" pitchFamily="2" charset="-122"/>
                <a:ea typeface="华文新魏" panose="02010800040101010101" pitchFamily="2" charset="-122"/>
              </a:rPr>
              <a:t>谢</a:t>
            </a:r>
            <a:r>
              <a:rPr lang="zh-CN" altLang="en-US" sz="8800" spc="600" dirty="0">
                <a:solidFill>
                  <a:srgbClr val="009490"/>
                </a:solidFill>
                <a:latin typeface="华文新魏" panose="02010800040101010101" pitchFamily="2" charset="-122"/>
                <a:ea typeface="华文新魏" panose="02010800040101010101" pitchFamily="2" charset="-122"/>
              </a:rPr>
              <a:t>观</a:t>
            </a:r>
            <a:r>
              <a:rPr lang="zh-CN" altLang="en-US" sz="8800" spc="600" dirty="0">
                <a:solidFill>
                  <a:srgbClr val="FEAC38"/>
                </a:solidFill>
                <a:latin typeface="华文新魏" panose="02010800040101010101" pitchFamily="2" charset="-122"/>
                <a:ea typeface="华文新魏" panose="02010800040101010101" pitchFamily="2" charset="-122"/>
              </a:rPr>
              <a:t>看</a:t>
            </a:r>
            <a:r>
              <a:rPr lang="en-US" altLang="zh-CN" sz="8800" spc="600" dirty="0">
                <a:solidFill>
                  <a:srgbClr val="FEAC38"/>
                </a:solidFill>
                <a:latin typeface="华文新魏" panose="02010800040101010101" pitchFamily="2" charset="-122"/>
                <a:ea typeface="华文新魏" panose="02010800040101010101" pitchFamily="2" charset="-122"/>
              </a:rPr>
              <a:t>!</a:t>
            </a:r>
          </a:p>
        </p:txBody>
      </p:sp>
      <p:grpSp>
        <p:nvGrpSpPr>
          <p:cNvPr id="12" name="组合 11"/>
          <p:cNvGrpSpPr/>
          <p:nvPr/>
        </p:nvGrpSpPr>
        <p:grpSpPr>
          <a:xfrm>
            <a:off x="3593041" y="3087955"/>
            <a:ext cx="5007780" cy="707886"/>
            <a:chOff x="3930498" y="3483443"/>
            <a:chExt cx="5007780" cy="707886"/>
          </a:xfrm>
        </p:grpSpPr>
        <p:sp>
          <p:nvSpPr>
            <p:cNvPr id="13" name="矩形 12"/>
            <p:cNvSpPr/>
            <p:nvPr/>
          </p:nvSpPr>
          <p:spPr>
            <a:xfrm>
              <a:off x="3930498" y="3929741"/>
              <a:ext cx="1144627" cy="4571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AB9AE"/>
                </a:solidFill>
              </a:endParaRPr>
            </a:p>
          </p:txBody>
        </p:sp>
        <p:sp>
          <p:nvSpPr>
            <p:cNvPr id="14" name="矩形 13"/>
            <p:cNvSpPr/>
            <p:nvPr/>
          </p:nvSpPr>
          <p:spPr>
            <a:xfrm>
              <a:off x="7793651" y="3929741"/>
              <a:ext cx="1144627" cy="4571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rgbClr val="7AB9AE"/>
                </a:solidFill>
              </a:endParaRPr>
            </a:p>
          </p:txBody>
        </p:sp>
        <p:sp>
          <p:nvSpPr>
            <p:cNvPr id="15" name="TextBox 4"/>
            <p:cNvSpPr txBox="1"/>
            <p:nvPr/>
          </p:nvSpPr>
          <p:spPr>
            <a:xfrm>
              <a:off x="5283770" y="3483443"/>
              <a:ext cx="2355132" cy="707886"/>
            </a:xfrm>
            <a:prstGeom prst="rect">
              <a:avLst/>
            </a:prstGeom>
            <a:noFill/>
          </p:spPr>
          <p:txBody>
            <a:bodyPr wrap="none" rtlCol="0">
              <a:spAutoFit/>
            </a:bodyPr>
            <a:lstStyle/>
            <a:p>
              <a:pPr algn="ctr"/>
              <a:r>
                <a:rPr lang="en-US" altLang="zh-CN" sz="4000" spc="600" dirty="0">
                  <a:solidFill>
                    <a:srgbClr val="009490"/>
                  </a:solidFill>
                  <a:latin typeface="华文新魏" panose="02010800040101010101" pitchFamily="2" charset="-122"/>
                  <a:ea typeface="华文新魏" panose="02010800040101010101" pitchFamily="2" charset="-122"/>
                </a:rPr>
                <a:t>THANK</a:t>
              </a:r>
            </a:p>
          </p:txBody>
        </p:sp>
      </p:grpSp>
      <p:sp>
        <p:nvSpPr>
          <p:cNvPr id="16" name="矩形 23"/>
          <p:cNvSpPr>
            <a:spLocks noChangeArrowheads="1"/>
          </p:cNvSpPr>
          <p:nvPr/>
        </p:nvSpPr>
        <p:spPr bwMode="auto">
          <a:xfrm>
            <a:off x="3385718" y="3709309"/>
            <a:ext cx="5440782" cy="553998"/>
          </a:xfrm>
          <a:prstGeom prst="rect">
            <a:avLst/>
          </a:prstGeom>
          <a:noFill/>
          <a:ln>
            <a:noFill/>
          </a:ln>
        </p:spPr>
        <p:txBody>
          <a:bodyPr wrap="square">
            <a:spAutoFit/>
          </a:bodyPr>
          <a:lstStyle/>
          <a:p>
            <a:pPr algn="ctr">
              <a:lnSpc>
                <a:spcPct val="150000"/>
              </a:lnSpc>
            </a:pPr>
            <a:r>
              <a:rPr lang="en-US" altLang="zh-CN" sz="1000" dirty="0">
                <a:solidFill>
                  <a:schemeClr val="bg1">
                    <a:lumMod val="65000"/>
                  </a:schemeClr>
                </a:solidFill>
                <a:latin typeface="微软雅黑" panose="020B0503020204020204" pitchFamily="34" charset="-122"/>
                <a:ea typeface="微软雅黑" panose="020B0503020204020204" pitchFamily="34" charset="-122"/>
              </a:rPr>
              <a:t>THIS IS A ART TEMPLATE ,THE TEMPLATE DESIGN BY JERRY.</a:t>
            </a:r>
          </a:p>
          <a:p>
            <a:pPr algn="ctr">
              <a:lnSpc>
                <a:spcPct val="150000"/>
              </a:lnSpc>
            </a:pPr>
            <a:r>
              <a:rPr lang="en-US" altLang="zh-CN" sz="1000" dirty="0">
                <a:solidFill>
                  <a:schemeClr val="bg1">
                    <a:lumMod val="65000"/>
                  </a:schemeClr>
                </a:solidFill>
                <a:latin typeface="微软雅黑" panose="020B0503020204020204" pitchFamily="34" charset="-122"/>
                <a:ea typeface="微软雅黑" panose="020B0503020204020204" pitchFamily="34" charset="-122"/>
              </a:rPr>
              <a:t> THANK YOU WATCHING THIS ONE. </a:t>
            </a:r>
          </a:p>
        </p:txBody>
      </p:sp>
      <p:sp>
        <p:nvSpPr>
          <p:cNvPr id="17" name="Rectangle 4"/>
          <p:cNvSpPr txBox="1">
            <a:spLocks noChangeArrowheads="1"/>
          </p:cNvSpPr>
          <p:nvPr/>
        </p:nvSpPr>
        <p:spPr bwMode="auto">
          <a:xfrm>
            <a:off x="5369790" y="4780979"/>
            <a:ext cx="1874531" cy="348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r" fontAlgn="base">
              <a:spcBef>
                <a:spcPct val="0"/>
              </a:spcBef>
              <a:spcAft>
                <a:spcPct val="0"/>
              </a:spcAft>
            </a:pPr>
            <a:r>
              <a:rPr lang="zh-CN" altLang="en-US" sz="1800" b="0" dirty="0">
                <a:solidFill>
                  <a:schemeClr val="bg1">
                    <a:lumMod val="65000"/>
                  </a:schemeClr>
                </a:solidFill>
                <a:latin typeface="Arial"/>
                <a:ea typeface="微软雅黑"/>
              </a:rPr>
              <a:t>演讲人：通用名</a:t>
            </a:r>
          </a:p>
        </p:txBody>
      </p:sp>
      <p:sp>
        <p:nvSpPr>
          <p:cNvPr id="18" name="Freeform 9"/>
          <p:cNvSpPr>
            <a:spLocks noEditPoints="1"/>
          </p:cNvSpPr>
          <p:nvPr/>
        </p:nvSpPr>
        <p:spPr bwMode="auto">
          <a:xfrm>
            <a:off x="5000319" y="4788400"/>
            <a:ext cx="331900" cy="333294"/>
          </a:xfrm>
          <a:custGeom>
            <a:avLst/>
            <a:gdLst>
              <a:gd name="T0" fmla="*/ 358 w 490"/>
              <a:gd name="T1" fmla="*/ 250 h 490"/>
              <a:gd name="T2" fmla="*/ 358 w 490"/>
              <a:gd name="T3" fmla="*/ 183 h 490"/>
              <a:gd name="T4" fmla="*/ 328 w 490"/>
              <a:gd name="T5" fmla="*/ 183 h 490"/>
              <a:gd name="T6" fmla="*/ 328 w 490"/>
              <a:gd name="T7" fmla="*/ 250 h 490"/>
              <a:gd name="T8" fmla="*/ 247 w 490"/>
              <a:gd name="T9" fmla="*/ 330 h 490"/>
              <a:gd name="T10" fmla="*/ 246 w 490"/>
              <a:gd name="T11" fmla="*/ 330 h 490"/>
              <a:gd name="T12" fmla="*/ 245 w 490"/>
              <a:gd name="T13" fmla="*/ 330 h 490"/>
              <a:gd name="T14" fmla="*/ 245 w 490"/>
              <a:gd name="T15" fmla="*/ 330 h 490"/>
              <a:gd name="T16" fmla="*/ 243 w 490"/>
              <a:gd name="T17" fmla="*/ 330 h 490"/>
              <a:gd name="T18" fmla="*/ 162 w 490"/>
              <a:gd name="T19" fmla="*/ 250 h 490"/>
              <a:gd name="T20" fmla="*/ 162 w 490"/>
              <a:gd name="T21" fmla="*/ 183 h 490"/>
              <a:gd name="T22" fmla="*/ 132 w 490"/>
              <a:gd name="T23" fmla="*/ 183 h 490"/>
              <a:gd name="T24" fmla="*/ 132 w 490"/>
              <a:gd name="T25" fmla="*/ 250 h 490"/>
              <a:gd name="T26" fmla="*/ 227 w 490"/>
              <a:gd name="T27" fmla="*/ 359 h 490"/>
              <a:gd name="T28" fmla="*/ 227 w 490"/>
              <a:gd name="T29" fmla="*/ 407 h 490"/>
              <a:gd name="T30" fmla="*/ 160 w 490"/>
              <a:gd name="T31" fmla="*/ 426 h 490"/>
              <a:gd name="T32" fmla="*/ 331 w 490"/>
              <a:gd name="T33" fmla="*/ 426 h 490"/>
              <a:gd name="T34" fmla="*/ 263 w 490"/>
              <a:gd name="T35" fmla="*/ 407 h 490"/>
              <a:gd name="T36" fmla="*/ 263 w 490"/>
              <a:gd name="T37" fmla="*/ 360 h 490"/>
              <a:gd name="T38" fmla="*/ 358 w 490"/>
              <a:gd name="T39" fmla="*/ 250 h 490"/>
              <a:gd name="T40" fmla="*/ 244 w 490"/>
              <a:gd name="T41" fmla="*/ 302 h 490"/>
              <a:gd name="T42" fmla="*/ 245 w 490"/>
              <a:gd name="T43" fmla="*/ 302 h 490"/>
              <a:gd name="T44" fmla="*/ 246 w 490"/>
              <a:gd name="T45" fmla="*/ 302 h 490"/>
              <a:gd name="T46" fmla="*/ 300 w 490"/>
              <a:gd name="T47" fmla="*/ 248 h 490"/>
              <a:gd name="T48" fmla="*/ 300 w 490"/>
              <a:gd name="T49" fmla="*/ 118 h 490"/>
              <a:gd name="T50" fmla="*/ 246 w 490"/>
              <a:gd name="T51" fmla="*/ 64 h 490"/>
              <a:gd name="T52" fmla="*/ 245 w 490"/>
              <a:gd name="T53" fmla="*/ 64 h 490"/>
              <a:gd name="T54" fmla="*/ 244 w 490"/>
              <a:gd name="T55" fmla="*/ 64 h 490"/>
              <a:gd name="T56" fmla="*/ 190 w 490"/>
              <a:gd name="T57" fmla="*/ 118 h 490"/>
              <a:gd name="T58" fmla="*/ 190 w 490"/>
              <a:gd name="T59" fmla="*/ 248 h 490"/>
              <a:gd name="T60" fmla="*/ 244 w 490"/>
              <a:gd name="T61" fmla="*/ 302 h 490"/>
              <a:gd name="T62" fmla="*/ 245 w 490"/>
              <a:gd name="T63" fmla="*/ 0 h 490"/>
              <a:gd name="T64" fmla="*/ 490 w 490"/>
              <a:gd name="T65" fmla="*/ 245 h 490"/>
              <a:gd name="T66" fmla="*/ 245 w 490"/>
              <a:gd name="T67" fmla="*/ 490 h 490"/>
              <a:gd name="T68" fmla="*/ 0 w 490"/>
              <a:gd name="T69" fmla="*/ 245 h 490"/>
              <a:gd name="T70" fmla="*/ 245 w 490"/>
              <a:gd name="T71" fmla="*/ 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0" h="490">
                <a:moveTo>
                  <a:pt x="358" y="250"/>
                </a:moveTo>
                <a:lnTo>
                  <a:pt x="358" y="183"/>
                </a:lnTo>
                <a:cubicBezTo>
                  <a:pt x="358" y="165"/>
                  <a:pt x="328" y="164"/>
                  <a:pt x="328" y="183"/>
                </a:cubicBezTo>
                <a:lnTo>
                  <a:pt x="328" y="250"/>
                </a:lnTo>
                <a:cubicBezTo>
                  <a:pt x="328" y="294"/>
                  <a:pt x="292" y="330"/>
                  <a:pt x="247" y="330"/>
                </a:cubicBezTo>
                <a:cubicBezTo>
                  <a:pt x="247" y="330"/>
                  <a:pt x="246" y="330"/>
                  <a:pt x="246" y="330"/>
                </a:cubicBezTo>
                <a:lnTo>
                  <a:pt x="245" y="330"/>
                </a:lnTo>
                <a:lnTo>
                  <a:pt x="245" y="330"/>
                </a:lnTo>
                <a:cubicBezTo>
                  <a:pt x="244" y="330"/>
                  <a:pt x="244" y="330"/>
                  <a:pt x="243" y="330"/>
                </a:cubicBezTo>
                <a:cubicBezTo>
                  <a:pt x="198" y="330"/>
                  <a:pt x="162" y="294"/>
                  <a:pt x="162" y="250"/>
                </a:cubicBezTo>
                <a:lnTo>
                  <a:pt x="162" y="183"/>
                </a:lnTo>
                <a:cubicBezTo>
                  <a:pt x="162" y="165"/>
                  <a:pt x="132" y="164"/>
                  <a:pt x="132" y="183"/>
                </a:cubicBezTo>
                <a:cubicBezTo>
                  <a:pt x="132" y="192"/>
                  <a:pt x="132" y="250"/>
                  <a:pt x="132" y="250"/>
                </a:cubicBezTo>
                <a:cubicBezTo>
                  <a:pt x="132" y="306"/>
                  <a:pt x="173" y="352"/>
                  <a:pt x="227" y="359"/>
                </a:cubicBezTo>
                <a:lnTo>
                  <a:pt x="227" y="407"/>
                </a:lnTo>
                <a:lnTo>
                  <a:pt x="160" y="426"/>
                </a:lnTo>
                <a:lnTo>
                  <a:pt x="331" y="426"/>
                </a:lnTo>
                <a:lnTo>
                  <a:pt x="263" y="407"/>
                </a:lnTo>
                <a:lnTo>
                  <a:pt x="263" y="360"/>
                </a:lnTo>
                <a:cubicBezTo>
                  <a:pt x="317" y="352"/>
                  <a:pt x="358" y="306"/>
                  <a:pt x="358" y="250"/>
                </a:cubicBezTo>
                <a:close/>
                <a:moveTo>
                  <a:pt x="244" y="302"/>
                </a:moveTo>
                <a:cubicBezTo>
                  <a:pt x="244" y="302"/>
                  <a:pt x="245" y="302"/>
                  <a:pt x="245" y="302"/>
                </a:cubicBezTo>
                <a:cubicBezTo>
                  <a:pt x="245" y="302"/>
                  <a:pt x="246" y="302"/>
                  <a:pt x="246" y="302"/>
                </a:cubicBezTo>
                <a:cubicBezTo>
                  <a:pt x="276" y="302"/>
                  <a:pt x="300" y="278"/>
                  <a:pt x="300" y="248"/>
                </a:cubicBezTo>
                <a:lnTo>
                  <a:pt x="300" y="118"/>
                </a:lnTo>
                <a:cubicBezTo>
                  <a:pt x="300" y="88"/>
                  <a:pt x="276" y="64"/>
                  <a:pt x="246" y="64"/>
                </a:cubicBezTo>
                <a:cubicBezTo>
                  <a:pt x="246" y="64"/>
                  <a:pt x="245" y="64"/>
                  <a:pt x="245" y="64"/>
                </a:cubicBezTo>
                <a:cubicBezTo>
                  <a:pt x="245" y="64"/>
                  <a:pt x="244" y="64"/>
                  <a:pt x="244" y="64"/>
                </a:cubicBezTo>
                <a:cubicBezTo>
                  <a:pt x="214" y="64"/>
                  <a:pt x="190" y="88"/>
                  <a:pt x="190" y="118"/>
                </a:cubicBezTo>
                <a:lnTo>
                  <a:pt x="190" y="248"/>
                </a:lnTo>
                <a:cubicBezTo>
                  <a:pt x="190" y="278"/>
                  <a:pt x="214" y="302"/>
                  <a:pt x="244" y="302"/>
                </a:cubicBezTo>
                <a:close/>
                <a:moveTo>
                  <a:pt x="245" y="0"/>
                </a:moveTo>
                <a:cubicBezTo>
                  <a:pt x="381" y="0"/>
                  <a:pt x="490" y="110"/>
                  <a:pt x="490" y="245"/>
                </a:cubicBezTo>
                <a:cubicBezTo>
                  <a:pt x="490" y="381"/>
                  <a:pt x="381" y="490"/>
                  <a:pt x="245" y="490"/>
                </a:cubicBezTo>
                <a:cubicBezTo>
                  <a:pt x="110" y="490"/>
                  <a:pt x="0" y="381"/>
                  <a:pt x="0" y="245"/>
                </a:cubicBezTo>
                <a:cubicBezTo>
                  <a:pt x="0" y="110"/>
                  <a:pt x="110" y="0"/>
                  <a:pt x="245" y="0"/>
                </a:cubicBezTo>
                <a:close/>
              </a:path>
            </a:pathLst>
          </a:custGeom>
          <a:solidFill>
            <a:srgbClr val="00949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0" cap="none" spc="0" normalizeH="0" baseline="0" noProof="0">
              <a:ln>
                <a:noFill/>
              </a:ln>
              <a:solidFill>
                <a:srgbClr val="00B0F0"/>
              </a:solidFill>
              <a:effectLst/>
              <a:uLnTx/>
              <a:uFillTx/>
              <a:latin typeface="Arial" pitchFamily="34" charset="0"/>
            </a:endParaRPr>
          </a:p>
        </p:txBody>
      </p:sp>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advClick="0" advTm="1000">
        <p14:warp dir="in"/>
      </p:transition>
    </mc:Choice>
    <mc:Fallback xmlns="">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anim calcmode="lin" valueType="num">
                                      <p:cBhvr>
                                        <p:cTn id="12" dur="500" fill="hold"/>
                                        <p:tgtEl>
                                          <p:spTgt spid="11"/>
                                        </p:tgtEl>
                                        <p:attrNameLst>
                                          <p:attrName>ppt_x</p:attrName>
                                        </p:attrNameLst>
                                      </p:cBhvr>
                                      <p:tavLst>
                                        <p:tav tm="0">
                                          <p:val>
                                            <p:strVal val="#ppt_x"/>
                                          </p:val>
                                        </p:tav>
                                        <p:tav tm="100000">
                                          <p:val>
                                            <p:strVal val="#ppt_x"/>
                                          </p:val>
                                        </p:tav>
                                      </p:tavLst>
                                    </p:anim>
                                    <p:anim calcmode="lin" valueType="num">
                                      <p:cBhvr>
                                        <p:cTn id="13" dur="500" fill="hold"/>
                                        <p:tgtEl>
                                          <p:spTgt spid="11"/>
                                        </p:tgtEl>
                                        <p:attrNameLst>
                                          <p:attrName>ppt_y</p:attrName>
                                        </p:attrNameLst>
                                      </p:cBhvr>
                                      <p:tavLst>
                                        <p:tav tm="0">
                                          <p:val>
                                            <p:strVal val="#ppt_y+.1"/>
                                          </p:val>
                                        </p:tav>
                                        <p:tav tm="100000">
                                          <p:val>
                                            <p:strVal val="#ppt_y"/>
                                          </p:val>
                                        </p:tav>
                                      </p:tavLst>
                                    </p:anim>
                                  </p:childTnLst>
                                </p:cTn>
                              </p:par>
                              <p:par>
                                <p:cTn id="14" presetID="31"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fltVal val="0"/>
                                          </p:val>
                                        </p:tav>
                                        <p:tav tm="100000">
                                          <p:val>
                                            <p:strVal val="#ppt_w"/>
                                          </p:val>
                                        </p:tav>
                                      </p:tavLst>
                                    </p:anim>
                                    <p:anim calcmode="lin" valueType="num">
                                      <p:cBhvr>
                                        <p:cTn id="17" dur="1000" fill="hold"/>
                                        <p:tgtEl>
                                          <p:spTgt spid="12"/>
                                        </p:tgtEl>
                                        <p:attrNameLst>
                                          <p:attrName>ppt_h</p:attrName>
                                        </p:attrNameLst>
                                      </p:cBhvr>
                                      <p:tavLst>
                                        <p:tav tm="0">
                                          <p:val>
                                            <p:fltVal val="0"/>
                                          </p:val>
                                        </p:tav>
                                        <p:tav tm="100000">
                                          <p:val>
                                            <p:strVal val="#ppt_h"/>
                                          </p:val>
                                        </p:tav>
                                      </p:tavLst>
                                    </p:anim>
                                    <p:anim calcmode="lin" valueType="num">
                                      <p:cBhvr>
                                        <p:cTn id="18" dur="1000" fill="hold"/>
                                        <p:tgtEl>
                                          <p:spTgt spid="12"/>
                                        </p:tgtEl>
                                        <p:attrNameLst>
                                          <p:attrName>style.rotation</p:attrName>
                                        </p:attrNameLst>
                                      </p:cBhvr>
                                      <p:tavLst>
                                        <p:tav tm="0">
                                          <p:val>
                                            <p:fltVal val="90"/>
                                          </p:val>
                                        </p:tav>
                                        <p:tav tm="100000">
                                          <p:val>
                                            <p:fltVal val="0"/>
                                          </p:val>
                                        </p:tav>
                                      </p:tavLst>
                                    </p:anim>
                                    <p:animEffect transition="in" filter="fade">
                                      <p:cBhvr>
                                        <p:cTn id="19" dur="1000"/>
                                        <p:tgtEl>
                                          <p:spTgt spid="12"/>
                                        </p:tgtEl>
                                      </p:cBhvr>
                                    </p:animEffect>
                                  </p:childTnLst>
                                </p:cTn>
                              </p:par>
                            </p:childTnLst>
                          </p:cTn>
                        </p:par>
                        <p:par>
                          <p:cTn id="20" fill="hold">
                            <p:stCondLst>
                              <p:cond delay="1750"/>
                            </p:stCondLst>
                            <p:childTnLst>
                              <p:par>
                                <p:cTn id="21" presetID="42"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anim calcmode="lin" valueType="num">
                                      <p:cBhvr>
                                        <p:cTn id="24" dur="1000" fill="hold"/>
                                        <p:tgtEl>
                                          <p:spTgt spid="16"/>
                                        </p:tgtEl>
                                        <p:attrNameLst>
                                          <p:attrName>ppt_x</p:attrName>
                                        </p:attrNameLst>
                                      </p:cBhvr>
                                      <p:tavLst>
                                        <p:tav tm="0">
                                          <p:val>
                                            <p:strVal val="#ppt_x"/>
                                          </p:val>
                                        </p:tav>
                                        <p:tav tm="100000">
                                          <p:val>
                                            <p:strVal val="#ppt_x"/>
                                          </p:val>
                                        </p:tav>
                                      </p:tavLst>
                                    </p:anim>
                                    <p:anim calcmode="lin" valueType="num">
                                      <p:cBhvr>
                                        <p:cTn id="25" dur="1000" fill="hold"/>
                                        <p:tgtEl>
                                          <p:spTgt spid="16"/>
                                        </p:tgtEl>
                                        <p:attrNameLst>
                                          <p:attrName>ppt_y</p:attrName>
                                        </p:attrNameLst>
                                      </p:cBhvr>
                                      <p:tavLst>
                                        <p:tav tm="0">
                                          <p:val>
                                            <p:strVal val="#ppt_y+.1"/>
                                          </p:val>
                                        </p:tav>
                                        <p:tav tm="100000">
                                          <p:val>
                                            <p:strVal val="#ppt_y"/>
                                          </p:val>
                                        </p:tav>
                                      </p:tavLst>
                                    </p:anim>
                                  </p:childTnLst>
                                </p:cTn>
                              </p:par>
                            </p:childTnLst>
                          </p:cTn>
                        </p:par>
                        <p:par>
                          <p:cTn id="26" fill="hold">
                            <p:stCondLst>
                              <p:cond delay="2750"/>
                            </p:stCondLst>
                            <p:childTnLst>
                              <p:par>
                                <p:cTn id="27" presetID="2" presetClass="entr" presetSubtype="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fill="hold"/>
                                        <p:tgtEl>
                                          <p:spTgt spid="18"/>
                                        </p:tgtEl>
                                        <p:attrNameLst>
                                          <p:attrName>ppt_x</p:attrName>
                                        </p:attrNameLst>
                                      </p:cBhvr>
                                      <p:tavLst>
                                        <p:tav tm="0">
                                          <p:val>
                                            <p:strVal val="1+#ppt_w/2"/>
                                          </p:val>
                                        </p:tav>
                                        <p:tav tm="100000">
                                          <p:val>
                                            <p:strVal val="#ppt_x"/>
                                          </p:val>
                                        </p:tav>
                                      </p:tavLst>
                                    </p:anim>
                                    <p:anim calcmode="lin" valueType="num">
                                      <p:cBhvr additive="base">
                                        <p:cTn id="30" dur="500" fill="hold"/>
                                        <p:tgtEl>
                                          <p:spTgt spid="18"/>
                                        </p:tgtEl>
                                        <p:attrNameLst>
                                          <p:attrName>ppt_y</p:attrName>
                                        </p:attrNameLst>
                                      </p:cBhvr>
                                      <p:tavLst>
                                        <p:tav tm="0">
                                          <p:val>
                                            <p:strVal val="1+#ppt_h/2"/>
                                          </p:val>
                                        </p:tav>
                                        <p:tav tm="100000">
                                          <p:val>
                                            <p:strVal val="#ppt_y"/>
                                          </p:val>
                                        </p:tav>
                                      </p:tavLst>
                                    </p:anim>
                                  </p:childTnLst>
                                </p:cTn>
                              </p:par>
                            </p:childTnLst>
                          </p:cTn>
                        </p:par>
                        <p:par>
                          <p:cTn id="31" fill="hold">
                            <p:stCondLst>
                              <p:cond delay="3250"/>
                            </p:stCondLst>
                            <p:childTnLst>
                              <p:par>
                                <p:cTn id="32" presetID="2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4" name="组合 13"/>
          <p:cNvGrpSpPr/>
          <p:nvPr/>
        </p:nvGrpSpPr>
        <p:grpSpPr>
          <a:xfrm>
            <a:off x="3537124" y="2336651"/>
            <a:ext cx="5109091" cy="2012475"/>
            <a:chOff x="418956" y="2529665"/>
            <a:chExt cx="5109091" cy="2012475"/>
          </a:xfrm>
        </p:grpSpPr>
        <p:sp>
          <p:nvSpPr>
            <p:cNvPr id="15" name="文本框 2"/>
            <p:cNvSpPr txBox="1"/>
            <p:nvPr/>
          </p:nvSpPr>
          <p:spPr>
            <a:xfrm>
              <a:off x="2220495" y="2529665"/>
              <a:ext cx="1506012" cy="584775"/>
            </a:xfrm>
            <a:prstGeom prst="rect">
              <a:avLst/>
            </a:prstGeom>
            <a:solidFill>
              <a:srgbClr val="FEAC38"/>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ONE</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16" name="文本框 10"/>
            <p:cNvSpPr txBox="1"/>
            <p:nvPr/>
          </p:nvSpPr>
          <p:spPr>
            <a:xfrm>
              <a:off x="1849636" y="4203586"/>
              <a:ext cx="2247730" cy="338554"/>
            </a:xfrm>
            <a:prstGeom prst="rect">
              <a:avLst/>
            </a:prstGeom>
            <a:noFill/>
          </p:spPr>
          <p:txBody>
            <a:bodyPr wrap="none" rtlCol="0">
              <a:spAutoFit/>
            </a:bodyPr>
            <a:lstStyle/>
            <a:p>
              <a:pPr algn="ctr"/>
              <a:r>
                <a:rPr lang="en-US" altLang="zh-CN"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17" name="文本框 12"/>
            <p:cNvSpPr txBox="1"/>
            <p:nvPr/>
          </p:nvSpPr>
          <p:spPr>
            <a:xfrm>
              <a:off x="418956" y="3224315"/>
              <a:ext cx="5109091" cy="830997"/>
            </a:xfrm>
            <a:prstGeom prst="rect">
              <a:avLst/>
            </a:prstGeom>
            <a:noFill/>
          </p:spPr>
          <p:txBody>
            <a:bodyPr wrap="none" rtlCol="0">
              <a:spAutoFit/>
            </a:bodyPr>
            <a:lstStyle/>
            <a:p>
              <a:pPr algn="ctr"/>
              <a:r>
                <a:rPr lang="zh-CN" altLang="en-US" sz="4800" b="1"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点击加入你的标题</a:t>
              </a:r>
            </a:p>
          </p:txBody>
        </p:sp>
        <p:sp>
          <p:nvSpPr>
            <p:cNvPr id="18" name="矩形 17"/>
            <p:cNvSpPr/>
            <p:nvPr/>
          </p:nvSpPr>
          <p:spPr>
            <a:xfrm>
              <a:off x="1353501" y="4060717"/>
              <a:ext cx="3240000" cy="18000"/>
            </a:xfrm>
            <a:prstGeom prst="rect">
              <a:avLst/>
            </a:prstGeom>
            <a:solidFill>
              <a:srgbClr val="00949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sp>
        <p:nvSpPr>
          <p:cNvPr id="5" name="直接连接符 90"/>
          <p:cNvSpPr/>
          <p:nvPr/>
        </p:nvSpPr>
        <p:spPr>
          <a:xfrm>
            <a:off x="1904687" y="3400890"/>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sz="1400">
              <a:solidFill>
                <a:schemeClr val="bg1">
                  <a:lumMod val="50000"/>
                </a:schemeClr>
              </a:solidFill>
            </a:endParaRPr>
          </a:p>
        </p:txBody>
      </p:sp>
      <p:sp>
        <p:nvSpPr>
          <p:cNvPr id="6" name="直接连接符 91"/>
          <p:cNvSpPr/>
          <p:nvPr/>
        </p:nvSpPr>
        <p:spPr>
          <a:xfrm>
            <a:off x="1904687" y="4440897"/>
            <a:ext cx="1989138" cy="1588"/>
          </a:xfrm>
          <a:prstGeom prst="line">
            <a:avLst/>
          </a:prstGeom>
          <a:ln w="12700" cap="flat" cmpd="sng">
            <a:solidFill>
              <a:srgbClr val="9DA8B1"/>
            </a:solidFill>
            <a:prstDash val="solid"/>
            <a:miter/>
            <a:headEnd type="none" w="med" len="med"/>
            <a:tailEnd type="none" w="med" len="med"/>
          </a:ln>
        </p:spPr>
        <p:txBody>
          <a:bodyPr/>
          <a:lstStyle/>
          <a:p>
            <a:endParaRPr lang="zh-CN" altLang="en-US" sz="1400">
              <a:solidFill>
                <a:schemeClr val="bg1">
                  <a:lumMod val="50000"/>
                </a:schemeClr>
              </a:solidFill>
            </a:endParaRPr>
          </a:p>
        </p:txBody>
      </p:sp>
      <p:sp>
        <p:nvSpPr>
          <p:cNvPr id="7" name="矩形 92"/>
          <p:cNvSpPr/>
          <p:nvPr/>
        </p:nvSpPr>
        <p:spPr>
          <a:xfrm>
            <a:off x="1809437" y="2408508"/>
            <a:ext cx="1470025" cy="369324"/>
          </a:xfrm>
          <a:prstGeom prst="rect">
            <a:avLst/>
          </a:prstGeom>
          <a:noFill/>
          <a:ln w="9525">
            <a:noFill/>
            <a:miter/>
          </a:ln>
        </p:spPr>
        <p:txBody>
          <a:bodyPr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8" name="矩形 47"/>
          <p:cNvSpPr/>
          <p:nvPr/>
        </p:nvSpPr>
        <p:spPr>
          <a:xfrm>
            <a:off x="1812612" y="2824433"/>
            <a:ext cx="2266950"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sp>
        <p:nvSpPr>
          <p:cNvPr id="9" name="矩形 94"/>
          <p:cNvSpPr/>
          <p:nvPr/>
        </p:nvSpPr>
        <p:spPr>
          <a:xfrm>
            <a:off x="1809437" y="3481853"/>
            <a:ext cx="1470025" cy="369324"/>
          </a:xfrm>
          <a:prstGeom prst="rect">
            <a:avLst/>
          </a:prstGeom>
          <a:noFill/>
          <a:ln w="9525">
            <a:noFill/>
            <a:miter/>
          </a:ln>
        </p:spPr>
        <p:txBody>
          <a:bodyPr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0" name="矩形 47"/>
          <p:cNvSpPr/>
          <p:nvPr/>
        </p:nvSpPr>
        <p:spPr>
          <a:xfrm>
            <a:off x="1812612" y="3896190"/>
            <a:ext cx="2266950"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sp>
        <p:nvSpPr>
          <p:cNvPr id="12" name="矩形 96"/>
          <p:cNvSpPr/>
          <p:nvPr/>
        </p:nvSpPr>
        <p:spPr>
          <a:xfrm>
            <a:off x="1809437" y="4553610"/>
            <a:ext cx="1470025" cy="369324"/>
          </a:xfrm>
          <a:prstGeom prst="rect">
            <a:avLst/>
          </a:prstGeom>
          <a:noFill/>
          <a:ln w="9525">
            <a:noFill/>
            <a:miter/>
          </a:ln>
        </p:spPr>
        <p:txBody>
          <a:bodyPr lIns="91431" tIns="45716" rIns="91431" bIns="45716">
            <a:spAutoFit/>
          </a:bodyPr>
          <a:lstStyle/>
          <a:p>
            <a:pPr lvl="0" eaLnBrk="1" hangingPunct="1">
              <a:buNone/>
            </a:pPr>
            <a:r>
              <a:rPr lang="zh-CN" altLang="en-US" b="1" dirty="0">
                <a:solidFill>
                  <a:schemeClr val="bg1">
                    <a:lumMod val="50000"/>
                  </a:schemeClr>
                </a:solidFill>
                <a:latin typeface="微软雅黑" pitchFamily="34" charset="-122"/>
                <a:ea typeface="微软雅黑" pitchFamily="34" charset="-122"/>
                <a:sym typeface="微软雅黑" pitchFamily="34" charset="-122"/>
              </a:rPr>
              <a:t>添加标题</a:t>
            </a:r>
            <a:endParaRPr lang="en-US" altLang="x-none" b="1" dirty="0">
              <a:solidFill>
                <a:schemeClr val="bg1">
                  <a:lumMod val="50000"/>
                </a:schemeClr>
              </a:solidFill>
              <a:latin typeface="微软雅黑" pitchFamily="34" charset="-122"/>
              <a:ea typeface="微软雅黑" pitchFamily="34" charset="-122"/>
              <a:sym typeface="微软雅黑" pitchFamily="34" charset="-122"/>
            </a:endParaRPr>
          </a:p>
        </p:txBody>
      </p:sp>
      <p:sp>
        <p:nvSpPr>
          <p:cNvPr id="13" name="矩形 47"/>
          <p:cNvSpPr/>
          <p:nvPr/>
        </p:nvSpPr>
        <p:spPr>
          <a:xfrm>
            <a:off x="1812612" y="4967947"/>
            <a:ext cx="2266950" cy="498590"/>
          </a:xfrm>
          <a:prstGeom prst="rect">
            <a:avLst/>
          </a:prstGeom>
          <a:noFill/>
          <a:ln w="9525">
            <a:noFill/>
            <a:miter/>
          </a:ln>
        </p:spPr>
        <p:txBody>
          <a:bodyPr lIns="91431" tIns="45716" rIns="91431" bIns="45716">
            <a:spAutoFit/>
          </a:bodyPr>
          <a:lstStyle/>
          <a:p>
            <a:pPr lvl="0" eaLnBrk="1" hangingPunct="1">
              <a:lnSpc>
                <a:spcPct val="120000"/>
              </a:lnSpc>
              <a:buNone/>
            </a:pPr>
            <a:r>
              <a:rPr lang="zh-CN" altLang="en-US" sz="1100" dirty="0">
                <a:solidFill>
                  <a:schemeClr val="bg1">
                    <a:lumMod val="50000"/>
                  </a:schemeClr>
                </a:solidFill>
                <a:latin typeface="微软雅黑" pitchFamily="34" charset="-122"/>
                <a:ea typeface="微软雅黑" pitchFamily="34" charset="-122"/>
                <a:sym typeface="微软雅黑" pitchFamily="34" charset="-122"/>
              </a:rPr>
              <a:t>在此录入上述图表的描述说明，在此录入上述图表的描述说明。</a:t>
            </a:r>
            <a:endParaRPr lang="zh-CN" altLang="en-US" sz="1400" dirty="0">
              <a:solidFill>
                <a:schemeClr val="bg1">
                  <a:lumMod val="50000"/>
                </a:schemeClr>
              </a:solidFill>
              <a:latin typeface="Arial" pitchFamily="34" charset="0"/>
              <a:ea typeface="宋体" pitchFamily="2" charset="-122"/>
            </a:endParaRPr>
          </a:p>
        </p:txBody>
      </p:sp>
      <p:grpSp>
        <p:nvGrpSpPr>
          <p:cNvPr id="2" name="组合 1"/>
          <p:cNvGrpSpPr/>
          <p:nvPr/>
        </p:nvGrpSpPr>
        <p:grpSpPr>
          <a:xfrm>
            <a:off x="4260886" y="2140837"/>
            <a:ext cx="6087444" cy="3420680"/>
            <a:chOff x="3851275" y="2003425"/>
            <a:chExt cx="7062788" cy="3968750"/>
          </a:xfrm>
        </p:grpSpPr>
        <p:grpSp>
          <p:nvGrpSpPr>
            <p:cNvPr id="14" name="组合 98"/>
            <p:cNvGrpSpPr/>
            <p:nvPr/>
          </p:nvGrpSpPr>
          <p:grpSpPr>
            <a:xfrm>
              <a:off x="3851275" y="4076700"/>
              <a:ext cx="2195513" cy="1895475"/>
              <a:chOff x="0" y="0"/>
              <a:chExt cx="2331720" cy="1752600"/>
            </a:xfrm>
          </p:grpSpPr>
          <p:sp>
            <p:nvSpPr>
              <p:cNvPr id="15" name="文本框 99"/>
              <p:cNvSpPr/>
              <p:nvPr/>
            </p:nvSpPr>
            <p:spPr>
              <a:xfrm>
                <a:off x="121860" y="719623"/>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18" name="文本框 100"/>
              <p:cNvSpPr/>
              <p:nvPr/>
            </p:nvSpPr>
            <p:spPr>
              <a:xfrm>
                <a:off x="121860"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19" name="文本框 101"/>
              <p:cNvSpPr/>
              <p:nvPr/>
            </p:nvSpPr>
            <p:spPr>
              <a:xfrm>
                <a:off x="121860"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0" name="矩形 102"/>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21" name="直接连接符 103"/>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22" name="直接连接符 104"/>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23" name="组合 105"/>
            <p:cNvGrpSpPr/>
            <p:nvPr/>
          </p:nvGrpSpPr>
          <p:grpSpPr>
            <a:xfrm>
              <a:off x="6302375" y="4076700"/>
              <a:ext cx="2195513" cy="1895475"/>
              <a:chOff x="0" y="0"/>
              <a:chExt cx="2331720" cy="1752600"/>
            </a:xfrm>
          </p:grpSpPr>
          <p:sp>
            <p:nvSpPr>
              <p:cNvPr id="24" name="文本框 106"/>
              <p:cNvSpPr/>
              <p:nvPr/>
            </p:nvSpPr>
            <p:spPr>
              <a:xfrm>
                <a:off x="121860" y="71962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5" name="文本框 107"/>
              <p:cNvSpPr/>
              <p:nvPr/>
            </p:nvSpPr>
            <p:spPr>
              <a:xfrm>
                <a:off x="121860"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6" name="文本框 108"/>
              <p:cNvSpPr/>
              <p:nvPr/>
            </p:nvSpPr>
            <p:spPr>
              <a:xfrm>
                <a:off x="121860"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27" name="矩形 109"/>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28" name="直接连接符 110"/>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29" name="直接连接符 111"/>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30" name="组合 112"/>
            <p:cNvGrpSpPr/>
            <p:nvPr/>
          </p:nvGrpSpPr>
          <p:grpSpPr>
            <a:xfrm>
              <a:off x="8710613" y="4076700"/>
              <a:ext cx="2195512" cy="1895475"/>
              <a:chOff x="0" y="0"/>
              <a:chExt cx="2331720" cy="1752600"/>
            </a:xfrm>
          </p:grpSpPr>
          <p:sp>
            <p:nvSpPr>
              <p:cNvPr id="31" name="文本框 113"/>
              <p:cNvSpPr/>
              <p:nvPr/>
            </p:nvSpPr>
            <p:spPr>
              <a:xfrm>
                <a:off x="121861" y="71962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2" name="文本框 114"/>
              <p:cNvSpPr/>
              <p:nvPr/>
            </p:nvSpPr>
            <p:spPr>
              <a:xfrm>
                <a:off x="121861" y="1260485"/>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3" name="文本框 115"/>
              <p:cNvSpPr/>
              <p:nvPr/>
            </p:nvSpPr>
            <p:spPr>
              <a:xfrm>
                <a:off x="121861" y="178764"/>
                <a:ext cx="2088001" cy="313035"/>
              </a:xfrm>
              <a:prstGeom prst="rect">
                <a:avLst/>
              </a:prstGeom>
              <a:noFill/>
              <a:ln w="9525">
                <a:noFill/>
                <a:miter/>
              </a:ln>
            </p:spPr>
            <p:txBody>
              <a:bodyPr>
                <a:spAutoFit/>
              </a:bodyPr>
              <a:lstStyle/>
              <a:p>
                <a:pPr lvl="0" algn="ctr" eaLnBrk="1" hangingPunct="1">
                  <a:buNone/>
                </a:pPr>
                <a:r>
                  <a:rPr lang="en-US" altLang="zh-CN" sz="1600" dirty="0">
                    <a:solidFill>
                      <a:schemeClr val="bg1">
                        <a:lumMod val="50000"/>
                      </a:schemeClr>
                    </a:solidFill>
                    <a:latin typeface="Arial" pitchFamily="34" charset="0"/>
                    <a:ea typeface="微软雅黑" pitchFamily="34" charset="-122"/>
                    <a:sym typeface="Arial" pitchFamily="34" charset="0"/>
                  </a:rPr>
                  <a:t>TEXT HERE</a:t>
                </a:r>
                <a:endParaRPr lang="zh-CN" altLang="en-US" sz="1600" baseline="-3000" dirty="0">
                  <a:solidFill>
                    <a:schemeClr val="bg1">
                      <a:lumMod val="50000"/>
                    </a:schemeClr>
                  </a:solidFill>
                  <a:latin typeface="Arial" pitchFamily="34" charset="0"/>
                  <a:ea typeface="微软雅黑" pitchFamily="34" charset="-122"/>
                  <a:sym typeface="Arial" pitchFamily="34" charset="0"/>
                </a:endParaRPr>
              </a:p>
            </p:txBody>
          </p:sp>
          <p:sp>
            <p:nvSpPr>
              <p:cNvPr id="34" name="矩形 116"/>
              <p:cNvSpPr/>
              <p:nvPr/>
            </p:nvSpPr>
            <p:spPr>
              <a:xfrm>
                <a:off x="0" y="0"/>
                <a:ext cx="2331720" cy="1752600"/>
              </a:xfrm>
              <a:prstGeom prst="rect">
                <a:avLst/>
              </a:prstGeom>
              <a:noFill/>
              <a:ln w="12700" cap="flat" cmpd="sng">
                <a:solidFill>
                  <a:srgbClr val="9DA8B1"/>
                </a:solidFill>
                <a:prstDash val="solid"/>
                <a:miter/>
                <a:headEnd type="none" w="med" len="med"/>
                <a:tailEnd type="none" w="med" len="med"/>
              </a:ln>
            </p:spPr>
            <p:txBody>
              <a:bodyPr anchor="ctr"/>
              <a:lstStyle/>
              <a:p>
                <a:pPr lvl="0" algn="ctr" eaLnBrk="1" hangingPunct="1">
                  <a:buNone/>
                </a:pPr>
                <a:endParaRPr lang="zh-CN" altLang="zh-CN" sz="2400" dirty="0">
                  <a:solidFill>
                    <a:schemeClr val="bg1">
                      <a:lumMod val="50000"/>
                    </a:schemeClr>
                  </a:solidFill>
                  <a:latin typeface="Arial" pitchFamily="34" charset="0"/>
                  <a:ea typeface="微软雅黑" pitchFamily="34" charset="-122"/>
                  <a:sym typeface="Arial" pitchFamily="34" charset="0"/>
                </a:endParaRPr>
              </a:p>
            </p:txBody>
          </p:sp>
          <p:sp>
            <p:nvSpPr>
              <p:cNvPr id="35" name="直接连接符 117"/>
              <p:cNvSpPr/>
              <p:nvPr/>
            </p:nvSpPr>
            <p:spPr>
              <a:xfrm>
                <a:off x="121860" y="60488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sp>
            <p:nvSpPr>
              <p:cNvPr id="36" name="直接连接符 118"/>
              <p:cNvSpPr/>
              <p:nvPr/>
            </p:nvSpPr>
            <p:spPr>
              <a:xfrm>
                <a:off x="121860" y="1150992"/>
                <a:ext cx="2088000" cy="1"/>
              </a:xfrm>
              <a:prstGeom prst="line">
                <a:avLst/>
              </a:prstGeom>
              <a:ln w="12700" cap="flat" cmpd="sng">
                <a:solidFill>
                  <a:srgbClr val="9DA8B1"/>
                </a:solidFill>
                <a:prstDash val="solid"/>
                <a:miter/>
                <a:headEnd type="none" w="med" len="med"/>
                <a:tailEnd type="none" w="med" len="med"/>
              </a:ln>
            </p:spPr>
            <p:txBody>
              <a:bodyPr/>
              <a:lstStyle/>
              <a:p>
                <a:endParaRPr lang="zh-CN" altLang="en-US">
                  <a:solidFill>
                    <a:schemeClr val="bg1">
                      <a:lumMod val="50000"/>
                    </a:schemeClr>
                  </a:solidFill>
                </a:endParaRPr>
              </a:p>
            </p:txBody>
          </p:sp>
        </p:grpSp>
        <p:grpSp>
          <p:nvGrpSpPr>
            <p:cNvPr id="37" name="组合 119"/>
            <p:cNvGrpSpPr/>
            <p:nvPr/>
          </p:nvGrpSpPr>
          <p:grpSpPr>
            <a:xfrm>
              <a:off x="3851275" y="2003425"/>
              <a:ext cx="2195513" cy="2074863"/>
              <a:chOff x="0" y="0"/>
              <a:chExt cx="2331720" cy="1920240"/>
            </a:xfrm>
            <a:solidFill>
              <a:schemeClr val="accent5"/>
            </a:solidFill>
          </p:grpSpPr>
          <p:sp>
            <p:nvSpPr>
              <p:cNvPr id="38" name="矩形 120"/>
              <p:cNvSpPr/>
              <p:nvPr/>
            </p:nvSpPr>
            <p:spPr>
              <a:xfrm>
                <a:off x="0" y="0"/>
                <a:ext cx="2331720" cy="1920240"/>
              </a:xfrm>
              <a:prstGeom prst="rect">
                <a:avLst/>
              </a:prstGeom>
              <a:solidFill>
                <a:srgbClr val="009490"/>
              </a:solidFill>
              <a:ln w="9525">
                <a:noFill/>
                <a:miter/>
              </a:ln>
            </p:spPr>
            <p:txBody>
              <a:bodyPr anchor="ctr"/>
              <a:lstStyle/>
              <a:p>
                <a:pPr lvl="0" algn="ctr" eaLnBrk="1" hangingPunct="1">
                  <a:buNone/>
                </a:pPr>
                <a:endParaRPr lang="zh-CN" altLang="zh-CN" sz="2400" dirty="0">
                  <a:solidFill>
                    <a:srgbClr val="3F3F3F"/>
                  </a:solidFill>
                  <a:latin typeface="Arial" pitchFamily="34" charset="0"/>
                  <a:ea typeface="微软雅黑" pitchFamily="34" charset="-122"/>
                  <a:sym typeface="Arial" pitchFamily="34" charset="0"/>
                </a:endParaRPr>
              </a:p>
            </p:txBody>
          </p:sp>
          <p:sp>
            <p:nvSpPr>
              <p:cNvPr id="39" name="Freeform 151"/>
              <p:cNvSpPr>
                <a:spLocks noEditPoints="1"/>
              </p:cNvSpPr>
              <p:nvPr/>
            </p:nvSpPr>
            <p:spPr>
              <a:xfrm>
                <a:off x="656771" y="337024"/>
                <a:ext cx="984095" cy="863594"/>
              </a:xfrm>
              <a:custGeom>
                <a:avLst/>
                <a:gdLst>
                  <a:gd name="txL" fmla="*/ 0 w 123"/>
                  <a:gd name="txT" fmla="*/ 0 h 129"/>
                  <a:gd name="txR" fmla="*/ 123 w 123"/>
                  <a:gd name="txB" fmla="*/ 129 h 129"/>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bg1"/>
              </a:solidFill>
              <a:ln w="9525">
                <a:noFill/>
              </a:ln>
            </p:spPr>
            <p:txBody>
              <a:bodyPr/>
              <a:lstStyle/>
              <a:p>
                <a:endParaRPr lang="zh-CN" altLang="en-US"/>
              </a:p>
            </p:txBody>
          </p:sp>
          <p:sp>
            <p:nvSpPr>
              <p:cNvPr id="40" name="文本框 122"/>
              <p:cNvSpPr/>
              <p:nvPr/>
            </p:nvSpPr>
            <p:spPr>
              <a:xfrm>
                <a:off x="121860" y="1442827"/>
                <a:ext cx="2088001" cy="380104"/>
              </a:xfrm>
              <a:prstGeom prst="rect">
                <a:avLst/>
              </a:prstGeom>
              <a:solidFill>
                <a:srgbClr val="009490"/>
              </a:solidFill>
              <a:ln w="9525">
                <a:noFill/>
                <a:miter/>
              </a:ln>
            </p:spPr>
            <p:txBody>
              <a:bodyPr>
                <a:spAutoFit/>
              </a:bodyPr>
              <a:lstStyle/>
              <a:p>
                <a:pPr lvl="0" algn="ctr" eaLnBrk="1" hangingPunct="1">
                  <a:buNone/>
                </a:pPr>
                <a:r>
                  <a:rPr lang="en-US" altLang="zh-CN" dirty="0">
                    <a:solidFill>
                      <a:srgbClr val="F2F2F2"/>
                    </a:solidFill>
                    <a:latin typeface="Arial" pitchFamily="34" charset="0"/>
                    <a:ea typeface="微软雅黑" pitchFamily="34" charset="-122"/>
                    <a:sym typeface="Arial" pitchFamily="34" charset="0"/>
                  </a:rPr>
                  <a:t>TEXT HERE</a:t>
                </a:r>
                <a:endParaRPr lang="zh-CN" altLang="en-US" baseline="-3000" dirty="0">
                  <a:solidFill>
                    <a:srgbClr val="F2F2F2"/>
                  </a:solidFill>
                  <a:latin typeface="Arial" pitchFamily="34" charset="0"/>
                  <a:ea typeface="微软雅黑" pitchFamily="34" charset="-122"/>
                  <a:sym typeface="Arial" pitchFamily="34" charset="0"/>
                </a:endParaRPr>
              </a:p>
            </p:txBody>
          </p:sp>
        </p:grpSp>
        <p:grpSp>
          <p:nvGrpSpPr>
            <p:cNvPr id="41" name="组合 123"/>
            <p:cNvGrpSpPr/>
            <p:nvPr/>
          </p:nvGrpSpPr>
          <p:grpSpPr>
            <a:xfrm>
              <a:off x="6318250" y="2003425"/>
              <a:ext cx="2195513" cy="2074863"/>
              <a:chOff x="0" y="0"/>
              <a:chExt cx="2331720" cy="1920240"/>
            </a:xfrm>
            <a:solidFill>
              <a:schemeClr val="tx2">
                <a:lumMod val="75000"/>
              </a:schemeClr>
            </a:solidFill>
          </p:grpSpPr>
          <p:sp>
            <p:nvSpPr>
              <p:cNvPr id="42" name="矩形 124"/>
              <p:cNvSpPr/>
              <p:nvPr/>
            </p:nvSpPr>
            <p:spPr>
              <a:xfrm>
                <a:off x="0" y="0"/>
                <a:ext cx="2331720" cy="1920240"/>
              </a:xfrm>
              <a:prstGeom prst="rect">
                <a:avLst/>
              </a:prstGeom>
              <a:solidFill>
                <a:srgbClr val="FEAC38"/>
              </a:solidFill>
              <a:ln w="9525">
                <a:noFill/>
                <a:miter/>
              </a:ln>
            </p:spPr>
            <p:txBody>
              <a:bodyPr anchor="ctr"/>
              <a:lstStyle/>
              <a:p>
                <a:pPr lvl="0" algn="ctr" eaLnBrk="1" hangingPunct="1">
                  <a:buNone/>
                </a:pPr>
                <a:endParaRPr lang="zh-CN" altLang="zh-CN" sz="2400" dirty="0">
                  <a:solidFill>
                    <a:srgbClr val="FFFFFF"/>
                  </a:solidFill>
                  <a:latin typeface="Arial" pitchFamily="34" charset="0"/>
                  <a:ea typeface="微软雅黑" pitchFamily="34" charset="-122"/>
                  <a:sym typeface="Arial" pitchFamily="34" charset="0"/>
                </a:endParaRPr>
              </a:p>
            </p:txBody>
          </p:sp>
          <p:sp>
            <p:nvSpPr>
              <p:cNvPr id="43" name="文本框 125"/>
              <p:cNvSpPr/>
              <p:nvPr/>
            </p:nvSpPr>
            <p:spPr>
              <a:xfrm>
                <a:off x="106620" y="1442826"/>
                <a:ext cx="2088001" cy="351325"/>
              </a:xfrm>
              <a:prstGeom prst="rect">
                <a:avLst/>
              </a:prstGeom>
              <a:solidFill>
                <a:srgbClr val="FEAC38"/>
              </a:solidFill>
              <a:ln w="9525">
                <a:noFill/>
                <a:miter/>
              </a:ln>
            </p:spPr>
            <p:txBody>
              <a:bodyPr>
                <a:spAutoFit/>
              </a:bodyPr>
              <a:lstStyle/>
              <a:p>
                <a:pPr lvl="0" algn="ctr" eaLnBrk="1" hangingPunct="1">
                  <a:buNone/>
                </a:pPr>
                <a:r>
                  <a:rPr lang="en-US" altLang="zh-CN" dirty="0">
                    <a:solidFill>
                      <a:srgbClr val="F2F2F2"/>
                    </a:solidFill>
                    <a:latin typeface="Arial" pitchFamily="34" charset="0"/>
                    <a:ea typeface="微软雅黑" pitchFamily="34" charset="-122"/>
                    <a:sym typeface="Arial" pitchFamily="34" charset="0"/>
                  </a:rPr>
                  <a:t>TEXT HERE</a:t>
                </a:r>
                <a:endParaRPr lang="zh-CN" altLang="en-US" dirty="0">
                  <a:solidFill>
                    <a:srgbClr val="F2F2F2"/>
                  </a:solidFill>
                  <a:latin typeface="Arial" pitchFamily="34" charset="0"/>
                  <a:ea typeface="微软雅黑" pitchFamily="34" charset="-122"/>
                  <a:sym typeface="Arial" pitchFamily="34" charset="0"/>
                </a:endParaRPr>
              </a:p>
            </p:txBody>
          </p:sp>
        </p:grpSp>
        <p:grpSp>
          <p:nvGrpSpPr>
            <p:cNvPr id="44" name="组合 126"/>
            <p:cNvGrpSpPr/>
            <p:nvPr/>
          </p:nvGrpSpPr>
          <p:grpSpPr>
            <a:xfrm>
              <a:off x="8718550" y="2003425"/>
              <a:ext cx="2195513" cy="2074863"/>
              <a:chOff x="0" y="0"/>
              <a:chExt cx="2331720" cy="1920240"/>
            </a:xfrm>
            <a:solidFill>
              <a:schemeClr val="accent5"/>
            </a:solidFill>
          </p:grpSpPr>
          <p:sp>
            <p:nvSpPr>
              <p:cNvPr id="45" name="矩形 127"/>
              <p:cNvSpPr/>
              <p:nvPr/>
            </p:nvSpPr>
            <p:spPr>
              <a:xfrm>
                <a:off x="0" y="0"/>
                <a:ext cx="2331720" cy="1920240"/>
              </a:xfrm>
              <a:prstGeom prst="rect">
                <a:avLst/>
              </a:prstGeom>
              <a:solidFill>
                <a:srgbClr val="009490"/>
              </a:solidFill>
              <a:ln w="9525">
                <a:noFill/>
                <a:miter/>
              </a:ln>
            </p:spPr>
            <p:txBody>
              <a:bodyPr anchor="ctr"/>
              <a:lstStyle/>
              <a:p>
                <a:pPr lvl="0" algn="ctr" eaLnBrk="1" hangingPunct="1">
                  <a:buNone/>
                </a:pPr>
                <a:endParaRPr lang="zh-CN" altLang="zh-CN" sz="2400" dirty="0">
                  <a:solidFill>
                    <a:srgbClr val="3F3F3F"/>
                  </a:solidFill>
                  <a:latin typeface="Arial" pitchFamily="34" charset="0"/>
                  <a:ea typeface="微软雅黑" pitchFamily="34" charset="-122"/>
                  <a:sym typeface="Arial" pitchFamily="34" charset="0"/>
                </a:endParaRPr>
              </a:p>
            </p:txBody>
          </p:sp>
          <p:sp>
            <p:nvSpPr>
              <p:cNvPr id="46" name="Freeform 145"/>
              <p:cNvSpPr>
                <a:spLocks noEditPoints="1"/>
              </p:cNvSpPr>
              <p:nvPr/>
            </p:nvSpPr>
            <p:spPr>
              <a:xfrm>
                <a:off x="686559" y="373833"/>
                <a:ext cx="958600" cy="826785"/>
              </a:xfrm>
              <a:custGeom>
                <a:avLst/>
                <a:gdLst>
                  <a:gd name="txL" fmla="*/ 0 w 111"/>
                  <a:gd name="txT" fmla="*/ 0 h 111"/>
                  <a:gd name="txR" fmla="*/ 111 w 111"/>
                  <a:gd name="txB" fmla="*/ 111 h 111"/>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chemeClr val="bg1"/>
              </a:solidFill>
              <a:ln w="9525">
                <a:noFill/>
              </a:ln>
            </p:spPr>
            <p:txBody>
              <a:bodyPr/>
              <a:lstStyle/>
              <a:p>
                <a:endParaRPr lang="zh-CN" altLang="en-US"/>
              </a:p>
            </p:txBody>
          </p:sp>
          <p:sp>
            <p:nvSpPr>
              <p:cNvPr id="47" name="文本框 129"/>
              <p:cNvSpPr/>
              <p:nvPr/>
            </p:nvSpPr>
            <p:spPr>
              <a:xfrm>
                <a:off x="114240" y="1442826"/>
                <a:ext cx="2088001" cy="379656"/>
              </a:xfrm>
              <a:prstGeom prst="rect">
                <a:avLst/>
              </a:prstGeom>
              <a:solidFill>
                <a:srgbClr val="009490"/>
              </a:solidFill>
              <a:ln w="9525">
                <a:noFill/>
                <a:miter/>
              </a:ln>
            </p:spPr>
            <p:txBody>
              <a:bodyPr>
                <a:spAutoFit/>
              </a:bodyPr>
              <a:lstStyle/>
              <a:p>
                <a:pPr lvl="0" algn="ctr" eaLnBrk="1" hangingPunct="1">
                  <a:buNone/>
                </a:pPr>
                <a:r>
                  <a:rPr lang="en-US" altLang="zh-CN" dirty="0">
                    <a:solidFill>
                      <a:srgbClr val="F2F2F2"/>
                    </a:solidFill>
                    <a:latin typeface="Arial" pitchFamily="34" charset="0"/>
                    <a:ea typeface="微软雅黑" pitchFamily="34" charset="-122"/>
                    <a:sym typeface="Arial" pitchFamily="34" charset="0"/>
                  </a:rPr>
                  <a:t>TEXT HERE</a:t>
                </a:r>
                <a:endParaRPr lang="zh-CN" altLang="en-US" dirty="0">
                  <a:solidFill>
                    <a:srgbClr val="F2F2F2"/>
                  </a:solidFill>
                  <a:latin typeface="Arial" pitchFamily="34" charset="0"/>
                  <a:ea typeface="微软雅黑" pitchFamily="34" charset="-122"/>
                  <a:sym typeface="Arial" pitchFamily="34" charset="0"/>
                </a:endParaRPr>
              </a:p>
            </p:txBody>
          </p:sp>
        </p:grpSp>
        <p:sp>
          <p:nvSpPr>
            <p:cNvPr id="48" name="Freeform 123"/>
            <p:cNvSpPr>
              <a:spLocks noEditPoints="1"/>
            </p:cNvSpPr>
            <p:nvPr/>
          </p:nvSpPr>
          <p:spPr>
            <a:xfrm>
              <a:off x="7011988" y="2586038"/>
              <a:ext cx="806450" cy="569912"/>
            </a:xfrm>
            <a:custGeom>
              <a:avLst/>
              <a:gdLst>
                <a:gd name="txL" fmla="*/ 0 w 61"/>
                <a:gd name="txT" fmla="*/ 0 h 40"/>
                <a:gd name="txR" fmla="*/ 61 w 61"/>
                <a:gd name="txB" fmla="*/ 40 h 40"/>
              </a:gdLst>
              <a:ahLst/>
              <a:cxnLst>
                <a:cxn ang="0">
                  <a:pos x="0" y="2147483646"/>
                </a:cxn>
                <a:cxn ang="0">
                  <a:pos x="0" y="2147483646"/>
                </a:cxn>
                <a:cxn ang="0">
                  <a:pos x="0" y="2147483646"/>
                </a:cxn>
                <a:cxn ang="0">
                  <a:pos x="0" y="2147483646"/>
                </a:cxn>
                <a:cxn ang="0">
                  <a:pos x="2147483646"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txL" t="txT" r="txR" b="txB"/>
              <a:pathLst>
                <a:path w="61" h="40">
                  <a:moveTo>
                    <a:pt x="0" y="5"/>
                  </a:moveTo>
                  <a:cubicBezTo>
                    <a:pt x="0" y="5"/>
                    <a:pt x="0" y="5"/>
                    <a:pt x="0" y="5"/>
                  </a:cubicBezTo>
                  <a:cubicBezTo>
                    <a:pt x="0" y="35"/>
                    <a:pt x="0" y="35"/>
                    <a:pt x="0" y="35"/>
                  </a:cubicBezTo>
                  <a:cubicBezTo>
                    <a:pt x="0" y="35"/>
                    <a:pt x="0" y="35"/>
                    <a:pt x="0" y="35"/>
                  </a:cubicBezTo>
                  <a:cubicBezTo>
                    <a:pt x="16" y="20"/>
                    <a:pt x="16" y="20"/>
                    <a:pt x="16" y="20"/>
                  </a:cubicBezTo>
                  <a:lnTo>
                    <a:pt x="0" y="5"/>
                  </a:lnTo>
                  <a:close/>
                  <a:moveTo>
                    <a:pt x="19" y="17"/>
                  </a:moveTo>
                  <a:cubicBezTo>
                    <a:pt x="22" y="20"/>
                    <a:pt x="22" y="20"/>
                    <a:pt x="22" y="20"/>
                  </a:cubicBezTo>
                  <a:cubicBezTo>
                    <a:pt x="26" y="23"/>
                    <a:pt x="26" y="23"/>
                    <a:pt x="26" y="23"/>
                  </a:cubicBezTo>
                  <a:cubicBezTo>
                    <a:pt x="27" y="24"/>
                    <a:pt x="29" y="25"/>
                    <a:pt x="31" y="25"/>
                  </a:cubicBezTo>
                  <a:cubicBezTo>
                    <a:pt x="32" y="25"/>
                    <a:pt x="34" y="24"/>
                    <a:pt x="36" y="23"/>
                  </a:cubicBezTo>
                  <a:cubicBezTo>
                    <a:pt x="38" y="21"/>
                    <a:pt x="38" y="21"/>
                    <a:pt x="38" y="21"/>
                  </a:cubicBezTo>
                  <a:cubicBezTo>
                    <a:pt x="42" y="17"/>
                    <a:pt x="42" y="17"/>
                    <a:pt x="42" y="17"/>
                  </a:cubicBezTo>
                  <a:cubicBezTo>
                    <a:pt x="58" y="2"/>
                    <a:pt x="58" y="2"/>
                    <a:pt x="58" y="2"/>
                  </a:cubicBezTo>
                  <a:cubicBezTo>
                    <a:pt x="58" y="1"/>
                    <a:pt x="59" y="1"/>
                    <a:pt x="59" y="0"/>
                  </a:cubicBezTo>
                  <a:cubicBezTo>
                    <a:pt x="2" y="0"/>
                    <a:pt x="2" y="0"/>
                    <a:pt x="2" y="0"/>
                  </a:cubicBezTo>
                  <a:cubicBezTo>
                    <a:pt x="2" y="1"/>
                    <a:pt x="3" y="1"/>
                    <a:pt x="3" y="1"/>
                  </a:cubicBezTo>
                  <a:lnTo>
                    <a:pt x="19" y="17"/>
                  </a:lnTo>
                  <a:close/>
                  <a:moveTo>
                    <a:pt x="42" y="24"/>
                  </a:moveTo>
                  <a:cubicBezTo>
                    <a:pt x="38" y="27"/>
                    <a:pt x="38" y="27"/>
                    <a:pt x="38" y="27"/>
                  </a:cubicBezTo>
                  <a:cubicBezTo>
                    <a:pt x="36" y="29"/>
                    <a:pt x="33" y="30"/>
                    <a:pt x="31" y="30"/>
                  </a:cubicBezTo>
                  <a:cubicBezTo>
                    <a:pt x="28" y="30"/>
                    <a:pt x="25" y="29"/>
                    <a:pt x="23" y="27"/>
                  </a:cubicBezTo>
                  <a:cubicBezTo>
                    <a:pt x="19" y="23"/>
                    <a:pt x="19" y="23"/>
                    <a:pt x="19" y="23"/>
                  </a:cubicBezTo>
                  <a:cubicBezTo>
                    <a:pt x="3" y="39"/>
                    <a:pt x="3" y="39"/>
                    <a:pt x="3" y="39"/>
                  </a:cubicBezTo>
                  <a:cubicBezTo>
                    <a:pt x="2" y="39"/>
                    <a:pt x="2" y="40"/>
                    <a:pt x="2" y="40"/>
                  </a:cubicBezTo>
                  <a:cubicBezTo>
                    <a:pt x="59" y="40"/>
                    <a:pt x="59" y="40"/>
                    <a:pt x="59" y="40"/>
                  </a:cubicBezTo>
                  <a:cubicBezTo>
                    <a:pt x="58" y="40"/>
                    <a:pt x="58" y="40"/>
                    <a:pt x="58" y="39"/>
                  </a:cubicBezTo>
                  <a:lnTo>
                    <a:pt x="42" y="24"/>
                  </a:lnTo>
                  <a:close/>
                  <a:moveTo>
                    <a:pt x="60" y="6"/>
                  </a:moveTo>
                  <a:cubicBezTo>
                    <a:pt x="45" y="21"/>
                    <a:pt x="45" y="21"/>
                    <a:pt x="45" y="21"/>
                  </a:cubicBezTo>
                  <a:cubicBezTo>
                    <a:pt x="60" y="36"/>
                    <a:pt x="60" y="36"/>
                    <a:pt x="60" y="36"/>
                  </a:cubicBezTo>
                  <a:cubicBezTo>
                    <a:pt x="60" y="36"/>
                    <a:pt x="60" y="36"/>
                    <a:pt x="61" y="36"/>
                  </a:cubicBezTo>
                  <a:cubicBezTo>
                    <a:pt x="61" y="5"/>
                    <a:pt x="61" y="5"/>
                    <a:pt x="61" y="5"/>
                  </a:cubicBezTo>
                  <a:cubicBezTo>
                    <a:pt x="60" y="5"/>
                    <a:pt x="60" y="5"/>
                    <a:pt x="60" y="6"/>
                  </a:cubicBezTo>
                  <a:close/>
                </a:path>
              </a:pathLst>
            </a:custGeom>
            <a:solidFill>
              <a:srgbClr val="F2F2F2">
                <a:alpha val="100000"/>
              </a:srgbClr>
            </a:solidFill>
            <a:ln w="9525">
              <a:noFill/>
            </a:ln>
          </p:spPr>
          <p:txBody>
            <a:bodyPr/>
            <a:lstStyle/>
            <a:p>
              <a:endParaRPr lang="zh-CN" altLang="en-US"/>
            </a:p>
          </p:txBody>
        </p:sp>
      </p:grpSp>
    </p:spTree>
    <p:extLst>
      <p:ext uri="{BB962C8B-B14F-4D97-AF65-F5344CB8AC3E}">
        <p14:creationId xmlns:p14="http://schemas.microsoft.com/office/powerpoint/2010/main" val="3410323675"/>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250"/>
                            </p:stCondLst>
                            <p:childTnLst>
                              <p:par>
                                <p:cTn id="16" presetID="14" presetClass="entr" presetSubtype="1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filter="randombar(horizontal)">
                                      <p:cBhvr>
                                        <p:cTn id="18" dur="500"/>
                                        <p:tgtEl>
                                          <p:spTgt spid="5"/>
                                        </p:tgtEl>
                                      </p:cBhvr>
                                    </p:animEffect>
                                  </p:childTnLst>
                                </p:cTn>
                              </p:par>
                              <p:par>
                                <p:cTn id="19" presetID="14" presetClass="entr" presetSubtype="1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animEffect filter="randombar(horizontal)">
                                      <p:cBhvr>
                                        <p:cTn id="21" dur="500"/>
                                        <p:tgtEl>
                                          <p:spTgt spid="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filter="randombar(horizontal)">
                                      <p:cBhvr>
                                        <p:cTn id="24" dur="500"/>
                                        <p:tgtEl>
                                          <p:spTgt spid="7"/>
                                        </p:tgtEl>
                                      </p:cBhvr>
                                    </p:animEffect>
                                  </p:childTnLst>
                                </p:cTn>
                              </p:par>
                              <p:par>
                                <p:cTn id="25" presetID="14" presetClass="entr" presetSubtype="10"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Effect filter="randombar(horizontal)">
                                      <p:cBhvr>
                                        <p:cTn id="27" dur="500"/>
                                        <p:tgtEl>
                                          <p:spTgt spid="8"/>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filter="randombar(horizontal)">
                                      <p:cBhvr>
                                        <p:cTn id="30" dur="500"/>
                                        <p:tgtEl>
                                          <p:spTgt spid="9"/>
                                        </p:tgtEl>
                                      </p:cBhvr>
                                    </p:animEffect>
                                  </p:childTnLst>
                                </p:cTn>
                              </p:par>
                              <p:par>
                                <p:cTn id="31" presetID="14" presetClass="entr" presetSubtype="1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filter="randombar(horizontal)">
                                      <p:cBhvr>
                                        <p:cTn id="33" dur="500"/>
                                        <p:tgtEl>
                                          <p:spTgt spid="10"/>
                                        </p:tgtEl>
                                      </p:cBhvr>
                                    </p:animEffect>
                                  </p:childTnLst>
                                </p:cTn>
                              </p:par>
                              <p:par>
                                <p:cTn id="34" presetID="14" presetClass="entr" presetSubtype="1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filter="randombar(horizontal)">
                                      <p:cBhvr>
                                        <p:cTn id="36" dur="500"/>
                                        <p:tgtEl>
                                          <p:spTgt spid="12"/>
                                        </p:tgtEl>
                                      </p:cBhvr>
                                    </p:animEffect>
                                  </p:childTnLst>
                                </p:cTn>
                              </p:par>
                              <p:par>
                                <p:cTn id="37" presetID="14" presetClass="entr" presetSubtype="1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filter="randombar(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p:bldP spid="8" grpId="0" bldLvl="0"/>
      <p:bldP spid="9" grpId="0" bldLvl="0"/>
      <p:bldP spid="10" grpId="0" bldLvl="0"/>
      <p:bldP spid="12" grpId="0" bldLvl="0"/>
      <p:bldP spid="13"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1766435" y="2085976"/>
            <a:ext cx="8614526" cy="3718330"/>
            <a:chOff x="771946" y="1662133"/>
            <a:chExt cx="9958382" cy="4298387"/>
          </a:xfrm>
        </p:grpSpPr>
        <p:sp>
          <p:nvSpPr>
            <p:cNvPr id="19" name="矩形 18"/>
            <p:cNvSpPr/>
            <p:nvPr/>
          </p:nvSpPr>
          <p:spPr>
            <a:xfrm>
              <a:off x="8057471" y="3617618"/>
              <a:ext cx="2672855" cy="1999831"/>
            </a:xfrm>
            <a:prstGeom prst="rect">
              <a:avLst/>
            </a:prstGeom>
            <a:blipFill rotWithShape="1">
              <a:blip r:embed="rId3"/>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6" name="矩形 5"/>
            <p:cNvSpPr/>
            <p:nvPr/>
          </p:nvSpPr>
          <p:spPr>
            <a:xfrm>
              <a:off x="771946" y="1773179"/>
              <a:ext cx="138825" cy="1488005"/>
            </a:xfrm>
            <a:prstGeom prst="rect">
              <a:avLst/>
            </a:prstGeom>
            <a:solidFill>
              <a:srgbClr val="009490"/>
            </a:solidFill>
            <a:ln w="9525" cap="flat" cmpd="sng" algn="ctr">
              <a:noFill/>
              <a:prstDash val="solid"/>
            </a:ln>
            <a:effectLst/>
          </p:spPr>
          <p:txBody>
            <a:bodyPr lIns="91424" tIns="45712" rIns="91424" bIns="45712" rtlCol="0" anchor="ctr"/>
            <a:lstStyle/>
            <a:p>
              <a:pPr marL="0" marR="0" lvl="0" indent="0" algn="ctr" defTabSz="457106" eaLnBrk="1" fontAlgn="auto" latinLnBrk="0" hangingPunct="1">
                <a:lnSpc>
                  <a:spcPct val="100000"/>
                </a:lnSpc>
                <a:spcBef>
                  <a:spcPts val="0"/>
                </a:spcBef>
                <a:spcAft>
                  <a:spcPts val="0"/>
                </a:spcAft>
                <a:buClrTx/>
                <a:buSzTx/>
                <a:buFontTx/>
                <a:buNone/>
                <a:tabLst/>
                <a:defRPr/>
              </a:pPr>
              <a:endParaRPr kumimoji="1" lang="zh-CN" altLang="en-US" sz="18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7" name="文本框 4"/>
            <p:cNvSpPr txBox="1"/>
            <p:nvPr/>
          </p:nvSpPr>
          <p:spPr>
            <a:xfrm>
              <a:off x="992172" y="1662133"/>
              <a:ext cx="4137006" cy="524679"/>
            </a:xfrm>
            <a:prstGeom prst="rect">
              <a:avLst/>
            </a:prstGeom>
            <a:noFill/>
          </p:spPr>
          <p:txBody>
            <a:bodyPr wrap="square" lIns="91424" tIns="45712" rIns="91424" bIns="45712" rtlCol="0">
              <a:spAutoFit/>
            </a:bodyPr>
            <a:lstStyle/>
            <a:p>
              <a:pPr defTabSz="457106">
                <a:lnSpc>
                  <a:spcPct val="130000"/>
                </a:lnSpc>
              </a:pPr>
              <a:r>
                <a:rPr lang="zh-CN" altLang="en-US" sz="2400" dirty="0">
                  <a:solidFill>
                    <a:schemeClr val="bg1">
                      <a:lumMod val="50000"/>
                    </a:schemeClr>
                  </a:solidFill>
                  <a:latin typeface="Century Gothic"/>
                  <a:ea typeface="微软雅黑" panose="020B0503020204020204" pitchFamily="34" charset="-122"/>
                </a:rPr>
                <a:t>添加标题</a:t>
              </a:r>
              <a:endParaRPr lang="en-US" altLang="zh-CN" sz="2400" dirty="0">
                <a:solidFill>
                  <a:schemeClr val="bg1">
                    <a:lumMod val="50000"/>
                  </a:schemeClr>
                </a:solidFill>
                <a:latin typeface="Century Gothic"/>
                <a:ea typeface="微软雅黑" panose="020B0503020204020204" pitchFamily="34" charset="-122"/>
              </a:endParaRPr>
            </a:p>
          </p:txBody>
        </p:sp>
        <p:sp>
          <p:nvSpPr>
            <p:cNvPr id="8" name="文本框 5"/>
            <p:cNvSpPr txBox="1"/>
            <p:nvPr/>
          </p:nvSpPr>
          <p:spPr>
            <a:xfrm>
              <a:off x="992180" y="2320623"/>
              <a:ext cx="9503548" cy="932547"/>
            </a:xfrm>
            <a:prstGeom prst="rect">
              <a:avLst/>
            </a:prstGeom>
            <a:noFill/>
          </p:spPr>
          <p:txBody>
            <a:bodyPr wrap="square" lIns="91424" tIns="45712" rIns="91424" bIns="45712" rtlCol="0">
              <a:spAutoFit/>
            </a:bodyPr>
            <a:lstStyle/>
            <a:p>
              <a:pPr defTabSz="457106">
                <a:lnSpc>
                  <a:spcPct val="130000"/>
                </a:lnSpc>
              </a:pPr>
              <a:r>
                <a:rPr lang="zh-CN" altLang="en-US" sz="1400" dirty="0">
                  <a:solidFill>
                    <a:schemeClr val="bg1">
                      <a:lumMod val="50000"/>
                    </a:schemeClr>
                  </a:solidFill>
                  <a:latin typeface="Century Gothic"/>
                  <a:ea typeface="微软雅黑" panose="020B0503020204020204" pitchFamily="34" charset="-122"/>
                </a:rPr>
                <a:t>双击图标可以对图表图形及文字的颜色、边框等进行选择。点击图表然后右键选择“编辑数据”即自动跳转到</a:t>
              </a:r>
              <a:r>
                <a:rPr lang="en-US" altLang="zh-CN" sz="1400" dirty="0">
                  <a:solidFill>
                    <a:schemeClr val="bg1">
                      <a:lumMod val="50000"/>
                    </a:schemeClr>
                  </a:solidFill>
                  <a:latin typeface="Century Gothic"/>
                  <a:ea typeface="微软雅黑" panose="020B0503020204020204" pitchFamily="34" charset="-122"/>
                </a:rPr>
                <a:t>Excel</a:t>
              </a:r>
              <a:r>
                <a:rPr lang="zh-CN" altLang="en-US" sz="1400" dirty="0">
                  <a:solidFill>
                    <a:schemeClr val="bg1">
                      <a:lumMod val="50000"/>
                    </a:schemeClr>
                  </a:solidFill>
                  <a:latin typeface="Century Gothic"/>
                  <a:ea typeface="微软雅黑" panose="020B0503020204020204" pitchFamily="34" charset="-122"/>
                </a:rPr>
                <a:t>中对图表的数据信息进行编辑。点击图标，在屏幕上方的“图标布局”面板中可以对图表的标题、坐标轴、图例、数据标签、网格线、趋势线等进行编辑。</a:t>
              </a:r>
            </a:p>
          </p:txBody>
        </p:sp>
        <p:sp>
          <p:nvSpPr>
            <p:cNvPr id="9" name="矩形 8"/>
            <p:cNvSpPr/>
            <p:nvPr/>
          </p:nvSpPr>
          <p:spPr>
            <a:xfrm>
              <a:off x="1747765" y="3617620"/>
              <a:ext cx="2672855" cy="1999831"/>
            </a:xfrm>
            <a:prstGeom prst="rect">
              <a:avLst/>
            </a:prstGeom>
            <a:blipFill rotWithShape="1">
              <a:blip r:embed="rId4"/>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sp>
          <p:nvSpPr>
            <p:cNvPr id="13" name="矩形 12"/>
            <p:cNvSpPr/>
            <p:nvPr/>
          </p:nvSpPr>
          <p:spPr>
            <a:xfrm>
              <a:off x="1747765" y="5624291"/>
              <a:ext cx="2672855" cy="33622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902619" y="5624291"/>
              <a:ext cx="2672855" cy="336229"/>
            </a:xfrm>
            <a:prstGeom prst="rect">
              <a:avLst/>
            </a:prstGeom>
            <a:solidFill>
              <a:srgbClr val="FEAC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057473" y="5624291"/>
              <a:ext cx="2672855" cy="336229"/>
            </a:xfrm>
            <a:prstGeom prst="rect">
              <a:avLst/>
            </a:prstGeom>
            <a:solidFill>
              <a:srgbClr val="00949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902619" y="3617619"/>
              <a:ext cx="2672855" cy="1999831"/>
            </a:xfrm>
            <a:prstGeom prst="rect">
              <a:avLst/>
            </a:prstGeom>
            <a:blipFill rotWithShape="1">
              <a:blip r:embed="rId5"/>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a:solidFill>
                  <a:prstClr val="white"/>
                </a:solidFill>
                <a:latin typeface="Calibri"/>
                <a:ea typeface="宋体"/>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0-#ppt_w/2"/>
                                          </p:val>
                                        </p:tav>
                                        <p:tav tm="100000">
                                          <p:val>
                                            <p:strVal val="#ppt_x"/>
                                          </p:val>
                                        </p:tav>
                                      </p:tavLst>
                                    </p:anim>
                                    <p:anim calcmode="lin" valueType="num">
                                      <p:cBhvr additive="base">
                                        <p:cTn id="14" dur="7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sp>
        <p:nvSpPr>
          <p:cNvPr id="5" name="Freeform 123@|5FFC:0|FBC:0|LFC:16777215|LBC:16777215"/>
          <p:cNvSpPr>
            <a:spLocks/>
          </p:cNvSpPr>
          <p:nvPr/>
        </p:nvSpPr>
        <p:spPr bwMode="auto">
          <a:xfrm>
            <a:off x="5549904" y="5782825"/>
            <a:ext cx="1014616" cy="131028"/>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endParaRPr lang="en-US" sz="32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124@|5FFC:0|FBC:0|LFC:16777215|LBC:16777215"/>
          <p:cNvSpPr>
            <a:spLocks/>
          </p:cNvSpPr>
          <p:nvPr/>
        </p:nvSpPr>
        <p:spPr bwMode="auto">
          <a:xfrm>
            <a:off x="5549904" y="5601404"/>
            <a:ext cx="1014616" cy="131028"/>
          </a:xfrm>
          <a:custGeom>
            <a:avLst/>
            <a:gdLst/>
            <a:ahLst/>
            <a:cxnLst>
              <a:cxn ang="0">
                <a:pos x="163" y="11"/>
              </a:cxn>
              <a:cxn ang="0">
                <a:pos x="153" y="21"/>
              </a:cxn>
              <a:cxn ang="0">
                <a:pos x="10" y="21"/>
              </a:cxn>
              <a:cxn ang="0">
                <a:pos x="0" y="11"/>
              </a:cxn>
              <a:cxn ang="0">
                <a:pos x="10" y="0"/>
              </a:cxn>
              <a:cxn ang="0">
                <a:pos x="153" y="0"/>
              </a:cxn>
              <a:cxn ang="0">
                <a:pos x="163" y="11"/>
              </a:cxn>
            </a:cxnLst>
            <a:rect l="0" t="0" r="r" b="b"/>
            <a:pathLst>
              <a:path w="163" h="21">
                <a:moveTo>
                  <a:pt x="163" y="11"/>
                </a:moveTo>
                <a:cubicBezTo>
                  <a:pt x="163" y="16"/>
                  <a:pt x="158" y="21"/>
                  <a:pt x="153" y="21"/>
                </a:cubicBezTo>
                <a:cubicBezTo>
                  <a:pt x="10" y="21"/>
                  <a:pt x="10" y="21"/>
                  <a:pt x="10" y="21"/>
                </a:cubicBezTo>
                <a:cubicBezTo>
                  <a:pt x="5" y="21"/>
                  <a:pt x="0" y="16"/>
                  <a:pt x="0" y="11"/>
                </a:cubicBezTo>
                <a:cubicBezTo>
                  <a:pt x="0" y="5"/>
                  <a:pt x="5" y="0"/>
                  <a:pt x="10" y="0"/>
                </a:cubicBezTo>
                <a:cubicBezTo>
                  <a:pt x="153" y="0"/>
                  <a:pt x="153" y="0"/>
                  <a:pt x="153" y="0"/>
                </a:cubicBezTo>
                <a:cubicBezTo>
                  <a:pt x="158" y="0"/>
                  <a:pt x="163" y="5"/>
                  <a:pt x="163" y="11"/>
                </a:cubicBezTo>
                <a:close/>
              </a:path>
            </a:pathLst>
          </a:cu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endParaRPr lang="en-US" sz="32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Freeform 125@|5FFC:0|FBC:0|LFC:16777215|LBC:16777215"/>
          <p:cNvSpPr>
            <a:spLocks/>
          </p:cNvSpPr>
          <p:nvPr/>
        </p:nvSpPr>
        <p:spPr bwMode="auto">
          <a:xfrm>
            <a:off x="5637255" y="5967608"/>
            <a:ext cx="802959" cy="201579"/>
          </a:xfrm>
          <a:custGeom>
            <a:avLst/>
            <a:gdLst/>
            <a:ahLst/>
            <a:cxnLst>
              <a:cxn ang="0">
                <a:pos x="0" y="0"/>
              </a:cxn>
              <a:cxn ang="0">
                <a:pos x="129" y="0"/>
              </a:cxn>
              <a:cxn ang="0">
                <a:pos x="63" y="30"/>
              </a:cxn>
              <a:cxn ang="0">
                <a:pos x="0" y="0"/>
              </a:cxn>
            </a:cxnLst>
            <a:rect l="0" t="0" r="r" b="b"/>
            <a:pathLst>
              <a:path w="129" h="32">
                <a:moveTo>
                  <a:pt x="0" y="0"/>
                </a:moveTo>
                <a:cubicBezTo>
                  <a:pt x="129" y="0"/>
                  <a:pt x="129" y="0"/>
                  <a:pt x="129" y="0"/>
                </a:cubicBezTo>
                <a:cubicBezTo>
                  <a:pt x="129" y="0"/>
                  <a:pt x="120" y="32"/>
                  <a:pt x="63" y="30"/>
                </a:cubicBezTo>
                <a:cubicBezTo>
                  <a:pt x="17" y="29"/>
                  <a:pt x="0" y="0"/>
                  <a:pt x="0" y="0"/>
                </a:cubicBezTo>
                <a:close/>
              </a:path>
            </a:pathLst>
          </a:cu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endParaRPr lang="en-US" sz="32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Freeform 237@|5FFC:0|FBC:0|LFC:16777215|LBC:16777215"/>
          <p:cNvSpPr>
            <a:spLocks noEditPoints="1"/>
          </p:cNvSpPr>
          <p:nvPr/>
        </p:nvSpPr>
        <p:spPr bwMode="auto">
          <a:xfrm>
            <a:off x="4998918" y="3024547"/>
            <a:ext cx="2116584" cy="2496227"/>
          </a:xfrm>
          <a:custGeom>
            <a:avLst/>
            <a:gdLst/>
            <a:ahLst/>
            <a:cxnLst>
              <a:cxn ang="0">
                <a:pos x="175" y="0"/>
              </a:cxn>
              <a:cxn ang="0">
                <a:pos x="167" y="0"/>
              </a:cxn>
              <a:cxn ang="0">
                <a:pos x="6" y="165"/>
              </a:cxn>
              <a:cxn ang="0">
                <a:pos x="67" y="318"/>
              </a:cxn>
              <a:cxn ang="0">
                <a:pos x="90" y="396"/>
              </a:cxn>
              <a:cxn ang="0">
                <a:pos x="90" y="396"/>
              </a:cxn>
              <a:cxn ang="0">
                <a:pos x="99" y="401"/>
              </a:cxn>
              <a:cxn ang="0">
                <a:pos x="242" y="401"/>
              </a:cxn>
              <a:cxn ang="0">
                <a:pos x="251" y="396"/>
              </a:cxn>
              <a:cxn ang="0">
                <a:pos x="251" y="396"/>
              </a:cxn>
              <a:cxn ang="0">
                <a:pos x="274" y="318"/>
              </a:cxn>
              <a:cxn ang="0">
                <a:pos x="336" y="165"/>
              </a:cxn>
              <a:cxn ang="0">
                <a:pos x="175" y="0"/>
              </a:cxn>
              <a:cxn ang="0">
                <a:pos x="295" y="166"/>
              </a:cxn>
              <a:cxn ang="0">
                <a:pos x="249" y="282"/>
              </a:cxn>
              <a:cxn ang="0">
                <a:pos x="231" y="352"/>
              </a:cxn>
              <a:cxn ang="0">
                <a:pos x="231" y="352"/>
              </a:cxn>
              <a:cxn ang="0">
                <a:pos x="224" y="356"/>
              </a:cxn>
              <a:cxn ang="0">
                <a:pos x="117" y="356"/>
              </a:cxn>
              <a:cxn ang="0">
                <a:pos x="110" y="352"/>
              </a:cxn>
              <a:cxn ang="0">
                <a:pos x="110" y="352"/>
              </a:cxn>
              <a:cxn ang="0">
                <a:pos x="93" y="282"/>
              </a:cxn>
              <a:cxn ang="0">
                <a:pos x="47" y="166"/>
              </a:cxn>
              <a:cxn ang="0">
                <a:pos x="168" y="43"/>
              </a:cxn>
              <a:cxn ang="0">
                <a:pos x="174" y="43"/>
              </a:cxn>
              <a:cxn ang="0">
                <a:pos x="295" y="166"/>
              </a:cxn>
            </a:cxnLst>
            <a:rect l="0" t="0" r="r" b="b"/>
            <a:pathLst>
              <a:path w="341" h="401">
                <a:moveTo>
                  <a:pt x="175" y="0"/>
                </a:moveTo>
                <a:cubicBezTo>
                  <a:pt x="167" y="0"/>
                  <a:pt x="167" y="0"/>
                  <a:pt x="167" y="0"/>
                </a:cubicBezTo>
                <a:cubicBezTo>
                  <a:pt x="61" y="7"/>
                  <a:pt x="0" y="83"/>
                  <a:pt x="6" y="165"/>
                </a:cubicBezTo>
                <a:cubicBezTo>
                  <a:pt x="12" y="254"/>
                  <a:pt x="61" y="264"/>
                  <a:pt x="67" y="318"/>
                </a:cubicBezTo>
                <a:cubicBezTo>
                  <a:pt x="73" y="372"/>
                  <a:pt x="90" y="396"/>
                  <a:pt x="90" y="396"/>
                </a:cubicBezTo>
                <a:cubicBezTo>
                  <a:pt x="90" y="396"/>
                  <a:pt x="90" y="396"/>
                  <a:pt x="90" y="396"/>
                </a:cubicBezTo>
                <a:cubicBezTo>
                  <a:pt x="92" y="399"/>
                  <a:pt x="96" y="401"/>
                  <a:pt x="99" y="401"/>
                </a:cubicBezTo>
                <a:cubicBezTo>
                  <a:pt x="242" y="401"/>
                  <a:pt x="242" y="401"/>
                  <a:pt x="242" y="401"/>
                </a:cubicBezTo>
                <a:cubicBezTo>
                  <a:pt x="245" y="401"/>
                  <a:pt x="249" y="399"/>
                  <a:pt x="251" y="396"/>
                </a:cubicBezTo>
                <a:cubicBezTo>
                  <a:pt x="251" y="396"/>
                  <a:pt x="251" y="396"/>
                  <a:pt x="251" y="396"/>
                </a:cubicBezTo>
                <a:cubicBezTo>
                  <a:pt x="251" y="396"/>
                  <a:pt x="268" y="372"/>
                  <a:pt x="274" y="318"/>
                </a:cubicBezTo>
                <a:cubicBezTo>
                  <a:pt x="280" y="264"/>
                  <a:pt x="330" y="254"/>
                  <a:pt x="336" y="165"/>
                </a:cubicBezTo>
                <a:cubicBezTo>
                  <a:pt x="341" y="83"/>
                  <a:pt x="280" y="7"/>
                  <a:pt x="175" y="0"/>
                </a:cubicBezTo>
                <a:close/>
                <a:moveTo>
                  <a:pt x="295" y="166"/>
                </a:moveTo>
                <a:cubicBezTo>
                  <a:pt x="290" y="234"/>
                  <a:pt x="253" y="241"/>
                  <a:pt x="249" y="282"/>
                </a:cubicBezTo>
                <a:cubicBezTo>
                  <a:pt x="244" y="322"/>
                  <a:pt x="231" y="352"/>
                  <a:pt x="231" y="352"/>
                </a:cubicBezTo>
                <a:cubicBezTo>
                  <a:pt x="231" y="352"/>
                  <a:pt x="231" y="352"/>
                  <a:pt x="231" y="352"/>
                </a:cubicBezTo>
                <a:cubicBezTo>
                  <a:pt x="229" y="354"/>
                  <a:pt x="227" y="356"/>
                  <a:pt x="224" y="356"/>
                </a:cubicBezTo>
                <a:cubicBezTo>
                  <a:pt x="117" y="356"/>
                  <a:pt x="117" y="356"/>
                  <a:pt x="117" y="356"/>
                </a:cubicBezTo>
                <a:cubicBezTo>
                  <a:pt x="114" y="356"/>
                  <a:pt x="112" y="354"/>
                  <a:pt x="110" y="352"/>
                </a:cubicBezTo>
                <a:cubicBezTo>
                  <a:pt x="110" y="352"/>
                  <a:pt x="110" y="352"/>
                  <a:pt x="110" y="352"/>
                </a:cubicBezTo>
                <a:cubicBezTo>
                  <a:pt x="110" y="352"/>
                  <a:pt x="98" y="322"/>
                  <a:pt x="93" y="282"/>
                </a:cubicBezTo>
                <a:cubicBezTo>
                  <a:pt x="89" y="241"/>
                  <a:pt x="51" y="234"/>
                  <a:pt x="47" y="166"/>
                </a:cubicBezTo>
                <a:cubicBezTo>
                  <a:pt x="43" y="105"/>
                  <a:pt x="89" y="48"/>
                  <a:pt x="168" y="43"/>
                </a:cubicBezTo>
                <a:cubicBezTo>
                  <a:pt x="174" y="43"/>
                  <a:pt x="174" y="43"/>
                  <a:pt x="174" y="43"/>
                </a:cubicBezTo>
                <a:cubicBezTo>
                  <a:pt x="253" y="48"/>
                  <a:pt x="299" y="105"/>
                  <a:pt x="295" y="166"/>
                </a:cubicBezTo>
                <a:close/>
              </a:path>
            </a:pathLst>
          </a:cu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endParaRPr lang="en-US" sz="3200">
              <a:solidFill>
                <a:schemeClr val="bg1">
                  <a:lumMod val="50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Oval 287"/>
          <p:cNvSpPr/>
          <p:nvPr/>
        </p:nvSpPr>
        <p:spPr>
          <a:xfrm>
            <a:off x="4148758" y="3254976"/>
            <a:ext cx="657827" cy="638993"/>
          </a:xfrm>
          <a:prstGeom prst="ellipse">
            <a:avLst/>
          </a:pr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3</a:t>
            </a:r>
          </a:p>
        </p:txBody>
      </p:sp>
      <p:sp>
        <p:nvSpPr>
          <p:cNvPr id="10" name="Oval 291"/>
          <p:cNvSpPr/>
          <p:nvPr/>
        </p:nvSpPr>
        <p:spPr>
          <a:xfrm>
            <a:off x="4093625" y="4175932"/>
            <a:ext cx="657827" cy="638993"/>
          </a:xfrm>
          <a:prstGeom prst="ellipse">
            <a:avLst/>
          </a:pr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2</a:t>
            </a:r>
          </a:p>
        </p:txBody>
      </p:sp>
      <p:sp>
        <p:nvSpPr>
          <p:cNvPr id="12" name="Oval 295"/>
          <p:cNvSpPr/>
          <p:nvPr/>
        </p:nvSpPr>
        <p:spPr>
          <a:xfrm>
            <a:off x="4477671" y="5021590"/>
            <a:ext cx="657827" cy="638993"/>
          </a:xfrm>
          <a:prstGeom prst="ellipse">
            <a:avLst/>
          </a:pr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1</a:t>
            </a:r>
          </a:p>
        </p:txBody>
      </p:sp>
      <p:sp>
        <p:nvSpPr>
          <p:cNvPr id="13" name="Oval 299"/>
          <p:cNvSpPr/>
          <p:nvPr/>
        </p:nvSpPr>
        <p:spPr>
          <a:xfrm>
            <a:off x="6726818" y="2498224"/>
            <a:ext cx="657827" cy="638993"/>
          </a:xfrm>
          <a:prstGeom prst="ellipse">
            <a:avLst/>
          </a:pr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6</a:t>
            </a:r>
          </a:p>
        </p:txBody>
      </p:sp>
      <p:sp>
        <p:nvSpPr>
          <p:cNvPr id="14" name="Oval 303"/>
          <p:cNvSpPr/>
          <p:nvPr/>
        </p:nvSpPr>
        <p:spPr>
          <a:xfrm>
            <a:off x="7384645" y="3254976"/>
            <a:ext cx="657827" cy="638993"/>
          </a:xfrm>
          <a:prstGeom prst="ellipse">
            <a:avLst/>
          </a:pr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7</a:t>
            </a:r>
          </a:p>
        </p:txBody>
      </p:sp>
      <p:sp>
        <p:nvSpPr>
          <p:cNvPr id="15" name="Oval 307"/>
          <p:cNvSpPr/>
          <p:nvPr/>
        </p:nvSpPr>
        <p:spPr>
          <a:xfrm>
            <a:off x="7396426" y="4175932"/>
            <a:ext cx="657827" cy="638993"/>
          </a:xfrm>
          <a:prstGeom prst="ellipse">
            <a:avLst/>
          </a:pr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8</a:t>
            </a:r>
          </a:p>
        </p:txBody>
      </p:sp>
      <p:sp>
        <p:nvSpPr>
          <p:cNvPr id="18" name="Oval 308"/>
          <p:cNvSpPr/>
          <p:nvPr/>
        </p:nvSpPr>
        <p:spPr>
          <a:xfrm>
            <a:off x="4734819" y="2500429"/>
            <a:ext cx="657827" cy="638993"/>
          </a:xfrm>
          <a:prstGeom prst="ellipse">
            <a:avLst/>
          </a:prstGeom>
          <a:solidFill>
            <a:srgbClr val="FEAC38"/>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4</a:t>
            </a:r>
          </a:p>
        </p:txBody>
      </p:sp>
      <p:sp>
        <p:nvSpPr>
          <p:cNvPr id="19" name="Oval 309"/>
          <p:cNvSpPr/>
          <p:nvPr/>
        </p:nvSpPr>
        <p:spPr>
          <a:xfrm>
            <a:off x="5728297" y="2231936"/>
            <a:ext cx="657827" cy="638993"/>
          </a:xfrm>
          <a:prstGeom prst="ellipse">
            <a:avLst/>
          </a:pr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5</a:t>
            </a:r>
          </a:p>
        </p:txBody>
      </p:sp>
      <p:sp>
        <p:nvSpPr>
          <p:cNvPr id="20" name="Oval 44"/>
          <p:cNvSpPr/>
          <p:nvPr/>
        </p:nvSpPr>
        <p:spPr>
          <a:xfrm>
            <a:off x="6978922" y="5021590"/>
            <a:ext cx="657827" cy="638993"/>
          </a:xfrm>
          <a:prstGeom prst="ellipse">
            <a:avLst/>
          </a:prstGeom>
          <a:solidFill>
            <a:srgbClr val="009490"/>
          </a:solidFill>
          <a:ln w="25400" cmpd="sng">
            <a:noFill/>
            <a:miter lim="800000"/>
            <a:headEnd/>
            <a:tailEnd/>
          </a:ln>
        </p:spPr>
        <p:txBody>
          <a:bodyPr anchor="ctr"/>
          <a:lstStyle/>
          <a:p>
            <a:pPr algn="ctr" fontAlgn="ctr">
              <a:buClr>
                <a:srgbClr val="FF0000"/>
              </a:buClr>
              <a:buSzPct val="70000"/>
              <a:tabLst>
                <a:tab pos="723900" algn="l"/>
                <a:tab pos="1447800" algn="l"/>
              </a:tabLst>
            </a:pPr>
            <a:r>
              <a:rPr lang="en-US" sz="32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9</a:t>
            </a:r>
          </a:p>
        </p:txBody>
      </p:sp>
      <p:sp>
        <p:nvSpPr>
          <p:cNvPr id="21" name="TextBox 13"/>
          <p:cNvSpPr txBox="1"/>
          <p:nvPr/>
        </p:nvSpPr>
        <p:spPr>
          <a:xfrm>
            <a:off x="7892708" y="2404095"/>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13"/>
          <p:cNvSpPr txBox="1"/>
          <p:nvPr/>
        </p:nvSpPr>
        <p:spPr>
          <a:xfrm>
            <a:off x="7896789" y="2690000"/>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13"/>
          <p:cNvSpPr txBox="1"/>
          <p:nvPr/>
        </p:nvSpPr>
        <p:spPr>
          <a:xfrm>
            <a:off x="8444251" y="3234183"/>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13"/>
          <p:cNvSpPr txBox="1"/>
          <p:nvPr/>
        </p:nvSpPr>
        <p:spPr>
          <a:xfrm>
            <a:off x="8448332" y="3520088"/>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TextBox 13"/>
          <p:cNvSpPr txBox="1"/>
          <p:nvPr/>
        </p:nvSpPr>
        <p:spPr>
          <a:xfrm>
            <a:off x="8444251" y="4225443"/>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3"/>
          <p:cNvSpPr txBox="1"/>
          <p:nvPr/>
        </p:nvSpPr>
        <p:spPr>
          <a:xfrm>
            <a:off x="8448332" y="4511348"/>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13@|17FFC:16777215|FBC:16777215|LFC:16777215|LBC:16777215"/>
          <p:cNvSpPr txBox="1"/>
          <p:nvPr/>
        </p:nvSpPr>
        <p:spPr>
          <a:xfrm>
            <a:off x="7892708" y="5137571"/>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13@|17FFC:16777215|FBC:16777215|LFC:16777215|LBC:16777215"/>
          <p:cNvSpPr txBox="1"/>
          <p:nvPr/>
        </p:nvSpPr>
        <p:spPr>
          <a:xfrm>
            <a:off x="7896789" y="5423476"/>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Box 13"/>
          <p:cNvSpPr txBox="1"/>
          <p:nvPr/>
        </p:nvSpPr>
        <p:spPr>
          <a:xfrm>
            <a:off x="2698011" y="2404095"/>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13"/>
          <p:cNvSpPr txBox="1"/>
          <p:nvPr/>
        </p:nvSpPr>
        <p:spPr>
          <a:xfrm>
            <a:off x="2702092" y="2690000"/>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13"/>
          <p:cNvSpPr txBox="1"/>
          <p:nvPr/>
        </p:nvSpPr>
        <p:spPr>
          <a:xfrm>
            <a:off x="2291612" y="3234183"/>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13"/>
          <p:cNvSpPr txBox="1"/>
          <p:nvPr/>
        </p:nvSpPr>
        <p:spPr>
          <a:xfrm>
            <a:off x="2291612" y="4225443"/>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13@|17FFC:16777215|FBC:16777215|LFC:16777215|LBC:16777215"/>
          <p:cNvSpPr txBox="1"/>
          <p:nvPr/>
        </p:nvSpPr>
        <p:spPr>
          <a:xfrm>
            <a:off x="2935175" y="5121399"/>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TextBox 13@|17FFC:16777215|FBC:16777215|LFC:16777215|LBC:16777215"/>
          <p:cNvSpPr txBox="1"/>
          <p:nvPr/>
        </p:nvSpPr>
        <p:spPr>
          <a:xfrm>
            <a:off x="2939256" y="5407304"/>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13"/>
          <p:cNvSpPr txBox="1"/>
          <p:nvPr/>
        </p:nvSpPr>
        <p:spPr>
          <a:xfrm>
            <a:off x="2301954" y="3507616"/>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TextBox 13"/>
          <p:cNvSpPr txBox="1"/>
          <p:nvPr/>
        </p:nvSpPr>
        <p:spPr>
          <a:xfrm>
            <a:off x="2301954" y="4498876"/>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TextBox 13"/>
          <p:cNvSpPr txBox="1"/>
          <p:nvPr/>
        </p:nvSpPr>
        <p:spPr>
          <a:xfrm>
            <a:off x="5349870" y="3964765"/>
            <a:ext cx="1372819" cy="276999"/>
          </a:xfrm>
          <a:prstGeom prst="rect">
            <a:avLst/>
          </a:prstGeom>
          <a:noFill/>
        </p:spPr>
        <p:txBody>
          <a:bodyPr wrap="square" lIns="0" tIns="0" rIns="0" bIns="0" rtlCol="0" anchor="t" anchorCtr="0">
            <a:spAutoFit/>
          </a:bodyPr>
          <a:lstStyle/>
          <a:p>
            <a:pPr algn="ctr" defTabSz="1216817">
              <a:spcBef>
                <a:spcPct val="20000"/>
              </a:spcBef>
              <a:defRPr/>
            </a:pPr>
            <a:r>
              <a:rPr lang="zh-CN" altLang="en-US"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关键词</a:t>
            </a:r>
            <a:endParaRPr lang="en-US"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13"/>
          <p:cNvSpPr txBox="1"/>
          <p:nvPr/>
        </p:nvSpPr>
        <p:spPr>
          <a:xfrm>
            <a:off x="6408147" y="1767680"/>
            <a:ext cx="1952995" cy="215444"/>
          </a:xfrm>
          <a:prstGeom prst="rect">
            <a:avLst/>
          </a:prstGeom>
          <a:noFill/>
        </p:spPr>
        <p:txBody>
          <a:bodyPr wrap="square" lIns="0" tIns="0" rIns="0" bIns="0" rtlCol="0" anchor="t" anchorCtr="0">
            <a:spAutoFit/>
          </a:bodyPr>
          <a:lstStyle/>
          <a:p>
            <a:pPr defTabSz="1216817">
              <a:spcBef>
                <a:spcPct val="20000"/>
              </a:spcBef>
              <a:defRPr/>
            </a:pPr>
            <a:r>
              <a:rPr lang="zh-CN" alt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单击编辑标题</a:t>
            </a:r>
            <a:endParaRPr lang="en-US" sz="1400" b="1"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TextBox 13"/>
          <p:cNvSpPr txBox="1"/>
          <p:nvPr/>
        </p:nvSpPr>
        <p:spPr>
          <a:xfrm>
            <a:off x="6412228" y="2053585"/>
            <a:ext cx="2333999" cy="169277"/>
          </a:xfrm>
          <a:prstGeom prst="rect">
            <a:avLst/>
          </a:prstGeom>
          <a:noFill/>
        </p:spPr>
        <p:txBody>
          <a:bodyPr wrap="square" lIns="0" tIns="0" rIns="0" bIns="0" rtlCol="0" anchor="t" anchorCtr="0">
            <a:spAutoFit/>
          </a:bodyPr>
          <a:lstStyle/>
          <a:p>
            <a:pPr defTabSz="1216817">
              <a:spcBef>
                <a:spcPct val="20000"/>
              </a:spcBef>
              <a:defRPr/>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单击此处可编辑内容</a:t>
            </a:r>
            <a:endParaRPr lang="en-U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23431330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fade">
                                      <p:cBhvr>
                                        <p:cTn id="33" dur="1000"/>
                                        <p:tgtEl>
                                          <p:spTgt spid="9"/>
                                        </p:tgtEl>
                                      </p:cBhvr>
                                    </p:animEffect>
                                    <p:anim calcmode="lin" valueType="num">
                                      <p:cBhvr>
                                        <p:cTn id="34" dur="1000" fill="hold"/>
                                        <p:tgtEl>
                                          <p:spTgt spid="9"/>
                                        </p:tgtEl>
                                        <p:attrNameLst>
                                          <p:attrName>ppt_x</p:attrName>
                                        </p:attrNameLst>
                                      </p:cBhvr>
                                      <p:tavLst>
                                        <p:tav tm="0">
                                          <p:val>
                                            <p:strVal val="#ppt_x"/>
                                          </p:val>
                                        </p:tav>
                                        <p:tav tm="100000">
                                          <p:val>
                                            <p:strVal val="#ppt_x"/>
                                          </p:val>
                                        </p:tav>
                                      </p:tavLst>
                                    </p:anim>
                                    <p:anim calcmode="lin" valueType="num">
                                      <p:cBhvr>
                                        <p:cTn id="35" dur="1000" fill="hold"/>
                                        <p:tgtEl>
                                          <p:spTgt spid="9"/>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000"/>
                                        <p:tgtEl>
                                          <p:spTgt spid="10"/>
                                        </p:tgtEl>
                                      </p:cBhvr>
                                    </p:animEffect>
                                    <p:anim calcmode="lin" valueType="num">
                                      <p:cBhvr>
                                        <p:cTn id="39" dur="1000" fill="hold"/>
                                        <p:tgtEl>
                                          <p:spTgt spid="10"/>
                                        </p:tgtEl>
                                        <p:attrNameLst>
                                          <p:attrName>ppt_x</p:attrName>
                                        </p:attrNameLst>
                                      </p:cBhvr>
                                      <p:tavLst>
                                        <p:tav tm="0">
                                          <p:val>
                                            <p:strVal val="#ppt_x"/>
                                          </p:val>
                                        </p:tav>
                                        <p:tav tm="100000">
                                          <p:val>
                                            <p:strVal val="#ppt_x"/>
                                          </p:val>
                                        </p:tav>
                                      </p:tavLst>
                                    </p:anim>
                                    <p:anim calcmode="lin" valueType="num">
                                      <p:cBhvr>
                                        <p:cTn id="40" dur="1000" fill="hold"/>
                                        <p:tgtEl>
                                          <p:spTgt spid="10"/>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1000"/>
                                        <p:tgtEl>
                                          <p:spTgt spid="28"/>
                                        </p:tgtEl>
                                      </p:cBhvr>
                                    </p:animEffect>
                                    <p:anim calcmode="lin" valueType="num">
                                      <p:cBhvr>
                                        <p:cTn id="114" dur="1000" fill="hold"/>
                                        <p:tgtEl>
                                          <p:spTgt spid="28"/>
                                        </p:tgtEl>
                                        <p:attrNameLst>
                                          <p:attrName>ppt_x</p:attrName>
                                        </p:attrNameLst>
                                      </p:cBhvr>
                                      <p:tavLst>
                                        <p:tav tm="0">
                                          <p:val>
                                            <p:strVal val="#ppt_x"/>
                                          </p:val>
                                        </p:tav>
                                        <p:tav tm="100000">
                                          <p:val>
                                            <p:strVal val="#ppt_x"/>
                                          </p:val>
                                        </p:tav>
                                      </p:tavLst>
                                    </p:anim>
                                    <p:anim calcmode="lin" valueType="num">
                                      <p:cBhvr>
                                        <p:cTn id="115" dur="1000" fill="hold"/>
                                        <p:tgtEl>
                                          <p:spTgt spid="2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1000"/>
                                        <p:tgtEl>
                                          <p:spTgt spid="29"/>
                                        </p:tgtEl>
                                      </p:cBhvr>
                                    </p:animEffect>
                                    <p:anim calcmode="lin" valueType="num">
                                      <p:cBhvr>
                                        <p:cTn id="119" dur="1000" fill="hold"/>
                                        <p:tgtEl>
                                          <p:spTgt spid="29"/>
                                        </p:tgtEl>
                                        <p:attrNameLst>
                                          <p:attrName>ppt_x</p:attrName>
                                        </p:attrNameLst>
                                      </p:cBhvr>
                                      <p:tavLst>
                                        <p:tav tm="0">
                                          <p:val>
                                            <p:strVal val="#ppt_x"/>
                                          </p:val>
                                        </p:tav>
                                        <p:tav tm="100000">
                                          <p:val>
                                            <p:strVal val="#ppt_x"/>
                                          </p:val>
                                        </p:tav>
                                      </p:tavLst>
                                    </p:anim>
                                    <p:anim calcmode="lin" valueType="num">
                                      <p:cBhvr>
                                        <p:cTn id="120" dur="1000" fill="hold"/>
                                        <p:tgtEl>
                                          <p:spTgt spid="2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fade">
                                      <p:cBhvr>
                                        <p:cTn id="128" dur="1000"/>
                                        <p:tgtEl>
                                          <p:spTgt spid="31"/>
                                        </p:tgtEl>
                                      </p:cBhvr>
                                    </p:animEffect>
                                    <p:anim calcmode="lin" valueType="num">
                                      <p:cBhvr>
                                        <p:cTn id="129" dur="1000" fill="hold"/>
                                        <p:tgtEl>
                                          <p:spTgt spid="31"/>
                                        </p:tgtEl>
                                        <p:attrNameLst>
                                          <p:attrName>ppt_x</p:attrName>
                                        </p:attrNameLst>
                                      </p:cBhvr>
                                      <p:tavLst>
                                        <p:tav tm="0">
                                          <p:val>
                                            <p:strVal val="#ppt_x"/>
                                          </p:val>
                                        </p:tav>
                                        <p:tav tm="100000">
                                          <p:val>
                                            <p:strVal val="#ppt_x"/>
                                          </p:val>
                                        </p:tav>
                                      </p:tavLst>
                                    </p:anim>
                                    <p:anim calcmode="lin" valueType="num">
                                      <p:cBhvr>
                                        <p:cTn id="130" dur="1000" fill="hold"/>
                                        <p:tgtEl>
                                          <p:spTgt spid="31"/>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32"/>
                                        </p:tgtEl>
                                        <p:attrNameLst>
                                          <p:attrName>style.visibility</p:attrName>
                                        </p:attrNameLst>
                                      </p:cBhvr>
                                      <p:to>
                                        <p:strVal val="visible"/>
                                      </p:to>
                                    </p:set>
                                    <p:animEffect transition="in" filter="fade">
                                      <p:cBhvr>
                                        <p:cTn id="133" dur="1000"/>
                                        <p:tgtEl>
                                          <p:spTgt spid="32"/>
                                        </p:tgtEl>
                                      </p:cBhvr>
                                    </p:animEffect>
                                    <p:anim calcmode="lin" valueType="num">
                                      <p:cBhvr>
                                        <p:cTn id="134" dur="1000" fill="hold"/>
                                        <p:tgtEl>
                                          <p:spTgt spid="32"/>
                                        </p:tgtEl>
                                        <p:attrNameLst>
                                          <p:attrName>ppt_x</p:attrName>
                                        </p:attrNameLst>
                                      </p:cBhvr>
                                      <p:tavLst>
                                        <p:tav tm="0">
                                          <p:val>
                                            <p:strVal val="#ppt_x"/>
                                          </p:val>
                                        </p:tav>
                                        <p:tav tm="100000">
                                          <p:val>
                                            <p:strVal val="#ppt_x"/>
                                          </p:val>
                                        </p:tav>
                                      </p:tavLst>
                                    </p:anim>
                                    <p:anim calcmode="lin" valueType="num">
                                      <p:cBhvr>
                                        <p:cTn id="135" dur="1000" fill="hold"/>
                                        <p:tgtEl>
                                          <p:spTgt spid="32"/>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0"/>
                                  </p:stCondLst>
                                  <p:childTnLst>
                                    <p:set>
                                      <p:cBhvr>
                                        <p:cTn id="137" dur="1" fill="hold">
                                          <p:stCondLst>
                                            <p:cond delay="0"/>
                                          </p:stCondLst>
                                        </p:cTn>
                                        <p:tgtEl>
                                          <p:spTgt spid="33"/>
                                        </p:tgtEl>
                                        <p:attrNameLst>
                                          <p:attrName>style.visibility</p:attrName>
                                        </p:attrNameLst>
                                      </p:cBhvr>
                                      <p:to>
                                        <p:strVal val="visible"/>
                                      </p:to>
                                    </p:set>
                                    <p:animEffect transition="in" filter="fade">
                                      <p:cBhvr>
                                        <p:cTn id="138" dur="1000"/>
                                        <p:tgtEl>
                                          <p:spTgt spid="33"/>
                                        </p:tgtEl>
                                      </p:cBhvr>
                                    </p:animEffect>
                                    <p:anim calcmode="lin" valueType="num">
                                      <p:cBhvr>
                                        <p:cTn id="139" dur="1000" fill="hold"/>
                                        <p:tgtEl>
                                          <p:spTgt spid="33"/>
                                        </p:tgtEl>
                                        <p:attrNameLst>
                                          <p:attrName>ppt_x</p:attrName>
                                        </p:attrNameLst>
                                      </p:cBhvr>
                                      <p:tavLst>
                                        <p:tav tm="0">
                                          <p:val>
                                            <p:strVal val="#ppt_x"/>
                                          </p:val>
                                        </p:tav>
                                        <p:tav tm="100000">
                                          <p:val>
                                            <p:strVal val="#ppt_x"/>
                                          </p:val>
                                        </p:tav>
                                      </p:tavLst>
                                    </p:anim>
                                    <p:anim calcmode="lin" valueType="num">
                                      <p:cBhvr>
                                        <p:cTn id="140" dur="1000" fill="hold"/>
                                        <p:tgtEl>
                                          <p:spTgt spid="33"/>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0"/>
                                  </p:stCondLst>
                                  <p:childTnLst>
                                    <p:set>
                                      <p:cBhvr>
                                        <p:cTn id="142" dur="1" fill="hold">
                                          <p:stCondLst>
                                            <p:cond delay="0"/>
                                          </p:stCondLst>
                                        </p:cTn>
                                        <p:tgtEl>
                                          <p:spTgt spid="34"/>
                                        </p:tgtEl>
                                        <p:attrNameLst>
                                          <p:attrName>style.visibility</p:attrName>
                                        </p:attrNameLst>
                                      </p:cBhvr>
                                      <p:to>
                                        <p:strVal val="visible"/>
                                      </p:to>
                                    </p:set>
                                    <p:animEffect transition="in" filter="fade">
                                      <p:cBhvr>
                                        <p:cTn id="143" dur="1000"/>
                                        <p:tgtEl>
                                          <p:spTgt spid="34"/>
                                        </p:tgtEl>
                                      </p:cBhvr>
                                    </p:animEffect>
                                    <p:anim calcmode="lin" valueType="num">
                                      <p:cBhvr>
                                        <p:cTn id="144" dur="1000" fill="hold"/>
                                        <p:tgtEl>
                                          <p:spTgt spid="34"/>
                                        </p:tgtEl>
                                        <p:attrNameLst>
                                          <p:attrName>ppt_x</p:attrName>
                                        </p:attrNameLst>
                                      </p:cBhvr>
                                      <p:tavLst>
                                        <p:tav tm="0">
                                          <p:val>
                                            <p:strVal val="#ppt_x"/>
                                          </p:val>
                                        </p:tav>
                                        <p:tav tm="100000">
                                          <p:val>
                                            <p:strVal val="#ppt_x"/>
                                          </p:val>
                                        </p:tav>
                                      </p:tavLst>
                                    </p:anim>
                                    <p:anim calcmode="lin" valueType="num">
                                      <p:cBhvr>
                                        <p:cTn id="145" dur="1000" fill="hold"/>
                                        <p:tgtEl>
                                          <p:spTgt spid="34"/>
                                        </p:tgtEl>
                                        <p:attrNameLst>
                                          <p:attrName>ppt_y</p:attrName>
                                        </p:attrNameLst>
                                      </p:cBhvr>
                                      <p:tavLst>
                                        <p:tav tm="0">
                                          <p:val>
                                            <p:strVal val="#ppt_y+.1"/>
                                          </p:val>
                                        </p:tav>
                                        <p:tav tm="100000">
                                          <p:val>
                                            <p:strVal val="#ppt_y"/>
                                          </p:val>
                                        </p:tav>
                                      </p:tavLst>
                                    </p:anim>
                                  </p:childTnLst>
                                </p:cTn>
                              </p:par>
                              <p:par>
                                <p:cTn id="146" presetID="42" presetClass="entr" presetSubtype="0" fill="hold" grpId="0" nodeType="withEffect">
                                  <p:stCondLst>
                                    <p:cond delay="0"/>
                                  </p:stCondLst>
                                  <p:childTnLst>
                                    <p:set>
                                      <p:cBhvr>
                                        <p:cTn id="147" dur="1" fill="hold">
                                          <p:stCondLst>
                                            <p:cond delay="0"/>
                                          </p:stCondLst>
                                        </p:cTn>
                                        <p:tgtEl>
                                          <p:spTgt spid="35"/>
                                        </p:tgtEl>
                                        <p:attrNameLst>
                                          <p:attrName>style.visibility</p:attrName>
                                        </p:attrNameLst>
                                      </p:cBhvr>
                                      <p:to>
                                        <p:strVal val="visible"/>
                                      </p:to>
                                    </p:set>
                                    <p:animEffect transition="in" filter="fade">
                                      <p:cBhvr>
                                        <p:cTn id="148" dur="1000"/>
                                        <p:tgtEl>
                                          <p:spTgt spid="35"/>
                                        </p:tgtEl>
                                      </p:cBhvr>
                                    </p:animEffect>
                                    <p:anim calcmode="lin" valueType="num">
                                      <p:cBhvr>
                                        <p:cTn id="149" dur="1000" fill="hold"/>
                                        <p:tgtEl>
                                          <p:spTgt spid="35"/>
                                        </p:tgtEl>
                                        <p:attrNameLst>
                                          <p:attrName>ppt_x</p:attrName>
                                        </p:attrNameLst>
                                      </p:cBhvr>
                                      <p:tavLst>
                                        <p:tav tm="0">
                                          <p:val>
                                            <p:strVal val="#ppt_x"/>
                                          </p:val>
                                        </p:tav>
                                        <p:tav tm="100000">
                                          <p:val>
                                            <p:strVal val="#ppt_x"/>
                                          </p:val>
                                        </p:tav>
                                      </p:tavLst>
                                    </p:anim>
                                    <p:anim calcmode="lin" valueType="num">
                                      <p:cBhvr>
                                        <p:cTn id="150" dur="1000" fill="hold"/>
                                        <p:tgtEl>
                                          <p:spTgt spid="35"/>
                                        </p:tgtEl>
                                        <p:attrNameLst>
                                          <p:attrName>ppt_y</p:attrName>
                                        </p:attrNameLst>
                                      </p:cBhvr>
                                      <p:tavLst>
                                        <p:tav tm="0">
                                          <p:val>
                                            <p:strVal val="#ppt_y+.1"/>
                                          </p:val>
                                        </p:tav>
                                        <p:tav tm="100000">
                                          <p:val>
                                            <p:strVal val="#ppt_y"/>
                                          </p:val>
                                        </p:tav>
                                      </p:tavLst>
                                    </p:anim>
                                  </p:childTnLst>
                                </p:cTn>
                              </p:par>
                              <p:par>
                                <p:cTn id="151" presetID="42" presetClass="entr" presetSubtype="0" fill="hold" grpId="0" nodeType="withEffect">
                                  <p:stCondLst>
                                    <p:cond delay="0"/>
                                  </p:stCondLst>
                                  <p:childTnLst>
                                    <p:set>
                                      <p:cBhvr>
                                        <p:cTn id="152" dur="1" fill="hold">
                                          <p:stCondLst>
                                            <p:cond delay="0"/>
                                          </p:stCondLst>
                                        </p:cTn>
                                        <p:tgtEl>
                                          <p:spTgt spid="36"/>
                                        </p:tgtEl>
                                        <p:attrNameLst>
                                          <p:attrName>style.visibility</p:attrName>
                                        </p:attrNameLst>
                                      </p:cBhvr>
                                      <p:to>
                                        <p:strVal val="visible"/>
                                      </p:to>
                                    </p:set>
                                    <p:animEffect transition="in" filter="fade">
                                      <p:cBhvr>
                                        <p:cTn id="153" dur="1000"/>
                                        <p:tgtEl>
                                          <p:spTgt spid="36"/>
                                        </p:tgtEl>
                                      </p:cBhvr>
                                    </p:animEffect>
                                    <p:anim calcmode="lin" valueType="num">
                                      <p:cBhvr>
                                        <p:cTn id="154" dur="1000" fill="hold"/>
                                        <p:tgtEl>
                                          <p:spTgt spid="36"/>
                                        </p:tgtEl>
                                        <p:attrNameLst>
                                          <p:attrName>ppt_x</p:attrName>
                                        </p:attrNameLst>
                                      </p:cBhvr>
                                      <p:tavLst>
                                        <p:tav tm="0">
                                          <p:val>
                                            <p:strVal val="#ppt_x"/>
                                          </p:val>
                                        </p:tav>
                                        <p:tav tm="100000">
                                          <p:val>
                                            <p:strVal val="#ppt_x"/>
                                          </p:val>
                                        </p:tav>
                                      </p:tavLst>
                                    </p:anim>
                                    <p:anim calcmode="lin" valueType="num">
                                      <p:cBhvr>
                                        <p:cTn id="155" dur="1000" fill="hold"/>
                                        <p:tgtEl>
                                          <p:spTgt spid="36"/>
                                        </p:tgtEl>
                                        <p:attrNameLst>
                                          <p:attrName>ppt_y</p:attrName>
                                        </p:attrNameLst>
                                      </p:cBhvr>
                                      <p:tavLst>
                                        <p:tav tm="0">
                                          <p:val>
                                            <p:strVal val="#ppt_y+.1"/>
                                          </p:val>
                                        </p:tav>
                                        <p:tav tm="100000">
                                          <p:val>
                                            <p:strVal val="#ppt_y"/>
                                          </p:val>
                                        </p:tav>
                                      </p:tavLst>
                                    </p:anim>
                                  </p:childTnLst>
                                </p:cTn>
                              </p:par>
                              <p:par>
                                <p:cTn id="156" presetID="42" presetClass="entr" presetSubtype="0" fill="hold" grpId="0" nodeType="withEffect">
                                  <p:stCondLst>
                                    <p:cond delay="0"/>
                                  </p:stCondLst>
                                  <p:childTnLst>
                                    <p:set>
                                      <p:cBhvr>
                                        <p:cTn id="157" dur="1" fill="hold">
                                          <p:stCondLst>
                                            <p:cond delay="0"/>
                                          </p:stCondLst>
                                        </p:cTn>
                                        <p:tgtEl>
                                          <p:spTgt spid="37"/>
                                        </p:tgtEl>
                                        <p:attrNameLst>
                                          <p:attrName>style.visibility</p:attrName>
                                        </p:attrNameLst>
                                      </p:cBhvr>
                                      <p:to>
                                        <p:strVal val="visible"/>
                                      </p:to>
                                    </p:set>
                                    <p:animEffect transition="in" filter="fade">
                                      <p:cBhvr>
                                        <p:cTn id="158" dur="1000"/>
                                        <p:tgtEl>
                                          <p:spTgt spid="37"/>
                                        </p:tgtEl>
                                      </p:cBhvr>
                                    </p:animEffect>
                                    <p:anim calcmode="lin" valueType="num">
                                      <p:cBhvr>
                                        <p:cTn id="159" dur="1000" fill="hold"/>
                                        <p:tgtEl>
                                          <p:spTgt spid="37"/>
                                        </p:tgtEl>
                                        <p:attrNameLst>
                                          <p:attrName>ppt_x</p:attrName>
                                        </p:attrNameLst>
                                      </p:cBhvr>
                                      <p:tavLst>
                                        <p:tav tm="0">
                                          <p:val>
                                            <p:strVal val="#ppt_x"/>
                                          </p:val>
                                        </p:tav>
                                        <p:tav tm="100000">
                                          <p:val>
                                            <p:strVal val="#ppt_x"/>
                                          </p:val>
                                        </p:tav>
                                      </p:tavLst>
                                    </p:anim>
                                    <p:anim calcmode="lin" valueType="num">
                                      <p:cBhvr>
                                        <p:cTn id="160" dur="1000" fill="hold"/>
                                        <p:tgtEl>
                                          <p:spTgt spid="37"/>
                                        </p:tgtEl>
                                        <p:attrNameLst>
                                          <p:attrName>ppt_y</p:attrName>
                                        </p:attrNameLst>
                                      </p:cBhvr>
                                      <p:tavLst>
                                        <p:tav tm="0">
                                          <p:val>
                                            <p:strVal val="#ppt_y+.1"/>
                                          </p:val>
                                        </p:tav>
                                        <p:tav tm="100000">
                                          <p:val>
                                            <p:strVal val="#ppt_y"/>
                                          </p:val>
                                        </p:tav>
                                      </p:tavLst>
                                    </p:anim>
                                  </p:childTnLst>
                                </p:cTn>
                              </p:par>
                              <p:par>
                                <p:cTn id="161" presetID="42" presetClass="entr" presetSubtype="0" fill="hold" grpId="0" nodeType="withEffect">
                                  <p:stCondLst>
                                    <p:cond delay="0"/>
                                  </p:stCondLst>
                                  <p:childTnLst>
                                    <p:set>
                                      <p:cBhvr>
                                        <p:cTn id="162" dur="1" fill="hold">
                                          <p:stCondLst>
                                            <p:cond delay="0"/>
                                          </p:stCondLst>
                                        </p:cTn>
                                        <p:tgtEl>
                                          <p:spTgt spid="38"/>
                                        </p:tgtEl>
                                        <p:attrNameLst>
                                          <p:attrName>style.visibility</p:attrName>
                                        </p:attrNameLst>
                                      </p:cBhvr>
                                      <p:to>
                                        <p:strVal val="visible"/>
                                      </p:to>
                                    </p:set>
                                    <p:animEffect transition="in" filter="fade">
                                      <p:cBhvr>
                                        <p:cTn id="163" dur="1000"/>
                                        <p:tgtEl>
                                          <p:spTgt spid="38"/>
                                        </p:tgtEl>
                                      </p:cBhvr>
                                    </p:animEffect>
                                    <p:anim calcmode="lin" valueType="num">
                                      <p:cBhvr>
                                        <p:cTn id="164" dur="1000" fill="hold"/>
                                        <p:tgtEl>
                                          <p:spTgt spid="38"/>
                                        </p:tgtEl>
                                        <p:attrNameLst>
                                          <p:attrName>ppt_x</p:attrName>
                                        </p:attrNameLst>
                                      </p:cBhvr>
                                      <p:tavLst>
                                        <p:tav tm="0">
                                          <p:val>
                                            <p:strVal val="#ppt_x"/>
                                          </p:val>
                                        </p:tav>
                                        <p:tav tm="100000">
                                          <p:val>
                                            <p:strVal val="#ppt_x"/>
                                          </p:val>
                                        </p:tav>
                                      </p:tavLst>
                                    </p:anim>
                                    <p:anim calcmode="lin" valueType="num">
                                      <p:cBhvr>
                                        <p:cTn id="165" dur="1000" fill="hold"/>
                                        <p:tgtEl>
                                          <p:spTgt spid="38"/>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39"/>
                                        </p:tgtEl>
                                        <p:attrNameLst>
                                          <p:attrName>style.visibility</p:attrName>
                                        </p:attrNameLst>
                                      </p:cBhvr>
                                      <p:to>
                                        <p:strVal val="visible"/>
                                      </p:to>
                                    </p:set>
                                    <p:animEffect transition="in" filter="fade">
                                      <p:cBhvr>
                                        <p:cTn id="168" dur="1000"/>
                                        <p:tgtEl>
                                          <p:spTgt spid="39"/>
                                        </p:tgtEl>
                                      </p:cBhvr>
                                    </p:animEffect>
                                    <p:anim calcmode="lin" valueType="num">
                                      <p:cBhvr>
                                        <p:cTn id="169" dur="1000" fill="hold"/>
                                        <p:tgtEl>
                                          <p:spTgt spid="39"/>
                                        </p:tgtEl>
                                        <p:attrNameLst>
                                          <p:attrName>ppt_x</p:attrName>
                                        </p:attrNameLst>
                                      </p:cBhvr>
                                      <p:tavLst>
                                        <p:tav tm="0">
                                          <p:val>
                                            <p:strVal val="#ppt_x"/>
                                          </p:val>
                                        </p:tav>
                                        <p:tav tm="100000">
                                          <p:val>
                                            <p:strVal val="#ppt_x"/>
                                          </p:val>
                                        </p:tav>
                                      </p:tavLst>
                                    </p:anim>
                                    <p:anim calcmode="lin" valueType="num">
                                      <p:cBhvr>
                                        <p:cTn id="170"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3" grpId="0" animBg="1"/>
      <p:bldP spid="14" grpId="0" animBg="1"/>
      <p:bldP spid="15" grpId="0" animBg="1"/>
      <p:bldP spid="18" grpId="0" animBg="1"/>
      <p:bldP spid="19" grpId="0" animBg="1"/>
      <p:bldP spid="20"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flipH="1">
            <a:off x="1619634" y="2237272"/>
            <a:ext cx="8951722" cy="1875688"/>
            <a:chOff x="498022" y="2692208"/>
            <a:chExt cx="8255685" cy="1729846"/>
          </a:xfrm>
        </p:grpSpPr>
        <p:sp>
          <p:nvSpPr>
            <p:cNvPr id="6" name="矩形 5"/>
            <p:cNvSpPr/>
            <p:nvPr/>
          </p:nvSpPr>
          <p:spPr>
            <a:xfrm>
              <a:off x="498022" y="3347622"/>
              <a:ext cx="8255685" cy="101996"/>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五边形 139"/>
            <p:cNvSpPr/>
            <p:nvPr/>
          </p:nvSpPr>
          <p:spPr>
            <a:xfrm rot="5400000">
              <a:off x="979577" y="2890528"/>
              <a:ext cx="1723856" cy="1327216"/>
            </a:xfrm>
            <a:prstGeom prst="homePlate">
              <a:avLst/>
            </a:prstGeom>
            <a:solidFill>
              <a:srgbClr val="0094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8" name="五边形 141"/>
            <p:cNvSpPr/>
            <p:nvPr/>
          </p:nvSpPr>
          <p:spPr>
            <a:xfrm rot="5400000">
              <a:off x="3708807" y="2890528"/>
              <a:ext cx="1723856" cy="1327216"/>
            </a:xfrm>
            <a:prstGeom prst="homePlate">
              <a:avLst/>
            </a:prstGeom>
            <a:solidFill>
              <a:srgbClr val="FEAC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五边形 143"/>
            <p:cNvSpPr/>
            <p:nvPr/>
          </p:nvSpPr>
          <p:spPr>
            <a:xfrm rot="5400000">
              <a:off x="6438038" y="2896518"/>
              <a:ext cx="1723856" cy="1327216"/>
            </a:xfrm>
            <a:prstGeom prst="homePlate">
              <a:avLst/>
            </a:prstGeom>
            <a:solidFill>
              <a:srgbClr val="00949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4342839" y="3111392"/>
              <a:ext cx="486370" cy="550102"/>
              <a:chOff x="4994016" y="4872552"/>
              <a:chExt cx="406393" cy="459645"/>
            </a:xfrm>
            <a:solidFill>
              <a:schemeClr val="bg1"/>
            </a:solidFill>
            <a:effectLst/>
          </p:grpSpPr>
          <p:sp>
            <p:nvSpPr>
              <p:cNvPr id="20"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628370" y="3149244"/>
              <a:ext cx="467781" cy="462956"/>
              <a:chOff x="6967126" y="4092464"/>
              <a:chExt cx="453105" cy="448433"/>
            </a:xfrm>
            <a:solidFill>
              <a:schemeClr val="bg1"/>
            </a:solidFill>
            <a:effectLst/>
          </p:grpSpPr>
          <p:sp>
            <p:nvSpPr>
              <p:cNvPr id="18"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7029149" y="3123778"/>
              <a:ext cx="541636" cy="520867"/>
              <a:chOff x="2607983" y="4273032"/>
              <a:chExt cx="490600" cy="471787"/>
            </a:xfrm>
            <a:solidFill>
              <a:schemeClr val="bg1"/>
            </a:solidFill>
            <a:effectLst/>
          </p:grpSpPr>
          <p:sp>
            <p:nvSpPr>
              <p:cNvPr id="14" name="Oval 131"/>
              <p:cNvSpPr>
                <a:spLocks noChangeArrowheads="1"/>
              </p:cNvSpPr>
              <p:nvPr/>
            </p:nvSpPr>
            <p:spPr bwMode="auto">
              <a:xfrm>
                <a:off x="2742898" y="4273032"/>
                <a:ext cx="220770" cy="22359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134"/>
              <p:cNvSpPr>
                <a:spLocks/>
              </p:cNvSpPr>
              <p:nvPr/>
            </p:nvSpPr>
            <p:spPr bwMode="auto">
              <a:xfrm>
                <a:off x="2607983" y="4531481"/>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23" name="Rectangle 2"/>
          <p:cNvSpPr>
            <a:spLocks/>
          </p:cNvSpPr>
          <p:nvPr/>
        </p:nvSpPr>
        <p:spPr bwMode="auto">
          <a:xfrm flipV="1">
            <a:off x="1755354" y="4341924"/>
            <a:ext cx="2780472" cy="1144962"/>
          </a:xfrm>
          <a:prstGeom prst="rect">
            <a:avLst/>
          </a:pr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
          <p:cNvSpPr>
            <a:spLocks/>
          </p:cNvSpPr>
          <p:nvPr/>
        </p:nvSpPr>
        <p:spPr bwMode="auto">
          <a:xfrm flipV="1">
            <a:off x="4766689" y="4341924"/>
            <a:ext cx="2780472" cy="1144962"/>
          </a:xfrm>
          <a:prstGeom prst="rect">
            <a:avLst/>
          </a:prstGeom>
          <a:solidFill>
            <a:srgbClr val="FEAC38"/>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
          <p:cNvSpPr>
            <a:spLocks/>
          </p:cNvSpPr>
          <p:nvPr/>
        </p:nvSpPr>
        <p:spPr bwMode="auto">
          <a:xfrm flipV="1">
            <a:off x="7756745" y="4341924"/>
            <a:ext cx="2780472" cy="1144962"/>
          </a:xfrm>
          <a:prstGeom prst="rect">
            <a:avLst/>
          </a:prstGeom>
          <a:solidFill>
            <a:srgbClr val="009490"/>
          </a:solidFill>
          <a:ln w="25400" cmpd="sng">
            <a:noFill/>
            <a:miter lim="800000"/>
            <a:headEnd/>
            <a:tailEnd/>
          </a:ln>
          <a:extLst/>
        </p:spPr>
        <p:txBody>
          <a:bodyPr anchor="ctr"/>
          <a:lstStyle/>
          <a:p>
            <a:pPr algn="ctr" fontAlgn="ctr">
              <a:buClr>
                <a:srgbClr val="FF0000"/>
              </a:buClr>
              <a:buSzPct val="70000"/>
              <a:buFont typeface="Wingdings" panose="05000000000000000000" pitchFamily="2" charset="2"/>
              <a:buChar char="u"/>
              <a:tabLst>
                <a:tab pos="723900" algn="l"/>
                <a:tab pos="1447800" algn="l"/>
              </a:tabLst>
            </a:pPr>
            <a:endParaRPr lang="en-US" sz="16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13"/>
          <p:cNvSpPr txBox="1"/>
          <p:nvPr/>
        </p:nvSpPr>
        <p:spPr>
          <a:xfrm>
            <a:off x="2317388" y="4632587"/>
            <a:ext cx="1656404" cy="646331"/>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13"/>
          <p:cNvSpPr txBox="1"/>
          <p:nvPr/>
        </p:nvSpPr>
        <p:spPr>
          <a:xfrm>
            <a:off x="5328460" y="4632587"/>
            <a:ext cx="1656404" cy="646331"/>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13"/>
          <p:cNvSpPr txBox="1"/>
          <p:nvPr/>
        </p:nvSpPr>
        <p:spPr>
          <a:xfrm>
            <a:off x="8318779" y="4632587"/>
            <a:ext cx="1656404" cy="646331"/>
          </a:xfrm>
          <a:prstGeom prst="rect">
            <a:avLst/>
          </a:prstGeom>
          <a:noFill/>
        </p:spPr>
        <p:txBody>
          <a:bodyPr wrap="square" lIns="0" tIns="0" rIns="0" bIns="0" rtlCol="0" anchor="t" anchorCtr="0">
            <a:spAutoFit/>
          </a:bodyPr>
          <a:lstStyle/>
          <a:p>
            <a:pPr algn="ctr" defTabSz="1216817">
              <a:spcBef>
                <a:spcPct val="20000"/>
              </a:spcBef>
              <a:defRPr/>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单击此处可编辑内容，根据您的需要自由拉伸文本框大小</a:t>
            </a:r>
            <a:endParaRPr lang="en-US" altLang="zh-CN"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2059082"/>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750" fill="hold"/>
                                        <p:tgtEl>
                                          <p:spTgt spid="5"/>
                                        </p:tgtEl>
                                        <p:attrNameLst>
                                          <p:attrName>ppt_x</p:attrName>
                                        </p:attrNameLst>
                                      </p:cBhvr>
                                      <p:tavLst>
                                        <p:tav tm="0">
                                          <p:val>
                                            <p:strVal val="0-#ppt_w/2"/>
                                          </p:val>
                                        </p:tav>
                                        <p:tav tm="100000">
                                          <p:val>
                                            <p:strVal val="#ppt_x"/>
                                          </p:val>
                                        </p:tav>
                                      </p:tavLst>
                                    </p:anim>
                                    <p:anim calcmode="lin" valueType="num">
                                      <p:cBhvr additive="base">
                                        <p:cTn id="14" dur="750" fill="hold"/>
                                        <p:tgtEl>
                                          <p:spTgt spid="5"/>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250"/>
                                        <p:tgtEl>
                                          <p:spTgt spid="23"/>
                                        </p:tgtEl>
                                      </p:cBhvr>
                                    </p:animEffect>
                                    <p:anim calcmode="lin" valueType="num">
                                      <p:cBhvr>
                                        <p:cTn id="19" dur="250" fill="hold"/>
                                        <p:tgtEl>
                                          <p:spTgt spid="23"/>
                                        </p:tgtEl>
                                        <p:attrNameLst>
                                          <p:attrName>ppt_x</p:attrName>
                                        </p:attrNameLst>
                                      </p:cBhvr>
                                      <p:tavLst>
                                        <p:tav tm="0">
                                          <p:val>
                                            <p:strVal val="#ppt_x"/>
                                          </p:val>
                                        </p:tav>
                                        <p:tav tm="100000">
                                          <p:val>
                                            <p:strVal val="#ppt_x"/>
                                          </p:val>
                                        </p:tav>
                                      </p:tavLst>
                                    </p:anim>
                                    <p:anim calcmode="lin" valueType="num">
                                      <p:cBhvr>
                                        <p:cTn id="20" dur="25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1750"/>
                            </p:stCondLst>
                            <p:childTnLst>
                              <p:par>
                                <p:cTn id="22" presetID="42" presetClass="entr" presetSubtype="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fade">
                                      <p:cBhvr>
                                        <p:cTn id="24" dur="250"/>
                                        <p:tgtEl>
                                          <p:spTgt spid="24"/>
                                        </p:tgtEl>
                                      </p:cBhvr>
                                    </p:animEffect>
                                    <p:anim calcmode="lin" valueType="num">
                                      <p:cBhvr>
                                        <p:cTn id="25" dur="250" fill="hold"/>
                                        <p:tgtEl>
                                          <p:spTgt spid="24"/>
                                        </p:tgtEl>
                                        <p:attrNameLst>
                                          <p:attrName>ppt_x</p:attrName>
                                        </p:attrNameLst>
                                      </p:cBhvr>
                                      <p:tavLst>
                                        <p:tav tm="0">
                                          <p:val>
                                            <p:strVal val="#ppt_x"/>
                                          </p:val>
                                        </p:tav>
                                        <p:tav tm="100000">
                                          <p:val>
                                            <p:strVal val="#ppt_x"/>
                                          </p:val>
                                        </p:tav>
                                      </p:tavLst>
                                    </p:anim>
                                    <p:anim calcmode="lin" valueType="num">
                                      <p:cBhvr>
                                        <p:cTn id="26" dur="250" fill="hold"/>
                                        <p:tgtEl>
                                          <p:spTgt spid="24"/>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fade">
                                      <p:cBhvr>
                                        <p:cTn id="30" dur="250"/>
                                        <p:tgtEl>
                                          <p:spTgt spid="25"/>
                                        </p:tgtEl>
                                      </p:cBhvr>
                                    </p:animEffect>
                                    <p:anim calcmode="lin" valueType="num">
                                      <p:cBhvr>
                                        <p:cTn id="31" dur="250" fill="hold"/>
                                        <p:tgtEl>
                                          <p:spTgt spid="25"/>
                                        </p:tgtEl>
                                        <p:attrNameLst>
                                          <p:attrName>ppt_x</p:attrName>
                                        </p:attrNameLst>
                                      </p:cBhvr>
                                      <p:tavLst>
                                        <p:tav tm="0">
                                          <p:val>
                                            <p:strVal val="#ppt_x"/>
                                          </p:val>
                                        </p:tav>
                                        <p:tav tm="100000">
                                          <p:val>
                                            <p:strVal val="#ppt_x"/>
                                          </p:val>
                                        </p:tav>
                                      </p:tavLst>
                                    </p:anim>
                                    <p:anim calcmode="lin" valueType="num">
                                      <p:cBhvr>
                                        <p:cTn id="32" dur="250" fill="hold"/>
                                        <p:tgtEl>
                                          <p:spTgt spid="25"/>
                                        </p:tgtEl>
                                        <p:attrNameLst>
                                          <p:attrName>ppt_y</p:attrName>
                                        </p:attrNameLst>
                                      </p:cBhvr>
                                      <p:tavLst>
                                        <p:tav tm="0">
                                          <p:val>
                                            <p:strVal val="#ppt_y+.1"/>
                                          </p:val>
                                        </p:tav>
                                        <p:tav tm="100000">
                                          <p:val>
                                            <p:strVal val="#ppt_y"/>
                                          </p:val>
                                        </p:tav>
                                      </p:tavLst>
                                    </p:anim>
                                  </p:childTnLst>
                                </p:cTn>
                              </p:par>
                            </p:childTnLst>
                          </p:cTn>
                        </p:par>
                        <p:par>
                          <p:cTn id="33" fill="hold">
                            <p:stCondLst>
                              <p:cond delay="2250"/>
                            </p:stCondLst>
                            <p:childTnLst>
                              <p:par>
                                <p:cTn id="34" presetID="42" presetClass="entr" presetSubtype="0" fill="hold" grpId="0"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250"/>
                                        <p:tgtEl>
                                          <p:spTgt spid="26"/>
                                        </p:tgtEl>
                                      </p:cBhvr>
                                    </p:animEffect>
                                    <p:anim calcmode="lin" valueType="num">
                                      <p:cBhvr>
                                        <p:cTn id="37" dur="250" fill="hold"/>
                                        <p:tgtEl>
                                          <p:spTgt spid="26"/>
                                        </p:tgtEl>
                                        <p:attrNameLst>
                                          <p:attrName>ppt_x</p:attrName>
                                        </p:attrNameLst>
                                      </p:cBhvr>
                                      <p:tavLst>
                                        <p:tav tm="0">
                                          <p:val>
                                            <p:strVal val="#ppt_x"/>
                                          </p:val>
                                        </p:tav>
                                        <p:tav tm="100000">
                                          <p:val>
                                            <p:strVal val="#ppt_x"/>
                                          </p:val>
                                        </p:tav>
                                      </p:tavLst>
                                    </p:anim>
                                    <p:anim calcmode="lin" valueType="num">
                                      <p:cBhvr>
                                        <p:cTn id="38" dur="250" fill="hold"/>
                                        <p:tgtEl>
                                          <p:spTgt spid="26"/>
                                        </p:tgtEl>
                                        <p:attrNameLst>
                                          <p:attrName>ppt_y</p:attrName>
                                        </p:attrNameLst>
                                      </p:cBhvr>
                                      <p:tavLst>
                                        <p:tav tm="0">
                                          <p:val>
                                            <p:strVal val="#ppt_y+.1"/>
                                          </p:val>
                                        </p:tav>
                                        <p:tav tm="100000">
                                          <p:val>
                                            <p:strVal val="#ppt_y"/>
                                          </p:val>
                                        </p:tav>
                                      </p:tavLst>
                                    </p:anim>
                                  </p:childTnLst>
                                </p:cTn>
                              </p:par>
                            </p:childTnLst>
                          </p:cTn>
                        </p:par>
                        <p:par>
                          <p:cTn id="39" fill="hold">
                            <p:stCondLst>
                              <p:cond delay="2500"/>
                            </p:stCondLst>
                            <p:childTnLst>
                              <p:par>
                                <p:cTn id="40" presetID="42" presetClass="entr" presetSubtype="0"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250"/>
                                        <p:tgtEl>
                                          <p:spTgt spid="27"/>
                                        </p:tgtEl>
                                      </p:cBhvr>
                                    </p:animEffect>
                                    <p:anim calcmode="lin" valueType="num">
                                      <p:cBhvr>
                                        <p:cTn id="43" dur="250" fill="hold"/>
                                        <p:tgtEl>
                                          <p:spTgt spid="27"/>
                                        </p:tgtEl>
                                        <p:attrNameLst>
                                          <p:attrName>ppt_x</p:attrName>
                                        </p:attrNameLst>
                                      </p:cBhvr>
                                      <p:tavLst>
                                        <p:tav tm="0">
                                          <p:val>
                                            <p:strVal val="#ppt_x"/>
                                          </p:val>
                                        </p:tav>
                                        <p:tav tm="100000">
                                          <p:val>
                                            <p:strVal val="#ppt_x"/>
                                          </p:val>
                                        </p:tav>
                                      </p:tavLst>
                                    </p:anim>
                                    <p:anim calcmode="lin" valueType="num">
                                      <p:cBhvr>
                                        <p:cTn id="44" dur="250" fill="hold"/>
                                        <p:tgtEl>
                                          <p:spTgt spid="27"/>
                                        </p:tgtEl>
                                        <p:attrNameLst>
                                          <p:attrName>ppt_y</p:attrName>
                                        </p:attrNameLst>
                                      </p:cBhvr>
                                      <p:tavLst>
                                        <p:tav tm="0">
                                          <p:val>
                                            <p:strVal val="#ppt_y+.1"/>
                                          </p:val>
                                        </p:tav>
                                        <p:tav tm="100000">
                                          <p:val>
                                            <p:strVal val="#ppt_y"/>
                                          </p:val>
                                        </p:tav>
                                      </p:tavLst>
                                    </p:anim>
                                  </p:childTnLst>
                                </p:cTn>
                              </p:par>
                            </p:childTnLst>
                          </p:cTn>
                        </p:par>
                        <p:par>
                          <p:cTn id="45" fill="hold">
                            <p:stCondLst>
                              <p:cond delay="2750"/>
                            </p:stCondLst>
                            <p:childTnLst>
                              <p:par>
                                <p:cTn id="46" presetID="42" presetClass="entr" presetSubtype="0"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250"/>
                                        <p:tgtEl>
                                          <p:spTgt spid="28"/>
                                        </p:tgtEl>
                                      </p:cBhvr>
                                    </p:animEffect>
                                    <p:anim calcmode="lin" valueType="num">
                                      <p:cBhvr>
                                        <p:cTn id="49" dur="250" fill="hold"/>
                                        <p:tgtEl>
                                          <p:spTgt spid="28"/>
                                        </p:tgtEl>
                                        <p:attrNameLst>
                                          <p:attrName>ppt_x</p:attrName>
                                        </p:attrNameLst>
                                      </p:cBhvr>
                                      <p:tavLst>
                                        <p:tav tm="0">
                                          <p:val>
                                            <p:strVal val="#ppt_x"/>
                                          </p:val>
                                        </p:tav>
                                        <p:tav tm="100000">
                                          <p:val>
                                            <p:strVal val="#ppt_x"/>
                                          </p:val>
                                        </p:tav>
                                      </p:tavLst>
                                    </p:anim>
                                    <p:anim calcmode="lin" valueType="num">
                                      <p:cBhvr>
                                        <p:cTn id="50" dur="2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4305300" y="798372"/>
            <a:ext cx="3581400" cy="573228"/>
            <a:chOff x="4343400" y="817422"/>
            <a:chExt cx="3581400" cy="573228"/>
          </a:xfrm>
        </p:grpSpPr>
        <p:sp>
          <p:nvSpPr>
            <p:cNvPr id="11" name="Copyright Notice"/>
            <p:cNvSpPr>
              <a:spLocks/>
            </p:cNvSpPr>
            <p:nvPr/>
          </p:nvSpPr>
          <p:spPr bwMode="auto">
            <a:xfrm>
              <a:off x="4610100" y="817422"/>
              <a:ext cx="3048000" cy="434765"/>
            </a:xfrm>
            <a:prstGeom prst="rect">
              <a:avLst/>
            </a:prstGeom>
            <a:noFill/>
            <a:ln w="6350" cap="flat" cmpd="sng" algn="ctr">
              <a:noFill/>
              <a:prstDash val="solid"/>
            </a:ln>
            <a:effectLst/>
            <a:extLst/>
          </p:spPr>
          <p:style>
            <a:lnRef idx="2">
              <a:schemeClr val="accent1">
                <a:shade val="50000"/>
              </a:schemeClr>
            </a:lnRef>
            <a:fillRef idx="1">
              <a:schemeClr val="accent1"/>
            </a:fillRef>
            <a:effectRef idx="0">
              <a:schemeClr val="accent1"/>
            </a:effectRef>
            <a:fontRef idx="minor">
              <a:schemeClr val="lt1"/>
            </a:fontRef>
          </p:style>
          <p:txBody>
            <a:bodyPr wrap="squar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zh-CN" altLang="en-US" sz="2400" cap="small" dirty="0">
                  <a:solidFill>
                    <a:srgbClr val="009490"/>
                  </a:solidFill>
                  <a:latin typeface="微软雅黑" panose="020B0503020204020204" pitchFamily="34" charset="-122"/>
                  <a:ea typeface="微软雅黑" panose="020B0503020204020204" pitchFamily="34" charset="-122"/>
                </a:rPr>
                <a:t>点击加入标题文字</a:t>
              </a:r>
              <a:endParaRPr lang="en-US" sz="2400" cap="small" dirty="0">
                <a:solidFill>
                  <a:srgbClr val="009490"/>
                </a:solidFill>
                <a:latin typeface="微软雅黑" panose="020B0503020204020204" pitchFamily="34" charset="-122"/>
                <a:ea typeface="微软雅黑" panose="020B0503020204020204" pitchFamily="34" charset="-122"/>
              </a:endParaRPr>
            </a:p>
          </p:txBody>
        </p:sp>
        <p:cxnSp>
          <p:nvCxnSpPr>
            <p:cNvPr id="16" name="直接连接符 15"/>
            <p:cNvCxnSpPr/>
            <p:nvPr/>
          </p:nvCxnSpPr>
          <p:spPr>
            <a:xfrm>
              <a:off x="4343400" y="1390650"/>
              <a:ext cx="3581400" cy="0"/>
            </a:xfrm>
            <a:prstGeom prst="line">
              <a:avLst/>
            </a:prstGeom>
            <a:ln>
              <a:solidFill>
                <a:srgbClr val="009490"/>
              </a:solidFill>
            </a:ln>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flipH="1">
            <a:off x="1885717" y="2044172"/>
            <a:ext cx="8696790" cy="3638780"/>
            <a:chOff x="539750" y="1347235"/>
            <a:chExt cx="7974013" cy="3336368"/>
          </a:xfrm>
        </p:grpSpPr>
        <p:sp>
          <p:nvSpPr>
            <p:cNvPr id="6" name="Freeform 8"/>
            <p:cNvSpPr/>
            <p:nvPr/>
          </p:nvSpPr>
          <p:spPr bwMode="auto">
            <a:xfrm>
              <a:off x="5222875" y="1350412"/>
              <a:ext cx="2452688" cy="1384727"/>
            </a:xfrm>
            <a:custGeom>
              <a:avLst/>
              <a:gdLst>
                <a:gd name="T0" fmla="*/ 840 w 840"/>
                <a:gd name="T1" fmla="*/ 474 h 474"/>
                <a:gd name="T2" fmla="*/ 819 w 840"/>
                <a:gd name="T3" fmla="*/ 357 h 474"/>
                <a:gd name="T4" fmla="*/ 803 w 840"/>
                <a:gd name="T5" fmla="*/ 386 h 474"/>
                <a:gd name="T6" fmla="*/ 486 w 840"/>
                <a:gd name="T7" fmla="*/ 181 h 474"/>
                <a:gd name="T8" fmla="*/ 417 w 840"/>
                <a:gd name="T9" fmla="*/ 188 h 474"/>
                <a:gd name="T10" fmla="*/ 209 w 840"/>
                <a:gd name="T11" fmla="*/ 0 h 474"/>
                <a:gd name="T12" fmla="*/ 0 w 840"/>
                <a:gd name="T13" fmla="*/ 209 h 474"/>
                <a:gd name="T14" fmla="*/ 160 w 840"/>
                <a:gd name="T15" fmla="*/ 412 h 474"/>
                <a:gd name="T16" fmla="*/ 174 w 840"/>
                <a:gd name="T17" fmla="*/ 415 h 474"/>
                <a:gd name="T18" fmla="*/ 179 w 840"/>
                <a:gd name="T19" fmla="*/ 405 h 474"/>
                <a:gd name="T20" fmla="*/ 183 w 840"/>
                <a:gd name="T21" fmla="*/ 398 h 474"/>
                <a:gd name="T22" fmla="*/ 186 w 840"/>
                <a:gd name="T23" fmla="*/ 393 h 474"/>
                <a:gd name="T24" fmla="*/ 192 w 840"/>
                <a:gd name="T25" fmla="*/ 383 h 474"/>
                <a:gd name="T26" fmla="*/ 195 w 840"/>
                <a:gd name="T27" fmla="*/ 378 h 474"/>
                <a:gd name="T28" fmla="*/ 199 w 840"/>
                <a:gd name="T29" fmla="*/ 371 h 474"/>
                <a:gd name="T30" fmla="*/ 205 w 840"/>
                <a:gd name="T31" fmla="*/ 363 h 474"/>
                <a:gd name="T32" fmla="*/ 209 w 840"/>
                <a:gd name="T33" fmla="*/ 357 h 474"/>
                <a:gd name="T34" fmla="*/ 213 w 840"/>
                <a:gd name="T35" fmla="*/ 352 h 474"/>
                <a:gd name="T36" fmla="*/ 221 w 840"/>
                <a:gd name="T37" fmla="*/ 343 h 474"/>
                <a:gd name="T38" fmla="*/ 224 w 840"/>
                <a:gd name="T39" fmla="*/ 338 h 474"/>
                <a:gd name="T40" fmla="*/ 229 w 840"/>
                <a:gd name="T41" fmla="*/ 332 h 474"/>
                <a:gd name="T42" fmla="*/ 233 w 840"/>
                <a:gd name="T43" fmla="*/ 328 h 474"/>
                <a:gd name="T44" fmla="*/ 242 w 840"/>
                <a:gd name="T45" fmla="*/ 319 h 474"/>
                <a:gd name="T46" fmla="*/ 245 w 840"/>
                <a:gd name="T47" fmla="*/ 316 h 474"/>
                <a:gd name="T48" fmla="*/ 255 w 840"/>
                <a:gd name="T49" fmla="*/ 306 h 474"/>
                <a:gd name="T50" fmla="*/ 258 w 840"/>
                <a:gd name="T51" fmla="*/ 303 h 474"/>
                <a:gd name="T52" fmla="*/ 265 w 840"/>
                <a:gd name="T53" fmla="*/ 298 h 474"/>
                <a:gd name="T54" fmla="*/ 268 w 840"/>
                <a:gd name="T55" fmla="*/ 296 h 474"/>
                <a:gd name="T56" fmla="*/ 279 w 840"/>
                <a:gd name="T57" fmla="*/ 286 h 474"/>
                <a:gd name="T58" fmla="*/ 282 w 840"/>
                <a:gd name="T59" fmla="*/ 284 h 474"/>
                <a:gd name="T60" fmla="*/ 305 w 840"/>
                <a:gd name="T61" fmla="*/ 268 h 474"/>
                <a:gd name="T62" fmla="*/ 307 w 840"/>
                <a:gd name="T63" fmla="*/ 267 h 474"/>
                <a:gd name="T64" fmla="*/ 322 w 840"/>
                <a:gd name="T65" fmla="*/ 259 h 474"/>
                <a:gd name="T66" fmla="*/ 324 w 840"/>
                <a:gd name="T67" fmla="*/ 258 h 474"/>
                <a:gd name="T68" fmla="*/ 350 w 840"/>
                <a:gd name="T69" fmla="*/ 245 h 474"/>
                <a:gd name="T70" fmla="*/ 351 w 840"/>
                <a:gd name="T71" fmla="*/ 244 h 474"/>
                <a:gd name="T72" fmla="*/ 368 w 840"/>
                <a:gd name="T73" fmla="*/ 237 h 474"/>
                <a:gd name="T74" fmla="*/ 369 w 840"/>
                <a:gd name="T75" fmla="*/ 237 h 474"/>
                <a:gd name="T76" fmla="*/ 397 w 840"/>
                <a:gd name="T77" fmla="*/ 228 h 474"/>
                <a:gd name="T78" fmla="*/ 399 w 840"/>
                <a:gd name="T79" fmla="*/ 227 h 474"/>
                <a:gd name="T80" fmla="*/ 418 w 840"/>
                <a:gd name="T81" fmla="*/ 223 h 474"/>
                <a:gd name="T82" fmla="*/ 492 w 840"/>
                <a:gd name="T83" fmla="*/ 215 h 474"/>
                <a:gd name="T84" fmla="*/ 796 w 840"/>
                <a:gd name="T85" fmla="*/ 389 h 474"/>
                <a:gd name="T86" fmla="*/ 757 w 840"/>
                <a:gd name="T87" fmla="*/ 389 h 474"/>
                <a:gd name="T88" fmla="*/ 840 w 840"/>
                <a:gd name="T89" fmla="*/ 474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40" h="474">
                  <a:moveTo>
                    <a:pt x="840" y="474"/>
                  </a:moveTo>
                  <a:cubicBezTo>
                    <a:pt x="819" y="357"/>
                    <a:pt x="819" y="357"/>
                    <a:pt x="819" y="357"/>
                  </a:cubicBezTo>
                  <a:cubicBezTo>
                    <a:pt x="803" y="386"/>
                    <a:pt x="803" y="386"/>
                    <a:pt x="803" y="386"/>
                  </a:cubicBezTo>
                  <a:cubicBezTo>
                    <a:pt x="748" y="265"/>
                    <a:pt x="627" y="181"/>
                    <a:pt x="486" y="181"/>
                  </a:cubicBezTo>
                  <a:cubicBezTo>
                    <a:pt x="463" y="181"/>
                    <a:pt x="440" y="183"/>
                    <a:pt x="417" y="188"/>
                  </a:cubicBezTo>
                  <a:cubicBezTo>
                    <a:pt x="407" y="82"/>
                    <a:pt x="318" y="0"/>
                    <a:pt x="209" y="0"/>
                  </a:cubicBezTo>
                  <a:cubicBezTo>
                    <a:pt x="94" y="0"/>
                    <a:pt x="0" y="93"/>
                    <a:pt x="0" y="209"/>
                  </a:cubicBezTo>
                  <a:cubicBezTo>
                    <a:pt x="0" y="307"/>
                    <a:pt x="68" y="389"/>
                    <a:pt x="160" y="412"/>
                  </a:cubicBezTo>
                  <a:cubicBezTo>
                    <a:pt x="164" y="413"/>
                    <a:pt x="169" y="414"/>
                    <a:pt x="174" y="415"/>
                  </a:cubicBezTo>
                  <a:cubicBezTo>
                    <a:pt x="176" y="411"/>
                    <a:pt x="177" y="408"/>
                    <a:pt x="179" y="405"/>
                  </a:cubicBezTo>
                  <a:cubicBezTo>
                    <a:pt x="180" y="403"/>
                    <a:pt x="181" y="401"/>
                    <a:pt x="183" y="398"/>
                  </a:cubicBezTo>
                  <a:cubicBezTo>
                    <a:pt x="184" y="397"/>
                    <a:pt x="185" y="395"/>
                    <a:pt x="186" y="393"/>
                  </a:cubicBezTo>
                  <a:cubicBezTo>
                    <a:pt x="188" y="390"/>
                    <a:pt x="190" y="386"/>
                    <a:pt x="192" y="383"/>
                  </a:cubicBezTo>
                  <a:cubicBezTo>
                    <a:pt x="193" y="381"/>
                    <a:pt x="194" y="380"/>
                    <a:pt x="195" y="378"/>
                  </a:cubicBezTo>
                  <a:cubicBezTo>
                    <a:pt x="196" y="376"/>
                    <a:pt x="198" y="374"/>
                    <a:pt x="199" y="371"/>
                  </a:cubicBezTo>
                  <a:cubicBezTo>
                    <a:pt x="201" y="369"/>
                    <a:pt x="203" y="366"/>
                    <a:pt x="205" y="363"/>
                  </a:cubicBezTo>
                  <a:cubicBezTo>
                    <a:pt x="206" y="361"/>
                    <a:pt x="208" y="359"/>
                    <a:pt x="209" y="357"/>
                  </a:cubicBezTo>
                  <a:cubicBezTo>
                    <a:pt x="211" y="355"/>
                    <a:pt x="212" y="354"/>
                    <a:pt x="213" y="352"/>
                  </a:cubicBezTo>
                  <a:cubicBezTo>
                    <a:pt x="215" y="349"/>
                    <a:pt x="218" y="346"/>
                    <a:pt x="221" y="343"/>
                  </a:cubicBezTo>
                  <a:cubicBezTo>
                    <a:pt x="222" y="341"/>
                    <a:pt x="223" y="340"/>
                    <a:pt x="224" y="338"/>
                  </a:cubicBezTo>
                  <a:cubicBezTo>
                    <a:pt x="226" y="336"/>
                    <a:pt x="228" y="334"/>
                    <a:pt x="229" y="332"/>
                  </a:cubicBezTo>
                  <a:cubicBezTo>
                    <a:pt x="231" y="331"/>
                    <a:pt x="232" y="330"/>
                    <a:pt x="233" y="328"/>
                  </a:cubicBezTo>
                  <a:cubicBezTo>
                    <a:pt x="236" y="325"/>
                    <a:pt x="239" y="322"/>
                    <a:pt x="242" y="319"/>
                  </a:cubicBezTo>
                  <a:cubicBezTo>
                    <a:pt x="243" y="318"/>
                    <a:pt x="244" y="317"/>
                    <a:pt x="245" y="316"/>
                  </a:cubicBezTo>
                  <a:cubicBezTo>
                    <a:pt x="249" y="312"/>
                    <a:pt x="252" y="309"/>
                    <a:pt x="255" y="306"/>
                  </a:cubicBezTo>
                  <a:cubicBezTo>
                    <a:pt x="256" y="305"/>
                    <a:pt x="257" y="304"/>
                    <a:pt x="258" y="303"/>
                  </a:cubicBezTo>
                  <a:cubicBezTo>
                    <a:pt x="261" y="301"/>
                    <a:pt x="263" y="300"/>
                    <a:pt x="265" y="298"/>
                  </a:cubicBezTo>
                  <a:cubicBezTo>
                    <a:pt x="266" y="297"/>
                    <a:pt x="267" y="296"/>
                    <a:pt x="268" y="296"/>
                  </a:cubicBezTo>
                  <a:cubicBezTo>
                    <a:pt x="271" y="292"/>
                    <a:pt x="275" y="289"/>
                    <a:pt x="279" y="286"/>
                  </a:cubicBezTo>
                  <a:cubicBezTo>
                    <a:pt x="280" y="285"/>
                    <a:pt x="281" y="285"/>
                    <a:pt x="282" y="284"/>
                  </a:cubicBezTo>
                  <a:cubicBezTo>
                    <a:pt x="290" y="279"/>
                    <a:pt x="297" y="273"/>
                    <a:pt x="305" y="268"/>
                  </a:cubicBezTo>
                  <a:cubicBezTo>
                    <a:pt x="306" y="268"/>
                    <a:pt x="306" y="268"/>
                    <a:pt x="307" y="267"/>
                  </a:cubicBezTo>
                  <a:cubicBezTo>
                    <a:pt x="312" y="264"/>
                    <a:pt x="317" y="261"/>
                    <a:pt x="322" y="259"/>
                  </a:cubicBezTo>
                  <a:cubicBezTo>
                    <a:pt x="322" y="258"/>
                    <a:pt x="323" y="258"/>
                    <a:pt x="324" y="258"/>
                  </a:cubicBezTo>
                  <a:cubicBezTo>
                    <a:pt x="332" y="253"/>
                    <a:pt x="341" y="249"/>
                    <a:pt x="350" y="245"/>
                  </a:cubicBezTo>
                  <a:cubicBezTo>
                    <a:pt x="350" y="245"/>
                    <a:pt x="350" y="244"/>
                    <a:pt x="351" y="244"/>
                  </a:cubicBezTo>
                  <a:cubicBezTo>
                    <a:pt x="357" y="242"/>
                    <a:pt x="362" y="239"/>
                    <a:pt x="368" y="237"/>
                  </a:cubicBezTo>
                  <a:cubicBezTo>
                    <a:pt x="368" y="237"/>
                    <a:pt x="369" y="237"/>
                    <a:pt x="369" y="237"/>
                  </a:cubicBezTo>
                  <a:cubicBezTo>
                    <a:pt x="378" y="234"/>
                    <a:pt x="388" y="230"/>
                    <a:pt x="397" y="228"/>
                  </a:cubicBezTo>
                  <a:cubicBezTo>
                    <a:pt x="398" y="228"/>
                    <a:pt x="398" y="228"/>
                    <a:pt x="399" y="227"/>
                  </a:cubicBezTo>
                  <a:cubicBezTo>
                    <a:pt x="405" y="226"/>
                    <a:pt x="411" y="224"/>
                    <a:pt x="418" y="223"/>
                  </a:cubicBezTo>
                  <a:cubicBezTo>
                    <a:pt x="442" y="218"/>
                    <a:pt x="466" y="215"/>
                    <a:pt x="492" y="215"/>
                  </a:cubicBezTo>
                  <a:cubicBezTo>
                    <a:pt x="621" y="215"/>
                    <a:pt x="735" y="285"/>
                    <a:pt x="796" y="389"/>
                  </a:cubicBezTo>
                  <a:cubicBezTo>
                    <a:pt x="757" y="389"/>
                    <a:pt x="757" y="389"/>
                    <a:pt x="757" y="389"/>
                  </a:cubicBezTo>
                  <a:lnTo>
                    <a:pt x="840" y="474"/>
                  </a:lnTo>
                  <a:close/>
                </a:path>
              </a:pathLst>
            </a:custGeom>
            <a:solidFill>
              <a:srgbClr val="009490"/>
            </a:solidFill>
            <a:ln>
              <a:noFill/>
            </a:ln>
          </p:spPr>
          <p:txBody>
            <a:bodyPr/>
            <a:lstStyle/>
            <a:p>
              <a:endParaRPr lang="zh-CN" altLang="en-US" sz="2400">
                <a:solidFill>
                  <a:prstClr val="black"/>
                </a:solidFill>
              </a:endParaRPr>
            </a:p>
          </p:txBody>
        </p:sp>
        <p:sp>
          <p:nvSpPr>
            <p:cNvPr id="7" name="Freeform 9"/>
            <p:cNvSpPr/>
            <p:nvPr/>
          </p:nvSpPr>
          <p:spPr bwMode="auto">
            <a:xfrm>
              <a:off x="7108825" y="1347235"/>
              <a:ext cx="1397000" cy="2451857"/>
            </a:xfrm>
            <a:custGeom>
              <a:avLst/>
              <a:gdLst>
                <a:gd name="T0" fmla="*/ 0 w 478"/>
                <a:gd name="T1" fmla="*/ 839 h 839"/>
                <a:gd name="T2" fmla="*/ 117 w 478"/>
                <a:gd name="T3" fmla="*/ 818 h 839"/>
                <a:gd name="T4" fmla="*/ 88 w 478"/>
                <a:gd name="T5" fmla="*/ 802 h 839"/>
                <a:gd name="T6" fmla="*/ 295 w 478"/>
                <a:gd name="T7" fmla="*/ 487 h 839"/>
                <a:gd name="T8" fmla="*/ 288 w 478"/>
                <a:gd name="T9" fmla="*/ 418 h 839"/>
                <a:gd name="T10" fmla="*/ 477 w 478"/>
                <a:gd name="T11" fmla="*/ 211 h 839"/>
                <a:gd name="T12" fmla="*/ 269 w 478"/>
                <a:gd name="T13" fmla="*/ 1 h 839"/>
                <a:gd name="T14" fmla="*/ 66 w 478"/>
                <a:gd name="T15" fmla="*/ 159 h 839"/>
                <a:gd name="T16" fmla="*/ 62 w 478"/>
                <a:gd name="T17" fmla="*/ 174 h 839"/>
                <a:gd name="T18" fmla="*/ 72 w 478"/>
                <a:gd name="T19" fmla="*/ 178 h 839"/>
                <a:gd name="T20" fmla="*/ 79 w 478"/>
                <a:gd name="T21" fmla="*/ 182 h 839"/>
                <a:gd name="T22" fmla="*/ 84 w 478"/>
                <a:gd name="T23" fmla="*/ 185 h 839"/>
                <a:gd name="T24" fmla="*/ 94 w 478"/>
                <a:gd name="T25" fmla="*/ 191 h 839"/>
                <a:gd name="T26" fmla="*/ 99 w 478"/>
                <a:gd name="T27" fmla="*/ 194 h 839"/>
                <a:gd name="T28" fmla="*/ 106 w 478"/>
                <a:gd name="T29" fmla="*/ 198 h 839"/>
                <a:gd name="T30" fmla="*/ 114 w 478"/>
                <a:gd name="T31" fmla="*/ 204 h 839"/>
                <a:gd name="T32" fmla="*/ 120 w 478"/>
                <a:gd name="T33" fmla="*/ 209 h 839"/>
                <a:gd name="T34" fmla="*/ 125 w 478"/>
                <a:gd name="T35" fmla="*/ 212 h 839"/>
                <a:gd name="T36" fmla="*/ 134 w 478"/>
                <a:gd name="T37" fmla="*/ 220 h 839"/>
                <a:gd name="T38" fmla="*/ 139 w 478"/>
                <a:gd name="T39" fmla="*/ 224 h 839"/>
                <a:gd name="T40" fmla="*/ 145 w 478"/>
                <a:gd name="T41" fmla="*/ 229 h 839"/>
                <a:gd name="T42" fmla="*/ 148 w 478"/>
                <a:gd name="T43" fmla="*/ 233 h 839"/>
                <a:gd name="T44" fmla="*/ 158 w 478"/>
                <a:gd name="T45" fmla="*/ 242 h 839"/>
                <a:gd name="T46" fmla="*/ 161 w 478"/>
                <a:gd name="T47" fmla="*/ 245 h 839"/>
                <a:gd name="T48" fmla="*/ 171 w 478"/>
                <a:gd name="T49" fmla="*/ 255 h 839"/>
                <a:gd name="T50" fmla="*/ 173 w 478"/>
                <a:gd name="T51" fmla="*/ 258 h 839"/>
                <a:gd name="T52" fmla="*/ 179 w 478"/>
                <a:gd name="T53" fmla="*/ 265 h 839"/>
                <a:gd name="T54" fmla="*/ 181 w 478"/>
                <a:gd name="T55" fmla="*/ 267 h 839"/>
                <a:gd name="T56" fmla="*/ 190 w 478"/>
                <a:gd name="T57" fmla="*/ 279 h 839"/>
                <a:gd name="T58" fmla="*/ 193 w 478"/>
                <a:gd name="T59" fmla="*/ 282 h 839"/>
                <a:gd name="T60" fmla="*/ 208 w 478"/>
                <a:gd name="T61" fmla="*/ 305 h 839"/>
                <a:gd name="T62" fmla="*/ 209 w 478"/>
                <a:gd name="T63" fmla="*/ 307 h 839"/>
                <a:gd name="T64" fmla="*/ 218 w 478"/>
                <a:gd name="T65" fmla="*/ 322 h 839"/>
                <a:gd name="T66" fmla="*/ 219 w 478"/>
                <a:gd name="T67" fmla="*/ 324 h 839"/>
                <a:gd name="T68" fmla="*/ 231 w 478"/>
                <a:gd name="T69" fmla="*/ 350 h 839"/>
                <a:gd name="T70" fmla="*/ 232 w 478"/>
                <a:gd name="T71" fmla="*/ 351 h 839"/>
                <a:gd name="T72" fmla="*/ 239 w 478"/>
                <a:gd name="T73" fmla="*/ 368 h 839"/>
                <a:gd name="T74" fmla="*/ 239 w 478"/>
                <a:gd name="T75" fmla="*/ 369 h 839"/>
                <a:gd name="T76" fmla="*/ 248 w 478"/>
                <a:gd name="T77" fmla="*/ 397 h 839"/>
                <a:gd name="T78" fmla="*/ 249 w 478"/>
                <a:gd name="T79" fmla="*/ 399 h 839"/>
                <a:gd name="T80" fmla="*/ 253 w 478"/>
                <a:gd name="T81" fmla="*/ 418 h 839"/>
                <a:gd name="T82" fmla="*/ 261 w 478"/>
                <a:gd name="T83" fmla="*/ 492 h 839"/>
                <a:gd name="T84" fmla="*/ 85 w 478"/>
                <a:gd name="T85" fmla="*/ 795 h 839"/>
                <a:gd name="T86" fmla="*/ 85 w 478"/>
                <a:gd name="T87" fmla="*/ 757 h 839"/>
                <a:gd name="T88" fmla="*/ 0 w 478"/>
                <a:gd name="T89" fmla="*/ 839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8" h="839">
                  <a:moveTo>
                    <a:pt x="0" y="839"/>
                  </a:moveTo>
                  <a:cubicBezTo>
                    <a:pt x="117" y="818"/>
                    <a:pt x="117" y="818"/>
                    <a:pt x="117" y="818"/>
                  </a:cubicBezTo>
                  <a:cubicBezTo>
                    <a:pt x="88" y="802"/>
                    <a:pt x="88" y="802"/>
                    <a:pt x="88" y="802"/>
                  </a:cubicBezTo>
                  <a:cubicBezTo>
                    <a:pt x="210" y="748"/>
                    <a:pt x="294" y="628"/>
                    <a:pt x="295" y="487"/>
                  </a:cubicBezTo>
                  <a:cubicBezTo>
                    <a:pt x="295" y="463"/>
                    <a:pt x="293" y="440"/>
                    <a:pt x="288" y="418"/>
                  </a:cubicBezTo>
                  <a:cubicBezTo>
                    <a:pt x="394" y="408"/>
                    <a:pt x="477" y="319"/>
                    <a:pt x="477" y="211"/>
                  </a:cubicBezTo>
                  <a:cubicBezTo>
                    <a:pt x="478" y="95"/>
                    <a:pt x="385" y="1"/>
                    <a:pt x="269" y="1"/>
                  </a:cubicBezTo>
                  <a:cubicBezTo>
                    <a:pt x="171" y="0"/>
                    <a:pt x="88" y="68"/>
                    <a:pt x="66" y="159"/>
                  </a:cubicBezTo>
                  <a:cubicBezTo>
                    <a:pt x="64" y="164"/>
                    <a:pt x="63" y="169"/>
                    <a:pt x="62" y="174"/>
                  </a:cubicBezTo>
                  <a:cubicBezTo>
                    <a:pt x="66" y="175"/>
                    <a:pt x="69" y="177"/>
                    <a:pt x="72" y="178"/>
                  </a:cubicBezTo>
                  <a:cubicBezTo>
                    <a:pt x="74" y="180"/>
                    <a:pt x="76" y="181"/>
                    <a:pt x="79" y="182"/>
                  </a:cubicBezTo>
                  <a:cubicBezTo>
                    <a:pt x="80" y="183"/>
                    <a:pt x="82" y="184"/>
                    <a:pt x="84" y="185"/>
                  </a:cubicBezTo>
                  <a:cubicBezTo>
                    <a:pt x="87" y="187"/>
                    <a:pt x="91" y="189"/>
                    <a:pt x="94" y="191"/>
                  </a:cubicBezTo>
                  <a:cubicBezTo>
                    <a:pt x="96" y="192"/>
                    <a:pt x="97" y="193"/>
                    <a:pt x="99" y="194"/>
                  </a:cubicBezTo>
                  <a:cubicBezTo>
                    <a:pt x="101" y="196"/>
                    <a:pt x="103" y="197"/>
                    <a:pt x="106" y="198"/>
                  </a:cubicBezTo>
                  <a:cubicBezTo>
                    <a:pt x="108" y="200"/>
                    <a:pt x="111" y="202"/>
                    <a:pt x="114" y="204"/>
                  </a:cubicBezTo>
                  <a:cubicBezTo>
                    <a:pt x="116" y="206"/>
                    <a:pt x="118" y="207"/>
                    <a:pt x="120" y="209"/>
                  </a:cubicBezTo>
                  <a:cubicBezTo>
                    <a:pt x="122" y="210"/>
                    <a:pt x="123" y="211"/>
                    <a:pt x="125" y="212"/>
                  </a:cubicBezTo>
                  <a:cubicBezTo>
                    <a:pt x="128" y="215"/>
                    <a:pt x="131" y="218"/>
                    <a:pt x="134" y="220"/>
                  </a:cubicBezTo>
                  <a:cubicBezTo>
                    <a:pt x="136" y="221"/>
                    <a:pt x="137" y="223"/>
                    <a:pt x="139" y="224"/>
                  </a:cubicBezTo>
                  <a:cubicBezTo>
                    <a:pt x="141" y="226"/>
                    <a:pt x="143" y="227"/>
                    <a:pt x="145" y="229"/>
                  </a:cubicBezTo>
                  <a:cubicBezTo>
                    <a:pt x="146" y="230"/>
                    <a:pt x="147" y="231"/>
                    <a:pt x="148" y="233"/>
                  </a:cubicBezTo>
                  <a:cubicBezTo>
                    <a:pt x="152" y="236"/>
                    <a:pt x="155" y="239"/>
                    <a:pt x="158" y="242"/>
                  </a:cubicBezTo>
                  <a:cubicBezTo>
                    <a:pt x="159" y="243"/>
                    <a:pt x="160" y="244"/>
                    <a:pt x="161" y="245"/>
                  </a:cubicBezTo>
                  <a:cubicBezTo>
                    <a:pt x="164" y="248"/>
                    <a:pt x="168" y="252"/>
                    <a:pt x="171" y="255"/>
                  </a:cubicBezTo>
                  <a:cubicBezTo>
                    <a:pt x="172" y="256"/>
                    <a:pt x="172" y="257"/>
                    <a:pt x="173" y="258"/>
                  </a:cubicBezTo>
                  <a:cubicBezTo>
                    <a:pt x="175" y="260"/>
                    <a:pt x="177" y="263"/>
                    <a:pt x="179" y="265"/>
                  </a:cubicBezTo>
                  <a:cubicBezTo>
                    <a:pt x="180" y="266"/>
                    <a:pt x="180" y="267"/>
                    <a:pt x="181" y="267"/>
                  </a:cubicBezTo>
                  <a:cubicBezTo>
                    <a:pt x="184" y="271"/>
                    <a:pt x="187" y="275"/>
                    <a:pt x="190" y="279"/>
                  </a:cubicBezTo>
                  <a:cubicBezTo>
                    <a:pt x="191" y="280"/>
                    <a:pt x="192" y="281"/>
                    <a:pt x="193" y="282"/>
                  </a:cubicBezTo>
                  <a:cubicBezTo>
                    <a:pt x="198" y="290"/>
                    <a:pt x="203" y="297"/>
                    <a:pt x="208" y="305"/>
                  </a:cubicBezTo>
                  <a:cubicBezTo>
                    <a:pt x="208" y="306"/>
                    <a:pt x="209" y="306"/>
                    <a:pt x="209" y="307"/>
                  </a:cubicBezTo>
                  <a:cubicBezTo>
                    <a:pt x="212" y="312"/>
                    <a:pt x="215" y="317"/>
                    <a:pt x="218" y="322"/>
                  </a:cubicBezTo>
                  <a:cubicBezTo>
                    <a:pt x="218" y="322"/>
                    <a:pt x="218" y="323"/>
                    <a:pt x="219" y="324"/>
                  </a:cubicBezTo>
                  <a:cubicBezTo>
                    <a:pt x="223" y="332"/>
                    <a:pt x="228" y="341"/>
                    <a:pt x="231" y="350"/>
                  </a:cubicBezTo>
                  <a:cubicBezTo>
                    <a:pt x="232" y="350"/>
                    <a:pt x="232" y="351"/>
                    <a:pt x="232" y="351"/>
                  </a:cubicBezTo>
                  <a:cubicBezTo>
                    <a:pt x="234" y="357"/>
                    <a:pt x="237" y="362"/>
                    <a:pt x="239" y="368"/>
                  </a:cubicBezTo>
                  <a:cubicBezTo>
                    <a:pt x="239" y="369"/>
                    <a:pt x="239" y="369"/>
                    <a:pt x="239" y="369"/>
                  </a:cubicBezTo>
                  <a:cubicBezTo>
                    <a:pt x="243" y="378"/>
                    <a:pt x="246" y="388"/>
                    <a:pt x="248" y="397"/>
                  </a:cubicBezTo>
                  <a:cubicBezTo>
                    <a:pt x="248" y="398"/>
                    <a:pt x="249" y="398"/>
                    <a:pt x="249" y="399"/>
                  </a:cubicBezTo>
                  <a:cubicBezTo>
                    <a:pt x="250" y="405"/>
                    <a:pt x="252" y="412"/>
                    <a:pt x="253" y="418"/>
                  </a:cubicBezTo>
                  <a:cubicBezTo>
                    <a:pt x="258" y="442"/>
                    <a:pt x="261" y="467"/>
                    <a:pt x="261" y="492"/>
                  </a:cubicBezTo>
                  <a:cubicBezTo>
                    <a:pt x="260" y="622"/>
                    <a:pt x="190" y="734"/>
                    <a:pt x="85" y="795"/>
                  </a:cubicBezTo>
                  <a:cubicBezTo>
                    <a:pt x="85" y="757"/>
                    <a:pt x="85" y="757"/>
                    <a:pt x="85" y="757"/>
                  </a:cubicBezTo>
                  <a:lnTo>
                    <a:pt x="0" y="839"/>
                  </a:lnTo>
                  <a:close/>
                </a:path>
              </a:pathLst>
            </a:custGeom>
            <a:solidFill>
              <a:srgbClr val="FEAC38"/>
            </a:solidFill>
            <a:ln>
              <a:noFill/>
            </a:ln>
          </p:spPr>
          <p:txBody>
            <a:bodyPr/>
            <a:lstStyle/>
            <a:p>
              <a:endParaRPr lang="zh-CN" altLang="en-US" sz="2400">
                <a:solidFill>
                  <a:prstClr val="black"/>
                </a:solidFill>
              </a:endParaRPr>
            </a:p>
          </p:txBody>
        </p:sp>
        <p:sp>
          <p:nvSpPr>
            <p:cNvPr id="8" name="Freeform 10"/>
            <p:cNvSpPr/>
            <p:nvPr/>
          </p:nvSpPr>
          <p:spPr bwMode="auto">
            <a:xfrm>
              <a:off x="6026150" y="3354456"/>
              <a:ext cx="2487613" cy="1329147"/>
            </a:xfrm>
            <a:custGeom>
              <a:avLst/>
              <a:gdLst>
                <a:gd name="T0" fmla="*/ 0 w 852"/>
                <a:gd name="T1" fmla="*/ 0 h 455"/>
                <a:gd name="T2" fmla="*/ 25 w 852"/>
                <a:gd name="T3" fmla="*/ 115 h 455"/>
                <a:gd name="T4" fmla="*/ 40 w 852"/>
                <a:gd name="T5" fmla="*/ 87 h 455"/>
                <a:gd name="T6" fmla="*/ 364 w 852"/>
                <a:gd name="T7" fmla="*/ 280 h 455"/>
                <a:gd name="T8" fmla="*/ 432 w 852"/>
                <a:gd name="T9" fmla="*/ 271 h 455"/>
                <a:gd name="T10" fmla="*/ 647 w 852"/>
                <a:gd name="T11" fmla="*/ 451 h 455"/>
                <a:gd name="T12" fmla="*/ 848 w 852"/>
                <a:gd name="T13" fmla="*/ 235 h 455"/>
                <a:gd name="T14" fmla="*/ 682 w 852"/>
                <a:gd name="T15" fmla="*/ 38 h 455"/>
                <a:gd name="T16" fmla="*/ 667 w 852"/>
                <a:gd name="T17" fmla="*/ 35 h 455"/>
                <a:gd name="T18" fmla="*/ 662 w 852"/>
                <a:gd name="T19" fmla="*/ 45 h 455"/>
                <a:gd name="T20" fmla="*/ 659 w 852"/>
                <a:gd name="T21" fmla="*/ 52 h 455"/>
                <a:gd name="T22" fmla="*/ 656 w 852"/>
                <a:gd name="T23" fmla="*/ 57 h 455"/>
                <a:gd name="T24" fmla="*/ 651 w 852"/>
                <a:gd name="T25" fmla="*/ 67 h 455"/>
                <a:gd name="T26" fmla="*/ 648 w 852"/>
                <a:gd name="T27" fmla="*/ 73 h 455"/>
                <a:gd name="T28" fmla="*/ 644 w 852"/>
                <a:gd name="T29" fmla="*/ 79 h 455"/>
                <a:gd name="T30" fmla="*/ 638 w 852"/>
                <a:gd name="T31" fmla="*/ 88 h 455"/>
                <a:gd name="T32" fmla="*/ 634 w 852"/>
                <a:gd name="T33" fmla="*/ 94 h 455"/>
                <a:gd name="T34" fmla="*/ 631 w 852"/>
                <a:gd name="T35" fmla="*/ 99 h 455"/>
                <a:gd name="T36" fmla="*/ 623 w 852"/>
                <a:gd name="T37" fmla="*/ 109 h 455"/>
                <a:gd name="T38" fmla="*/ 620 w 852"/>
                <a:gd name="T39" fmla="*/ 113 h 455"/>
                <a:gd name="T40" fmla="*/ 615 w 852"/>
                <a:gd name="T41" fmla="*/ 119 h 455"/>
                <a:gd name="T42" fmla="*/ 611 w 852"/>
                <a:gd name="T43" fmla="*/ 123 h 455"/>
                <a:gd name="T44" fmla="*/ 603 w 852"/>
                <a:gd name="T45" fmla="*/ 133 h 455"/>
                <a:gd name="T46" fmla="*/ 600 w 852"/>
                <a:gd name="T47" fmla="*/ 137 h 455"/>
                <a:gd name="T48" fmla="*/ 590 w 852"/>
                <a:gd name="T49" fmla="*/ 147 h 455"/>
                <a:gd name="T50" fmla="*/ 587 w 852"/>
                <a:gd name="T51" fmla="*/ 149 h 455"/>
                <a:gd name="T52" fmla="*/ 581 w 852"/>
                <a:gd name="T53" fmla="*/ 155 h 455"/>
                <a:gd name="T54" fmla="*/ 578 w 852"/>
                <a:gd name="T55" fmla="*/ 157 h 455"/>
                <a:gd name="T56" fmla="*/ 566 w 852"/>
                <a:gd name="T57" fmla="*/ 167 h 455"/>
                <a:gd name="T58" fmla="*/ 564 w 852"/>
                <a:gd name="T59" fmla="*/ 170 h 455"/>
                <a:gd name="T60" fmla="*/ 541 w 852"/>
                <a:gd name="T61" fmla="*/ 186 h 455"/>
                <a:gd name="T62" fmla="*/ 540 w 852"/>
                <a:gd name="T63" fmla="*/ 187 h 455"/>
                <a:gd name="T64" fmla="*/ 525 w 852"/>
                <a:gd name="T65" fmla="*/ 196 h 455"/>
                <a:gd name="T66" fmla="*/ 523 w 852"/>
                <a:gd name="T67" fmla="*/ 197 h 455"/>
                <a:gd name="T68" fmla="*/ 498 w 852"/>
                <a:gd name="T69" fmla="*/ 211 h 455"/>
                <a:gd name="T70" fmla="*/ 497 w 852"/>
                <a:gd name="T71" fmla="*/ 212 h 455"/>
                <a:gd name="T72" fmla="*/ 480 w 852"/>
                <a:gd name="T73" fmla="*/ 219 h 455"/>
                <a:gd name="T74" fmla="*/ 479 w 852"/>
                <a:gd name="T75" fmla="*/ 220 h 455"/>
                <a:gd name="T76" fmla="*/ 451 w 852"/>
                <a:gd name="T77" fmla="*/ 230 h 455"/>
                <a:gd name="T78" fmla="*/ 449 w 852"/>
                <a:gd name="T79" fmla="*/ 230 h 455"/>
                <a:gd name="T80" fmla="*/ 430 w 852"/>
                <a:gd name="T81" fmla="*/ 236 h 455"/>
                <a:gd name="T82" fmla="*/ 357 w 852"/>
                <a:gd name="T83" fmla="*/ 246 h 455"/>
                <a:gd name="T84" fmla="*/ 47 w 852"/>
                <a:gd name="T85" fmla="*/ 83 h 455"/>
                <a:gd name="T86" fmla="*/ 85 w 852"/>
                <a:gd name="T87" fmla="*/ 82 h 455"/>
                <a:gd name="T88" fmla="*/ 0 w 852"/>
                <a:gd name="T89" fmla="*/ 0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852" h="455">
                  <a:moveTo>
                    <a:pt x="0" y="0"/>
                  </a:moveTo>
                  <a:cubicBezTo>
                    <a:pt x="25" y="115"/>
                    <a:pt x="25" y="115"/>
                    <a:pt x="25" y="115"/>
                  </a:cubicBezTo>
                  <a:cubicBezTo>
                    <a:pt x="40" y="87"/>
                    <a:pt x="40" y="87"/>
                    <a:pt x="40" y="87"/>
                  </a:cubicBezTo>
                  <a:cubicBezTo>
                    <a:pt x="98" y="205"/>
                    <a:pt x="223" y="285"/>
                    <a:pt x="364" y="280"/>
                  </a:cubicBezTo>
                  <a:cubicBezTo>
                    <a:pt x="387" y="279"/>
                    <a:pt x="410" y="276"/>
                    <a:pt x="432" y="271"/>
                  </a:cubicBezTo>
                  <a:cubicBezTo>
                    <a:pt x="447" y="376"/>
                    <a:pt x="539" y="455"/>
                    <a:pt x="647" y="451"/>
                  </a:cubicBezTo>
                  <a:cubicBezTo>
                    <a:pt x="762" y="447"/>
                    <a:pt x="852" y="350"/>
                    <a:pt x="848" y="235"/>
                  </a:cubicBezTo>
                  <a:cubicBezTo>
                    <a:pt x="845" y="137"/>
                    <a:pt x="774" y="57"/>
                    <a:pt x="682" y="38"/>
                  </a:cubicBezTo>
                  <a:cubicBezTo>
                    <a:pt x="677" y="37"/>
                    <a:pt x="672" y="36"/>
                    <a:pt x="667" y="35"/>
                  </a:cubicBezTo>
                  <a:cubicBezTo>
                    <a:pt x="665" y="38"/>
                    <a:pt x="664" y="42"/>
                    <a:pt x="662" y="45"/>
                  </a:cubicBezTo>
                  <a:cubicBezTo>
                    <a:pt x="661" y="47"/>
                    <a:pt x="660" y="49"/>
                    <a:pt x="659" y="52"/>
                  </a:cubicBezTo>
                  <a:cubicBezTo>
                    <a:pt x="658" y="53"/>
                    <a:pt x="657" y="55"/>
                    <a:pt x="656" y="57"/>
                  </a:cubicBezTo>
                  <a:cubicBezTo>
                    <a:pt x="655" y="61"/>
                    <a:pt x="653" y="64"/>
                    <a:pt x="651" y="67"/>
                  </a:cubicBezTo>
                  <a:cubicBezTo>
                    <a:pt x="650" y="69"/>
                    <a:pt x="649" y="71"/>
                    <a:pt x="648" y="73"/>
                  </a:cubicBezTo>
                  <a:cubicBezTo>
                    <a:pt x="646" y="75"/>
                    <a:pt x="645" y="77"/>
                    <a:pt x="644" y="79"/>
                  </a:cubicBezTo>
                  <a:cubicBezTo>
                    <a:pt x="642" y="82"/>
                    <a:pt x="640" y="85"/>
                    <a:pt x="638" y="88"/>
                  </a:cubicBezTo>
                  <a:cubicBezTo>
                    <a:pt x="637" y="90"/>
                    <a:pt x="635" y="92"/>
                    <a:pt x="634" y="94"/>
                  </a:cubicBezTo>
                  <a:cubicBezTo>
                    <a:pt x="633" y="96"/>
                    <a:pt x="632" y="97"/>
                    <a:pt x="631" y="99"/>
                  </a:cubicBezTo>
                  <a:cubicBezTo>
                    <a:pt x="628" y="102"/>
                    <a:pt x="626" y="106"/>
                    <a:pt x="623" y="109"/>
                  </a:cubicBezTo>
                  <a:cubicBezTo>
                    <a:pt x="622" y="110"/>
                    <a:pt x="621" y="112"/>
                    <a:pt x="620" y="113"/>
                  </a:cubicBezTo>
                  <a:cubicBezTo>
                    <a:pt x="618" y="115"/>
                    <a:pt x="617" y="117"/>
                    <a:pt x="615" y="119"/>
                  </a:cubicBezTo>
                  <a:cubicBezTo>
                    <a:pt x="614" y="121"/>
                    <a:pt x="613" y="122"/>
                    <a:pt x="611" y="123"/>
                  </a:cubicBezTo>
                  <a:cubicBezTo>
                    <a:pt x="609" y="127"/>
                    <a:pt x="606" y="130"/>
                    <a:pt x="603" y="133"/>
                  </a:cubicBezTo>
                  <a:cubicBezTo>
                    <a:pt x="602" y="134"/>
                    <a:pt x="601" y="135"/>
                    <a:pt x="600" y="137"/>
                  </a:cubicBezTo>
                  <a:cubicBezTo>
                    <a:pt x="596" y="140"/>
                    <a:pt x="593" y="143"/>
                    <a:pt x="590" y="147"/>
                  </a:cubicBezTo>
                  <a:cubicBezTo>
                    <a:pt x="589" y="147"/>
                    <a:pt x="588" y="148"/>
                    <a:pt x="587" y="149"/>
                  </a:cubicBezTo>
                  <a:cubicBezTo>
                    <a:pt x="585" y="151"/>
                    <a:pt x="583" y="153"/>
                    <a:pt x="581" y="155"/>
                  </a:cubicBezTo>
                  <a:cubicBezTo>
                    <a:pt x="580" y="156"/>
                    <a:pt x="579" y="157"/>
                    <a:pt x="578" y="157"/>
                  </a:cubicBezTo>
                  <a:cubicBezTo>
                    <a:pt x="574" y="161"/>
                    <a:pt x="570" y="164"/>
                    <a:pt x="566" y="167"/>
                  </a:cubicBezTo>
                  <a:cubicBezTo>
                    <a:pt x="566" y="168"/>
                    <a:pt x="565" y="169"/>
                    <a:pt x="564" y="170"/>
                  </a:cubicBezTo>
                  <a:cubicBezTo>
                    <a:pt x="556" y="175"/>
                    <a:pt x="549" y="181"/>
                    <a:pt x="541" y="186"/>
                  </a:cubicBezTo>
                  <a:cubicBezTo>
                    <a:pt x="541" y="186"/>
                    <a:pt x="540" y="187"/>
                    <a:pt x="540" y="187"/>
                  </a:cubicBezTo>
                  <a:cubicBezTo>
                    <a:pt x="535" y="190"/>
                    <a:pt x="530" y="193"/>
                    <a:pt x="525" y="196"/>
                  </a:cubicBezTo>
                  <a:cubicBezTo>
                    <a:pt x="525" y="197"/>
                    <a:pt x="524" y="197"/>
                    <a:pt x="523" y="197"/>
                  </a:cubicBezTo>
                  <a:cubicBezTo>
                    <a:pt x="515" y="202"/>
                    <a:pt x="507" y="207"/>
                    <a:pt x="498" y="211"/>
                  </a:cubicBezTo>
                  <a:cubicBezTo>
                    <a:pt x="497" y="211"/>
                    <a:pt x="497" y="212"/>
                    <a:pt x="497" y="212"/>
                  </a:cubicBezTo>
                  <a:cubicBezTo>
                    <a:pt x="491" y="214"/>
                    <a:pt x="485" y="217"/>
                    <a:pt x="480" y="219"/>
                  </a:cubicBezTo>
                  <a:cubicBezTo>
                    <a:pt x="479" y="219"/>
                    <a:pt x="479" y="220"/>
                    <a:pt x="479" y="220"/>
                  </a:cubicBezTo>
                  <a:cubicBezTo>
                    <a:pt x="470" y="223"/>
                    <a:pt x="460" y="227"/>
                    <a:pt x="451" y="230"/>
                  </a:cubicBezTo>
                  <a:cubicBezTo>
                    <a:pt x="450" y="230"/>
                    <a:pt x="450" y="230"/>
                    <a:pt x="449" y="230"/>
                  </a:cubicBezTo>
                  <a:cubicBezTo>
                    <a:pt x="443" y="232"/>
                    <a:pt x="437" y="234"/>
                    <a:pt x="430" y="236"/>
                  </a:cubicBezTo>
                  <a:cubicBezTo>
                    <a:pt x="407" y="242"/>
                    <a:pt x="382" y="245"/>
                    <a:pt x="357" y="246"/>
                  </a:cubicBezTo>
                  <a:cubicBezTo>
                    <a:pt x="227" y="251"/>
                    <a:pt x="112" y="185"/>
                    <a:pt x="47" y="83"/>
                  </a:cubicBezTo>
                  <a:cubicBezTo>
                    <a:pt x="85" y="82"/>
                    <a:pt x="85" y="82"/>
                    <a:pt x="85" y="82"/>
                  </a:cubicBezTo>
                  <a:lnTo>
                    <a:pt x="0" y="0"/>
                  </a:lnTo>
                  <a:close/>
                </a:path>
              </a:pathLst>
            </a:custGeom>
            <a:solidFill>
              <a:srgbClr val="009490"/>
            </a:solidFill>
            <a:ln>
              <a:noFill/>
            </a:ln>
          </p:spPr>
          <p:txBody>
            <a:bodyPr/>
            <a:lstStyle/>
            <a:p>
              <a:endParaRPr lang="zh-CN" altLang="en-US" sz="2400">
                <a:solidFill>
                  <a:prstClr val="black"/>
                </a:solidFill>
              </a:endParaRPr>
            </a:p>
          </p:txBody>
        </p:sp>
        <p:sp>
          <p:nvSpPr>
            <p:cNvPr id="9" name="Freeform 11"/>
            <p:cNvSpPr/>
            <p:nvPr/>
          </p:nvSpPr>
          <p:spPr bwMode="auto">
            <a:xfrm>
              <a:off x="5214939" y="2198399"/>
              <a:ext cx="1336675" cy="2485204"/>
            </a:xfrm>
            <a:custGeom>
              <a:avLst/>
              <a:gdLst>
                <a:gd name="T0" fmla="*/ 458 w 458"/>
                <a:gd name="T1" fmla="*/ 0 h 851"/>
                <a:gd name="T2" fmla="*/ 342 w 458"/>
                <a:gd name="T3" fmla="*/ 25 h 851"/>
                <a:gd name="T4" fmla="*/ 371 w 458"/>
                <a:gd name="T5" fmla="*/ 40 h 851"/>
                <a:gd name="T6" fmla="*/ 176 w 458"/>
                <a:gd name="T7" fmla="*/ 362 h 851"/>
                <a:gd name="T8" fmla="*/ 185 w 458"/>
                <a:gd name="T9" fmla="*/ 431 h 851"/>
                <a:gd name="T10" fmla="*/ 4 w 458"/>
                <a:gd name="T11" fmla="*/ 645 h 851"/>
                <a:gd name="T12" fmla="*/ 219 w 458"/>
                <a:gd name="T13" fmla="*/ 847 h 851"/>
                <a:gd name="T14" fmla="*/ 417 w 458"/>
                <a:gd name="T15" fmla="*/ 682 h 851"/>
                <a:gd name="T16" fmla="*/ 420 w 458"/>
                <a:gd name="T17" fmla="*/ 667 h 851"/>
                <a:gd name="T18" fmla="*/ 410 w 458"/>
                <a:gd name="T19" fmla="*/ 662 h 851"/>
                <a:gd name="T20" fmla="*/ 403 w 458"/>
                <a:gd name="T21" fmla="*/ 659 h 851"/>
                <a:gd name="T22" fmla="*/ 398 w 458"/>
                <a:gd name="T23" fmla="*/ 656 h 851"/>
                <a:gd name="T24" fmla="*/ 387 w 458"/>
                <a:gd name="T25" fmla="*/ 651 h 851"/>
                <a:gd name="T26" fmla="*/ 382 w 458"/>
                <a:gd name="T27" fmla="*/ 647 h 851"/>
                <a:gd name="T28" fmla="*/ 376 w 458"/>
                <a:gd name="T29" fmla="*/ 644 h 851"/>
                <a:gd name="T30" fmla="*/ 367 w 458"/>
                <a:gd name="T31" fmla="*/ 638 h 851"/>
                <a:gd name="T32" fmla="*/ 361 w 458"/>
                <a:gd name="T33" fmla="*/ 634 h 851"/>
                <a:gd name="T34" fmla="*/ 356 w 458"/>
                <a:gd name="T35" fmla="*/ 630 h 851"/>
                <a:gd name="T36" fmla="*/ 346 w 458"/>
                <a:gd name="T37" fmla="*/ 623 h 851"/>
                <a:gd name="T38" fmla="*/ 342 w 458"/>
                <a:gd name="T39" fmla="*/ 619 h 851"/>
                <a:gd name="T40" fmla="*/ 336 w 458"/>
                <a:gd name="T41" fmla="*/ 614 h 851"/>
                <a:gd name="T42" fmla="*/ 332 w 458"/>
                <a:gd name="T43" fmla="*/ 611 h 851"/>
                <a:gd name="T44" fmla="*/ 322 w 458"/>
                <a:gd name="T45" fmla="*/ 602 h 851"/>
                <a:gd name="T46" fmla="*/ 318 w 458"/>
                <a:gd name="T47" fmla="*/ 599 h 851"/>
                <a:gd name="T48" fmla="*/ 309 w 458"/>
                <a:gd name="T49" fmla="*/ 589 h 851"/>
                <a:gd name="T50" fmla="*/ 306 w 458"/>
                <a:gd name="T51" fmla="*/ 586 h 851"/>
                <a:gd name="T52" fmla="*/ 300 w 458"/>
                <a:gd name="T53" fmla="*/ 580 h 851"/>
                <a:gd name="T54" fmla="*/ 298 w 458"/>
                <a:gd name="T55" fmla="*/ 577 h 851"/>
                <a:gd name="T56" fmla="*/ 288 w 458"/>
                <a:gd name="T57" fmla="*/ 566 h 851"/>
                <a:gd name="T58" fmla="*/ 286 w 458"/>
                <a:gd name="T59" fmla="*/ 563 h 851"/>
                <a:gd name="T60" fmla="*/ 269 w 458"/>
                <a:gd name="T61" fmla="*/ 541 h 851"/>
                <a:gd name="T62" fmla="*/ 268 w 458"/>
                <a:gd name="T63" fmla="*/ 539 h 851"/>
                <a:gd name="T64" fmla="*/ 259 w 458"/>
                <a:gd name="T65" fmla="*/ 524 h 851"/>
                <a:gd name="T66" fmla="*/ 258 w 458"/>
                <a:gd name="T67" fmla="*/ 522 h 851"/>
                <a:gd name="T68" fmla="*/ 244 w 458"/>
                <a:gd name="T69" fmla="*/ 497 h 851"/>
                <a:gd name="T70" fmla="*/ 244 w 458"/>
                <a:gd name="T71" fmla="*/ 496 h 851"/>
                <a:gd name="T72" fmla="*/ 236 w 458"/>
                <a:gd name="T73" fmla="*/ 479 h 851"/>
                <a:gd name="T74" fmla="*/ 236 w 458"/>
                <a:gd name="T75" fmla="*/ 478 h 851"/>
                <a:gd name="T76" fmla="*/ 226 w 458"/>
                <a:gd name="T77" fmla="*/ 450 h 851"/>
                <a:gd name="T78" fmla="*/ 225 w 458"/>
                <a:gd name="T79" fmla="*/ 448 h 851"/>
                <a:gd name="T80" fmla="*/ 220 w 458"/>
                <a:gd name="T81" fmla="*/ 429 h 851"/>
                <a:gd name="T82" fmla="*/ 210 w 458"/>
                <a:gd name="T83" fmla="*/ 356 h 851"/>
                <a:gd name="T84" fmla="*/ 375 w 458"/>
                <a:gd name="T85" fmla="*/ 47 h 851"/>
                <a:gd name="T86" fmla="*/ 376 w 458"/>
                <a:gd name="T87" fmla="*/ 85 h 851"/>
                <a:gd name="T88" fmla="*/ 458 w 458"/>
                <a:gd name="T89" fmla="*/ 0 h 8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58" h="851">
                  <a:moveTo>
                    <a:pt x="458" y="0"/>
                  </a:moveTo>
                  <a:cubicBezTo>
                    <a:pt x="342" y="25"/>
                    <a:pt x="342" y="25"/>
                    <a:pt x="342" y="25"/>
                  </a:cubicBezTo>
                  <a:cubicBezTo>
                    <a:pt x="371" y="40"/>
                    <a:pt x="371" y="40"/>
                    <a:pt x="371" y="40"/>
                  </a:cubicBezTo>
                  <a:cubicBezTo>
                    <a:pt x="252" y="98"/>
                    <a:pt x="172" y="221"/>
                    <a:pt x="176" y="362"/>
                  </a:cubicBezTo>
                  <a:cubicBezTo>
                    <a:pt x="177" y="386"/>
                    <a:pt x="180" y="409"/>
                    <a:pt x="185" y="431"/>
                  </a:cubicBezTo>
                  <a:cubicBezTo>
                    <a:pt x="80" y="445"/>
                    <a:pt x="0" y="537"/>
                    <a:pt x="4" y="645"/>
                  </a:cubicBezTo>
                  <a:cubicBezTo>
                    <a:pt x="7" y="760"/>
                    <a:pt x="104" y="851"/>
                    <a:pt x="219" y="847"/>
                  </a:cubicBezTo>
                  <a:cubicBezTo>
                    <a:pt x="317" y="844"/>
                    <a:pt x="397" y="774"/>
                    <a:pt x="417" y="682"/>
                  </a:cubicBezTo>
                  <a:cubicBezTo>
                    <a:pt x="418" y="677"/>
                    <a:pt x="419" y="672"/>
                    <a:pt x="420" y="667"/>
                  </a:cubicBezTo>
                  <a:cubicBezTo>
                    <a:pt x="416" y="665"/>
                    <a:pt x="413" y="664"/>
                    <a:pt x="410" y="662"/>
                  </a:cubicBezTo>
                  <a:cubicBezTo>
                    <a:pt x="408" y="661"/>
                    <a:pt x="405" y="660"/>
                    <a:pt x="403" y="659"/>
                  </a:cubicBezTo>
                  <a:cubicBezTo>
                    <a:pt x="401" y="658"/>
                    <a:pt x="399" y="657"/>
                    <a:pt x="398" y="656"/>
                  </a:cubicBezTo>
                  <a:cubicBezTo>
                    <a:pt x="394" y="654"/>
                    <a:pt x="391" y="652"/>
                    <a:pt x="387" y="651"/>
                  </a:cubicBezTo>
                  <a:cubicBezTo>
                    <a:pt x="386" y="650"/>
                    <a:pt x="384" y="649"/>
                    <a:pt x="382" y="647"/>
                  </a:cubicBezTo>
                  <a:cubicBezTo>
                    <a:pt x="380" y="646"/>
                    <a:pt x="378" y="645"/>
                    <a:pt x="376" y="644"/>
                  </a:cubicBezTo>
                  <a:cubicBezTo>
                    <a:pt x="373" y="642"/>
                    <a:pt x="370" y="640"/>
                    <a:pt x="367" y="638"/>
                  </a:cubicBezTo>
                  <a:cubicBezTo>
                    <a:pt x="365" y="636"/>
                    <a:pt x="363" y="635"/>
                    <a:pt x="361" y="634"/>
                  </a:cubicBezTo>
                  <a:cubicBezTo>
                    <a:pt x="359" y="632"/>
                    <a:pt x="357" y="631"/>
                    <a:pt x="356" y="630"/>
                  </a:cubicBezTo>
                  <a:cubicBezTo>
                    <a:pt x="353" y="628"/>
                    <a:pt x="349" y="625"/>
                    <a:pt x="346" y="623"/>
                  </a:cubicBezTo>
                  <a:cubicBezTo>
                    <a:pt x="345" y="622"/>
                    <a:pt x="343" y="621"/>
                    <a:pt x="342" y="619"/>
                  </a:cubicBezTo>
                  <a:cubicBezTo>
                    <a:pt x="340" y="618"/>
                    <a:pt x="338" y="616"/>
                    <a:pt x="336" y="614"/>
                  </a:cubicBezTo>
                  <a:cubicBezTo>
                    <a:pt x="334" y="613"/>
                    <a:pt x="333" y="612"/>
                    <a:pt x="332" y="611"/>
                  </a:cubicBezTo>
                  <a:cubicBezTo>
                    <a:pt x="328" y="608"/>
                    <a:pt x="325" y="605"/>
                    <a:pt x="322" y="602"/>
                  </a:cubicBezTo>
                  <a:cubicBezTo>
                    <a:pt x="321" y="601"/>
                    <a:pt x="320" y="600"/>
                    <a:pt x="318" y="599"/>
                  </a:cubicBezTo>
                  <a:cubicBezTo>
                    <a:pt x="315" y="596"/>
                    <a:pt x="312" y="593"/>
                    <a:pt x="309" y="589"/>
                  </a:cubicBezTo>
                  <a:cubicBezTo>
                    <a:pt x="308" y="588"/>
                    <a:pt x="307" y="587"/>
                    <a:pt x="306" y="586"/>
                  </a:cubicBezTo>
                  <a:cubicBezTo>
                    <a:pt x="304" y="584"/>
                    <a:pt x="302" y="582"/>
                    <a:pt x="300" y="580"/>
                  </a:cubicBezTo>
                  <a:cubicBezTo>
                    <a:pt x="299" y="579"/>
                    <a:pt x="298" y="578"/>
                    <a:pt x="298" y="577"/>
                  </a:cubicBezTo>
                  <a:cubicBezTo>
                    <a:pt x="294" y="574"/>
                    <a:pt x="291" y="570"/>
                    <a:pt x="288" y="566"/>
                  </a:cubicBezTo>
                  <a:cubicBezTo>
                    <a:pt x="287" y="565"/>
                    <a:pt x="286" y="564"/>
                    <a:pt x="286" y="563"/>
                  </a:cubicBezTo>
                  <a:cubicBezTo>
                    <a:pt x="280" y="556"/>
                    <a:pt x="274" y="548"/>
                    <a:pt x="269" y="541"/>
                  </a:cubicBezTo>
                  <a:cubicBezTo>
                    <a:pt x="269" y="540"/>
                    <a:pt x="268" y="539"/>
                    <a:pt x="268" y="539"/>
                  </a:cubicBezTo>
                  <a:cubicBezTo>
                    <a:pt x="265" y="534"/>
                    <a:pt x="262" y="529"/>
                    <a:pt x="259" y="524"/>
                  </a:cubicBezTo>
                  <a:cubicBezTo>
                    <a:pt x="259" y="524"/>
                    <a:pt x="258" y="523"/>
                    <a:pt x="258" y="522"/>
                  </a:cubicBezTo>
                  <a:cubicBezTo>
                    <a:pt x="253" y="514"/>
                    <a:pt x="249" y="506"/>
                    <a:pt x="244" y="497"/>
                  </a:cubicBezTo>
                  <a:cubicBezTo>
                    <a:pt x="244" y="497"/>
                    <a:pt x="244" y="496"/>
                    <a:pt x="244" y="496"/>
                  </a:cubicBezTo>
                  <a:cubicBezTo>
                    <a:pt x="241" y="490"/>
                    <a:pt x="239" y="484"/>
                    <a:pt x="236" y="479"/>
                  </a:cubicBezTo>
                  <a:cubicBezTo>
                    <a:pt x="236" y="478"/>
                    <a:pt x="236" y="478"/>
                    <a:pt x="236" y="478"/>
                  </a:cubicBezTo>
                  <a:cubicBezTo>
                    <a:pt x="232" y="469"/>
                    <a:pt x="229" y="459"/>
                    <a:pt x="226" y="450"/>
                  </a:cubicBezTo>
                  <a:cubicBezTo>
                    <a:pt x="226" y="449"/>
                    <a:pt x="226" y="449"/>
                    <a:pt x="225" y="448"/>
                  </a:cubicBezTo>
                  <a:cubicBezTo>
                    <a:pt x="223" y="442"/>
                    <a:pt x="222" y="436"/>
                    <a:pt x="220" y="429"/>
                  </a:cubicBezTo>
                  <a:cubicBezTo>
                    <a:pt x="214" y="406"/>
                    <a:pt x="211" y="381"/>
                    <a:pt x="210" y="356"/>
                  </a:cubicBezTo>
                  <a:cubicBezTo>
                    <a:pt x="206" y="226"/>
                    <a:pt x="272" y="111"/>
                    <a:pt x="375" y="47"/>
                  </a:cubicBezTo>
                  <a:cubicBezTo>
                    <a:pt x="376" y="85"/>
                    <a:pt x="376" y="85"/>
                    <a:pt x="376" y="85"/>
                  </a:cubicBezTo>
                  <a:lnTo>
                    <a:pt x="458" y="0"/>
                  </a:lnTo>
                  <a:close/>
                </a:path>
              </a:pathLst>
            </a:custGeom>
            <a:solidFill>
              <a:srgbClr val="FEAC38"/>
            </a:solidFill>
            <a:ln>
              <a:noFill/>
            </a:ln>
          </p:spPr>
          <p:txBody>
            <a:bodyPr/>
            <a:lstStyle/>
            <a:p>
              <a:endParaRPr lang="zh-CN" altLang="en-US" sz="2400">
                <a:solidFill>
                  <a:prstClr val="black"/>
                </a:solidFill>
              </a:endParaRPr>
            </a:p>
          </p:txBody>
        </p:sp>
        <p:sp>
          <p:nvSpPr>
            <p:cNvPr id="10" name="Oval 12"/>
            <p:cNvSpPr>
              <a:spLocks noChangeArrowheads="1"/>
            </p:cNvSpPr>
            <p:nvPr/>
          </p:nvSpPr>
          <p:spPr bwMode="auto">
            <a:xfrm>
              <a:off x="6283325" y="2474709"/>
              <a:ext cx="1074738" cy="1075069"/>
            </a:xfrm>
            <a:prstGeom prst="ellipse">
              <a:avLst/>
            </a:prstGeom>
            <a:solidFill>
              <a:schemeClr val="bg1">
                <a:lumMod val="85000"/>
              </a:schemeClr>
            </a:solidFill>
            <a:ln>
              <a:noFill/>
            </a:ln>
          </p:spPr>
          <p:txBody>
            <a:bodyPr/>
            <a:lstStyle/>
            <a:p>
              <a:endParaRPr lang="zh-CN" altLang="en-US" sz="2400">
                <a:solidFill>
                  <a:prstClr val="black"/>
                </a:solidFill>
              </a:endParaRPr>
            </a:p>
          </p:txBody>
        </p:sp>
        <p:sp>
          <p:nvSpPr>
            <p:cNvPr id="12" name="Freeform 13"/>
            <p:cNvSpPr>
              <a:spLocks noEditPoints="1"/>
            </p:cNvSpPr>
            <p:nvPr/>
          </p:nvSpPr>
          <p:spPr bwMode="auto">
            <a:xfrm>
              <a:off x="7800975" y="3870551"/>
              <a:ext cx="266700" cy="300131"/>
            </a:xfrm>
            <a:custGeom>
              <a:avLst/>
              <a:gdLst>
                <a:gd name="T0" fmla="*/ 85 w 91"/>
                <a:gd name="T1" fmla="*/ 0 h 103"/>
                <a:gd name="T2" fmla="*/ 7 w 91"/>
                <a:gd name="T3" fmla="*/ 0 h 103"/>
                <a:gd name="T4" fmla="*/ 0 w 91"/>
                <a:gd name="T5" fmla="*/ 6 h 103"/>
                <a:gd name="T6" fmla="*/ 0 w 91"/>
                <a:gd name="T7" fmla="*/ 97 h 103"/>
                <a:gd name="T8" fmla="*/ 7 w 91"/>
                <a:gd name="T9" fmla="*/ 103 h 103"/>
                <a:gd name="T10" fmla="*/ 85 w 91"/>
                <a:gd name="T11" fmla="*/ 103 h 103"/>
                <a:gd name="T12" fmla="*/ 91 w 91"/>
                <a:gd name="T13" fmla="*/ 97 h 103"/>
                <a:gd name="T14" fmla="*/ 91 w 91"/>
                <a:gd name="T15" fmla="*/ 6 h 103"/>
                <a:gd name="T16" fmla="*/ 85 w 91"/>
                <a:gd name="T17" fmla="*/ 0 h 103"/>
                <a:gd name="T18" fmla="*/ 13 w 91"/>
                <a:gd name="T19" fmla="*/ 6 h 103"/>
                <a:gd name="T20" fmla="*/ 20 w 91"/>
                <a:gd name="T21" fmla="*/ 13 h 103"/>
                <a:gd name="T22" fmla="*/ 13 w 91"/>
                <a:gd name="T23" fmla="*/ 19 h 103"/>
                <a:gd name="T24" fmla="*/ 7 w 91"/>
                <a:gd name="T25" fmla="*/ 13 h 103"/>
                <a:gd name="T26" fmla="*/ 13 w 91"/>
                <a:gd name="T27" fmla="*/ 6 h 103"/>
                <a:gd name="T28" fmla="*/ 85 w 91"/>
                <a:gd name="T29" fmla="*/ 97 h 103"/>
                <a:gd name="T30" fmla="*/ 7 w 91"/>
                <a:gd name="T31" fmla="*/ 97 h 103"/>
                <a:gd name="T32" fmla="*/ 7 w 91"/>
                <a:gd name="T33" fmla="*/ 26 h 103"/>
                <a:gd name="T34" fmla="*/ 85 w 91"/>
                <a:gd name="T35" fmla="*/ 26 h 103"/>
                <a:gd name="T36" fmla="*/ 85 w 91"/>
                <a:gd name="T37" fmla="*/ 97 h 103"/>
                <a:gd name="T38" fmla="*/ 78 w 91"/>
                <a:gd name="T39" fmla="*/ 19 h 103"/>
                <a:gd name="T40" fmla="*/ 72 w 91"/>
                <a:gd name="T41" fmla="*/ 13 h 103"/>
                <a:gd name="T42" fmla="*/ 78 w 91"/>
                <a:gd name="T43" fmla="*/ 6 h 103"/>
                <a:gd name="T44" fmla="*/ 85 w 91"/>
                <a:gd name="T45" fmla="*/ 13 h 103"/>
                <a:gd name="T46" fmla="*/ 78 w 91"/>
                <a:gd name="T47" fmla="*/ 19 h 103"/>
                <a:gd name="T48" fmla="*/ 13 w 91"/>
                <a:gd name="T49" fmla="*/ 42 h 103"/>
                <a:gd name="T50" fmla="*/ 17 w 91"/>
                <a:gd name="T51" fmla="*/ 39 h 103"/>
                <a:gd name="T52" fmla="*/ 75 w 91"/>
                <a:gd name="T53" fmla="*/ 39 h 103"/>
                <a:gd name="T54" fmla="*/ 78 w 91"/>
                <a:gd name="T55" fmla="*/ 42 h 103"/>
                <a:gd name="T56" fmla="*/ 75 w 91"/>
                <a:gd name="T57" fmla="*/ 45 h 103"/>
                <a:gd name="T58" fmla="*/ 17 w 91"/>
                <a:gd name="T59" fmla="*/ 45 h 103"/>
                <a:gd name="T60" fmla="*/ 13 w 91"/>
                <a:gd name="T61" fmla="*/ 42 h 103"/>
                <a:gd name="T62" fmla="*/ 13 w 91"/>
                <a:gd name="T63" fmla="*/ 61 h 103"/>
                <a:gd name="T64" fmla="*/ 17 w 91"/>
                <a:gd name="T65" fmla="*/ 58 h 103"/>
                <a:gd name="T66" fmla="*/ 75 w 91"/>
                <a:gd name="T67" fmla="*/ 58 h 103"/>
                <a:gd name="T68" fmla="*/ 78 w 91"/>
                <a:gd name="T69" fmla="*/ 61 h 103"/>
                <a:gd name="T70" fmla="*/ 75 w 91"/>
                <a:gd name="T71" fmla="*/ 65 h 103"/>
                <a:gd name="T72" fmla="*/ 17 w 91"/>
                <a:gd name="T73" fmla="*/ 65 h 103"/>
                <a:gd name="T74" fmla="*/ 13 w 91"/>
                <a:gd name="T75" fmla="*/ 61 h 103"/>
                <a:gd name="T76" fmla="*/ 13 w 91"/>
                <a:gd name="T77" fmla="*/ 81 h 103"/>
                <a:gd name="T78" fmla="*/ 17 w 91"/>
                <a:gd name="T79" fmla="*/ 77 h 103"/>
                <a:gd name="T80" fmla="*/ 75 w 91"/>
                <a:gd name="T81" fmla="*/ 77 h 103"/>
                <a:gd name="T82" fmla="*/ 78 w 91"/>
                <a:gd name="T83" fmla="*/ 81 h 103"/>
                <a:gd name="T84" fmla="*/ 75 w 91"/>
                <a:gd name="T85" fmla="*/ 84 h 103"/>
                <a:gd name="T86" fmla="*/ 17 w 91"/>
                <a:gd name="T87" fmla="*/ 84 h 103"/>
                <a:gd name="T88" fmla="*/ 13 w 91"/>
                <a:gd name="T89"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1" h="103">
                  <a:moveTo>
                    <a:pt x="85" y="0"/>
                  </a:moveTo>
                  <a:cubicBezTo>
                    <a:pt x="7" y="0"/>
                    <a:pt x="7" y="0"/>
                    <a:pt x="7" y="0"/>
                  </a:cubicBezTo>
                  <a:cubicBezTo>
                    <a:pt x="3" y="0"/>
                    <a:pt x="0" y="3"/>
                    <a:pt x="0" y="6"/>
                  </a:cubicBezTo>
                  <a:cubicBezTo>
                    <a:pt x="0" y="97"/>
                    <a:pt x="0" y="97"/>
                    <a:pt x="0" y="97"/>
                  </a:cubicBezTo>
                  <a:cubicBezTo>
                    <a:pt x="0" y="100"/>
                    <a:pt x="3" y="103"/>
                    <a:pt x="7" y="103"/>
                  </a:cubicBezTo>
                  <a:cubicBezTo>
                    <a:pt x="85" y="103"/>
                    <a:pt x="85" y="103"/>
                    <a:pt x="85" y="103"/>
                  </a:cubicBezTo>
                  <a:cubicBezTo>
                    <a:pt x="88" y="103"/>
                    <a:pt x="91" y="100"/>
                    <a:pt x="91" y="97"/>
                  </a:cubicBezTo>
                  <a:cubicBezTo>
                    <a:pt x="91" y="6"/>
                    <a:pt x="91" y="6"/>
                    <a:pt x="91" y="6"/>
                  </a:cubicBezTo>
                  <a:cubicBezTo>
                    <a:pt x="91" y="3"/>
                    <a:pt x="88" y="0"/>
                    <a:pt x="85" y="0"/>
                  </a:cubicBezTo>
                  <a:close/>
                  <a:moveTo>
                    <a:pt x="13" y="6"/>
                  </a:moveTo>
                  <a:cubicBezTo>
                    <a:pt x="17" y="6"/>
                    <a:pt x="20" y="9"/>
                    <a:pt x="20" y="13"/>
                  </a:cubicBezTo>
                  <a:cubicBezTo>
                    <a:pt x="20" y="16"/>
                    <a:pt x="17" y="19"/>
                    <a:pt x="13" y="19"/>
                  </a:cubicBezTo>
                  <a:cubicBezTo>
                    <a:pt x="10" y="19"/>
                    <a:pt x="7" y="16"/>
                    <a:pt x="7" y="13"/>
                  </a:cubicBezTo>
                  <a:cubicBezTo>
                    <a:pt x="7" y="9"/>
                    <a:pt x="10" y="6"/>
                    <a:pt x="13" y="6"/>
                  </a:cubicBezTo>
                  <a:close/>
                  <a:moveTo>
                    <a:pt x="85" y="97"/>
                  </a:moveTo>
                  <a:cubicBezTo>
                    <a:pt x="7" y="97"/>
                    <a:pt x="7" y="97"/>
                    <a:pt x="7" y="97"/>
                  </a:cubicBezTo>
                  <a:cubicBezTo>
                    <a:pt x="7" y="26"/>
                    <a:pt x="7" y="26"/>
                    <a:pt x="7" y="26"/>
                  </a:cubicBezTo>
                  <a:cubicBezTo>
                    <a:pt x="85" y="26"/>
                    <a:pt x="85" y="26"/>
                    <a:pt x="85" y="26"/>
                  </a:cubicBezTo>
                  <a:lnTo>
                    <a:pt x="85" y="97"/>
                  </a:lnTo>
                  <a:close/>
                  <a:moveTo>
                    <a:pt x="78" y="19"/>
                  </a:moveTo>
                  <a:cubicBezTo>
                    <a:pt x="75" y="19"/>
                    <a:pt x="72" y="16"/>
                    <a:pt x="72" y="13"/>
                  </a:cubicBezTo>
                  <a:cubicBezTo>
                    <a:pt x="72" y="9"/>
                    <a:pt x="75" y="6"/>
                    <a:pt x="78" y="6"/>
                  </a:cubicBezTo>
                  <a:cubicBezTo>
                    <a:pt x="82" y="6"/>
                    <a:pt x="85" y="9"/>
                    <a:pt x="85" y="13"/>
                  </a:cubicBezTo>
                  <a:cubicBezTo>
                    <a:pt x="85" y="16"/>
                    <a:pt x="82" y="19"/>
                    <a:pt x="78" y="19"/>
                  </a:cubicBezTo>
                  <a:close/>
                  <a:moveTo>
                    <a:pt x="13" y="42"/>
                  </a:moveTo>
                  <a:cubicBezTo>
                    <a:pt x="13" y="40"/>
                    <a:pt x="15" y="39"/>
                    <a:pt x="17" y="39"/>
                  </a:cubicBezTo>
                  <a:cubicBezTo>
                    <a:pt x="75" y="39"/>
                    <a:pt x="75" y="39"/>
                    <a:pt x="75" y="39"/>
                  </a:cubicBezTo>
                  <a:cubicBezTo>
                    <a:pt x="77" y="39"/>
                    <a:pt x="78" y="40"/>
                    <a:pt x="78" y="42"/>
                  </a:cubicBezTo>
                  <a:cubicBezTo>
                    <a:pt x="78" y="44"/>
                    <a:pt x="77" y="45"/>
                    <a:pt x="75" y="45"/>
                  </a:cubicBezTo>
                  <a:cubicBezTo>
                    <a:pt x="17" y="45"/>
                    <a:pt x="17" y="45"/>
                    <a:pt x="17" y="45"/>
                  </a:cubicBezTo>
                  <a:cubicBezTo>
                    <a:pt x="15" y="45"/>
                    <a:pt x="13" y="44"/>
                    <a:pt x="13" y="42"/>
                  </a:cubicBezTo>
                  <a:close/>
                  <a:moveTo>
                    <a:pt x="13" y="61"/>
                  </a:moveTo>
                  <a:cubicBezTo>
                    <a:pt x="13" y="59"/>
                    <a:pt x="15" y="58"/>
                    <a:pt x="17" y="58"/>
                  </a:cubicBezTo>
                  <a:cubicBezTo>
                    <a:pt x="75" y="58"/>
                    <a:pt x="75" y="58"/>
                    <a:pt x="75" y="58"/>
                  </a:cubicBezTo>
                  <a:cubicBezTo>
                    <a:pt x="77" y="58"/>
                    <a:pt x="78" y="59"/>
                    <a:pt x="78" y="61"/>
                  </a:cubicBezTo>
                  <a:cubicBezTo>
                    <a:pt x="78" y="63"/>
                    <a:pt x="77" y="65"/>
                    <a:pt x="75" y="65"/>
                  </a:cubicBezTo>
                  <a:cubicBezTo>
                    <a:pt x="17" y="65"/>
                    <a:pt x="17" y="65"/>
                    <a:pt x="17" y="65"/>
                  </a:cubicBezTo>
                  <a:cubicBezTo>
                    <a:pt x="15" y="65"/>
                    <a:pt x="13" y="63"/>
                    <a:pt x="13" y="61"/>
                  </a:cubicBezTo>
                  <a:close/>
                  <a:moveTo>
                    <a:pt x="13" y="81"/>
                  </a:moveTo>
                  <a:cubicBezTo>
                    <a:pt x="13" y="79"/>
                    <a:pt x="15" y="77"/>
                    <a:pt x="17" y="77"/>
                  </a:cubicBezTo>
                  <a:cubicBezTo>
                    <a:pt x="75" y="77"/>
                    <a:pt x="75" y="77"/>
                    <a:pt x="75" y="77"/>
                  </a:cubicBezTo>
                  <a:cubicBezTo>
                    <a:pt x="77" y="77"/>
                    <a:pt x="78" y="79"/>
                    <a:pt x="78" y="81"/>
                  </a:cubicBezTo>
                  <a:cubicBezTo>
                    <a:pt x="78" y="82"/>
                    <a:pt x="77" y="84"/>
                    <a:pt x="75" y="84"/>
                  </a:cubicBezTo>
                  <a:cubicBezTo>
                    <a:pt x="17" y="84"/>
                    <a:pt x="17" y="84"/>
                    <a:pt x="17" y="84"/>
                  </a:cubicBezTo>
                  <a:cubicBezTo>
                    <a:pt x="15" y="84"/>
                    <a:pt x="13" y="82"/>
                    <a:pt x="13" y="81"/>
                  </a:cubicBezTo>
                  <a:close/>
                </a:path>
              </a:pathLst>
            </a:custGeom>
            <a:solidFill>
              <a:srgbClr val="F8F8F8"/>
            </a:solidFill>
            <a:ln>
              <a:noFill/>
            </a:ln>
          </p:spPr>
          <p:txBody>
            <a:bodyPr/>
            <a:lstStyle/>
            <a:p>
              <a:endParaRPr lang="zh-CN" altLang="en-US" sz="2400">
                <a:solidFill>
                  <a:prstClr val="black"/>
                </a:solidFill>
              </a:endParaRPr>
            </a:p>
          </p:txBody>
        </p:sp>
        <p:sp>
          <p:nvSpPr>
            <p:cNvPr id="13" name="Freeform 14"/>
            <p:cNvSpPr/>
            <p:nvPr/>
          </p:nvSpPr>
          <p:spPr bwMode="auto">
            <a:xfrm>
              <a:off x="7848601" y="1561614"/>
              <a:ext cx="269875" cy="292190"/>
            </a:xfrm>
            <a:custGeom>
              <a:avLst/>
              <a:gdLst>
                <a:gd name="T0" fmla="*/ 4 w 92"/>
                <a:gd name="T1" fmla="*/ 100 h 100"/>
                <a:gd name="T2" fmla="*/ 1 w 92"/>
                <a:gd name="T3" fmla="*/ 100 h 100"/>
                <a:gd name="T4" fmla="*/ 0 w 92"/>
                <a:gd name="T5" fmla="*/ 97 h 100"/>
                <a:gd name="T6" fmla="*/ 5 w 92"/>
                <a:gd name="T7" fmla="*/ 56 h 100"/>
                <a:gd name="T8" fmla="*/ 6 w 92"/>
                <a:gd name="T9" fmla="*/ 54 h 100"/>
                <a:gd name="T10" fmla="*/ 56 w 92"/>
                <a:gd name="T11" fmla="*/ 3 h 100"/>
                <a:gd name="T12" fmla="*/ 70 w 92"/>
                <a:gd name="T13" fmla="*/ 3 h 100"/>
                <a:gd name="T14" fmla="*/ 88 w 92"/>
                <a:gd name="T15" fmla="*/ 22 h 100"/>
                <a:gd name="T16" fmla="*/ 88 w 92"/>
                <a:gd name="T17" fmla="*/ 35 h 100"/>
                <a:gd name="T18" fmla="*/ 52 w 92"/>
                <a:gd name="T19" fmla="*/ 72 h 100"/>
                <a:gd name="T20" fmla="*/ 49 w 92"/>
                <a:gd name="T21" fmla="*/ 73 h 100"/>
                <a:gd name="T22" fmla="*/ 31 w 92"/>
                <a:gd name="T23" fmla="*/ 73 h 100"/>
                <a:gd name="T24" fmla="*/ 28 w 92"/>
                <a:gd name="T25" fmla="*/ 70 h 100"/>
                <a:gd name="T26" fmla="*/ 28 w 92"/>
                <a:gd name="T27" fmla="*/ 51 h 100"/>
                <a:gd name="T28" fmla="*/ 29 w 92"/>
                <a:gd name="T29" fmla="*/ 49 h 100"/>
                <a:gd name="T30" fmla="*/ 56 w 92"/>
                <a:gd name="T31" fmla="*/ 22 h 100"/>
                <a:gd name="T32" fmla="*/ 61 w 92"/>
                <a:gd name="T33" fmla="*/ 22 h 100"/>
                <a:gd name="T34" fmla="*/ 61 w 92"/>
                <a:gd name="T35" fmla="*/ 26 h 100"/>
                <a:gd name="T36" fmla="*/ 34 w 92"/>
                <a:gd name="T37" fmla="*/ 53 h 100"/>
                <a:gd name="T38" fmla="*/ 34 w 92"/>
                <a:gd name="T39" fmla="*/ 67 h 100"/>
                <a:gd name="T40" fmla="*/ 48 w 92"/>
                <a:gd name="T41" fmla="*/ 67 h 100"/>
                <a:gd name="T42" fmla="*/ 84 w 92"/>
                <a:gd name="T43" fmla="*/ 31 h 100"/>
                <a:gd name="T44" fmla="*/ 84 w 92"/>
                <a:gd name="T45" fmla="*/ 26 h 100"/>
                <a:gd name="T46" fmla="*/ 65 w 92"/>
                <a:gd name="T47" fmla="*/ 8 h 100"/>
                <a:gd name="T48" fmla="*/ 61 w 92"/>
                <a:gd name="T49" fmla="*/ 8 h 100"/>
                <a:gd name="T50" fmla="*/ 11 w 92"/>
                <a:gd name="T51" fmla="*/ 58 h 100"/>
                <a:gd name="T52" fmla="*/ 7 w 92"/>
                <a:gd name="T53" fmla="*/ 94 h 100"/>
                <a:gd name="T54" fmla="*/ 43 w 92"/>
                <a:gd name="T55" fmla="*/ 90 h 100"/>
                <a:gd name="T56" fmla="*/ 84 w 92"/>
                <a:gd name="T57" fmla="*/ 49 h 100"/>
                <a:gd name="T58" fmla="*/ 88 w 92"/>
                <a:gd name="T59" fmla="*/ 49 h 100"/>
                <a:gd name="T60" fmla="*/ 88 w 92"/>
                <a:gd name="T61" fmla="*/ 54 h 100"/>
                <a:gd name="T62" fmla="*/ 47 w 92"/>
                <a:gd name="T63" fmla="*/ 95 h 100"/>
                <a:gd name="T64" fmla="*/ 45 w 92"/>
                <a:gd name="T65" fmla="*/ 96 h 100"/>
                <a:gd name="T66" fmla="*/ 4 w 92"/>
                <a:gd name="T67" fmla="*/ 100 h 100"/>
                <a:gd name="T68" fmla="*/ 4 w 92"/>
                <a:gd name="T69"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2" h="100">
                  <a:moveTo>
                    <a:pt x="4" y="100"/>
                  </a:moveTo>
                  <a:cubicBezTo>
                    <a:pt x="3" y="100"/>
                    <a:pt x="2" y="100"/>
                    <a:pt x="1" y="100"/>
                  </a:cubicBezTo>
                  <a:cubicBezTo>
                    <a:pt x="1" y="99"/>
                    <a:pt x="0" y="98"/>
                    <a:pt x="0" y="97"/>
                  </a:cubicBezTo>
                  <a:cubicBezTo>
                    <a:pt x="5" y="56"/>
                    <a:pt x="5" y="56"/>
                    <a:pt x="5" y="56"/>
                  </a:cubicBezTo>
                  <a:cubicBezTo>
                    <a:pt x="5" y="55"/>
                    <a:pt x="5" y="54"/>
                    <a:pt x="6" y="54"/>
                  </a:cubicBezTo>
                  <a:cubicBezTo>
                    <a:pt x="56" y="3"/>
                    <a:pt x="56" y="3"/>
                    <a:pt x="56" y="3"/>
                  </a:cubicBezTo>
                  <a:cubicBezTo>
                    <a:pt x="60" y="0"/>
                    <a:pt x="66" y="0"/>
                    <a:pt x="70" y="3"/>
                  </a:cubicBezTo>
                  <a:cubicBezTo>
                    <a:pt x="88" y="22"/>
                    <a:pt x="88" y="22"/>
                    <a:pt x="88" y="22"/>
                  </a:cubicBezTo>
                  <a:cubicBezTo>
                    <a:pt x="92" y="25"/>
                    <a:pt x="92" y="32"/>
                    <a:pt x="88" y="35"/>
                  </a:cubicBezTo>
                  <a:cubicBezTo>
                    <a:pt x="52" y="72"/>
                    <a:pt x="52" y="72"/>
                    <a:pt x="52" y="72"/>
                  </a:cubicBezTo>
                  <a:cubicBezTo>
                    <a:pt x="51" y="73"/>
                    <a:pt x="50" y="73"/>
                    <a:pt x="49" y="73"/>
                  </a:cubicBezTo>
                  <a:cubicBezTo>
                    <a:pt x="31" y="73"/>
                    <a:pt x="31" y="73"/>
                    <a:pt x="31" y="73"/>
                  </a:cubicBezTo>
                  <a:cubicBezTo>
                    <a:pt x="29" y="73"/>
                    <a:pt x="28" y="72"/>
                    <a:pt x="28" y="70"/>
                  </a:cubicBezTo>
                  <a:cubicBezTo>
                    <a:pt x="28" y="51"/>
                    <a:pt x="28" y="51"/>
                    <a:pt x="28" y="51"/>
                  </a:cubicBezTo>
                  <a:cubicBezTo>
                    <a:pt x="28" y="51"/>
                    <a:pt x="28" y="50"/>
                    <a:pt x="29" y="49"/>
                  </a:cubicBezTo>
                  <a:cubicBezTo>
                    <a:pt x="56" y="22"/>
                    <a:pt x="56" y="22"/>
                    <a:pt x="56" y="22"/>
                  </a:cubicBezTo>
                  <a:cubicBezTo>
                    <a:pt x="58" y="20"/>
                    <a:pt x="60" y="20"/>
                    <a:pt x="61" y="22"/>
                  </a:cubicBezTo>
                  <a:cubicBezTo>
                    <a:pt x="62" y="23"/>
                    <a:pt x="62" y="25"/>
                    <a:pt x="61" y="26"/>
                  </a:cubicBezTo>
                  <a:cubicBezTo>
                    <a:pt x="34" y="53"/>
                    <a:pt x="34" y="53"/>
                    <a:pt x="34" y="53"/>
                  </a:cubicBezTo>
                  <a:cubicBezTo>
                    <a:pt x="34" y="67"/>
                    <a:pt x="34" y="67"/>
                    <a:pt x="34" y="67"/>
                  </a:cubicBezTo>
                  <a:cubicBezTo>
                    <a:pt x="48" y="67"/>
                    <a:pt x="48" y="67"/>
                    <a:pt x="48" y="67"/>
                  </a:cubicBezTo>
                  <a:cubicBezTo>
                    <a:pt x="84" y="31"/>
                    <a:pt x="84" y="31"/>
                    <a:pt x="84" y="31"/>
                  </a:cubicBezTo>
                  <a:cubicBezTo>
                    <a:pt x="85" y="30"/>
                    <a:pt x="85" y="28"/>
                    <a:pt x="84" y="26"/>
                  </a:cubicBezTo>
                  <a:cubicBezTo>
                    <a:pt x="65" y="8"/>
                    <a:pt x="65" y="8"/>
                    <a:pt x="65" y="8"/>
                  </a:cubicBezTo>
                  <a:cubicBezTo>
                    <a:pt x="64" y="7"/>
                    <a:pt x="62" y="7"/>
                    <a:pt x="61" y="8"/>
                  </a:cubicBezTo>
                  <a:cubicBezTo>
                    <a:pt x="11" y="58"/>
                    <a:pt x="11" y="58"/>
                    <a:pt x="11" y="58"/>
                  </a:cubicBezTo>
                  <a:cubicBezTo>
                    <a:pt x="7" y="94"/>
                    <a:pt x="7" y="94"/>
                    <a:pt x="7" y="94"/>
                  </a:cubicBezTo>
                  <a:cubicBezTo>
                    <a:pt x="43" y="90"/>
                    <a:pt x="43" y="90"/>
                    <a:pt x="43" y="90"/>
                  </a:cubicBezTo>
                  <a:cubicBezTo>
                    <a:pt x="84" y="49"/>
                    <a:pt x="84" y="49"/>
                    <a:pt x="84" y="49"/>
                  </a:cubicBezTo>
                  <a:cubicBezTo>
                    <a:pt x="85" y="48"/>
                    <a:pt x="87" y="48"/>
                    <a:pt x="88" y="49"/>
                  </a:cubicBezTo>
                  <a:cubicBezTo>
                    <a:pt x="90" y="50"/>
                    <a:pt x="90" y="52"/>
                    <a:pt x="88" y="54"/>
                  </a:cubicBezTo>
                  <a:cubicBezTo>
                    <a:pt x="47" y="95"/>
                    <a:pt x="47" y="95"/>
                    <a:pt x="47" y="95"/>
                  </a:cubicBezTo>
                  <a:cubicBezTo>
                    <a:pt x="47" y="95"/>
                    <a:pt x="46" y="96"/>
                    <a:pt x="45" y="96"/>
                  </a:cubicBezTo>
                  <a:cubicBezTo>
                    <a:pt x="4" y="100"/>
                    <a:pt x="4" y="100"/>
                    <a:pt x="4" y="100"/>
                  </a:cubicBezTo>
                  <a:cubicBezTo>
                    <a:pt x="4" y="100"/>
                    <a:pt x="4" y="100"/>
                    <a:pt x="4" y="100"/>
                  </a:cubicBezTo>
                  <a:close/>
                </a:path>
              </a:pathLst>
            </a:custGeom>
            <a:solidFill>
              <a:srgbClr val="F8F8F8"/>
            </a:solidFill>
            <a:ln>
              <a:noFill/>
            </a:ln>
          </p:spPr>
          <p:txBody>
            <a:bodyPr/>
            <a:lstStyle/>
            <a:p>
              <a:endParaRPr lang="zh-CN" altLang="en-US" sz="2400">
                <a:solidFill>
                  <a:prstClr val="black"/>
                </a:solidFill>
              </a:endParaRPr>
            </a:p>
          </p:txBody>
        </p:sp>
        <p:sp>
          <p:nvSpPr>
            <p:cNvPr id="14" name="Freeform 15"/>
            <p:cNvSpPr>
              <a:spLocks noEditPoints="1"/>
            </p:cNvSpPr>
            <p:nvPr/>
          </p:nvSpPr>
          <p:spPr bwMode="auto">
            <a:xfrm>
              <a:off x="5626100" y="3843556"/>
              <a:ext cx="306388" cy="303306"/>
            </a:xfrm>
            <a:custGeom>
              <a:avLst/>
              <a:gdLst>
                <a:gd name="T0" fmla="*/ 101 w 105"/>
                <a:gd name="T1" fmla="*/ 4 h 104"/>
                <a:gd name="T2" fmla="*/ 101 w 105"/>
                <a:gd name="T3" fmla="*/ 17 h 104"/>
                <a:gd name="T4" fmla="*/ 96 w 105"/>
                <a:gd name="T5" fmla="*/ 22 h 104"/>
                <a:gd name="T6" fmla="*/ 82 w 105"/>
                <a:gd name="T7" fmla="*/ 8 h 104"/>
                <a:gd name="T8" fmla="*/ 87 w 105"/>
                <a:gd name="T9" fmla="*/ 4 h 104"/>
                <a:gd name="T10" fmla="*/ 101 w 105"/>
                <a:gd name="T11" fmla="*/ 4 h 104"/>
                <a:gd name="T12" fmla="*/ 32 w 105"/>
                <a:gd name="T13" fmla="*/ 59 h 104"/>
                <a:gd name="T14" fmla="*/ 28 w 105"/>
                <a:gd name="T15" fmla="*/ 77 h 104"/>
                <a:gd name="T16" fmla="*/ 46 w 105"/>
                <a:gd name="T17" fmla="*/ 72 h 104"/>
                <a:gd name="T18" fmla="*/ 92 w 105"/>
                <a:gd name="T19" fmla="*/ 26 h 104"/>
                <a:gd name="T20" fmla="*/ 78 w 105"/>
                <a:gd name="T21" fmla="*/ 13 h 104"/>
                <a:gd name="T22" fmla="*/ 32 w 105"/>
                <a:gd name="T23" fmla="*/ 59 h 104"/>
                <a:gd name="T24" fmla="*/ 78 w 105"/>
                <a:gd name="T25" fmla="*/ 50 h 104"/>
                <a:gd name="T26" fmla="*/ 78 w 105"/>
                <a:gd name="T27" fmla="*/ 91 h 104"/>
                <a:gd name="T28" fmla="*/ 13 w 105"/>
                <a:gd name="T29" fmla="*/ 91 h 104"/>
                <a:gd name="T30" fmla="*/ 13 w 105"/>
                <a:gd name="T31" fmla="*/ 27 h 104"/>
                <a:gd name="T32" fmla="*/ 55 w 105"/>
                <a:gd name="T33" fmla="*/ 27 h 104"/>
                <a:gd name="T34" fmla="*/ 68 w 105"/>
                <a:gd name="T35" fmla="*/ 14 h 104"/>
                <a:gd name="T36" fmla="*/ 0 w 105"/>
                <a:gd name="T37" fmla="*/ 14 h 104"/>
                <a:gd name="T38" fmla="*/ 0 w 105"/>
                <a:gd name="T39" fmla="*/ 104 h 104"/>
                <a:gd name="T40" fmla="*/ 91 w 105"/>
                <a:gd name="T41" fmla="*/ 104 h 104"/>
                <a:gd name="T42" fmla="*/ 91 w 105"/>
                <a:gd name="T43" fmla="*/ 37 h 104"/>
                <a:gd name="T44" fmla="*/ 78 w 105"/>
                <a:gd name="T45" fmla="*/ 5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05" h="104">
                  <a:moveTo>
                    <a:pt x="101" y="4"/>
                  </a:moveTo>
                  <a:cubicBezTo>
                    <a:pt x="105" y="7"/>
                    <a:pt x="105" y="14"/>
                    <a:pt x="101" y="17"/>
                  </a:cubicBezTo>
                  <a:cubicBezTo>
                    <a:pt x="96" y="22"/>
                    <a:pt x="96" y="22"/>
                    <a:pt x="96" y="22"/>
                  </a:cubicBezTo>
                  <a:cubicBezTo>
                    <a:pt x="82" y="8"/>
                    <a:pt x="82" y="8"/>
                    <a:pt x="82" y="8"/>
                  </a:cubicBezTo>
                  <a:cubicBezTo>
                    <a:pt x="87" y="4"/>
                    <a:pt x="87" y="4"/>
                    <a:pt x="87" y="4"/>
                  </a:cubicBezTo>
                  <a:cubicBezTo>
                    <a:pt x="91" y="0"/>
                    <a:pt x="97" y="0"/>
                    <a:pt x="101" y="4"/>
                  </a:cubicBezTo>
                  <a:close/>
                  <a:moveTo>
                    <a:pt x="32" y="59"/>
                  </a:moveTo>
                  <a:cubicBezTo>
                    <a:pt x="28" y="77"/>
                    <a:pt x="28" y="77"/>
                    <a:pt x="28" y="77"/>
                  </a:cubicBezTo>
                  <a:cubicBezTo>
                    <a:pt x="46" y="72"/>
                    <a:pt x="46" y="72"/>
                    <a:pt x="46" y="72"/>
                  </a:cubicBezTo>
                  <a:cubicBezTo>
                    <a:pt x="92" y="26"/>
                    <a:pt x="92" y="26"/>
                    <a:pt x="92" y="26"/>
                  </a:cubicBezTo>
                  <a:cubicBezTo>
                    <a:pt x="78" y="13"/>
                    <a:pt x="78" y="13"/>
                    <a:pt x="78" y="13"/>
                  </a:cubicBezTo>
                  <a:lnTo>
                    <a:pt x="32" y="59"/>
                  </a:lnTo>
                  <a:close/>
                  <a:moveTo>
                    <a:pt x="78" y="50"/>
                  </a:moveTo>
                  <a:cubicBezTo>
                    <a:pt x="78" y="91"/>
                    <a:pt x="78" y="91"/>
                    <a:pt x="78" y="91"/>
                  </a:cubicBezTo>
                  <a:cubicBezTo>
                    <a:pt x="13" y="91"/>
                    <a:pt x="13" y="91"/>
                    <a:pt x="13" y="91"/>
                  </a:cubicBezTo>
                  <a:cubicBezTo>
                    <a:pt x="13" y="27"/>
                    <a:pt x="13" y="27"/>
                    <a:pt x="13" y="27"/>
                  </a:cubicBezTo>
                  <a:cubicBezTo>
                    <a:pt x="55" y="27"/>
                    <a:pt x="55" y="27"/>
                    <a:pt x="55" y="27"/>
                  </a:cubicBezTo>
                  <a:cubicBezTo>
                    <a:pt x="68" y="14"/>
                    <a:pt x="68" y="14"/>
                    <a:pt x="68" y="14"/>
                  </a:cubicBezTo>
                  <a:cubicBezTo>
                    <a:pt x="0" y="14"/>
                    <a:pt x="0" y="14"/>
                    <a:pt x="0" y="14"/>
                  </a:cubicBezTo>
                  <a:cubicBezTo>
                    <a:pt x="0" y="104"/>
                    <a:pt x="0" y="104"/>
                    <a:pt x="0" y="104"/>
                  </a:cubicBezTo>
                  <a:cubicBezTo>
                    <a:pt x="91" y="104"/>
                    <a:pt x="91" y="104"/>
                    <a:pt x="91" y="104"/>
                  </a:cubicBezTo>
                  <a:cubicBezTo>
                    <a:pt x="91" y="37"/>
                    <a:pt x="91" y="37"/>
                    <a:pt x="91" y="37"/>
                  </a:cubicBezTo>
                  <a:lnTo>
                    <a:pt x="78" y="50"/>
                  </a:lnTo>
                  <a:close/>
                </a:path>
              </a:pathLst>
            </a:custGeom>
            <a:solidFill>
              <a:srgbClr val="F8F8F8"/>
            </a:solidFill>
            <a:ln>
              <a:noFill/>
            </a:ln>
          </p:spPr>
          <p:txBody>
            <a:bodyPr/>
            <a:lstStyle/>
            <a:p>
              <a:endParaRPr lang="zh-CN" altLang="en-US" sz="2400">
                <a:solidFill>
                  <a:prstClr val="black"/>
                </a:solidFill>
              </a:endParaRPr>
            </a:p>
          </p:txBody>
        </p:sp>
        <p:sp>
          <p:nvSpPr>
            <p:cNvPr id="15" name="Freeform 16"/>
            <p:cNvSpPr>
              <a:spLocks noEditPoints="1"/>
            </p:cNvSpPr>
            <p:nvPr/>
          </p:nvSpPr>
          <p:spPr bwMode="auto">
            <a:xfrm>
              <a:off x="5664201" y="1558438"/>
              <a:ext cx="227013" cy="300131"/>
            </a:xfrm>
            <a:custGeom>
              <a:avLst/>
              <a:gdLst>
                <a:gd name="T0" fmla="*/ 71 w 78"/>
                <a:gd name="T1" fmla="*/ 6 h 103"/>
                <a:gd name="T2" fmla="*/ 78 w 78"/>
                <a:gd name="T3" fmla="*/ 6 h 103"/>
                <a:gd name="T4" fmla="*/ 78 w 78"/>
                <a:gd name="T5" fmla="*/ 0 h 103"/>
                <a:gd name="T6" fmla="*/ 0 w 78"/>
                <a:gd name="T7" fmla="*/ 0 h 103"/>
                <a:gd name="T8" fmla="*/ 0 w 78"/>
                <a:gd name="T9" fmla="*/ 6 h 103"/>
                <a:gd name="T10" fmla="*/ 6 w 78"/>
                <a:gd name="T11" fmla="*/ 6 h 103"/>
                <a:gd name="T12" fmla="*/ 6 w 78"/>
                <a:gd name="T13" fmla="*/ 13 h 103"/>
                <a:gd name="T14" fmla="*/ 10 w 78"/>
                <a:gd name="T15" fmla="*/ 13 h 103"/>
                <a:gd name="T16" fmla="*/ 20 w 78"/>
                <a:gd name="T17" fmla="*/ 48 h 103"/>
                <a:gd name="T18" fmla="*/ 25 w 78"/>
                <a:gd name="T19" fmla="*/ 52 h 103"/>
                <a:gd name="T20" fmla="*/ 20 w 78"/>
                <a:gd name="T21" fmla="*/ 55 h 103"/>
                <a:gd name="T22" fmla="*/ 10 w 78"/>
                <a:gd name="T23" fmla="*/ 90 h 103"/>
                <a:gd name="T24" fmla="*/ 6 w 78"/>
                <a:gd name="T25" fmla="*/ 90 h 103"/>
                <a:gd name="T26" fmla="*/ 6 w 78"/>
                <a:gd name="T27" fmla="*/ 97 h 103"/>
                <a:gd name="T28" fmla="*/ 0 w 78"/>
                <a:gd name="T29" fmla="*/ 97 h 103"/>
                <a:gd name="T30" fmla="*/ 0 w 78"/>
                <a:gd name="T31" fmla="*/ 103 h 103"/>
                <a:gd name="T32" fmla="*/ 78 w 78"/>
                <a:gd name="T33" fmla="*/ 103 h 103"/>
                <a:gd name="T34" fmla="*/ 78 w 78"/>
                <a:gd name="T35" fmla="*/ 97 h 103"/>
                <a:gd name="T36" fmla="*/ 71 w 78"/>
                <a:gd name="T37" fmla="*/ 97 h 103"/>
                <a:gd name="T38" fmla="*/ 71 w 78"/>
                <a:gd name="T39" fmla="*/ 90 h 103"/>
                <a:gd name="T40" fmla="*/ 68 w 78"/>
                <a:gd name="T41" fmla="*/ 90 h 103"/>
                <a:gd name="T42" fmla="*/ 58 w 78"/>
                <a:gd name="T43" fmla="*/ 55 h 103"/>
                <a:gd name="T44" fmla="*/ 53 w 78"/>
                <a:gd name="T45" fmla="*/ 52 h 103"/>
                <a:gd name="T46" fmla="*/ 58 w 78"/>
                <a:gd name="T47" fmla="*/ 48 h 103"/>
                <a:gd name="T48" fmla="*/ 68 w 78"/>
                <a:gd name="T49" fmla="*/ 13 h 103"/>
                <a:gd name="T50" fmla="*/ 71 w 78"/>
                <a:gd name="T51" fmla="*/ 13 h 103"/>
                <a:gd name="T52" fmla="*/ 71 w 78"/>
                <a:gd name="T53" fmla="*/ 6 h 103"/>
                <a:gd name="T54" fmla="*/ 62 w 78"/>
                <a:gd name="T55" fmla="*/ 14 h 103"/>
                <a:gd name="T56" fmla="*/ 54 w 78"/>
                <a:gd name="T57" fmla="*/ 43 h 103"/>
                <a:gd name="T58" fmla="*/ 45 w 78"/>
                <a:gd name="T59" fmla="*/ 47 h 103"/>
                <a:gd name="T60" fmla="*/ 45 w 78"/>
                <a:gd name="T61" fmla="*/ 56 h 103"/>
                <a:gd name="T62" fmla="*/ 54 w 78"/>
                <a:gd name="T63" fmla="*/ 60 h 103"/>
                <a:gd name="T64" fmla="*/ 62 w 78"/>
                <a:gd name="T65" fmla="*/ 89 h 103"/>
                <a:gd name="T66" fmla="*/ 61 w 78"/>
                <a:gd name="T67" fmla="*/ 90 h 103"/>
                <a:gd name="T68" fmla="*/ 55 w 78"/>
                <a:gd name="T69" fmla="*/ 90 h 103"/>
                <a:gd name="T70" fmla="*/ 50 w 78"/>
                <a:gd name="T71" fmla="*/ 75 h 103"/>
                <a:gd name="T72" fmla="*/ 42 w 78"/>
                <a:gd name="T73" fmla="*/ 71 h 103"/>
                <a:gd name="T74" fmla="*/ 42 w 78"/>
                <a:gd name="T75" fmla="*/ 45 h 103"/>
                <a:gd name="T76" fmla="*/ 53 w 78"/>
                <a:gd name="T77" fmla="*/ 40 h 103"/>
                <a:gd name="T78" fmla="*/ 59 w 78"/>
                <a:gd name="T79" fmla="*/ 32 h 103"/>
                <a:gd name="T80" fmla="*/ 19 w 78"/>
                <a:gd name="T81" fmla="*/ 32 h 103"/>
                <a:gd name="T82" fmla="*/ 25 w 78"/>
                <a:gd name="T83" fmla="*/ 40 h 103"/>
                <a:gd name="T84" fmla="*/ 36 w 78"/>
                <a:gd name="T85" fmla="*/ 45 h 103"/>
                <a:gd name="T86" fmla="*/ 36 w 78"/>
                <a:gd name="T87" fmla="*/ 71 h 103"/>
                <a:gd name="T88" fmla="*/ 28 w 78"/>
                <a:gd name="T89" fmla="*/ 75 h 103"/>
                <a:gd name="T90" fmla="*/ 23 w 78"/>
                <a:gd name="T91" fmla="*/ 90 h 103"/>
                <a:gd name="T92" fmla="*/ 16 w 78"/>
                <a:gd name="T93" fmla="*/ 90 h 103"/>
                <a:gd name="T94" fmla="*/ 16 w 78"/>
                <a:gd name="T95" fmla="*/ 89 h 103"/>
                <a:gd name="T96" fmla="*/ 24 w 78"/>
                <a:gd name="T97" fmla="*/ 60 h 103"/>
                <a:gd name="T98" fmla="*/ 32 w 78"/>
                <a:gd name="T99" fmla="*/ 56 h 103"/>
                <a:gd name="T100" fmla="*/ 32 w 78"/>
                <a:gd name="T101" fmla="*/ 47 h 103"/>
                <a:gd name="T102" fmla="*/ 24 w 78"/>
                <a:gd name="T103" fmla="*/ 43 h 103"/>
                <a:gd name="T104" fmla="*/ 16 w 78"/>
                <a:gd name="T105" fmla="*/ 14 h 103"/>
                <a:gd name="T106" fmla="*/ 16 w 78"/>
                <a:gd name="T107" fmla="*/ 13 h 103"/>
                <a:gd name="T108" fmla="*/ 61 w 78"/>
                <a:gd name="T109" fmla="*/ 13 h 103"/>
                <a:gd name="T110" fmla="*/ 62 w 78"/>
                <a:gd name="T111" fmla="*/ 1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8" h="103">
                  <a:moveTo>
                    <a:pt x="71" y="6"/>
                  </a:moveTo>
                  <a:cubicBezTo>
                    <a:pt x="78" y="6"/>
                    <a:pt x="78" y="6"/>
                    <a:pt x="78" y="6"/>
                  </a:cubicBezTo>
                  <a:cubicBezTo>
                    <a:pt x="78" y="0"/>
                    <a:pt x="78" y="0"/>
                    <a:pt x="78" y="0"/>
                  </a:cubicBezTo>
                  <a:cubicBezTo>
                    <a:pt x="0" y="0"/>
                    <a:pt x="0" y="0"/>
                    <a:pt x="0" y="0"/>
                  </a:cubicBezTo>
                  <a:cubicBezTo>
                    <a:pt x="0" y="6"/>
                    <a:pt x="0" y="6"/>
                    <a:pt x="0" y="6"/>
                  </a:cubicBezTo>
                  <a:cubicBezTo>
                    <a:pt x="6" y="6"/>
                    <a:pt x="6" y="6"/>
                    <a:pt x="6" y="6"/>
                  </a:cubicBezTo>
                  <a:cubicBezTo>
                    <a:pt x="6" y="13"/>
                    <a:pt x="6" y="13"/>
                    <a:pt x="6" y="13"/>
                  </a:cubicBezTo>
                  <a:cubicBezTo>
                    <a:pt x="10" y="13"/>
                    <a:pt x="10" y="13"/>
                    <a:pt x="10" y="13"/>
                  </a:cubicBezTo>
                  <a:cubicBezTo>
                    <a:pt x="5" y="25"/>
                    <a:pt x="9" y="40"/>
                    <a:pt x="20" y="48"/>
                  </a:cubicBezTo>
                  <a:cubicBezTo>
                    <a:pt x="21" y="50"/>
                    <a:pt x="23" y="51"/>
                    <a:pt x="25" y="52"/>
                  </a:cubicBezTo>
                  <a:cubicBezTo>
                    <a:pt x="23" y="52"/>
                    <a:pt x="21" y="53"/>
                    <a:pt x="20" y="55"/>
                  </a:cubicBezTo>
                  <a:cubicBezTo>
                    <a:pt x="9" y="63"/>
                    <a:pt x="5" y="78"/>
                    <a:pt x="10" y="90"/>
                  </a:cubicBezTo>
                  <a:cubicBezTo>
                    <a:pt x="6" y="90"/>
                    <a:pt x="6" y="90"/>
                    <a:pt x="6" y="90"/>
                  </a:cubicBezTo>
                  <a:cubicBezTo>
                    <a:pt x="6" y="97"/>
                    <a:pt x="6" y="97"/>
                    <a:pt x="6" y="97"/>
                  </a:cubicBezTo>
                  <a:cubicBezTo>
                    <a:pt x="0" y="97"/>
                    <a:pt x="0" y="97"/>
                    <a:pt x="0" y="97"/>
                  </a:cubicBezTo>
                  <a:cubicBezTo>
                    <a:pt x="0" y="103"/>
                    <a:pt x="0" y="103"/>
                    <a:pt x="0" y="103"/>
                  </a:cubicBezTo>
                  <a:cubicBezTo>
                    <a:pt x="78" y="103"/>
                    <a:pt x="78" y="103"/>
                    <a:pt x="78" y="103"/>
                  </a:cubicBezTo>
                  <a:cubicBezTo>
                    <a:pt x="78" y="97"/>
                    <a:pt x="78" y="97"/>
                    <a:pt x="78" y="97"/>
                  </a:cubicBezTo>
                  <a:cubicBezTo>
                    <a:pt x="71" y="97"/>
                    <a:pt x="71" y="97"/>
                    <a:pt x="71" y="97"/>
                  </a:cubicBezTo>
                  <a:cubicBezTo>
                    <a:pt x="71" y="90"/>
                    <a:pt x="71" y="90"/>
                    <a:pt x="71" y="90"/>
                  </a:cubicBezTo>
                  <a:cubicBezTo>
                    <a:pt x="68" y="90"/>
                    <a:pt x="68" y="90"/>
                    <a:pt x="68" y="90"/>
                  </a:cubicBezTo>
                  <a:cubicBezTo>
                    <a:pt x="73" y="78"/>
                    <a:pt x="69" y="63"/>
                    <a:pt x="58" y="55"/>
                  </a:cubicBezTo>
                  <a:cubicBezTo>
                    <a:pt x="56" y="53"/>
                    <a:pt x="54" y="52"/>
                    <a:pt x="53" y="52"/>
                  </a:cubicBezTo>
                  <a:cubicBezTo>
                    <a:pt x="54" y="51"/>
                    <a:pt x="56" y="50"/>
                    <a:pt x="58" y="48"/>
                  </a:cubicBezTo>
                  <a:cubicBezTo>
                    <a:pt x="69" y="40"/>
                    <a:pt x="73" y="25"/>
                    <a:pt x="68" y="13"/>
                  </a:cubicBezTo>
                  <a:cubicBezTo>
                    <a:pt x="71" y="13"/>
                    <a:pt x="71" y="13"/>
                    <a:pt x="71" y="13"/>
                  </a:cubicBezTo>
                  <a:lnTo>
                    <a:pt x="71" y="6"/>
                  </a:lnTo>
                  <a:close/>
                  <a:moveTo>
                    <a:pt x="62" y="14"/>
                  </a:moveTo>
                  <a:cubicBezTo>
                    <a:pt x="66" y="24"/>
                    <a:pt x="63" y="36"/>
                    <a:pt x="54" y="43"/>
                  </a:cubicBezTo>
                  <a:cubicBezTo>
                    <a:pt x="51" y="45"/>
                    <a:pt x="48" y="47"/>
                    <a:pt x="45" y="47"/>
                  </a:cubicBezTo>
                  <a:cubicBezTo>
                    <a:pt x="45" y="56"/>
                    <a:pt x="45" y="56"/>
                    <a:pt x="45" y="56"/>
                  </a:cubicBezTo>
                  <a:cubicBezTo>
                    <a:pt x="48" y="57"/>
                    <a:pt x="51" y="58"/>
                    <a:pt x="54" y="60"/>
                  </a:cubicBezTo>
                  <a:cubicBezTo>
                    <a:pt x="63" y="67"/>
                    <a:pt x="66" y="79"/>
                    <a:pt x="62" y="89"/>
                  </a:cubicBezTo>
                  <a:cubicBezTo>
                    <a:pt x="61" y="90"/>
                    <a:pt x="61" y="90"/>
                    <a:pt x="61" y="90"/>
                  </a:cubicBezTo>
                  <a:cubicBezTo>
                    <a:pt x="55" y="90"/>
                    <a:pt x="55" y="90"/>
                    <a:pt x="55" y="90"/>
                  </a:cubicBezTo>
                  <a:cubicBezTo>
                    <a:pt x="56" y="85"/>
                    <a:pt x="54" y="79"/>
                    <a:pt x="50" y="75"/>
                  </a:cubicBezTo>
                  <a:cubicBezTo>
                    <a:pt x="47" y="73"/>
                    <a:pt x="45" y="72"/>
                    <a:pt x="42" y="71"/>
                  </a:cubicBezTo>
                  <a:cubicBezTo>
                    <a:pt x="42" y="45"/>
                    <a:pt x="42" y="45"/>
                    <a:pt x="42" y="45"/>
                  </a:cubicBezTo>
                  <a:cubicBezTo>
                    <a:pt x="46" y="44"/>
                    <a:pt x="50" y="43"/>
                    <a:pt x="53" y="40"/>
                  </a:cubicBezTo>
                  <a:cubicBezTo>
                    <a:pt x="55" y="38"/>
                    <a:pt x="57" y="35"/>
                    <a:pt x="59" y="32"/>
                  </a:cubicBezTo>
                  <a:cubicBezTo>
                    <a:pt x="19" y="32"/>
                    <a:pt x="19" y="32"/>
                    <a:pt x="19" y="32"/>
                  </a:cubicBezTo>
                  <a:cubicBezTo>
                    <a:pt x="20" y="35"/>
                    <a:pt x="22" y="38"/>
                    <a:pt x="25" y="40"/>
                  </a:cubicBezTo>
                  <a:cubicBezTo>
                    <a:pt x="28" y="43"/>
                    <a:pt x="32" y="44"/>
                    <a:pt x="36" y="45"/>
                  </a:cubicBezTo>
                  <a:cubicBezTo>
                    <a:pt x="36" y="71"/>
                    <a:pt x="36" y="71"/>
                    <a:pt x="36" y="71"/>
                  </a:cubicBezTo>
                  <a:cubicBezTo>
                    <a:pt x="33" y="72"/>
                    <a:pt x="30" y="73"/>
                    <a:pt x="28" y="75"/>
                  </a:cubicBezTo>
                  <a:cubicBezTo>
                    <a:pt x="24" y="79"/>
                    <a:pt x="22" y="85"/>
                    <a:pt x="23" y="90"/>
                  </a:cubicBezTo>
                  <a:cubicBezTo>
                    <a:pt x="16" y="90"/>
                    <a:pt x="16" y="90"/>
                    <a:pt x="16" y="90"/>
                  </a:cubicBezTo>
                  <a:cubicBezTo>
                    <a:pt x="16" y="89"/>
                    <a:pt x="16" y="89"/>
                    <a:pt x="16" y="89"/>
                  </a:cubicBezTo>
                  <a:cubicBezTo>
                    <a:pt x="12" y="79"/>
                    <a:pt x="15" y="67"/>
                    <a:pt x="24" y="60"/>
                  </a:cubicBezTo>
                  <a:cubicBezTo>
                    <a:pt x="26" y="58"/>
                    <a:pt x="29" y="57"/>
                    <a:pt x="32" y="56"/>
                  </a:cubicBezTo>
                  <a:cubicBezTo>
                    <a:pt x="32" y="47"/>
                    <a:pt x="32" y="47"/>
                    <a:pt x="32" y="47"/>
                  </a:cubicBezTo>
                  <a:cubicBezTo>
                    <a:pt x="29" y="47"/>
                    <a:pt x="26" y="45"/>
                    <a:pt x="24" y="43"/>
                  </a:cubicBezTo>
                  <a:cubicBezTo>
                    <a:pt x="15" y="36"/>
                    <a:pt x="12" y="24"/>
                    <a:pt x="16" y="14"/>
                  </a:cubicBezTo>
                  <a:cubicBezTo>
                    <a:pt x="16" y="13"/>
                    <a:pt x="16" y="13"/>
                    <a:pt x="16" y="13"/>
                  </a:cubicBezTo>
                  <a:cubicBezTo>
                    <a:pt x="61" y="13"/>
                    <a:pt x="61" y="13"/>
                    <a:pt x="61" y="13"/>
                  </a:cubicBezTo>
                  <a:lnTo>
                    <a:pt x="62" y="14"/>
                  </a:lnTo>
                  <a:close/>
                </a:path>
              </a:pathLst>
            </a:custGeom>
            <a:solidFill>
              <a:srgbClr val="F8F8F8"/>
            </a:solidFill>
            <a:ln>
              <a:noFill/>
            </a:ln>
          </p:spPr>
          <p:txBody>
            <a:bodyPr/>
            <a:lstStyle/>
            <a:p>
              <a:endParaRPr lang="zh-CN" altLang="en-US" sz="2400">
                <a:solidFill>
                  <a:prstClr val="black"/>
                </a:solidFill>
              </a:endParaRPr>
            </a:p>
          </p:txBody>
        </p:sp>
        <p:sp>
          <p:nvSpPr>
            <p:cNvPr id="18" name="Rectangle 17"/>
            <p:cNvSpPr>
              <a:spLocks noChangeArrowheads="1"/>
            </p:cNvSpPr>
            <p:nvPr/>
          </p:nvSpPr>
          <p:spPr bwMode="auto">
            <a:xfrm>
              <a:off x="5461001" y="1923676"/>
              <a:ext cx="646113" cy="1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100" b="1" dirty="0">
                  <a:solidFill>
                    <a:srgbClr val="F8F8F8"/>
                  </a:solidFill>
                </a:rPr>
                <a:t>Option 01</a:t>
              </a:r>
              <a:endParaRPr lang="zh-CN" altLang="en-US" sz="1100" b="1" dirty="0">
                <a:solidFill>
                  <a:srgbClr val="F8F8F8"/>
                </a:solidFill>
              </a:endParaRPr>
            </a:p>
          </p:txBody>
        </p:sp>
        <p:sp>
          <p:nvSpPr>
            <p:cNvPr id="19" name="Rectangle 18"/>
            <p:cNvSpPr>
              <a:spLocks noChangeArrowheads="1"/>
            </p:cNvSpPr>
            <p:nvPr/>
          </p:nvSpPr>
          <p:spPr bwMode="auto">
            <a:xfrm>
              <a:off x="7648576" y="1923676"/>
              <a:ext cx="646113" cy="1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100" b="1" dirty="0">
                  <a:solidFill>
                    <a:srgbClr val="F8F8F8"/>
                  </a:solidFill>
                </a:rPr>
                <a:t>Option 02</a:t>
              </a:r>
              <a:endParaRPr lang="zh-CN" altLang="zh-CN" sz="1100" b="1">
                <a:solidFill>
                  <a:srgbClr val="F8F8F8"/>
                </a:solidFill>
              </a:endParaRPr>
            </a:p>
          </p:txBody>
        </p:sp>
        <p:sp>
          <p:nvSpPr>
            <p:cNvPr id="20" name="Rectangle 19"/>
            <p:cNvSpPr>
              <a:spLocks noChangeArrowheads="1"/>
            </p:cNvSpPr>
            <p:nvPr/>
          </p:nvSpPr>
          <p:spPr bwMode="auto">
            <a:xfrm>
              <a:off x="5508626" y="4270725"/>
              <a:ext cx="646113" cy="1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100" b="1" dirty="0">
                  <a:solidFill>
                    <a:srgbClr val="F8F8F8"/>
                  </a:solidFill>
                </a:rPr>
                <a:t>Option 03</a:t>
              </a:r>
              <a:endParaRPr lang="zh-CN" altLang="zh-CN" sz="1100" b="1">
                <a:solidFill>
                  <a:srgbClr val="F8F8F8"/>
                </a:solidFill>
              </a:endParaRPr>
            </a:p>
          </p:txBody>
        </p:sp>
        <p:sp>
          <p:nvSpPr>
            <p:cNvPr id="21" name="Rectangle 20"/>
            <p:cNvSpPr>
              <a:spLocks noChangeArrowheads="1"/>
            </p:cNvSpPr>
            <p:nvPr/>
          </p:nvSpPr>
          <p:spPr bwMode="auto">
            <a:xfrm>
              <a:off x="7577138" y="4270725"/>
              <a:ext cx="646112" cy="1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buFont typeface="Arial" charset="0"/>
                <a:buNone/>
              </a:pPr>
              <a:r>
                <a:rPr lang="en-US" altLang="zh-CN" sz="1100" b="1" dirty="0">
                  <a:solidFill>
                    <a:srgbClr val="F8F8F8"/>
                  </a:solidFill>
                </a:rPr>
                <a:t>Option 04</a:t>
              </a:r>
              <a:endParaRPr lang="zh-CN" altLang="zh-CN" sz="1100" b="1">
                <a:solidFill>
                  <a:srgbClr val="F8F8F8"/>
                </a:solidFill>
              </a:endParaRPr>
            </a:p>
          </p:txBody>
        </p:sp>
        <p:sp>
          <p:nvSpPr>
            <p:cNvPr id="22" name="Rectangle 21"/>
            <p:cNvSpPr>
              <a:spLocks noChangeArrowheads="1"/>
            </p:cNvSpPr>
            <p:nvPr/>
          </p:nvSpPr>
          <p:spPr bwMode="auto">
            <a:xfrm>
              <a:off x="6374607" y="2942517"/>
              <a:ext cx="895350" cy="1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buFont typeface="Arial" charset="0"/>
                <a:buNone/>
              </a:pPr>
              <a:r>
                <a:rPr lang="en-US" altLang="zh-CN" sz="1100" b="1" dirty="0">
                  <a:solidFill>
                    <a:schemeClr val="bg1">
                      <a:lumMod val="50000"/>
                    </a:schemeClr>
                  </a:solidFill>
                  <a:latin typeface="微软雅黑 Light" panose="020B0502040204020203" pitchFamily="34" charset="-122"/>
                  <a:ea typeface="微软雅黑 Light" panose="020B0502040204020203" pitchFamily="34" charset="-122"/>
                </a:rPr>
                <a:t>KEY WORDS</a:t>
              </a:r>
              <a:endParaRPr lang="zh-CN" altLang="zh-CN" sz="1100" b="1"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23" name="Rectangle 22"/>
            <p:cNvSpPr>
              <a:spLocks noChangeArrowheads="1"/>
            </p:cNvSpPr>
            <p:nvPr/>
          </p:nvSpPr>
          <p:spPr bwMode="auto">
            <a:xfrm>
              <a:off x="539750" y="1431399"/>
              <a:ext cx="3887788" cy="67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en-US" altLang="zh-CN" sz="1000" dirty="0">
                  <a:solidFill>
                    <a:schemeClr val="bg1">
                      <a:lumMod val="50000"/>
                    </a:schemeClr>
                  </a:solidFill>
                </a:rPr>
                <a:t>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 to help anyone that is stepping into the world of PowerPoint for the very first time. 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 to help anyone that is stepping into the world of PowerPoint for the very first time. </a:t>
              </a:r>
            </a:p>
          </p:txBody>
        </p:sp>
        <p:sp>
          <p:nvSpPr>
            <p:cNvPr id="24" name="Rectangle 23"/>
            <p:cNvSpPr>
              <a:spLocks noChangeArrowheads="1"/>
            </p:cNvSpPr>
            <p:nvPr/>
          </p:nvSpPr>
          <p:spPr bwMode="auto">
            <a:xfrm>
              <a:off x="539750" y="2223806"/>
              <a:ext cx="3816350" cy="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01</a:t>
              </a:r>
              <a:endParaRPr lang="zh-CN" altLang="zh-CN" sz="1000" b="1" dirty="0">
                <a:solidFill>
                  <a:schemeClr val="bg1">
                    <a:lumMod val="50000"/>
                  </a:schemeClr>
                </a:solidFill>
              </a:endParaRPr>
            </a:p>
            <a:p>
              <a:pPr>
                <a:lnSpc>
                  <a:spcPct val="120000"/>
                </a:lnSpc>
                <a:buFont typeface="Arial" charset="0"/>
                <a:buNone/>
              </a:pPr>
              <a:r>
                <a:rPr lang="en-US" altLang="zh-CN" sz="1000" dirty="0">
                  <a:solidFill>
                    <a:schemeClr val="bg1">
                      <a:lumMod val="50000"/>
                    </a:schemeClr>
                  </a:solidFill>
                </a:rPr>
                <a:t>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a:t>
              </a:r>
              <a:r>
                <a:rPr lang="zh-CN" altLang="en-US" sz="1000" dirty="0">
                  <a:solidFill>
                    <a:schemeClr val="bg1">
                      <a:lumMod val="50000"/>
                    </a:schemeClr>
                  </a:solidFill>
                </a:rPr>
                <a:t>.</a:t>
              </a:r>
              <a:endParaRPr lang="en-US" altLang="zh-CN" sz="1000" dirty="0">
                <a:solidFill>
                  <a:schemeClr val="bg1">
                    <a:lumMod val="50000"/>
                  </a:schemeClr>
                </a:solidFill>
              </a:endParaRPr>
            </a:p>
          </p:txBody>
        </p:sp>
        <p:sp>
          <p:nvSpPr>
            <p:cNvPr id="25" name="Line 24"/>
            <p:cNvSpPr>
              <a:spLocks noChangeShapeType="1"/>
            </p:cNvSpPr>
            <p:nvPr/>
          </p:nvSpPr>
          <p:spPr bwMode="auto">
            <a:xfrm>
              <a:off x="539750" y="2622391"/>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lumMod val="50000"/>
                  </a:schemeClr>
                </a:solidFill>
              </a:endParaRPr>
            </a:p>
          </p:txBody>
        </p:sp>
        <p:sp>
          <p:nvSpPr>
            <p:cNvPr id="26" name="Rectangle 25"/>
            <p:cNvSpPr>
              <a:spLocks noChangeArrowheads="1"/>
            </p:cNvSpPr>
            <p:nvPr/>
          </p:nvSpPr>
          <p:spPr bwMode="auto">
            <a:xfrm>
              <a:off x="539750" y="2871706"/>
              <a:ext cx="3816350" cy="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02</a:t>
              </a:r>
              <a:endParaRPr lang="zh-CN" altLang="zh-CN" sz="1000" b="1" dirty="0">
                <a:solidFill>
                  <a:schemeClr val="bg1">
                    <a:lumMod val="50000"/>
                  </a:schemeClr>
                </a:solidFill>
              </a:endParaRPr>
            </a:p>
            <a:p>
              <a:pPr>
                <a:lnSpc>
                  <a:spcPct val="120000"/>
                </a:lnSpc>
                <a:buFont typeface="Arial" charset="0"/>
                <a:buNone/>
              </a:pPr>
              <a:r>
                <a:rPr lang="en-US" altLang="zh-CN" sz="1000" dirty="0">
                  <a:solidFill>
                    <a:schemeClr val="bg1">
                      <a:lumMod val="50000"/>
                    </a:schemeClr>
                  </a:solidFill>
                </a:rPr>
                <a:t>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a:t>
              </a:r>
              <a:r>
                <a:rPr lang="zh-CN" altLang="en-US" sz="1000" dirty="0">
                  <a:solidFill>
                    <a:schemeClr val="bg1">
                      <a:lumMod val="50000"/>
                    </a:schemeClr>
                  </a:solidFill>
                </a:rPr>
                <a:t>.</a:t>
              </a:r>
              <a:endParaRPr lang="en-US" altLang="zh-CN" sz="1000" dirty="0">
                <a:solidFill>
                  <a:schemeClr val="bg1">
                    <a:lumMod val="50000"/>
                  </a:schemeClr>
                </a:solidFill>
              </a:endParaRPr>
            </a:p>
          </p:txBody>
        </p:sp>
        <p:sp>
          <p:nvSpPr>
            <p:cNvPr id="27" name="Line 26"/>
            <p:cNvSpPr>
              <a:spLocks noChangeShapeType="1"/>
            </p:cNvSpPr>
            <p:nvPr/>
          </p:nvSpPr>
          <p:spPr bwMode="auto">
            <a:xfrm>
              <a:off x="539750" y="3270291"/>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lumMod val="50000"/>
                  </a:schemeClr>
                </a:solidFill>
              </a:endParaRPr>
            </a:p>
          </p:txBody>
        </p:sp>
        <p:sp>
          <p:nvSpPr>
            <p:cNvPr id="28" name="Rectangle 27"/>
            <p:cNvSpPr>
              <a:spLocks noChangeArrowheads="1"/>
            </p:cNvSpPr>
            <p:nvPr/>
          </p:nvSpPr>
          <p:spPr bwMode="auto">
            <a:xfrm>
              <a:off x="539750" y="3549777"/>
              <a:ext cx="3816350" cy="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03</a:t>
              </a:r>
              <a:endParaRPr lang="zh-CN" altLang="zh-CN" sz="1000" b="1" dirty="0">
                <a:solidFill>
                  <a:schemeClr val="bg1">
                    <a:lumMod val="50000"/>
                  </a:schemeClr>
                </a:solidFill>
              </a:endParaRPr>
            </a:p>
            <a:p>
              <a:pPr>
                <a:lnSpc>
                  <a:spcPct val="120000"/>
                </a:lnSpc>
                <a:buFont typeface="Arial" charset="0"/>
                <a:buNone/>
              </a:pPr>
              <a:r>
                <a:rPr lang="en-US" altLang="zh-CN" sz="1000" dirty="0">
                  <a:solidFill>
                    <a:schemeClr val="bg1">
                      <a:lumMod val="50000"/>
                    </a:schemeClr>
                  </a:solidFill>
                </a:rPr>
                <a:t>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a:t>
              </a:r>
              <a:r>
                <a:rPr lang="zh-CN" altLang="en-US" sz="1000" dirty="0">
                  <a:solidFill>
                    <a:schemeClr val="bg1">
                      <a:lumMod val="50000"/>
                    </a:schemeClr>
                  </a:solidFill>
                </a:rPr>
                <a:t>.</a:t>
              </a:r>
              <a:endParaRPr lang="en-US" altLang="zh-CN" sz="1000" dirty="0">
                <a:solidFill>
                  <a:schemeClr val="bg1">
                    <a:lumMod val="50000"/>
                  </a:schemeClr>
                </a:solidFill>
              </a:endParaRPr>
            </a:p>
          </p:txBody>
        </p:sp>
        <p:sp>
          <p:nvSpPr>
            <p:cNvPr id="29" name="Line 28"/>
            <p:cNvSpPr>
              <a:spLocks noChangeShapeType="1"/>
            </p:cNvSpPr>
            <p:nvPr/>
          </p:nvSpPr>
          <p:spPr bwMode="auto">
            <a:xfrm>
              <a:off x="539750" y="3948363"/>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lumMod val="50000"/>
                  </a:schemeClr>
                </a:solidFill>
              </a:endParaRPr>
            </a:p>
          </p:txBody>
        </p:sp>
        <p:sp>
          <p:nvSpPr>
            <p:cNvPr id="30" name="Rectangle 29"/>
            <p:cNvSpPr>
              <a:spLocks noChangeArrowheads="1"/>
            </p:cNvSpPr>
            <p:nvPr/>
          </p:nvSpPr>
          <p:spPr bwMode="auto">
            <a:xfrm>
              <a:off x="539750" y="4204029"/>
              <a:ext cx="3816350" cy="33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charset="0"/>
                <a:buNone/>
              </a:pPr>
              <a:r>
                <a:rPr lang="zh-CN" altLang="zh-CN" sz="1000" b="1" dirty="0">
                  <a:solidFill>
                    <a:schemeClr val="bg1">
                      <a:lumMod val="50000"/>
                    </a:schemeClr>
                  </a:solidFill>
                </a:rPr>
                <a:t>OPTION</a:t>
              </a:r>
              <a:r>
                <a:rPr lang="en-US" altLang="zh-CN" sz="1000" b="1" dirty="0">
                  <a:solidFill>
                    <a:schemeClr val="bg1">
                      <a:lumMod val="50000"/>
                    </a:schemeClr>
                  </a:solidFill>
                </a:rPr>
                <a:t> 04</a:t>
              </a:r>
              <a:endParaRPr lang="zh-CN" altLang="zh-CN" sz="1000" b="1" dirty="0">
                <a:solidFill>
                  <a:schemeClr val="bg1">
                    <a:lumMod val="50000"/>
                  </a:schemeClr>
                </a:solidFill>
              </a:endParaRPr>
            </a:p>
            <a:p>
              <a:pPr>
                <a:lnSpc>
                  <a:spcPct val="120000"/>
                </a:lnSpc>
                <a:buFont typeface="Arial" charset="0"/>
                <a:buNone/>
              </a:pPr>
              <a:r>
                <a:rPr lang="en-US" altLang="zh-CN" sz="1000" dirty="0">
                  <a:solidFill>
                    <a:schemeClr val="bg1">
                      <a:lumMod val="50000"/>
                    </a:schemeClr>
                  </a:solidFill>
                </a:rPr>
                <a:t>We have many PowerPoint </a:t>
              </a:r>
              <a:r>
                <a:rPr lang="zh-CN" altLang="en-US" sz="1000" dirty="0">
                  <a:solidFill>
                    <a:schemeClr val="bg1">
                      <a:lumMod val="50000"/>
                    </a:schemeClr>
                  </a:solidFill>
                </a:rPr>
                <a:t>templates</a:t>
              </a:r>
              <a:r>
                <a:rPr lang="en-US" altLang="zh-CN" sz="1000" dirty="0">
                  <a:solidFill>
                    <a:schemeClr val="bg1">
                      <a:lumMod val="50000"/>
                    </a:schemeClr>
                  </a:solidFill>
                </a:rPr>
                <a:t> that has been specifically designed</a:t>
              </a:r>
              <a:r>
                <a:rPr lang="zh-CN" altLang="en-US" sz="1000" dirty="0">
                  <a:solidFill>
                    <a:schemeClr val="bg1">
                      <a:lumMod val="50000"/>
                    </a:schemeClr>
                  </a:solidFill>
                </a:rPr>
                <a:t>.</a:t>
              </a:r>
              <a:endParaRPr lang="en-US" altLang="zh-CN" sz="1000" dirty="0">
                <a:solidFill>
                  <a:schemeClr val="bg1">
                    <a:lumMod val="50000"/>
                  </a:schemeClr>
                </a:solidFill>
              </a:endParaRPr>
            </a:p>
          </p:txBody>
        </p:sp>
        <p:sp>
          <p:nvSpPr>
            <p:cNvPr id="31" name="Line 30"/>
            <p:cNvSpPr>
              <a:spLocks noChangeShapeType="1"/>
            </p:cNvSpPr>
            <p:nvPr/>
          </p:nvSpPr>
          <p:spPr bwMode="auto">
            <a:xfrm>
              <a:off x="539750" y="4602615"/>
              <a:ext cx="3816350" cy="0"/>
            </a:xfrm>
            <a:prstGeom prst="line">
              <a:avLst/>
            </a:prstGeom>
            <a:noFill/>
            <a:ln w="6350">
              <a:solidFill>
                <a:schemeClr val="bg1">
                  <a:lumMod val="5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2400">
                <a:solidFill>
                  <a:schemeClr val="bg1">
                    <a:lumMod val="50000"/>
                  </a:schemeClr>
                </a:solidFill>
              </a:endParaRPr>
            </a:p>
          </p:txBody>
        </p:sp>
      </p:grpSp>
    </p:spTree>
    <p:extLst>
      <p:ext uri="{BB962C8B-B14F-4D97-AF65-F5344CB8AC3E}">
        <p14:creationId xmlns:p14="http://schemas.microsoft.com/office/powerpoint/2010/main" val="2266685323"/>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750"/>
                                        <p:tgtEl>
                                          <p:spTgt spid="17"/>
                                        </p:tgtEl>
                                      </p:cBhvr>
                                    </p:animEffect>
                                    <p:anim calcmode="lin" valueType="num">
                                      <p:cBhvr>
                                        <p:cTn id="8" dur="750" fill="hold"/>
                                        <p:tgtEl>
                                          <p:spTgt spid="17"/>
                                        </p:tgtEl>
                                        <p:attrNameLst>
                                          <p:attrName>ppt_x</p:attrName>
                                        </p:attrNameLst>
                                      </p:cBhvr>
                                      <p:tavLst>
                                        <p:tav tm="0">
                                          <p:val>
                                            <p:strVal val="#ppt_x"/>
                                          </p:val>
                                        </p:tav>
                                        <p:tav tm="100000">
                                          <p:val>
                                            <p:strVal val="#ppt_x"/>
                                          </p:val>
                                        </p:tav>
                                      </p:tavLst>
                                    </p:anim>
                                    <p:anim calcmode="lin" valueType="num">
                                      <p:cBhvr>
                                        <p:cTn id="9" dur="75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0" y="1240"/>
            <a:ext cx="12190413" cy="6857107"/>
          </a:xfrm>
          <a:prstGeom prst="rect">
            <a:avLst/>
          </a:prstGeom>
        </p:spPr>
      </p:pic>
      <p:grpSp>
        <p:nvGrpSpPr>
          <p:cNvPr id="14" name="组合 13"/>
          <p:cNvGrpSpPr/>
          <p:nvPr/>
        </p:nvGrpSpPr>
        <p:grpSpPr>
          <a:xfrm>
            <a:off x="3537124" y="2336651"/>
            <a:ext cx="5109091" cy="2012475"/>
            <a:chOff x="418956" y="2529665"/>
            <a:chExt cx="5109091" cy="2012475"/>
          </a:xfrm>
        </p:grpSpPr>
        <p:sp>
          <p:nvSpPr>
            <p:cNvPr id="15" name="文本框 2"/>
            <p:cNvSpPr txBox="1"/>
            <p:nvPr/>
          </p:nvSpPr>
          <p:spPr>
            <a:xfrm>
              <a:off x="2220495" y="2529665"/>
              <a:ext cx="1506012" cy="584775"/>
            </a:xfrm>
            <a:prstGeom prst="rect">
              <a:avLst/>
            </a:prstGeom>
            <a:solidFill>
              <a:srgbClr val="FEAC38"/>
            </a:solidFill>
            <a:ln w="19050">
              <a:noFill/>
            </a:ln>
            <a:effectLst/>
          </p:spPr>
          <p:txBody>
            <a:bodyPr wrap="square" rtlCol="0">
              <a:spAutoFit/>
            </a:bodyPr>
            <a:lstStyle/>
            <a:p>
              <a:pPr algn="ctr"/>
              <a:r>
                <a:rPr lang="en-US" altLang="zh-CN" sz="3200" dirty="0">
                  <a:solidFill>
                    <a:schemeClr val="bg1"/>
                  </a:solidFill>
                  <a:latin typeface="华文新魏" panose="02010800040101010101" pitchFamily="2" charset="-122"/>
                  <a:ea typeface="华文新魏" panose="02010800040101010101" pitchFamily="2" charset="-122"/>
                </a:rPr>
                <a:t>TWO</a:t>
              </a:r>
              <a:endParaRPr lang="zh-CN" altLang="en-US" sz="3200" dirty="0">
                <a:solidFill>
                  <a:schemeClr val="bg1"/>
                </a:solidFill>
                <a:latin typeface="华文新魏" panose="02010800040101010101" pitchFamily="2" charset="-122"/>
                <a:ea typeface="华文新魏" panose="02010800040101010101" pitchFamily="2" charset="-122"/>
              </a:endParaRPr>
            </a:p>
          </p:txBody>
        </p:sp>
        <p:sp>
          <p:nvSpPr>
            <p:cNvPr id="16" name="文本框 10"/>
            <p:cNvSpPr txBox="1"/>
            <p:nvPr/>
          </p:nvSpPr>
          <p:spPr>
            <a:xfrm>
              <a:off x="1849636" y="4203586"/>
              <a:ext cx="2247730" cy="338554"/>
            </a:xfrm>
            <a:prstGeom prst="rect">
              <a:avLst/>
            </a:prstGeom>
            <a:noFill/>
          </p:spPr>
          <p:txBody>
            <a:bodyPr wrap="none" rtlCol="0">
              <a:spAutoFit/>
            </a:bodyPr>
            <a:lstStyle/>
            <a:p>
              <a:pPr algn="ctr"/>
              <a:r>
                <a:rPr lang="en-US" altLang="zh-CN"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THE Scenery DESIGN</a:t>
              </a:r>
              <a:endParaRPr lang="zh-CN" altLang="en-US" sz="1600" cap="all"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endParaRPr>
            </a:p>
          </p:txBody>
        </p:sp>
        <p:sp>
          <p:nvSpPr>
            <p:cNvPr id="17" name="文本框 12"/>
            <p:cNvSpPr txBox="1"/>
            <p:nvPr/>
          </p:nvSpPr>
          <p:spPr>
            <a:xfrm>
              <a:off x="418956" y="3224315"/>
              <a:ext cx="5109091" cy="830997"/>
            </a:xfrm>
            <a:prstGeom prst="rect">
              <a:avLst/>
            </a:prstGeom>
            <a:noFill/>
          </p:spPr>
          <p:txBody>
            <a:bodyPr wrap="none" rtlCol="0">
              <a:spAutoFit/>
            </a:bodyPr>
            <a:lstStyle/>
            <a:p>
              <a:pPr algn="ctr"/>
              <a:r>
                <a:rPr lang="zh-CN" altLang="en-US" sz="4800" b="1" dirty="0">
                  <a:solidFill>
                    <a:srgbClr val="009490"/>
                  </a:solidFill>
                  <a:latin typeface="华文新魏" panose="02010800040101010101" pitchFamily="2" charset="-122"/>
                  <a:ea typeface="华文新魏" panose="02010800040101010101" pitchFamily="2" charset="-122"/>
                  <a:cs typeface="Microsoft JhengHei Light" panose="020B0304030504040204" pitchFamily="34" charset="-122"/>
                </a:rPr>
                <a:t>点击加入你的标题</a:t>
              </a:r>
            </a:p>
          </p:txBody>
        </p:sp>
        <p:sp>
          <p:nvSpPr>
            <p:cNvPr id="18" name="矩形 17"/>
            <p:cNvSpPr/>
            <p:nvPr/>
          </p:nvSpPr>
          <p:spPr>
            <a:xfrm>
              <a:off x="1353501" y="4060717"/>
              <a:ext cx="3240000" cy="18000"/>
            </a:xfrm>
            <a:prstGeom prst="rect">
              <a:avLst/>
            </a:prstGeom>
            <a:solidFill>
              <a:srgbClr val="00949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rgbClr val="3B7E87"/>
                </a:solidFill>
                <a:latin typeface="华文新魏" panose="02010800040101010101" pitchFamily="2" charset="-122"/>
                <a:ea typeface="华文新魏" panose="02010800040101010101" pitchFamily="2" charset="-122"/>
              </a:endParaRPr>
            </a:p>
          </p:txBody>
        </p:sp>
      </p:grpSp>
    </p:spTree>
    <p:extLst>
      <p:ext uri="{BB962C8B-B14F-4D97-AF65-F5344CB8AC3E}">
        <p14:creationId xmlns:p14="http://schemas.microsoft.com/office/powerpoint/2010/main" val="4162716347"/>
      </p:ext>
    </p:extLst>
  </p:cSld>
  <p:clrMapOvr>
    <a:masterClrMapping/>
  </p:clrMapOvr>
  <mc:AlternateContent xmlns:mc="http://schemas.openxmlformats.org/markup-compatibility/2006" xmlns:p14="http://schemas.microsoft.com/office/powerpoint/2010/main">
    <mc:Choice Requires="p14">
      <p:transition spd="slow" p14:dur="900" advTm="1000">
        <p14:warp dir="in"/>
      </p:transition>
    </mc:Choice>
    <mc:Fallback xmlns="">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750"/>
                                        <p:tgtEl>
                                          <p:spTgt spid="13"/>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4.1.3"/>
</p:tagLst>
</file>

<file path=ppt/tags/tag3.xml><?xml version="1.0" encoding="utf-8"?>
<p:tagLst xmlns:a="http://schemas.openxmlformats.org/drawingml/2006/main" xmlns:r="http://schemas.openxmlformats.org/officeDocument/2006/relationships" xmlns:p="http://schemas.openxmlformats.org/presentationml/2006/main">
  <p:tag name="PA" val="v4.1.3"/>
</p:tagLst>
</file>

<file path=ppt/tags/tag4.xml><?xml version="1.0" encoding="utf-8"?>
<p:tagLst xmlns:a="http://schemas.openxmlformats.org/drawingml/2006/main" xmlns:r="http://schemas.openxmlformats.org/officeDocument/2006/relationships" xmlns:p="http://schemas.openxmlformats.org/presentationml/2006/main">
  <p:tag name="PA" val="v4.1.3"/>
</p:tagLst>
</file>

<file path=ppt/tags/tag5.xml><?xml version="1.0" encoding="utf-8"?>
<p:tagLst xmlns:a="http://schemas.openxmlformats.org/drawingml/2006/main" xmlns:r="http://schemas.openxmlformats.org/officeDocument/2006/relationships" xmlns:p="http://schemas.openxmlformats.org/presentationml/2006/main">
  <p:tag name="PA" val="v4.1.3"/>
</p:tagLst>
</file>

<file path=ppt/tags/tag6.xml><?xml version="1.0" encoding="utf-8"?>
<p:tagLst xmlns:a="http://schemas.openxmlformats.org/drawingml/2006/main" xmlns:r="http://schemas.openxmlformats.org/officeDocument/2006/relationships" xmlns:p="http://schemas.openxmlformats.org/presentationml/2006/main">
  <p:tag name="PA" val="v4.1.3"/>
</p:tagLst>
</file>

<file path=ppt/tags/tag7.xml><?xml version="1.0" encoding="utf-8"?>
<p:tagLst xmlns:a="http://schemas.openxmlformats.org/drawingml/2006/main" xmlns:r="http://schemas.openxmlformats.org/officeDocument/2006/relationships" xmlns:p="http://schemas.openxmlformats.org/presentationml/2006/main">
  <p:tag name="PA" val="v4.1.3"/>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1887</Words>
  <Application>Microsoft Office PowerPoint</Application>
  <PresentationFormat>自定义</PresentationFormat>
  <Paragraphs>261</Paragraphs>
  <Slides>25</Slides>
  <Notes>25</Notes>
  <HiddenSlides>0</HiddenSlides>
  <MMClips>0</MMClips>
  <ScaleCrop>false</ScaleCrop>
  <HeadingPairs>
    <vt:vector size="6" baseType="variant">
      <vt:variant>
        <vt:lpstr>已用的字体</vt:lpstr>
      </vt:variant>
      <vt:variant>
        <vt:i4>24</vt:i4>
      </vt:variant>
      <vt:variant>
        <vt:lpstr>主题</vt:lpstr>
      </vt:variant>
      <vt:variant>
        <vt:i4>10</vt:i4>
      </vt:variant>
      <vt:variant>
        <vt:lpstr>幻灯片标题</vt:lpstr>
      </vt:variant>
      <vt:variant>
        <vt:i4>25</vt:i4>
      </vt:variant>
    </vt:vector>
  </HeadingPairs>
  <TitlesOfParts>
    <vt:vector size="59" baseType="lpstr">
      <vt:lpstr>Adobe Gothic Std B</vt:lpstr>
      <vt:lpstr>ITC Avant Garde Std Bk</vt:lpstr>
      <vt:lpstr>LiHei Pro</vt:lpstr>
      <vt:lpstr>맑은 고딕</vt:lpstr>
      <vt:lpstr>Microsoft JhengHei Light</vt:lpstr>
      <vt:lpstr>Montserrat</vt:lpstr>
      <vt:lpstr>Open Sans Extrabold</vt:lpstr>
      <vt:lpstr>PT Sans</vt:lpstr>
      <vt:lpstr>Signika</vt:lpstr>
      <vt:lpstr>Source Sans Pro</vt:lpstr>
      <vt:lpstr>等线</vt:lpstr>
      <vt:lpstr>等线 Light</vt:lpstr>
      <vt:lpstr>冬青黑体简体中文 W3</vt:lpstr>
      <vt:lpstr>华文新魏</vt:lpstr>
      <vt:lpstr>迷你简汉真广标</vt:lpstr>
      <vt:lpstr>宋体</vt:lpstr>
      <vt:lpstr>微软雅黑</vt:lpstr>
      <vt:lpstr>微软雅黑 Light</vt:lpstr>
      <vt:lpstr>Arial</vt:lpstr>
      <vt:lpstr>Calibri</vt:lpstr>
      <vt:lpstr>Century Gothic</vt:lpstr>
      <vt:lpstr>Impact</vt:lpstr>
      <vt:lpstr>Roboto condensed</vt:lpstr>
      <vt:lpstr>Wingdings</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2017-12-24T06:17:50Z</dcterms:created>
  <dcterms:modified xsi:type="dcterms:W3CDTF">2019-04-16T05:51:52Z</dcterms:modified>
</cp:coreProperties>
</file>