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6"/>
  </p:notesMasterIdLst>
  <p:sldIdLst>
    <p:sldId id="256" r:id="rId2"/>
    <p:sldId id="275" r:id="rId3"/>
    <p:sldId id="279" r:id="rId4"/>
    <p:sldId id="258" r:id="rId5"/>
    <p:sldId id="259" r:id="rId6"/>
    <p:sldId id="260" r:id="rId7"/>
    <p:sldId id="262" r:id="rId8"/>
    <p:sldId id="261" r:id="rId9"/>
    <p:sldId id="278" r:id="rId10"/>
    <p:sldId id="264" r:id="rId11"/>
    <p:sldId id="265" r:id="rId12"/>
    <p:sldId id="266" r:id="rId13"/>
    <p:sldId id="277" r:id="rId14"/>
    <p:sldId id="263" r:id="rId15"/>
    <p:sldId id="267" r:id="rId16"/>
    <p:sldId id="268" r:id="rId17"/>
    <p:sldId id="269" r:id="rId18"/>
    <p:sldId id="276" r:id="rId19"/>
    <p:sldId id="270" r:id="rId20"/>
    <p:sldId id="271" r:id="rId21"/>
    <p:sldId id="274" r:id="rId22"/>
    <p:sldId id="272" r:id="rId23"/>
    <p:sldId id="273" r:id="rId24"/>
    <p:sldId id="28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>
          <p15:clr>
            <a:srgbClr val="A4A3A4"/>
          </p15:clr>
        </p15:guide>
        <p15:guide id="2" pos="37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86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570" y="108"/>
      </p:cViewPr>
      <p:guideLst>
        <p:guide orient="horz" pos="2170"/>
        <p:guide pos="37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788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61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00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012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7841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71565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496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6917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5983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7470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38866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620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20684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8331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4419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6592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9512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8254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7310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343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861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313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22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795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167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2018/5/30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DBD5-FF6F-4F1F-AF78-B518D2CD176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C2A10-E97F-46DF-9873-696D05EB38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DBD5-FF6F-4F1F-AF78-B518D2CD176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C2A10-E97F-46DF-9873-696D05EB38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2018/5/30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2018/5/30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5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5" y="1926590"/>
            <a:ext cx="12191365" cy="327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43543" y="2433955"/>
            <a:ext cx="6511925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85000"/>
                    <a:lumOff val="1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b="1" dirty="0">
                <a:solidFill>
                  <a:srgbClr val="3C868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小清新花卉毕业答辩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663035" y="3424039"/>
            <a:ext cx="661162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85000"/>
                    <a:lumOff val="15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r"/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  <a:p>
            <a:pPr algn="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Click here to add words Click here to add words Click here to add words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33425" y="4171950"/>
            <a:ext cx="4403770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85000"/>
                    <a:lumOff val="1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汇报人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：子沐创意素材   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时间：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2028.9.9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pic>
        <p:nvPicPr>
          <p:cNvPr id="2" name="Lovestoned - Bye Bye By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34798" y="3997682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7" grpId="0" bldLvl="0" animBg="1"/>
      <p:bldP spid="33" grpId="0" bldLvl="0" animBg="1"/>
      <p:bldP spid="9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2.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研究思路与方法</a:t>
            </a:r>
          </a:p>
        </p:txBody>
      </p:sp>
      <p:sp>
        <p:nvSpPr>
          <p:cNvPr id="7" name="Rectangle 1"/>
          <p:cNvSpPr/>
          <p:nvPr/>
        </p:nvSpPr>
        <p:spPr>
          <a:xfrm>
            <a:off x="6050657" y="1679377"/>
            <a:ext cx="894069" cy="8940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Rectangle 17"/>
          <p:cNvSpPr/>
          <p:nvPr/>
        </p:nvSpPr>
        <p:spPr>
          <a:xfrm>
            <a:off x="1331714" y="1679377"/>
            <a:ext cx="4780257" cy="8940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AutoShape 112"/>
          <p:cNvSpPr/>
          <p:nvPr/>
        </p:nvSpPr>
        <p:spPr bwMode="auto">
          <a:xfrm>
            <a:off x="6328241" y="1901292"/>
            <a:ext cx="444488" cy="44524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Rectangle 21"/>
          <p:cNvSpPr/>
          <p:nvPr/>
        </p:nvSpPr>
        <p:spPr>
          <a:xfrm>
            <a:off x="1331714" y="3807528"/>
            <a:ext cx="4780257" cy="8940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0657" y="3807528"/>
            <a:ext cx="894069" cy="8940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AutoShape 29"/>
          <p:cNvSpPr/>
          <p:nvPr/>
        </p:nvSpPr>
        <p:spPr bwMode="auto">
          <a:xfrm>
            <a:off x="6275447" y="4029443"/>
            <a:ext cx="444489" cy="402700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Rectangle 19"/>
          <p:cNvSpPr/>
          <p:nvPr/>
        </p:nvSpPr>
        <p:spPr>
          <a:xfrm>
            <a:off x="5989343" y="2789717"/>
            <a:ext cx="4780257" cy="894069"/>
          </a:xfrm>
          <a:prstGeom prst="rect">
            <a:avLst/>
          </a:prstGeom>
          <a:solidFill>
            <a:srgbClr val="3C868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Rectangle 9"/>
          <p:cNvSpPr/>
          <p:nvPr/>
        </p:nvSpPr>
        <p:spPr>
          <a:xfrm>
            <a:off x="5125375" y="2789717"/>
            <a:ext cx="894069" cy="894069"/>
          </a:xfrm>
          <a:prstGeom prst="rect">
            <a:avLst/>
          </a:prstGeom>
          <a:solidFill>
            <a:srgbClr val="3C868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AutoShape 59"/>
          <p:cNvSpPr/>
          <p:nvPr/>
        </p:nvSpPr>
        <p:spPr bwMode="auto">
          <a:xfrm>
            <a:off x="5346630" y="3010010"/>
            <a:ext cx="445248" cy="444488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Rectangle 20"/>
          <p:cNvSpPr/>
          <p:nvPr/>
        </p:nvSpPr>
        <p:spPr>
          <a:xfrm>
            <a:off x="5989343" y="4917863"/>
            <a:ext cx="4780257" cy="894068"/>
          </a:xfrm>
          <a:prstGeom prst="rect">
            <a:avLst/>
          </a:prstGeom>
          <a:solidFill>
            <a:srgbClr val="3C868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Rectangle 11"/>
          <p:cNvSpPr/>
          <p:nvPr/>
        </p:nvSpPr>
        <p:spPr>
          <a:xfrm>
            <a:off x="5125375" y="4917863"/>
            <a:ext cx="894069" cy="894068"/>
          </a:xfrm>
          <a:prstGeom prst="rect">
            <a:avLst/>
          </a:prstGeom>
          <a:solidFill>
            <a:srgbClr val="3C868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8" name="Group 29"/>
          <p:cNvGrpSpPr/>
          <p:nvPr/>
        </p:nvGrpSpPr>
        <p:grpSpPr>
          <a:xfrm>
            <a:off x="5359396" y="5195448"/>
            <a:ext cx="425406" cy="323917"/>
            <a:chOff x="2070649" y="1631036"/>
            <a:chExt cx="723379" cy="550800"/>
          </a:xfrm>
          <a:solidFill>
            <a:sysClr val="window" lastClr="FFFFFF"/>
          </a:solidFill>
        </p:grpSpPr>
        <p:sp>
          <p:nvSpPr>
            <p:cNvPr id="19" name="Oval 35"/>
            <p:cNvSpPr>
              <a:spLocks noChangeArrowheads="1"/>
            </p:cNvSpPr>
            <p:nvPr/>
          </p:nvSpPr>
          <p:spPr bwMode="auto">
            <a:xfrm>
              <a:off x="2344840" y="2015709"/>
              <a:ext cx="165321" cy="166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" name="Freeform 36"/>
            <p:cNvSpPr/>
            <p:nvPr/>
          </p:nvSpPr>
          <p:spPr bwMode="auto">
            <a:xfrm>
              <a:off x="2228712" y="1861679"/>
              <a:ext cx="405641" cy="169353"/>
            </a:xfrm>
            <a:custGeom>
              <a:avLst/>
              <a:gdLst>
                <a:gd name="T0" fmla="*/ 105 w 213"/>
                <a:gd name="T1" fmla="*/ 31 h 89"/>
                <a:gd name="T2" fmla="*/ 191 w 213"/>
                <a:gd name="T3" fmla="*/ 89 h 89"/>
                <a:gd name="T4" fmla="*/ 213 w 213"/>
                <a:gd name="T5" fmla="*/ 64 h 89"/>
                <a:gd name="T6" fmla="*/ 105 w 213"/>
                <a:gd name="T7" fmla="*/ 0 h 89"/>
                <a:gd name="T8" fmla="*/ 0 w 213"/>
                <a:gd name="T9" fmla="*/ 58 h 89"/>
                <a:gd name="T10" fmla="*/ 21 w 213"/>
                <a:gd name="T11" fmla="*/ 82 h 89"/>
                <a:gd name="T12" fmla="*/ 105 w 213"/>
                <a:gd name="T13" fmla="*/ 3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89">
                  <a:moveTo>
                    <a:pt x="105" y="31"/>
                  </a:moveTo>
                  <a:cubicBezTo>
                    <a:pt x="144" y="31"/>
                    <a:pt x="177" y="54"/>
                    <a:pt x="191" y="8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192" y="26"/>
                    <a:pt x="152" y="0"/>
                    <a:pt x="105" y="0"/>
                  </a:cubicBezTo>
                  <a:cubicBezTo>
                    <a:pt x="61" y="0"/>
                    <a:pt x="22" y="23"/>
                    <a:pt x="0" y="5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37" y="51"/>
                    <a:pt x="68" y="31"/>
                    <a:pt x="10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2157745" y="1749583"/>
              <a:ext cx="549187" cy="195966"/>
            </a:xfrm>
            <a:custGeom>
              <a:avLst/>
              <a:gdLst>
                <a:gd name="T0" fmla="*/ 142 w 288"/>
                <a:gd name="T1" fmla="*/ 34 h 103"/>
                <a:gd name="T2" fmla="*/ 264 w 288"/>
                <a:gd name="T3" fmla="*/ 103 h 103"/>
                <a:gd name="T4" fmla="*/ 288 w 288"/>
                <a:gd name="T5" fmla="*/ 76 h 103"/>
                <a:gd name="T6" fmla="*/ 142 w 288"/>
                <a:gd name="T7" fmla="*/ 0 h 103"/>
                <a:gd name="T8" fmla="*/ 0 w 288"/>
                <a:gd name="T9" fmla="*/ 71 h 103"/>
                <a:gd name="T10" fmla="*/ 23 w 288"/>
                <a:gd name="T11" fmla="*/ 97 h 103"/>
                <a:gd name="T12" fmla="*/ 142 w 288"/>
                <a:gd name="T13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03">
                  <a:moveTo>
                    <a:pt x="142" y="34"/>
                  </a:moveTo>
                  <a:cubicBezTo>
                    <a:pt x="194" y="34"/>
                    <a:pt x="239" y="62"/>
                    <a:pt x="264" y="103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56" y="30"/>
                    <a:pt x="202" y="0"/>
                    <a:pt x="142" y="0"/>
                  </a:cubicBezTo>
                  <a:cubicBezTo>
                    <a:pt x="84" y="0"/>
                    <a:pt x="32" y="28"/>
                    <a:pt x="0" y="71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49" y="59"/>
                    <a:pt x="93" y="34"/>
                    <a:pt x="14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Freeform 38"/>
            <p:cNvSpPr/>
            <p:nvPr/>
          </p:nvSpPr>
          <p:spPr bwMode="auto">
            <a:xfrm>
              <a:off x="2070649" y="1631036"/>
              <a:ext cx="723379" cy="229030"/>
            </a:xfrm>
            <a:custGeom>
              <a:avLst/>
              <a:gdLst>
                <a:gd name="T0" fmla="*/ 188 w 380"/>
                <a:gd name="T1" fmla="*/ 36 h 120"/>
                <a:gd name="T2" fmla="*/ 355 w 380"/>
                <a:gd name="T3" fmla="*/ 120 h 120"/>
                <a:gd name="T4" fmla="*/ 380 w 380"/>
                <a:gd name="T5" fmla="*/ 93 h 120"/>
                <a:gd name="T6" fmla="*/ 188 w 380"/>
                <a:gd name="T7" fmla="*/ 0 h 120"/>
                <a:gd name="T8" fmla="*/ 0 w 380"/>
                <a:gd name="T9" fmla="*/ 88 h 120"/>
                <a:gd name="T10" fmla="*/ 25 w 380"/>
                <a:gd name="T11" fmla="*/ 115 h 120"/>
                <a:gd name="T12" fmla="*/ 188 w 380"/>
                <a:gd name="T13" fmla="*/ 3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120">
                  <a:moveTo>
                    <a:pt x="188" y="36"/>
                  </a:moveTo>
                  <a:cubicBezTo>
                    <a:pt x="256" y="36"/>
                    <a:pt x="317" y="69"/>
                    <a:pt x="355" y="120"/>
                  </a:cubicBezTo>
                  <a:cubicBezTo>
                    <a:pt x="380" y="93"/>
                    <a:pt x="380" y="93"/>
                    <a:pt x="380" y="93"/>
                  </a:cubicBezTo>
                  <a:cubicBezTo>
                    <a:pt x="335" y="36"/>
                    <a:pt x="266" y="0"/>
                    <a:pt x="188" y="0"/>
                  </a:cubicBezTo>
                  <a:cubicBezTo>
                    <a:pt x="113" y="0"/>
                    <a:pt x="45" y="34"/>
                    <a:pt x="0" y="88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63" y="67"/>
                    <a:pt x="122" y="36"/>
                    <a:pt x="18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682" tIns="60841" rIns="121682" bIns="60841" numCol="1" anchor="t" anchorCtr="0" compatLnSpc="1"/>
            <a:lstStyle/>
            <a:p>
              <a:pPr marL="0" marR="0" lvl="0" indent="0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19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38270" y="1898015"/>
            <a:ext cx="16744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 加 标 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30315" y="2988310"/>
            <a:ext cx="16744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 加 标 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30315" y="5168265"/>
            <a:ext cx="16744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 加 标 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38270" y="4022725"/>
            <a:ext cx="167449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 加 标 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064375" y="1551940"/>
            <a:ext cx="4520565" cy="1050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请在此添加您的文字内容，请在此添加您的文字内容。请在此添加您的文字内容，请在此添加您的文字内容，请在此添加您的文字内容。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64375" y="3710305"/>
            <a:ext cx="4520565" cy="1050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请在此添加您的文字内容，请在此添加您的文字内容。请在此添加您的文字内容，请在此添加您的文字内容，请在此添加您的文字内容。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57200" y="4878070"/>
            <a:ext cx="4520565" cy="1050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请在此添加您的文字内容，请在此添加您的文字内容。请在此添加您的文字内容，请在此添加您的文字内容，请在此添加您的文字内容。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57200" y="2698115"/>
            <a:ext cx="4520565" cy="1050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请在此添加您的文字内容，请在此添加您的文字内容。请在此添加您的文字内容，请在此添加您的文字内容，请在此添加您的文字内容。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2.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研究思路与方法</a:t>
            </a:r>
          </a:p>
        </p:txBody>
      </p:sp>
      <p:sp>
        <p:nvSpPr>
          <p:cNvPr id="20" name="Freeform 6"/>
          <p:cNvSpPr/>
          <p:nvPr/>
        </p:nvSpPr>
        <p:spPr bwMode="auto">
          <a:xfrm>
            <a:off x="5758815" y="1811020"/>
            <a:ext cx="6362065" cy="1428115"/>
          </a:xfrm>
          <a:custGeom>
            <a:avLst/>
            <a:gdLst>
              <a:gd name="T0" fmla="*/ 0 w 293"/>
              <a:gd name="T1" fmla="*/ 0 h 67"/>
              <a:gd name="T2" fmla="*/ 2147483646 w 293"/>
              <a:gd name="T3" fmla="*/ 0 h 67"/>
              <a:gd name="T4" fmla="*/ 2147483646 w 293"/>
              <a:gd name="T5" fmla="*/ 2147483646 h 67"/>
              <a:gd name="T6" fmla="*/ 2147483646 w 293"/>
              <a:gd name="T7" fmla="*/ 2147483646 h 67"/>
              <a:gd name="T8" fmla="*/ 2147483646 w 293"/>
              <a:gd name="T9" fmla="*/ 2147483646 h 67"/>
              <a:gd name="T10" fmla="*/ 2147483646 w 293"/>
              <a:gd name="T11" fmla="*/ 2147483646 h 67"/>
              <a:gd name="T12" fmla="*/ 2147483646 w 293"/>
              <a:gd name="T13" fmla="*/ 2147483646 h 67"/>
              <a:gd name="T14" fmla="*/ 0 w 293"/>
              <a:gd name="T15" fmla="*/ 2147483646 h 67"/>
              <a:gd name="T16" fmla="*/ 0 w 293"/>
              <a:gd name="T17" fmla="*/ 0 h 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3" h="67">
                <a:moveTo>
                  <a:pt x="0" y="0"/>
                </a:moveTo>
                <a:lnTo>
                  <a:pt x="198" y="0"/>
                </a:lnTo>
                <a:lnTo>
                  <a:pt x="246" y="46"/>
                </a:lnTo>
                <a:lnTo>
                  <a:pt x="293" y="46"/>
                </a:lnTo>
                <a:lnTo>
                  <a:pt x="293" y="67"/>
                </a:lnTo>
                <a:lnTo>
                  <a:pt x="246" y="67"/>
                </a:lnTo>
                <a:lnTo>
                  <a:pt x="198" y="34"/>
                </a:lnTo>
                <a:lnTo>
                  <a:pt x="0" y="34"/>
                </a:lnTo>
                <a:lnTo>
                  <a:pt x="0" y="0"/>
                </a:lnTo>
                <a:close/>
              </a:path>
            </a:pathLst>
          </a:custGeom>
          <a:solidFill>
            <a:srgbClr val="3C868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8228330" y="1870075"/>
            <a:ext cx="1223645" cy="605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 defTabSz="914400">
              <a:defRPr/>
            </a:pPr>
            <a:r>
              <a:rPr lang="en-US" altLang="zh-CN" sz="333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3335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35"/>
          <p:cNvGrpSpPr/>
          <p:nvPr/>
        </p:nvGrpSpPr>
        <p:grpSpPr bwMode="auto">
          <a:xfrm>
            <a:off x="5758815" y="2535555"/>
            <a:ext cx="6362065" cy="1151890"/>
            <a:chOff x="3779912" y="2069881"/>
            <a:chExt cx="5366325" cy="92510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" name="Freeform 7"/>
            <p:cNvSpPr/>
            <p:nvPr/>
          </p:nvSpPr>
          <p:spPr bwMode="auto">
            <a:xfrm>
              <a:off x="3779912" y="2069881"/>
              <a:ext cx="5366325" cy="925101"/>
            </a:xfrm>
            <a:custGeom>
              <a:avLst/>
              <a:gdLst>
                <a:gd name="T0" fmla="*/ 0 w 293"/>
                <a:gd name="T1" fmla="*/ 0 h 54"/>
                <a:gd name="T2" fmla="*/ 2147483646 w 293"/>
                <a:gd name="T3" fmla="*/ 0 h 54"/>
                <a:gd name="T4" fmla="*/ 2147483646 w 293"/>
                <a:gd name="T5" fmla="*/ 2147483646 h 54"/>
                <a:gd name="T6" fmla="*/ 2147483646 w 293"/>
                <a:gd name="T7" fmla="*/ 2147483646 h 54"/>
                <a:gd name="T8" fmla="*/ 2147483646 w 293"/>
                <a:gd name="T9" fmla="*/ 2147483646 h 54"/>
                <a:gd name="T10" fmla="*/ 2147483646 w 293"/>
                <a:gd name="T11" fmla="*/ 2147483646 h 54"/>
                <a:gd name="T12" fmla="*/ 2147483646 w 293"/>
                <a:gd name="T13" fmla="*/ 2147483646 h 54"/>
                <a:gd name="T14" fmla="*/ 0 w 293"/>
                <a:gd name="T15" fmla="*/ 2147483646 h 54"/>
                <a:gd name="T16" fmla="*/ 0 w 293"/>
                <a:gd name="T17" fmla="*/ 0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3" h="54">
                  <a:moveTo>
                    <a:pt x="0" y="0"/>
                  </a:moveTo>
                  <a:lnTo>
                    <a:pt x="198" y="0"/>
                  </a:lnTo>
                  <a:lnTo>
                    <a:pt x="246" y="33"/>
                  </a:lnTo>
                  <a:lnTo>
                    <a:pt x="293" y="33"/>
                  </a:lnTo>
                  <a:lnTo>
                    <a:pt x="293" y="54"/>
                  </a:lnTo>
                  <a:lnTo>
                    <a:pt x="246" y="54"/>
                  </a:lnTo>
                  <a:lnTo>
                    <a:pt x="198" y="34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9" name="TextBox 23"/>
            <p:cNvSpPr txBox="1">
              <a:spLocks noChangeArrowheads="1"/>
            </p:cNvSpPr>
            <p:nvPr/>
          </p:nvSpPr>
          <p:spPr bwMode="auto">
            <a:xfrm>
              <a:off x="5893100" y="2132655"/>
              <a:ext cx="1030398" cy="4862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 algn="ctr" defTabSz="914400">
                <a:defRPr/>
              </a:pPr>
              <a:r>
                <a:rPr lang="en-US" altLang="zh-CN" sz="333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  <a:endParaRPr lang="zh-CN" altLang="en-US" sz="333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36"/>
          <p:cNvGrpSpPr/>
          <p:nvPr/>
        </p:nvGrpSpPr>
        <p:grpSpPr bwMode="auto">
          <a:xfrm>
            <a:off x="5758815" y="3260725"/>
            <a:ext cx="6362065" cy="894715"/>
            <a:chOff x="3779912" y="2652352"/>
            <a:chExt cx="5366325" cy="719523"/>
          </a:xfrm>
          <a:solidFill>
            <a:srgbClr val="3C8689"/>
          </a:solidFill>
        </p:grpSpPr>
        <p:sp>
          <p:nvSpPr>
            <p:cNvPr id="13" name="Freeform 8"/>
            <p:cNvSpPr/>
            <p:nvPr/>
          </p:nvSpPr>
          <p:spPr bwMode="auto">
            <a:xfrm>
              <a:off x="3779912" y="2652352"/>
              <a:ext cx="5366325" cy="719523"/>
            </a:xfrm>
            <a:custGeom>
              <a:avLst/>
              <a:gdLst>
                <a:gd name="T0" fmla="*/ 0 w 293"/>
                <a:gd name="T1" fmla="*/ 0 h 42"/>
                <a:gd name="T2" fmla="*/ 2147483646 w 293"/>
                <a:gd name="T3" fmla="*/ 0 h 42"/>
                <a:gd name="T4" fmla="*/ 2147483646 w 293"/>
                <a:gd name="T5" fmla="*/ 2147483646 h 42"/>
                <a:gd name="T6" fmla="*/ 2147483646 w 293"/>
                <a:gd name="T7" fmla="*/ 2147483646 h 42"/>
                <a:gd name="T8" fmla="*/ 2147483646 w 293"/>
                <a:gd name="T9" fmla="*/ 2147483646 h 42"/>
                <a:gd name="T10" fmla="*/ 2147483646 w 293"/>
                <a:gd name="T11" fmla="*/ 2147483646 h 42"/>
                <a:gd name="T12" fmla="*/ 2147483646 w 293"/>
                <a:gd name="T13" fmla="*/ 2147483646 h 42"/>
                <a:gd name="T14" fmla="*/ 0 w 293"/>
                <a:gd name="T15" fmla="*/ 2147483646 h 42"/>
                <a:gd name="T16" fmla="*/ 0 w 293"/>
                <a:gd name="T17" fmla="*/ 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3" h="42">
                  <a:moveTo>
                    <a:pt x="0" y="0"/>
                  </a:moveTo>
                  <a:lnTo>
                    <a:pt x="198" y="0"/>
                  </a:lnTo>
                  <a:lnTo>
                    <a:pt x="246" y="19"/>
                  </a:lnTo>
                  <a:lnTo>
                    <a:pt x="293" y="19"/>
                  </a:lnTo>
                  <a:lnTo>
                    <a:pt x="293" y="42"/>
                  </a:lnTo>
                  <a:lnTo>
                    <a:pt x="246" y="42"/>
                  </a:lnTo>
                  <a:lnTo>
                    <a:pt x="198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6" name="TextBox 20"/>
            <p:cNvSpPr txBox="1">
              <a:spLocks noChangeArrowheads="1"/>
            </p:cNvSpPr>
            <p:nvPr/>
          </p:nvSpPr>
          <p:spPr bwMode="auto">
            <a:xfrm>
              <a:off x="5893101" y="2722632"/>
              <a:ext cx="1030397" cy="486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 algn="ctr" defTabSz="914400">
                <a:defRPr/>
              </a:pPr>
              <a:r>
                <a:rPr lang="en-US" altLang="zh-CN" sz="333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  <a:endParaRPr lang="zh-CN" altLang="en-US" sz="333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38"/>
          <p:cNvGrpSpPr/>
          <p:nvPr/>
        </p:nvGrpSpPr>
        <p:grpSpPr bwMode="auto">
          <a:xfrm>
            <a:off x="5758815" y="4005580"/>
            <a:ext cx="6362065" cy="768350"/>
            <a:chOff x="3779912" y="3251954"/>
            <a:chExt cx="5366325" cy="616734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1" name="Freeform 9"/>
            <p:cNvSpPr/>
            <p:nvPr/>
          </p:nvSpPr>
          <p:spPr bwMode="auto">
            <a:xfrm>
              <a:off x="3779912" y="3251954"/>
              <a:ext cx="5366325" cy="616734"/>
            </a:xfrm>
            <a:custGeom>
              <a:avLst/>
              <a:gdLst>
                <a:gd name="T0" fmla="*/ 0 w 293"/>
                <a:gd name="T1" fmla="*/ 0 h 36"/>
                <a:gd name="T2" fmla="*/ 2147483646 w 293"/>
                <a:gd name="T3" fmla="*/ 0 h 36"/>
                <a:gd name="T4" fmla="*/ 2147483646 w 293"/>
                <a:gd name="T5" fmla="*/ 2147483646 h 36"/>
                <a:gd name="T6" fmla="*/ 2147483646 w 293"/>
                <a:gd name="T7" fmla="*/ 2147483646 h 36"/>
                <a:gd name="T8" fmla="*/ 2147483646 w 293"/>
                <a:gd name="T9" fmla="*/ 2147483646 h 36"/>
                <a:gd name="T10" fmla="*/ 2147483646 w 293"/>
                <a:gd name="T11" fmla="*/ 2147483646 h 36"/>
                <a:gd name="T12" fmla="*/ 2147483646 w 293"/>
                <a:gd name="T13" fmla="*/ 2147483646 h 36"/>
                <a:gd name="T14" fmla="*/ 0 w 293"/>
                <a:gd name="T15" fmla="*/ 2147483646 h 36"/>
                <a:gd name="T16" fmla="*/ 0 w 293"/>
                <a:gd name="T17" fmla="*/ 0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3" h="36">
                  <a:moveTo>
                    <a:pt x="0" y="0"/>
                  </a:moveTo>
                  <a:lnTo>
                    <a:pt x="198" y="0"/>
                  </a:lnTo>
                  <a:lnTo>
                    <a:pt x="246" y="7"/>
                  </a:lnTo>
                  <a:lnTo>
                    <a:pt x="293" y="7"/>
                  </a:lnTo>
                  <a:lnTo>
                    <a:pt x="293" y="30"/>
                  </a:lnTo>
                  <a:lnTo>
                    <a:pt x="246" y="30"/>
                  </a:lnTo>
                  <a:lnTo>
                    <a:pt x="198" y="36"/>
                  </a:lnTo>
                  <a:lnTo>
                    <a:pt x="0" y="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23" name="TextBox 14"/>
            <p:cNvSpPr txBox="1">
              <a:spLocks noChangeArrowheads="1"/>
            </p:cNvSpPr>
            <p:nvPr/>
          </p:nvSpPr>
          <p:spPr bwMode="auto">
            <a:xfrm>
              <a:off x="5893100" y="3324445"/>
              <a:ext cx="1030398" cy="4858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 algn="ctr" defTabSz="914400">
                <a:defRPr/>
              </a:pPr>
              <a:r>
                <a:rPr lang="en-US" altLang="zh-CN" sz="333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15%</a:t>
              </a:r>
              <a:endParaRPr lang="zh-CN" altLang="en-US" sz="333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76"/>
          <p:cNvSpPr txBox="1"/>
          <p:nvPr/>
        </p:nvSpPr>
        <p:spPr>
          <a:xfrm>
            <a:off x="6047105" y="1942465"/>
            <a:ext cx="148399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TextBox 76"/>
          <p:cNvSpPr txBox="1"/>
          <p:nvPr/>
        </p:nvSpPr>
        <p:spPr>
          <a:xfrm>
            <a:off x="6047105" y="2686050"/>
            <a:ext cx="148399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TextBox 76"/>
          <p:cNvSpPr txBox="1"/>
          <p:nvPr/>
        </p:nvSpPr>
        <p:spPr>
          <a:xfrm>
            <a:off x="6047105" y="3420110"/>
            <a:ext cx="148399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6047105" y="4168140"/>
            <a:ext cx="148399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17830" y="2402840"/>
            <a:ext cx="470471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417796" y="1949207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17830" y="3590290"/>
            <a:ext cx="470471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  <p:bldP spid="35" grpId="0" bldLvl="0" animBg="1"/>
      <p:bldP spid="25" grpId="0" bldLvl="0" animBg="1"/>
      <p:bldP spid="26" grpId="0" bldLvl="0" animBg="1"/>
      <p:bldP spid="27" grpId="0" bldLvl="0" animBg="1"/>
      <p:bldP spid="43" grpId="0"/>
      <p:bldP spid="28" grpId="0" bldLvl="0" animBg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2.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研究思路与方法</a:t>
            </a:r>
          </a:p>
        </p:txBody>
      </p:sp>
      <p:sp>
        <p:nvSpPr>
          <p:cNvPr id="43016" name="矩形 11"/>
          <p:cNvSpPr/>
          <p:nvPr/>
        </p:nvSpPr>
        <p:spPr>
          <a:xfrm>
            <a:off x="694055" y="4389755"/>
            <a:ext cx="3284220" cy="473075"/>
          </a:xfrm>
          <a:prstGeom prst="rect">
            <a:avLst/>
          </a:prstGeom>
          <a:solidFill>
            <a:srgbClr val="3C8689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sz="12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017" name="文本框 12"/>
          <p:cNvSpPr txBox="1"/>
          <p:nvPr/>
        </p:nvSpPr>
        <p:spPr>
          <a:xfrm>
            <a:off x="1330008" y="4442460"/>
            <a:ext cx="2011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请在此处添加标题</a:t>
            </a:r>
          </a:p>
        </p:txBody>
      </p:sp>
      <p:sp>
        <p:nvSpPr>
          <p:cNvPr id="43020" name="矩形 15"/>
          <p:cNvSpPr/>
          <p:nvPr/>
        </p:nvSpPr>
        <p:spPr>
          <a:xfrm>
            <a:off x="4519930" y="4389755"/>
            <a:ext cx="3286125" cy="4730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sz="12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021" name="文本框 16"/>
          <p:cNvSpPr txBox="1"/>
          <p:nvPr/>
        </p:nvSpPr>
        <p:spPr>
          <a:xfrm>
            <a:off x="5157153" y="4451350"/>
            <a:ext cx="2011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请在此处添加标题</a:t>
            </a:r>
          </a:p>
        </p:txBody>
      </p:sp>
      <p:sp>
        <p:nvSpPr>
          <p:cNvPr id="43024" name="矩形 19"/>
          <p:cNvSpPr/>
          <p:nvPr/>
        </p:nvSpPr>
        <p:spPr>
          <a:xfrm>
            <a:off x="8347075" y="4389755"/>
            <a:ext cx="3284855" cy="473075"/>
          </a:xfrm>
          <a:prstGeom prst="rect">
            <a:avLst/>
          </a:prstGeom>
          <a:solidFill>
            <a:srgbClr val="3C8689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sz="1200" dirty="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025" name="文本框 20"/>
          <p:cNvSpPr txBox="1"/>
          <p:nvPr/>
        </p:nvSpPr>
        <p:spPr>
          <a:xfrm>
            <a:off x="8983663" y="4442460"/>
            <a:ext cx="2011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请在此处添加标题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94055" y="5053965"/>
            <a:ext cx="328358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en-US" altLang="zh-CN" sz="1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22470" y="5053965"/>
            <a:ext cx="328358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en-US" altLang="zh-CN" sz="1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47075" y="5053965"/>
            <a:ext cx="328358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en-US" altLang="zh-CN" sz="1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4055" y="2030931"/>
            <a:ext cx="3283585" cy="2281187"/>
          </a:xfrm>
          <a:prstGeom prst="rect">
            <a:avLst/>
          </a:prstGeom>
          <a:blipFill rotWithShape="1">
            <a:blip r:embed="rId4"/>
            <a:stretch>
              <a:fillRect t="-1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19930" y="2030931"/>
            <a:ext cx="3283585" cy="2281187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345805" y="2030931"/>
            <a:ext cx="3283585" cy="2281187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bldLvl="0" animBg="1"/>
      <p:bldP spid="43017" grpId="0"/>
      <p:bldP spid="43020" grpId="0" bldLvl="0" animBg="1"/>
      <p:bldP spid="43021" grpId="0"/>
      <p:bldP spid="43024" grpId="0" bldLvl="0" animBg="1"/>
      <p:bldP spid="43025" grpId="0"/>
      <p:bldP spid="18" grpId="0"/>
      <p:bldP spid="19" grpId="0"/>
      <p:bldP spid="20" grpId="0"/>
      <p:bldP spid="21" grpId="0" bldLvl="0" animBg="1"/>
      <p:bldP spid="2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5" y="1926590"/>
            <a:ext cx="12191365" cy="3343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71925" y="3622040"/>
            <a:ext cx="40944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ctr">
              <a:buNone/>
            </a:pPr>
            <a:r>
              <a:rPr lang="zh-CN" altLang="en-US" sz="4400" b="1">
                <a:solidFill>
                  <a:srgbClr val="3C8689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研究成果与应用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36048" y="4446270"/>
            <a:ext cx="416623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1A1A1E"/>
                </a:solidFill>
                <a:sym typeface="+mn-ea"/>
              </a:rPr>
              <a:t>Click </a:t>
            </a:r>
            <a:r>
              <a:rPr lang="en-US" altLang="zh-CN" sz="1400" dirty="0">
                <a:solidFill>
                  <a:srgbClr val="1A1A1E"/>
                </a:solidFill>
                <a:sym typeface="+mn-ea"/>
              </a:rPr>
              <a:t>here to add words Click here to add words Click here to add words</a:t>
            </a:r>
            <a:endParaRPr lang="zh-CN" altLang="en-US" sz="1400" dirty="0">
              <a:solidFill>
                <a:srgbClr val="1A1A1E"/>
              </a:solidFill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74005" y="2154555"/>
            <a:ext cx="1290320" cy="1290320"/>
          </a:xfrm>
          <a:prstGeom prst="ellipse">
            <a:avLst/>
          </a:prstGeom>
          <a:noFill/>
          <a:ln w="57150">
            <a:solidFill>
              <a:srgbClr val="3C86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98465" y="2338705"/>
            <a:ext cx="10414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solidFill>
                  <a:srgbClr val="3C86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10" grpId="0"/>
      <p:bldP spid="13" grpId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3.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研究成果与应用</a:t>
            </a:r>
          </a:p>
        </p:txBody>
      </p:sp>
      <p:sp>
        <p:nvSpPr>
          <p:cNvPr id="30725" name="椭圆 6"/>
          <p:cNvSpPr/>
          <p:nvPr/>
        </p:nvSpPr>
        <p:spPr>
          <a:xfrm>
            <a:off x="4149725" y="1555750"/>
            <a:ext cx="2160588" cy="216058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0726" name="椭圆 7"/>
          <p:cNvSpPr/>
          <p:nvPr/>
        </p:nvSpPr>
        <p:spPr>
          <a:xfrm>
            <a:off x="5708650" y="1555750"/>
            <a:ext cx="2160588" cy="2160588"/>
          </a:xfrm>
          <a:prstGeom prst="ellipse">
            <a:avLst/>
          </a:prstGeom>
          <a:solidFill>
            <a:srgbClr val="3C8689"/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0727" name="椭圆 8"/>
          <p:cNvSpPr/>
          <p:nvPr/>
        </p:nvSpPr>
        <p:spPr>
          <a:xfrm>
            <a:off x="4149725" y="3073400"/>
            <a:ext cx="2160588" cy="2160588"/>
          </a:xfrm>
          <a:prstGeom prst="ellipse">
            <a:avLst/>
          </a:prstGeom>
          <a:solidFill>
            <a:srgbClr val="3C8689"/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0728" name="椭圆 9"/>
          <p:cNvSpPr/>
          <p:nvPr/>
        </p:nvSpPr>
        <p:spPr>
          <a:xfrm>
            <a:off x="5708650" y="3073400"/>
            <a:ext cx="2160588" cy="216058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30729" name="组合 10"/>
          <p:cNvPicPr/>
          <p:nvPr/>
        </p:nvPicPr>
        <p:blipFill>
          <a:blip r:embed="rId4"/>
          <a:stretch>
            <a:fillRect/>
          </a:stretch>
        </p:blipFill>
        <p:spPr>
          <a:xfrm>
            <a:off x="4456113" y="1884363"/>
            <a:ext cx="3097212" cy="3005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0" name="文本框 24"/>
          <p:cNvSpPr txBox="1"/>
          <p:nvPr/>
        </p:nvSpPr>
        <p:spPr>
          <a:xfrm>
            <a:off x="4638675" y="1884363"/>
            <a:ext cx="7207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6600" b="1" dirty="0">
                <a:solidFill>
                  <a:schemeClr val="bg1"/>
                </a:solidFill>
                <a:latin typeface="Broadway" panose="04040905080B02020502" pitchFamily="82" charset="0"/>
              </a:rPr>
              <a:t>S</a:t>
            </a:r>
            <a:endParaRPr lang="zh-CN" altLang="en-US" sz="6600" b="1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30731" name="文本框 25"/>
          <p:cNvSpPr txBox="1"/>
          <p:nvPr/>
        </p:nvSpPr>
        <p:spPr>
          <a:xfrm>
            <a:off x="6440488" y="1884363"/>
            <a:ext cx="7207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6600" b="1" dirty="0">
                <a:solidFill>
                  <a:schemeClr val="bg1"/>
                </a:solidFill>
                <a:latin typeface="Broadway" panose="04040905080B02020502" pitchFamily="82" charset="0"/>
              </a:rPr>
              <a:t>W</a:t>
            </a:r>
            <a:endParaRPr lang="zh-CN" altLang="en-US" sz="6600" b="1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30732" name="文本框 26"/>
          <p:cNvSpPr txBox="1"/>
          <p:nvPr/>
        </p:nvSpPr>
        <p:spPr>
          <a:xfrm>
            <a:off x="4624388" y="3795713"/>
            <a:ext cx="7207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6600" b="1" dirty="0">
                <a:solidFill>
                  <a:schemeClr val="bg1"/>
                </a:solidFill>
                <a:latin typeface="Broadway" panose="04040905080B02020502" pitchFamily="82" charset="0"/>
              </a:rPr>
              <a:t>O</a:t>
            </a:r>
            <a:endParaRPr lang="zh-CN" altLang="en-US" sz="6600" b="1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30733" name="文本框 27"/>
          <p:cNvSpPr txBox="1"/>
          <p:nvPr/>
        </p:nvSpPr>
        <p:spPr>
          <a:xfrm>
            <a:off x="6572250" y="3795713"/>
            <a:ext cx="7223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6600" b="1" dirty="0">
                <a:solidFill>
                  <a:schemeClr val="bg1"/>
                </a:solidFill>
                <a:latin typeface="Broadway" panose="04040905080B02020502" pitchFamily="82" charset="0"/>
              </a:rPr>
              <a:t>T</a:t>
            </a:r>
            <a:endParaRPr lang="zh-CN" altLang="en-US" sz="6600" b="1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953375" y="141033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7953375" y="1728470"/>
            <a:ext cx="302958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53375" y="353568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53375" y="3853815"/>
            <a:ext cx="302958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75915" y="3535680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3610" y="3853815"/>
            <a:ext cx="302958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75915" y="1410335"/>
            <a:ext cx="1097280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zh-CN" altLang="en-US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43610" y="1728470"/>
            <a:ext cx="302958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请在此添加您的文字内容，请在此添加您的文字内容。请在此添加您的文字内容，请在此添加您的文字内容，请在此添加您的文字内容。请在此添加您的文字内容，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ldLvl="0" animBg="1"/>
      <p:bldP spid="30726" grpId="0" bldLvl="0" animBg="1"/>
      <p:bldP spid="30727" grpId="0" bldLvl="0" animBg="1"/>
      <p:bldP spid="30728" grpId="0" bldLvl="0" animBg="1"/>
      <p:bldP spid="30730" grpId="0"/>
      <p:bldP spid="30731" grpId="0"/>
      <p:bldP spid="30732" grpId="0"/>
      <p:bldP spid="30733" grpId="0"/>
      <p:bldP spid="94" grpId="0"/>
      <p:bldP spid="95" grpId="0"/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3.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研究成果与应用</a:t>
            </a:r>
          </a:p>
        </p:txBody>
      </p:sp>
      <p:sp>
        <p:nvSpPr>
          <p:cNvPr id="2" name="五边形 1"/>
          <p:cNvSpPr/>
          <p:nvPr/>
        </p:nvSpPr>
        <p:spPr>
          <a:xfrm>
            <a:off x="968926" y="3054632"/>
            <a:ext cx="2879945" cy="1344000"/>
          </a:xfrm>
          <a:prstGeom prst="homePlate">
            <a:avLst>
              <a:gd name="adj" fmla="val 40282"/>
            </a:avLst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100">
              <a:solidFill>
                <a:schemeClr val="bg1"/>
              </a:solidFill>
            </a:endParaRPr>
          </a:p>
        </p:txBody>
      </p:sp>
      <p:sp>
        <p:nvSpPr>
          <p:cNvPr id="9" name="五边形 6"/>
          <p:cNvSpPr/>
          <p:nvPr/>
        </p:nvSpPr>
        <p:spPr>
          <a:xfrm>
            <a:off x="5786138" y="3054632"/>
            <a:ext cx="2845336" cy="1344000"/>
          </a:xfrm>
          <a:custGeom>
            <a:avLst/>
            <a:gdLst/>
            <a:ahLst/>
            <a:cxnLst/>
            <a:rect l="l" t="t" r="r" b="b"/>
            <a:pathLst>
              <a:path w="2134280" h="1008112">
                <a:moveTo>
                  <a:pt x="0" y="0"/>
                </a:moveTo>
                <a:lnTo>
                  <a:pt x="1728192" y="0"/>
                </a:lnTo>
                <a:lnTo>
                  <a:pt x="2134280" y="504056"/>
                </a:lnTo>
                <a:lnTo>
                  <a:pt x="1728192" y="1008112"/>
                </a:lnTo>
                <a:lnTo>
                  <a:pt x="0" y="1008112"/>
                </a:lnTo>
                <a:lnTo>
                  <a:pt x="406088" y="504056"/>
                </a:lnTo>
                <a:close/>
              </a:path>
            </a:pathLst>
          </a:cu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100">
              <a:solidFill>
                <a:schemeClr val="bg1"/>
              </a:solidFill>
            </a:endParaRPr>
          </a:p>
        </p:txBody>
      </p:sp>
      <p:sp>
        <p:nvSpPr>
          <p:cNvPr id="12" name="五边形 6"/>
          <p:cNvSpPr/>
          <p:nvPr/>
        </p:nvSpPr>
        <p:spPr>
          <a:xfrm>
            <a:off x="5786138" y="3054632"/>
            <a:ext cx="713360" cy="1344000"/>
          </a:xfrm>
          <a:custGeom>
            <a:avLst/>
            <a:gdLst/>
            <a:ahLst/>
            <a:cxnLst/>
            <a:rect l="l" t="t" r="r" b="b"/>
            <a:pathLst>
              <a:path w="535090" h="1008112">
                <a:moveTo>
                  <a:pt x="0" y="0"/>
                </a:moveTo>
                <a:lnTo>
                  <a:pt x="129002" y="0"/>
                </a:lnTo>
                <a:lnTo>
                  <a:pt x="535090" y="504056"/>
                </a:lnTo>
                <a:lnTo>
                  <a:pt x="129002" y="1008112"/>
                </a:lnTo>
                <a:lnTo>
                  <a:pt x="0" y="1008112"/>
                </a:lnTo>
                <a:lnTo>
                  <a:pt x="406088" y="50405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100">
              <a:solidFill>
                <a:schemeClr val="bg1"/>
              </a:solidFill>
            </a:endParaRPr>
          </a:p>
        </p:txBody>
      </p:sp>
      <p:sp>
        <p:nvSpPr>
          <p:cNvPr id="14" name="五边形 6"/>
          <p:cNvSpPr/>
          <p:nvPr/>
        </p:nvSpPr>
        <p:spPr>
          <a:xfrm>
            <a:off x="10568742" y="3054632"/>
            <a:ext cx="713360" cy="1344000"/>
          </a:xfrm>
          <a:custGeom>
            <a:avLst/>
            <a:gdLst/>
            <a:ahLst/>
            <a:cxnLst/>
            <a:rect l="l" t="t" r="r" b="b"/>
            <a:pathLst>
              <a:path w="535090" h="1008112">
                <a:moveTo>
                  <a:pt x="0" y="0"/>
                </a:moveTo>
                <a:lnTo>
                  <a:pt x="129002" y="0"/>
                </a:lnTo>
                <a:lnTo>
                  <a:pt x="535090" y="504056"/>
                </a:lnTo>
                <a:lnTo>
                  <a:pt x="129002" y="1008112"/>
                </a:lnTo>
                <a:lnTo>
                  <a:pt x="0" y="1008112"/>
                </a:lnTo>
                <a:lnTo>
                  <a:pt x="406088" y="50405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100">
              <a:solidFill>
                <a:schemeClr val="bg1"/>
              </a:solidFill>
            </a:endParaRPr>
          </a:p>
        </p:txBody>
      </p:sp>
      <p:sp>
        <p:nvSpPr>
          <p:cNvPr id="3" name="五边形 6"/>
          <p:cNvSpPr/>
          <p:nvPr/>
        </p:nvSpPr>
        <p:spPr>
          <a:xfrm>
            <a:off x="3394836" y="3054632"/>
            <a:ext cx="2845336" cy="1344000"/>
          </a:xfrm>
          <a:custGeom>
            <a:avLst/>
            <a:gdLst/>
            <a:ahLst/>
            <a:cxnLst/>
            <a:rect l="l" t="t" r="r" b="b"/>
            <a:pathLst>
              <a:path w="2134280" h="1008112">
                <a:moveTo>
                  <a:pt x="0" y="0"/>
                </a:moveTo>
                <a:lnTo>
                  <a:pt x="1728192" y="0"/>
                </a:lnTo>
                <a:lnTo>
                  <a:pt x="2134280" y="504056"/>
                </a:lnTo>
                <a:lnTo>
                  <a:pt x="1728192" y="1008112"/>
                </a:lnTo>
                <a:lnTo>
                  <a:pt x="0" y="1008112"/>
                </a:lnTo>
                <a:lnTo>
                  <a:pt x="406088" y="50405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100">
              <a:solidFill>
                <a:schemeClr val="bg1"/>
              </a:solidFill>
            </a:endParaRPr>
          </a:p>
        </p:txBody>
      </p:sp>
      <p:sp>
        <p:nvSpPr>
          <p:cNvPr id="15" name="五边形 6"/>
          <p:cNvSpPr/>
          <p:nvPr/>
        </p:nvSpPr>
        <p:spPr>
          <a:xfrm>
            <a:off x="3394836" y="3054632"/>
            <a:ext cx="713360" cy="1344000"/>
          </a:xfrm>
          <a:custGeom>
            <a:avLst/>
            <a:gdLst/>
            <a:ahLst/>
            <a:cxnLst/>
            <a:rect l="l" t="t" r="r" b="b"/>
            <a:pathLst>
              <a:path w="535090" h="1008112">
                <a:moveTo>
                  <a:pt x="0" y="0"/>
                </a:moveTo>
                <a:lnTo>
                  <a:pt x="129002" y="0"/>
                </a:lnTo>
                <a:lnTo>
                  <a:pt x="535090" y="504056"/>
                </a:lnTo>
                <a:lnTo>
                  <a:pt x="129002" y="1008112"/>
                </a:lnTo>
                <a:lnTo>
                  <a:pt x="0" y="1008112"/>
                </a:lnTo>
                <a:lnTo>
                  <a:pt x="406088" y="504056"/>
                </a:lnTo>
                <a:close/>
              </a:path>
            </a:pathLst>
          </a:cu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100">
              <a:solidFill>
                <a:schemeClr val="bg1"/>
              </a:solidFill>
            </a:endParaRPr>
          </a:p>
        </p:txBody>
      </p:sp>
      <p:sp>
        <p:nvSpPr>
          <p:cNvPr id="10" name="五边形 6"/>
          <p:cNvSpPr/>
          <p:nvPr/>
        </p:nvSpPr>
        <p:spPr>
          <a:xfrm>
            <a:off x="8177440" y="3054632"/>
            <a:ext cx="2845336" cy="1344000"/>
          </a:xfrm>
          <a:custGeom>
            <a:avLst/>
            <a:gdLst/>
            <a:ahLst/>
            <a:cxnLst/>
            <a:rect l="l" t="t" r="r" b="b"/>
            <a:pathLst>
              <a:path w="2134280" h="1008112">
                <a:moveTo>
                  <a:pt x="0" y="0"/>
                </a:moveTo>
                <a:lnTo>
                  <a:pt x="1728192" y="0"/>
                </a:lnTo>
                <a:lnTo>
                  <a:pt x="2134280" y="504056"/>
                </a:lnTo>
                <a:lnTo>
                  <a:pt x="1728192" y="1008112"/>
                </a:lnTo>
                <a:lnTo>
                  <a:pt x="0" y="1008112"/>
                </a:lnTo>
                <a:lnTo>
                  <a:pt x="406088" y="50405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100">
              <a:solidFill>
                <a:schemeClr val="bg1"/>
              </a:solidFill>
            </a:endParaRPr>
          </a:p>
        </p:txBody>
      </p:sp>
      <p:sp>
        <p:nvSpPr>
          <p:cNvPr id="16" name="五边形 6"/>
          <p:cNvSpPr/>
          <p:nvPr/>
        </p:nvSpPr>
        <p:spPr>
          <a:xfrm>
            <a:off x="8177440" y="3054632"/>
            <a:ext cx="713360" cy="1344000"/>
          </a:xfrm>
          <a:custGeom>
            <a:avLst/>
            <a:gdLst/>
            <a:ahLst/>
            <a:cxnLst/>
            <a:rect l="l" t="t" r="r" b="b"/>
            <a:pathLst>
              <a:path w="535090" h="1008112">
                <a:moveTo>
                  <a:pt x="0" y="0"/>
                </a:moveTo>
                <a:lnTo>
                  <a:pt x="129002" y="0"/>
                </a:lnTo>
                <a:lnTo>
                  <a:pt x="535090" y="504056"/>
                </a:lnTo>
                <a:lnTo>
                  <a:pt x="129002" y="1008112"/>
                </a:lnTo>
                <a:lnTo>
                  <a:pt x="0" y="1008112"/>
                </a:lnTo>
                <a:lnTo>
                  <a:pt x="406088" y="504056"/>
                </a:lnTo>
                <a:close/>
              </a:path>
            </a:pathLst>
          </a:cu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10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48916" y="3500930"/>
            <a:ext cx="1535971" cy="451405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第一阶段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08197" y="3500930"/>
            <a:ext cx="1535971" cy="451405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第二阶段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99499" y="3500930"/>
            <a:ext cx="1535971" cy="451405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第三阶段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0801" y="3500930"/>
            <a:ext cx="1535971" cy="451405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第四阶段</a:t>
            </a:r>
          </a:p>
        </p:txBody>
      </p:sp>
      <p:sp>
        <p:nvSpPr>
          <p:cNvPr id="5" name="矩形 4"/>
          <p:cNvSpPr/>
          <p:nvPr/>
        </p:nvSpPr>
        <p:spPr>
          <a:xfrm>
            <a:off x="968925" y="1805889"/>
            <a:ext cx="47994" cy="1200000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768357" y="1805889"/>
            <a:ext cx="47994" cy="1200000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706113" y="4446770"/>
            <a:ext cx="47994" cy="120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16696" y="4446770"/>
            <a:ext cx="47994" cy="120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7969" y="1873097"/>
            <a:ext cx="191996" cy="192021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002203" y="1873097"/>
            <a:ext cx="191996" cy="192021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267484" y="4679205"/>
            <a:ext cx="191996" cy="19202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403066" y="4679205"/>
            <a:ext cx="191996" cy="19202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2655570" y="459105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655570" y="489394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7595870" y="460565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595870" y="487108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6337935" y="177990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337935" y="208089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1667510" y="180594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667510" y="208089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2" grpId="0" bldLvl="0" animBg="1"/>
      <p:bldP spid="14" grpId="0" bldLvl="0" animBg="1"/>
      <p:bldP spid="3" grpId="0" bldLvl="0" animBg="1"/>
      <p:bldP spid="15" grpId="0" bldLvl="0" animBg="1"/>
      <p:bldP spid="10" grpId="0" bldLvl="0" animBg="1"/>
      <p:bldP spid="16" grpId="0" bldLvl="0" animBg="1"/>
      <p:bldP spid="22" grpId="0"/>
      <p:bldP spid="23" grpId="0"/>
      <p:bldP spid="24" grpId="0"/>
      <p:bldP spid="25" grpId="0"/>
      <p:bldP spid="5" grpId="0" bldLvl="0" animBg="1"/>
      <p:bldP spid="26" grpId="0" bldLvl="0" animBg="1"/>
      <p:bldP spid="27" grpId="0" bldLvl="0" animBg="1"/>
      <p:bldP spid="28" grpId="0" bldLvl="0" animBg="1"/>
      <p:bldP spid="11" grpId="0" bldLvl="0" animBg="1"/>
      <p:bldP spid="51" grpId="0" bldLvl="0" animBg="1"/>
      <p:bldP spid="55" grpId="0" bldLvl="0" animBg="1"/>
      <p:bldP spid="59" grpId="0" bldLvl="0" animBg="1"/>
      <p:bldP spid="13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9" grpId="0" bldLvl="0" animBg="1"/>
      <p:bldP spid="3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3.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研究成果与应用</a:t>
            </a:r>
          </a:p>
        </p:txBody>
      </p:sp>
      <p:sp>
        <p:nvSpPr>
          <p:cNvPr id="5" name="Oval 392"/>
          <p:cNvSpPr/>
          <p:nvPr/>
        </p:nvSpPr>
        <p:spPr>
          <a:xfrm>
            <a:off x="1736832" y="1966617"/>
            <a:ext cx="1672756" cy="167275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Arc 401"/>
          <p:cNvSpPr/>
          <p:nvPr/>
        </p:nvSpPr>
        <p:spPr>
          <a:xfrm>
            <a:off x="2011173" y="1692276"/>
            <a:ext cx="1678922" cy="1678922"/>
          </a:xfrm>
          <a:prstGeom prst="arc">
            <a:avLst/>
          </a:prstGeom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AutoShape 59"/>
          <p:cNvSpPr/>
          <p:nvPr/>
        </p:nvSpPr>
        <p:spPr bwMode="auto">
          <a:xfrm>
            <a:off x="2254528" y="2484857"/>
            <a:ext cx="637365" cy="6362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Oval 393"/>
          <p:cNvSpPr/>
          <p:nvPr/>
        </p:nvSpPr>
        <p:spPr>
          <a:xfrm>
            <a:off x="4023003" y="3704105"/>
            <a:ext cx="1672756" cy="1672756"/>
          </a:xfrm>
          <a:prstGeom prst="ellipse">
            <a:avLst/>
          </a:prstGeom>
          <a:solidFill>
            <a:srgbClr val="3C868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Arc 403"/>
          <p:cNvSpPr/>
          <p:nvPr/>
        </p:nvSpPr>
        <p:spPr>
          <a:xfrm flipV="1">
            <a:off x="4297343" y="3886999"/>
            <a:ext cx="1678923" cy="1678922"/>
          </a:xfrm>
          <a:prstGeom prst="arc">
            <a:avLst/>
          </a:prstGeom>
          <a:noFill/>
          <a:ln w="9525" cap="flat" cmpd="sng" algn="ctr">
            <a:solidFill>
              <a:srgbClr val="3C8689"/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AutoShape 29"/>
          <p:cNvSpPr/>
          <p:nvPr/>
        </p:nvSpPr>
        <p:spPr bwMode="auto">
          <a:xfrm>
            <a:off x="4541242" y="4252256"/>
            <a:ext cx="636278" cy="576456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Oval 394"/>
          <p:cNvSpPr/>
          <p:nvPr/>
        </p:nvSpPr>
        <p:spPr>
          <a:xfrm>
            <a:off x="6492067" y="1966617"/>
            <a:ext cx="1672756" cy="167275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Arc 399"/>
          <p:cNvSpPr/>
          <p:nvPr/>
        </p:nvSpPr>
        <p:spPr>
          <a:xfrm>
            <a:off x="6766408" y="1692276"/>
            <a:ext cx="1678922" cy="1678922"/>
          </a:xfrm>
          <a:prstGeom prst="arc">
            <a:avLst/>
          </a:prstGeom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AutoShape 46"/>
          <p:cNvSpPr/>
          <p:nvPr/>
        </p:nvSpPr>
        <p:spPr bwMode="auto">
          <a:xfrm>
            <a:off x="7029254" y="2503806"/>
            <a:ext cx="598381" cy="5983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Oval 395"/>
          <p:cNvSpPr/>
          <p:nvPr/>
        </p:nvSpPr>
        <p:spPr>
          <a:xfrm>
            <a:off x="8778237" y="3704105"/>
            <a:ext cx="1672756" cy="1672756"/>
          </a:xfrm>
          <a:prstGeom prst="ellipse">
            <a:avLst/>
          </a:prstGeom>
          <a:solidFill>
            <a:srgbClr val="3C868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Arc 402"/>
          <p:cNvSpPr/>
          <p:nvPr/>
        </p:nvSpPr>
        <p:spPr>
          <a:xfrm flipV="1">
            <a:off x="9052577" y="3886999"/>
            <a:ext cx="1678923" cy="1678922"/>
          </a:xfrm>
          <a:prstGeom prst="arc">
            <a:avLst/>
          </a:prstGeom>
          <a:noFill/>
          <a:ln w="9525" cap="flat" cmpd="sng" algn="ctr">
            <a:solidFill>
              <a:srgbClr val="3C8689"/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AutoShape 126"/>
          <p:cNvSpPr/>
          <p:nvPr/>
        </p:nvSpPr>
        <p:spPr bwMode="auto">
          <a:xfrm>
            <a:off x="9296477" y="4222346"/>
            <a:ext cx="636275" cy="636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AutoShape 127"/>
          <p:cNvSpPr/>
          <p:nvPr/>
        </p:nvSpPr>
        <p:spPr bwMode="auto">
          <a:xfrm>
            <a:off x="9554249" y="4321323"/>
            <a:ext cx="150094" cy="1490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marL="0" marR="0" lvl="0" indent="0" defTabSz="6083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99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4" name="TextBox 76"/>
          <p:cNvSpPr txBox="1"/>
          <p:nvPr/>
        </p:nvSpPr>
        <p:spPr>
          <a:xfrm>
            <a:off x="1914843" y="395287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310005" y="432117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6831648" y="395287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26810" y="432117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4428808" y="217297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823970" y="254127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9379268" y="217297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774430" y="254127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nimBg="1"/>
      <p:bldP spid="57" grpId="0" bldLvl="0" animBg="1"/>
      <p:bldP spid="2" grpId="0" bldLvl="0" animBg="1"/>
      <p:bldP spid="3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3.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研究成果与应用</a:t>
            </a:r>
          </a:p>
        </p:txBody>
      </p:sp>
      <p:sp>
        <p:nvSpPr>
          <p:cNvPr id="21" name="Freeform 5"/>
          <p:cNvSpPr/>
          <p:nvPr/>
        </p:nvSpPr>
        <p:spPr bwMode="auto">
          <a:xfrm flipH="1">
            <a:off x="8141970" y="3894455"/>
            <a:ext cx="2969260" cy="1746250"/>
          </a:xfrm>
          <a:custGeom>
            <a:avLst/>
            <a:gdLst>
              <a:gd name="T0" fmla="*/ 851 w 1710"/>
              <a:gd name="T1" fmla="*/ 143 h 1002"/>
              <a:gd name="T2" fmla="*/ 851 w 1710"/>
              <a:gd name="T3" fmla="*/ 143 h 1002"/>
              <a:gd name="T4" fmla="*/ 855 w 1710"/>
              <a:gd name="T5" fmla="*/ 147 h 1002"/>
              <a:gd name="T6" fmla="*/ 855 w 1710"/>
              <a:gd name="T7" fmla="*/ 147 h 1002"/>
              <a:gd name="T8" fmla="*/ 1710 w 1710"/>
              <a:gd name="T9" fmla="*/ 1002 h 1002"/>
              <a:gd name="T10" fmla="*/ 503 w 1710"/>
              <a:gd name="T11" fmla="*/ 1002 h 1002"/>
              <a:gd name="T12" fmla="*/ 501 w 1710"/>
              <a:gd name="T13" fmla="*/ 1002 h 1002"/>
              <a:gd name="T14" fmla="*/ 0 w 1710"/>
              <a:gd name="T15" fmla="*/ 501 h 1002"/>
              <a:gd name="T16" fmla="*/ 501 w 1710"/>
              <a:gd name="T17" fmla="*/ 0 h 1002"/>
              <a:gd name="T18" fmla="*/ 851 w 1710"/>
              <a:gd name="T19" fmla="*/ 143 h 1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0" h="1002">
                <a:moveTo>
                  <a:pt x="851" y="143"/>
                </a:moveTo>
                <a:lnTo>
                  <a:pt x="851" y="143"/>
                </a:lnTo>
                <a:lnTo>
                  <a:pt x="855" y="147"/>
                </a:lnTo>
                <a:lnTo>
                  <a:pt x="855" y="147"/>
                </a:lnTo>
                <a:lnTo>
                  <a:pt x="1710" y="1002"/>
                </a:lnTo>
                <a:lnTo>
                  <a:pt x="503" y="1002"/>
                </a:lnTo>
                <a:lnTo>
                  <a:pt x="501" y="1002"/>
                </a:lnTo>
                <a:cubicBezTo>
                  <a:pt x="224" y="1002"/>
                  <a:pt x="0" y="778"/>
                  <a:pt x="0" y="501"/>
                </a:cubicBezTo>
                <a:cubicBezTo>
                  <a:pt x="0" y="225"/>
                  <a:pt x="224" y="0"/>
                  <a:pt x="501" y="0"/>
                </a:cubicBezTo>
                <a:cubicBezTo>
                  <a:pt x="637" y="0"/>
                  <a:pt x="761" y="55"/>
                  <a:pt x="851" y="143"/>
                </a:cubicBezTo>
                <a:close/>
              </a:path>
            </a:pathLst>
          </a:custGeom>
          <a:solidFill>
            <a:schemeClr val="tx1"/>
          </a:solidFill>
          <a:ln w="26988" cap="flat">
            <a:noFill/>
            <a:prstDash val="solid"/>
            <a:miter lim="800000"/>
          </a:ln>
        </p:spPr>
        <p:txBody>
          <a:bodyPr vert="horz" wrap="square" lIns="68577" tIns="34289" rIns="68577" bIns="34289" numCol="1" anchor="t" anchorCtr="0" compatLnSpc="1"/>
          <a:lstStyle/>
          <a:p>
            <a:endParaRPr lang="zh-CN" altLang="en-US" sz="1280">
              <a:cs typeface="+mn-ea"/>
              <a:sym typeface="+mn-lt"/>
            </a:endParaRPr>
          </a:p>
        </p:txBody>
      </p:sp>
      <p:sp>
        <p:nvSpPr>
          <p:cNvPr id="22" name="Freeform 6"/>
          <p:cNvSpPr/>
          <p:nvPr/>
        </p:nvSpPr>
        <p:spPr bwMode="auto">
          <a:xfrm flipH="1">
            <a:off x="8062595" y="1998980"/>
            <a:ext cx="2123440" cy="3567430"/>
          </a:xfrm>
          <a:custGeom>
            <a:avLst/>
            <a:gdLst>
              <a:gd name="T0" fmla="*/ 1223 w 1223"/>
              <a:gd name="T1" fmla="*/ 634 h 2048"/>
              <a:gd name="T2" fmla="*/ 1223 w 1223"/>
              <a:gd name="T3" fmla="*/ 634 h 2048"/>
              <a:gd name="T4" fmla="*/ 1223 w 1223"/>
              <a:gd name="T5" fmla="*/ 640 h 2048"/>
              <a:gd name="T6" fmla="*/ 1223 w 1223"/>
              <a:gd name="T7" fmla="*/ 641 h 2048"/>
              <a:gd name="T8" fmla="*/ 1223 w 1223"/>
              <a:gd name="T9" fmla="*/ 2048 h 2048"/>
              <a:gd name="T10" fmla="*/ 229 w 1223"/>
              <a:gd name="T11" fmla="*/ 1054 h 2048"/>
              <a:gd name="T12" fmla="*/ 227 w 1223"/>
              <a:gd name="T13" fmla="*/ 1053 h 2048"/>
              <a:gd name="T14" fmla="*/ 227 w 1223"/>
              <a:gd name="T15" fmla="*/ 228 h 2048"/>
              <a:gd name="T16" fmla="*/ 1052 w 1223"/>
              <a:gd name="T17" fmla="*/ 228 h 2048"/>
              <a:gd name="T18" fmla="*/ 1223 w 1223"/>
              <a:gd name="T19" fmla="*/ 634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3" h="2048">
                <a:moveTo>
                  <a:pt x="1223" y="634"/>
                </a:moveTo>
                <a:lnTo>
                  <a:pt x="1223" y="634"/>
                </a:lnTo>
                <a:lnTo>
                  <a:pt x="1223" y="640"/>
                </a:lnTo>
                <a:lnTo>
                  <a:pt x="1223" y="641"/>
                </a:lnTo>
                <a:lnTo>
                  <a:pt x="1223" y="2048"/>
                </a:lnTo>
                <a:lnTo>
                  <a:pt x="229" y="1054"/>
                </a:lnTo>
                <a:lnTo>
                  <a:pt x="227" y="1053"/>
                </a:lnTo>
                <a:cubicBezTo>
                  <a:pt x="0" y="825"/>
                  <a:pt x="0" y="456"/>
                  <a:pt x="227" y="228"/>
                </a:cubicBezTo>
                <a:cubicBezTo>
                  <a:pt x="455" y="0"/>
                  <a:pt x="824" y="0"/>
                  <a:pt x="1052" y="228"/>
                </a:cubicBezTo>
                <a:cubicBezTo>
                  <a:pt x="1164" y="340"/>
                  <a:pt x="1221" y="487"/>
                  <a:pt x="1223" y="634"/>
                </a:cubicBezTo>
                <a:close/>
              </a:path>
            </a:pathLst>
          </a:custGeom>
          <a:solidFill>
            <a:srgbClr val="3C8689"/>
          </a:solidFill>
          <a:ln w="26988" cap="flat">
            <a:noFill/>
            <a:prstDash val="solid"/>
            <a:miter lim="800000"/>
          </a:ln>
        </p:spPr>
        <p:txBody>
          <a:bodyPr vert="horz" wrap="square" lIns="68577" tIns="34289" rIns="68577" bIns="34289" numCol="1" anchor="t" anchorCtr="0" compatLnSpc="1"/>
          <a:lstStyle/>
          <a:p>
            <a:endParaRPr lang="zh-CN" altLang="en-US" sz="1280">
              <a:cs typeface="+mn-ea"/>
              <a:sym typeface="+mn-lt"/>
            </a:endParaRPr>
          </a:p>
        </p:txBody>
      </p:sp>
      <p:sp>
        <p:nvSpPr>
          <p:cNvPr id="23" name="Freeform 7"/>
          <p:cNvSpPr/>
          <p:nvPr/>
        </p:nvSpPr>
        <p:spPr bwMode="auto">
          <a:xfrm flipH="1">
            <a:off x="5480050" y="1358265"/>
            <a:ext cx="2459990" cy="4208145"/>
          </a:xfrm>
          <a:custGeom>
            <a:avLst/>
            <a:gdLst>
              <a:gd name="T0" fmla="*/ 1214 w 1416"/>
              <a:gd name="T1" fmla="*/ 1203 h 2417"/>
              <a:gd name="T2" fmla="*/ 1214 w 1416"/>
              <a:gd name="T3" fmla="*/ 1203 h 2417"/>
              <a:gd name="T4" fmla="*/ 1209 w 1416"/>
              <a:gd name="T5" fmla="*/ 1208 h 2417"/>
              <a:gd name="T6" fmla="*/ 1208 w 1416"/>
              <a:gd name="T7" fmla="*/ 1209 h 2417"/>
              <a:gd name="T8" fmla="*/ 0 w 1416"/>
              <a:gd name="T9" fmla="*/ 2417 h 2417"/>
              <a:gd name="T10" fmla="*/ 0 w 1416"/>
              <a:gd name="T11" fmla="*/ 711 h 2417"/>
              <a:gd name="T12" fmla="*/ 0 w 1416"/>
              <a:gd name="T13" fmla="*/ 708 h 2417"/>
              <a:gd name="T14" fmla="*/ 708 w 1416"/>
              <a:gd name="T15" fmla="*/ 0 h 2417"/>
              <a:gd name="T16" fmla="*/ 1416 w 1416"/>
              <a:gd name="T17" fmla="*/ 708 h 2417"/>
              <a:gd name="T18" fmla="*/ 1214 w 1416"/>
              <a:gd name="T19" fmla="*/ 1203 h 2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6" h="2417">
                <a:moveTo>
                  <a:pt x="1214" y="1203"/>
                </a:moveTo>
                <a:lnTo>
                  <a:pt x="1214" y="1203"/>
                </a:lnTo>
                <a:lnTo>
                  <a:pt x="1209" y="1208"/>
                </a:lnTo>
                <a:lnTo>
                  <a:pt x="1208" y="1209"/>
                </a:lnTo>
                <a:lnTo>
                  <a:pt x="0" y="2417"/>
                </a:lnTo>
                <a:lnTo>
                  <a:pt x="0" y="711"/>
                </a:lnTo>
                <a:lnTo>
                  <a:pt x="0" y="708"/>
                </a:lnTo>
                <a:cubicBezTo>
                  <a:pt x="0" y="317"/>
                  <a:pt x="317" y="0"/>
                  <a:pt x="708" y="0"/>
                </a:cubicBezTo>
                <a:cubicBezTo>
                  <a:pt x="1099" y="0"/>
                  <a:pt x="1416" y="317"/>
                  <a:pt x="1416" y="708"/>
                </a:cubicBezTo>
                <a:cubicBezTo>
                  <a:pt x="1416" y="901"/>
                  <a:pt x="1339" y="1075"/>
                  <a:pt x="1214" y="1203"/>
                </a:cubicBezTo>
                <a:close/>
              </a:path>
            </a:pathLst>
          </a:custGeom>
          <a:solidFill>
            <a:schemeClr val="tx1"/>
          </a:solidFill>
          <a:ln w="26988" cap="flat">
            <a:noFill/>
            <a:prstDash val="solid"/>
            <a:miter lim="800000"/>
          </a:ln>
        </p:spPr>
        <p:txBody>
          <a:bodyPr vert="horz" wrap="square" lIns="68577" tIns="34289" rIns="68577" bIns="34289" numCol="1" anchor="t" anchorCtr="0" compatLnSpc="1"/>
          <a:lstStyle/>
          <a:p>
            <a:endParaRPr lang="zh-CN" altLang="en-US" sz="1280">
              <a:cs typeface="+mn-ea"/>
              <a:sym typeface="+mn-lt"/>
            </a:endParaRPr>
          </a:p>
        </p:txBody>
      </p:sp>
      <p:sp>
        <p:nvSpPr>
          <p:cNvPr id="26" name="Freeform 8"/>
          <p:cNvSpPr/>
          <p:nvPr/>
        </p:nvSpPr>
        <p:spPr bwMode="auto">
          <a:xfrm flipH="1">
            <a:off x="3087370" y="2844165"/>
            <a:ext cx="4757420" cy="2796540"/>
          </a:xfrm>
          <a:custGeom>
            <a:avLst/>
            <a:gdLst>
              <a:gd name="T0" fmla="*/ 1376 w 2739"/>
              <a:gd name="T1" fmla="*/ 229 h 1605"/>
              <a:gd name="T2" fmla="*/ 1376 w 2739"/>
              <a:gd name="T3" fmla="*/ 229 h 1605"/>
              <a:gd name="T4" fmla="*/ 1370 w 2739"/>
              <a:gd name="T5" fmla="*/ 235 h 1605"/>
              <a:gd name="T6" fmla="*/ 1369 w 2739"/>
              <a:gd name="T7" fmla="*/ 236 h 1605"/>
              <a:gd name="T8" fmla="*/ 0 w 2739"/>
              <a:gd name="T9" fmla="*/ 1605 h 1605"/>
              <a:gd name="T10" fmla="*/ 1933 w 2739"/>
              <a:gd name="T11" fmla="*/ 1605 h 1605"/>
              <a:gd name="T12" fmla="*/ 1937 w 2739"/>
              <a:gd name="T13" fmla="*/ 1605 h 1605"/>
              <a:gd name="T14" fmla="*/ 2739 w 2739"/>
              <a:gd name="T15" fmla="*/ 803 h 1605"/>
              <a:gd name="T16" fmla="*/ 1937 w 2739"/>
              <a:gd name="T17" fmla="*/ 0 h 1605"/>
              <a:gd name="T18" fmla="*/ 1376 w 2739"/>
              <a:gd name="T19" fmla="*/ 229 h 1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39" h="1605">
                <a:moveTo>
                  <a:pt x="1376" y="229"/>
                </a:moveTo>
                <a:lnTo>
                  <a:pt x="1376" y="229"/>
                </a:lnTo>
                <a:lnTo>
                  <a:pt x="1370" y="235"/>
                </a:lnTo>
                <a:lnTo>
                  <a:pt x="1369" y="236"/>
                </a:lnTo>
                <a:lnTo>
                  <a:pt x="0" y="1605"/>
                </a:lnTo>
                <a:lnTo>
                  <a:pt x="1933" y="1605"/>
                </a:lnTo>
                <a:lnTo>
                  <a:pt x="1937" y="1605"/>
                </a:lnTo>
                <a:cubicBezTo>
                  <a:pt x="2380" y="1605"/>
                  <a:pt x="2739" y="1246"/>
                  <a:pt x="2739" y="803"/>
                </a:cubicBezTo>
                <a:cubicBezTo>
                  <a:pt x="2739" y="360"/>
                  <a:pt x="2380" y="0"/>
                  <a:pt x="1937" y="0"/>
                </a:cubicBezTo>
                <a:cubicBezTo>
                  <a:pt x="1719" y="0"/>
                  <a:pt x="1521" y="88"/>
                  <a:pt x="1376" y="229"/>
                </a:cubicBezTo>
                <a:close/>
              </a:path>
            </a:pathLst>
          </a:custGeom>
          <a:solidFill>
            <a:srgbClr val="3C8689"/>
          </a:solidFill>
          <a:ln w="26988" cap="flat">
            <a:noFill/>
            <a:prstDash val="solid"/>
            <a:miter lim="800000"/>
          </a:ln>
        </p:spPr>
        <p:txBody>
          <a:bodyPr vert="horz" wrap="square" lIns="68577" tIns="34289" rIns="68577" bIns="34289" numCol="1" anchor="t" anchorCtr="0" compatLnSpc="1"/>
          <a:lstStyle/>
          <a:p>
            <a:endParaRPr lang="zh-CN" altLang="en-US" sz="1280">
              <a:cs typeface="+mn-ea"/>
              <a:sym typeface="+mn-lt"/>
            </a:endParaRPr>
          </a:p>
        </p:txBody>
      </p:sp>
      <p:sp>
        <p:nvSpPr>
          <p:cNvPr id="92" name="TextBox 9"/>
          <p:cNvSpPr txBox="1">
            <a:spLocks noChangeArrowheads="1"/>
          </p:cNvSpPr>
          <p:nvPr/>
        </p:nvSpPr>
        <p:spPr bwMode="auto">
          <a:xfrm>
            <a:off x="3811270" y="3855085"/>
            <a:ext cx="1635760" cy="83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98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40</a:t>
            </a:r>
            <a:r>
              <a:rPr lang="en-US" altLang="zh-CN" sz="242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242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4" name="TextBox 9"/>
          <p:cNvSpPr txBox="1">
            <a:spLocks noChangeArrowheads="1"/>
          </p:cNvSpPr>
          <p:nvPr/>
        </p:nvSpPr>
        <p:spPr bwMode="auto">
          <a:xfrm>
            <a:off x="6294755" y="2456180"/>
            <a:ext cx="1412875" cy="702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1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30</a:t>
            </a:r>
            <a:r>
              <a:rPr lang="en-US" altLang="zh-CN" sz="21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21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TextBox 9"/>
          <p:cNvSpPr txBox="1">
            <a:spLocks noChangeArrowheads="1"/>
          </p:cNvSpPr>
          <p:nvPr/>
        </p:nvSpPr>
        <p:spPr bwMode="auto">
          <a:xfrm>
            <a:off x="8653780" y="3017520"/>
            <a:ext cx="1207770" cy="56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7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lang="en-US" altLang="zh-CN" sz="199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99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" name="TextBox 9"/>
          <p:cNvSpPr txBox="1">
            <a:spLocks noChangeArrowheads="1"/>
          </p:cNvSpPr>
          <p:nvPr/>
        </p:nvSpPr>
        <p:spPr bwMode="auto">
          <a:xfrm>
            <a:off x="9897110" y="4677410"/>
            <a:ext cx="10795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7" tIns="34289" rIns="68577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98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lang="en-US" altLang="zh-CN" sz="15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56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3641725" y="3486785"/>
            <a:ext cx="131064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 加 标 题</a:t>
            </a:r>
          </a:p>
        </p:txBody>
      </p:sp>
      <p:sp>
        <p:nvSpPr>
          <p:cNvPr id="3" name="TextBox 76"/>
          <p:cNvSpPr txBox="1"/>
          <p:nvPr/>
        </p:nvSpPr>
        <p:spPr>
          <a:xfrm>
            <a:off x="6071870" y="1920875"/>
            <a:ext cx="131064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 加 标 题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8468995" y="2623185"/>
            <a:ext cx="131064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 加 标 题</a:t>
            </a:r>
          </a:p>
        </p:txBody>
      </p:sp>
      <p:sp>
        <p:nvSpPr>
          <p:cNvPr id="6" name="TextBox 76"/>
          <p:cNvSpPr txBox="1"/>
          <p:nvPr/>
        </p:nvSpPr>
        <p:spPr>
          <a:xfrm>
            <a:off x="9590405" y="4247515"/>
            <a:ext cx="131064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 加 标 题</a:t>
            </a:r>
          </a:p>
        </p:txBody>
      </p:sp>
      <p:sp>
        <p:nvSpPr>
          <p:cNvPr id="41" name="TextBox 76"/>
          <p:cNvSpPr txBox="1"/>
          <p:nvPr/>
        </p:nvSpPr>
        <p:spPr>
          <a:xfrm>
            <a:off x="4062730" y="155257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787650" y="1920875"/>
            <a:ext cx="2373630" cy="810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</a:t>
            </a:r>
            <a:endParaRPr lang="zh-CN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7844790" y="74231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44790" y="1110615"/>
            <a:ext cx="2373630" cy="810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</a:t>
            </a:r>
            <a:endParaRPr lang="zh-CN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2212975" y="501523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37895" y="5383530"/>
            <a:ext cx="2373630" cy="810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</a:t>
            </a:r>
            <a:endParaRPr lang="zh-CN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6" grpId="0" bldLvl="0" animBg="1"/>
      <p:bldP spid="92" grpId="0"/>
      <p:bldP spid="94" grpId="0"/>
      <p:bldP spid="96" grpId="0"/>
      <p:bldP spid="98" grpId="0"/>
      <p:bldP spid="35" grpId="0" bldLvl="0" animBg="1"/>
      <p:bldP spid="3" grpId="0" bldLvl="0" animBg="1"/>
      <p:bldP spid="2" grpId="0" bldLvl="0" animBg="1"/>
      <p:bldP spid="6" grpId="0" bldLvl="0" animBg="1"/>
      <p:bldP spid="41" grpId="0" bldLvl="0" animBg="1"/>
      <p:bldP spid="42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5" y="1926590"/>
            <a:ext cx="12191365" cy="3343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71925" y="3605530"/>
            <a:ext cx="40944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zh-CN" altLang="en-US" sz="4400" b="1">
                <a:solidFill>
                  <a:srgbClr val="3C8689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相关建议与总结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35413" y="4446270"/>
            <a:ext cx="41662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400" dirty="0">
                <a:solidFill>
                  <a:srgbClr val="1A1A1E"/>
                </a:solidFill>
                <a:sym typeface="+mn-ea"/>
              </a:rPr>
              <a:t>Click here to add words Click here to add words Click here to add words</a:t>
            </a:r>
            <a:endParaRPr lang="zh-CN" altLang="en-US" sz="1400" dirty="0">
              <a:solidFill>
                <a:srgbClr val="1A1A1E"/>
              </a:solidFill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74005" y="2154555"/>
            <a:ext cx="1290320" cy="1290320"/>
          </a:xfrm>
          <a:prstGeom prst="ellipse">
            <a:avLst/>
          </a:prstGeom>
          <a:noFill/>
          <a:ln w="57150">
            <a:solidFill>
              <a:srgbClr val="3C86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98465" y="2338705"/>
            <a:ext cx="10414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solidFill>
                  <a:srgbClr val="3C86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10" grpId="0"/>
      <p:bldP spid="13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4.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相关建议与总结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280138" y="2020716"/>
            <a:ext cx="1728499" cy="1700347"/>
            <a:chOff x="1565181" y="1684182"/>
            <a:chExt cx="829062" cy="815560"/>
          </a:xfrm>
          <a:solidFill>
            <a:schemeClr val="accent1"/>
          </a:solidFill>
        </p:grpSpPr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1565181" y="1684182"/>
              <a:ext cx="829062" cy="815560"/>
            </a:xfrm>
            <a:prstGeom prst="ellipse">
              <a:avLst/>
            </a:prstGeom>
            <a:noFill/>
            <a:ln w="19050">
              <a:solidFill>
                <a:srgbClr val="3C86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lt1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713818" y="1877186"/>
              <a:ext cx="535580" cy="429552"/>
              <a:chOff x="3800628" y="1595448"/>
              <a:chExt cx="460300" cy="369175"/>
            </a:xfrm>
            <a:grpFill/>
          </p:grpSpPr>
          <p:sp>
            <p:nvSpPr>
              <p:cNvPr id="10" name="任意多边形 9"/>
              <p:cNvSpPr/>
              <p:nvPr/>
            </p:nvSpPr>
            <p:spPr>
              <a:xfrm>
                <a:off x="3800628" y="1595448"/>
                <a:ext cx="326907" cy="296623"/>
              </a:xfrm>
              <a:custGeom>
                <a:avLst/>
                <a:gdLst>
                  <a:gd name="connsiteX0" fmla="*/ 239603 w 352904"/>
                  <a:gd name="connsiteY0" fmla="*/ 73741 h 320958"/>
                  <a:gd name="connsiteX1" fmla="*/ 216743 w 352904"/>
                  <a:gd name="connsiteY1" fmla="*/ 96601 h 320958"/>
                  <a:gd name="connsiteX2" fmla="*/ 239603 w 352904"/>
                  <a:gd name="connsiteY2" fmla="*/ 119461 h 320958"/>
                  <a:gd name="connsiteX3" fmla="*/ 262463 w 352904"/>
                  <a:gd name="connsiteY3" fmla="*/ 96601 h 320958"/>
                  <a:gd name="connsiteX4" fmla="*/ 239603 w 352904"/>
                  <a:gd name="connsiteY4" fmla="*/ 73741 h 320958"/>
                  <a:gd name="connsiteX5" fmla="*/ 117334 w 352904"/>
                  <a:gd name="connsiteY5" fmla="*/ 73157 h 320958"/>
                  <a:gd name="connsiteX6" fmla="*/ 94474 w 352904"/>
                  <a:gd name="connsiteY6" fmla="*/ 96017 h 320958"/>
                  <a:gd name="connsiteX7" fmla="*/ 117334 w 352904"/>
                  <a:gd name="connsiteY7" fmla="*/ 118877 h 320958"/>
                  <a:gd name="connsiteX8" fmla="*/ 140194 w 352904"/>
                  <a:gd name="connsiteY8" fmla="*/ 96017 h 320958"/>
                  <a:gd name="connsiteX9" fmla="*/ 117334 w 352904"/>
                  <a:gd name="connsiteY9" fmla="*/ 73157 h 320958"/>
                  <a:gd name="connsiteX10" fmla="*/ 161445 w 352904"/>
                  <a:gd name="connsiteY10" fmla="*/ 676 h 320958"/>
                  <a:gd name="connsiteX11" fmla="*/ 273513 w 352904"/>
                  <a:gd name="connsiteY11" fmla="*/ 23593 h 320958"/>
                  <a:gd name="connsiteX12" fmla="*/ 352891 w 352904"/>
                  <a:gd name="connsiteY12" fmla="*/ 122075 h 320958"/>
                  <a:gd name="connsiteX13" fmla="*/ 352904 w 352904"/>
                  <a:gd name="connsiteY13" fmla="*/ 128507 h 320958"/>
                  <a:gd name="connsiteX14" fmla="*/ 315146 w 352904"/>
                  <a:gd name="connsiteY14" fmla="*/ 129922 h 320958"/>
                  <a:gd name="connsiteX15" fmla="*/ 268164 w 352904"/>
                  <a:gd name="connsiteY15" fmla="*/ 145994 h 320958"/>
                  <a:gd name="connsiteX16" fmla="*/ 197650 w 352904"/>
                  <a:gd name="connsiteY16" fmla="*/ 278970 h 320958"/>
                  <a:gd name="connsiteX17" fmla="*/ 207241 w 352904"/>
                  <a:gd name="connsiteY17" fmla="*/ 300331 h 320958"/>
                  <a:gd name="connsiteX18" fmla="*/ 171382 w 352904"/>
                  <a:gd name="connsiteY18" fmla="*/ 304251 h 320958"/>
                  <a:gd name="connsiteX19" fmla="*/ 112465 w 352904"/>
                  <a:gd name="connsiteY19" fmla="*/ 293615 h 320958"/>
                  <a:gd name="connsiteX20" fmla="*/ 51566 w 352904"/>
                  <a:gd name="connsiteY20" fmla="*/ 320958 h 320958"/>
                  <a:gd name="connsiteX21" fmla="*/ 55204 w 352904"/>
                  <a:gd name="connsiteY21" fmla="*/ 262286 h 320958"/>
                  <a:gd name="connsiteX22" fmla="*/ 56385 w 352904"/>
                  <a:gd name="connsiteY22" fmla="*/ 41109 h 320958"/>
                  <a:gd name="connsiteX23" fmla="*/ 161445 w 352904"/>
                  <a:gd name="connsiteY23" fmla="*/ 676 h 32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52904" h="320958">
                    <a:moveTo>
                      <a:pt x="239603" y="73741"/>
                    </a:moveTo>
                    <a:cubicBezTo>
                      <a:pt x="226978" y="73741"/>
                      <a:pt x="216743" y="83976"/>
                      <a:pt x="216743" y="96601"/>
                    </a:cubicBezTo>
                    <a:cubicBezTo>
                      <a:pt x="216743" y="109226"/>
                      <a:pt x="226978" y="119461"/>
                      <a:pt x="239603" y="119461"/>
                    </a:cubicBezTo>
                    <a:cubicBezTo>
                      <a:pt x="252228" y="119461"/>
                      <a:pt x="262463" y="109226"/>
                      <a:pt x="262463" y="96601"/>
                    </a:cubicBezTo>
                    <a:cubicBezTo>
                      <a:pt x="262463" y="83976"/>
                      <a:pt x="252228" y="73741"/>
                      <a:pt x="239603" y="73741"/>
                    </a:cubicBezTo>
                    <a:close/>
                    <a:moveTo>
                      <a:pt x="117334" y="73157"/>
                    </a:moveTo>
                    <a:cubicBezTo>
                      <a:pt x="104709" y="73157"/>
                      <a:pt x="94474" y="83392"/>
                      <a:pt x="94474" y="96017"/>
                    </a:cubicBezTo>
                    <a:cubicBezTo>
                      <a:pt x="94474" y="108642"/>
                      <a:pt x="104709" y="118877"/>
                      <a:pt x="117334" y="118877"/>
                    </a:cubicBezTo>
                    <a:cubicBezTo>
                      <a:pt x="129959" y="118877"/>
                      <a:pt x="140194" y="108642"/>
                      <a:pt x="140194" y="96017"/>
                    </a:cubicBezTo>
                    <a:cubicBezTo>
                      <a:pt x="140194" y="83392"/>
                      <a:pt x="129959" y="73157"/>
                      <a:pt x="117334" y="73157"/>
                    </a:cubicBezTo>
                    <a:close/>
                    <a:moveTo>
                      <a:pt x="161445" y="676"/>
                    </a:moveTo>
                    <a:cubicBezTo>
                      <a:pt x="199745" y="-2414"/>
                      <a:pt x="239214" y="5055"/>
                      <a:pt x="273513" y="23593"/>
                    </a:cubicBezTo>
                    <a:cubicBezTo>
                      <a:pt x="316394" y="46769"/>
                      <a:pt x="343628" y="82874"/>
                      <a:pt x="352891" y="122075"/>
                    </a:cubicBezTo>
                    <a:lnTo>
                      <a:pt x="352904" y="128507"/>
                    </a:lnTo>
                    <a:lnTo>
                      <a:pt x="315146" y="129922"/>
                    </a:lnTo>
                    <a:cubicBezTo>
                      <a:pt x="298889" y="132883"/>
                      <a:pt x="282999" y="138217"/>
                      <a:pt x="268164" y="145994"/>
                    </a:cubicBezTo>
                    <a:cubicBezTo>
                      <a:pt x="213736" y="174528"/>
                      <a:pt x="187797" y="228001"/>
                      <a:pt x="197650" y="278970"/>
                    </a:cubicBezTo>
                    <a:lnTo>
                      <a:pt x="207241" y="300331"/>
                    </a:lnTo>
                    <a:lnTo>
                      <a:pt x="171382" y="304251"/>
                    </a:lnTo>
                    <a:cubicBezTo>
                      <a:pt x="151598" y="303607"/>
                      <a:pt x="131691" y="300131"/>
                      <a:pt x="112465" y="293615"/>
                    </a:cubicBezTo>
                    <a:lnTo>
                      <a:pt x="51566" y="320958"/>
                    </a:lnTo>
                    <a:lnTo>
                      <a:pt x="55204" y="262286"/>
                    </a:lnTo>
                    <a:cubicBezTo>
                      <a:pt x="-18866" y="201954"/>
                      <a:pt x="-18326" y="100862"/>
                      <a:pt x="56385" y="41109"/>
                    </a:cubicBezTo>
                    <a:cubicBezTo>
                      <a:pt x="86012" y="17414"/>
                      <a:pt x="123145" y="3766"/>
                      <a:pt x="161445" y="676"/>
                    </a:cubicBezTo>
                    <a:close/>
                  </a:path>
                </a:pathLst>
              </a:custGeom>
              <a:solidFill>
                <a:srgbClr val="3C86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latin typeface="Arial" panose="020B0604020202020204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3992844" y="1717577"/>
                <a:ext cx="268084" cy="247046"/>
              </a:xfrm>
              <a:custGeom>
                <a:avLst/>
                <a:gdLst>
                  <a:gd name="connsiteX0" fmla="*/ 102711 w 289403"/>
                  <a:gd name="connsiteY0" fmla="*/ 68763 h 267313"/>
                  <a:gd name="connsiteX1" fmla="*/ 79851 w 289403"/>
                  <a:gd name="connsiteY1" fmla="*/ 91623 h 267313"/>
                  <a:gd name="connsiteX2" fmla="*/ 102711 w 289403"/>
                  <a:gd name="connsiteY2" fmla="*/ 114483 h 267313"/>
                  <a:gd name="connsiteX3" fmla="*/ 125571 w 289403"/>
                  <a:gd name="connsiteY3" fmla="*/ 91623 h 267313"/>
                  <a:gd name="connsiteX4" fmla="*/ 102711 w 289403"/>
                  <a:gd name="connsiteY4" fmla="*/ 68763 h 267313"/>
                  <a:gd name="connsiteX5" fmla="*/ 196923 w 289403"/>
                  <a:gd name="connsiteY5" fmla="*/ 64783 h 267313"/>
                  <a:gd name="connsiteX6" fmla="*/ 174063 w 289403"/>
                  <a:gd name="connsiteY6" fmla="*/ 87643 h 267313"/>
                  <a:gd name="connsiteX7" fmla="*/ 196923 w 289403"/>
                  <a:gd name="connsiteY7" fmla="*/ 110503 h 267313"/>
                  <a:gd name="connsiteX8" fmla="*/ 219783 w 289403"/>
                  <a:gd name="connsiteY8" fmla="*/ 87643 h 267313"/>
                  <a:gd name="connsiteX9" fmla="*/ 196923 w 289403"/>
                  <a:gd name="connsiteY9" fmla="*/ 64783 h 267313"/>
                  <a:gd name="connsiteX10" fmla="*/ 162659 w 289403"/>
                  <a:gd name="connsiteY10" fmla="*/ 959 h 267313"/>
                  <a:gd name="connsiteX11" fmla="*/ 246984 w 289403"/>
                  <a:gd name="connsiteY11" fmla="*/ 36272 h 267313"/>
                  <a:gd name="connsiteX12" fmla="*/ 241587 w 289403"/>
                  <a:gd name="connsiteY12" fmla="*/ 216018 h 267313"/>
                  <a:gd name="connsiteX13" fmla="*/ 245391 w 289403"/>
                  <a:gd name="connsiteY13" fmla="*/ 267313 h 267313"/>
                  <a:gd name="connsiteX14" fmla="*/ 194273 w 289403"/>
                  <a:gd name="connsiteY14" fmla="*/ 240402 h 267313"/>
                  <a:gd name="connsiteX15" fmla="*/ 23095 w 289403"/>
                  <a:gd name="connsiteY15" fmla="*/ 191102 h 267313"/>
                  <a:gd name="connsiteX16" fmla="*/ 70781 w 289403"/>
                  <a:gd name="connsiteY16" fmla="*/ 17404 h 267313"/>
                  <a:gd name="connsiteX17" fmla="*/ 162659 w 289403"/>
                  <a:gd name="connsiteY17" fmla="*/ 959 h 267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9403" h="267313">
                    <a:moveTo>
                      <a:pt x="102711" y="68763"/>
                    </a:moveTo>
                    <a:cubicBezTo>
                      <a:pt x="90086" y="68763"/>
                      <a:pt x="79851" y="78998"/>
                      <a:pt x="79851" y="91623"/>
                    </a:cubicBezTo>
                    <a:cubicBezTo>
                      <a:pt x="79851" y="104248"/>
                      <a:pt x="90086" y="114483"/>
                      <a:pt x="102711" y="114483"/>
                    </a:cubicBezTo>
                    <a:cubicBezTo>
                      <a:pt x="115336" y="114483"/>
                      <a:pt x="125571" y="104248"/>
                      <a:pt x="125571" y="91623"/>
                    </a:cubicBezTo>
                    <a:cubicBezTo>
                      <a:pt x="125571" y="78998"/>
                      <a:pt x="115336" y="68763"/>
                      <a:pt x="102711" y="68763"/>
                    </a:cubicBezTo>
                    <a:close/>
                    <a:moveTo>
                      <a:pt x="196923" y="64783"/>
                    </a:moveTo>
                    <a:cubicBezTo>
                      <a:pt x="184298" y="64783"/>
                      <a:pt x="174063" y="75018"/>
                      <a:pt x="174063" y="87643"/>
                    </a:cubicBezTo>
                    <a:cubicBezTo>
                      <a:pt x="174063" y="100268"/>
                      <a:pt x="184298" y="110503"/>
                      <a:pt x="196923" y="110503"/>
                    </a:cubicBezTo>
                    <a:cubicBezTo>
                      <a:pt x="209548" y="110503"/>
                      <a:pt x="219783" y="100268"/>
                      <a:pt x="219783" y="87643"/>
                    </a:cubicBezTo>
                    <a:cubicBezTo>
                      <a:pt x="219783" y="75018"/>
                      <a:pt x="209548" y="64783"/>
                      <a:pt x="196923" y="64783"/>
                    </a:cubicBezTo>
                    <a:close/>
                    <a:moveTo>
                      <a:pt x="162659" y="959"/>
                    </a:moveTo>
                    <a:cubicBezTo>
                      <a:pt x="193753" y="4289"/>
                      <a:pt x="223587" y="16245"/>
                      <a:pt x="246984" y="36272"/>
                    </a:cubicBezTo>
                    <a:cubicBezTo>
                      <a:pt x="305610" y="86454"/>
                      <a:pt x="303147" y="168484"/>
                      <a:pt x="241587" y="216018"/>
                    </a:cubicBezTo>
                    <a:lnTo>
                      <a:pt x="245391" y="267313"/>
                    </a:lnTo>
                    <a:lnTo>
                      <a:pt x="194273" y="240402"/>
                    </a:lnTo>
                    <a:cubicBezTo>
                      <a:pt x="130775" y="260233"/>
                      <a:pt x="59710" y="239766"/>
                      <a:pt x="23095" y="191102"/>
                    </a:cubicBezTo>
                    <a:cubicBezTo>
                      <a:pt x="-21311" y="132084"/>
                      <a:pt x="323" y="53281"/>
                      <a:pt x="70781" y="17404"/>
                    </a:cubicBezTo>
                    <a:cubicBezTo>
                      <a:pt x="99213" y="2927"/>
                      <a:pt x="131566" y="-2370"/>
                      <a:pt x="162659" y="959"/>
                    </a:cubicBezTo>
                    <a:close/>
                  </a:path>
                </a:pathLst>
              </a:custGeom>
              <a:solidFill>
                <a:srgbClr val="7E7E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latin typeface="Arial" panose="020B0604020202020204"/>
                  <a:ea typeface="微软雅黑" panose="020B0503020204020204" pitchFamily="34" charset="-122"/>
                  <a:cs typeface="+mn-ea"/>
                  <a:sym typeface="Arial" panose="020B0604020202020204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731185" y="2011619"/>
            <a:ext cx="1728499" cy="1700347"/>
            <a:chOff x="6660001" y="1684182"/>
            <a:chExt cx="829062" cy="815560"/>
          </a:xfrm>
          <a:solidFill>
            <a:schemeClr val="accent3"/>
          </a:solidFill>
        </p:grpSpPr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6660001" y="1684182"/>
              <a:ext cx="829062" cy="815560"/>
            </a:xfrm>
            <a:prstGeom prst="ellipse">
              <a:avLst/>
            </a:prstGeom>
            <a:noFill/>
            <a:ln w="19050">
              <a:solidFill>
                <a:srgbClr val="3C86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lt1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6833235" y="1818954"/>
              <a:ext cx="482594" cy="438710"/>
            </a:xfrm>
            <a:custGeom>
              <a:avLst/>
              <a:gdLst>
                <a:gd name="connsiteX0" fmla="*/ 803003 w 1250950"/>
                <a:gd name="connsiteY0" fmla="*/ 863471 h 1139853"/>
                <a:gd name="connsiteX1" fmla="*/ 820326 w 1250950"/>
                <a:gd name="connsiteY1" fmla="*/ 865925 h 1139853"/>
                <a:gd name="connsiteX2" fmla="*/ 1090156 w 1250950"/>
                <a:gd name="connsiteY2" fmla="*/ 1025268 h 1139853"/>
                <a:gd name="connsiteX3" fmla="*/ 1098216 w 1250950"/>
                <a:gd name="connsiteY3" fmla="*/ 1056576 h 1139853"/>
                <a:gd name="connsiteX4" fmla="*/ 1098216 w 1250950"/>
                <a:gd name="connsiteY4" fmla="*/ 1056575 h 1139853"/>
                <a:gd name="connsiteX5" fmla="*/ 1066908 w 1250950"/>
                <a:gd name="connsiteY5" fmla="*/ 1064635 h 1139853"/>
                <a:gd name="connsiteX6" fmla="*/ 797078 w 1250950"/>
                <a:gd name="connsiteY6" fmla="*/ 905293 h 1139853"/>
                <a:gd name="connsiteX7" fmla="*/ 789018 w 1250950"/>
                <a:gd name="connsiteY7" fmla="*/ 873985 h 1139853"/>
                <a:gd name="connsiteX8" fmla="*/ 803003 w 1250950"/>
                <a:gd name="connsiteY8" fmla="*/ 863471 h 1139853"/>
                <a:gd name="connsiteX9" fmla="*/ 446224 w 1250950"/>
                <a:gd name="connsiteY9" fmla="*/ 862581 h 1139853"/>
                <a:gd name="connsiteX10" fmla="*/ 460274 w 1250950"/>
                <a:gd name="connsiteY10" fmla="*/ 873008 h 1139853"/>
                <a:gd name="connsiteX11" fmla="*/ 452409 w 1250950"/>
                <a:gd name="connsiteY11" fmla="*/ 904366 h 1139853"/>
                <a:gd name="connsiteX12" fmla="*/ 183572 w 1250950"/>
                <a:gd name="connsiteY12" fmla="*/ 1065379 h 1139853"/>
                <a:gd name="connsiteX13" fmla="*/ 152215 w 1250950"/>
                <a:gd name="connsiteY13" fmla="*/ 1057513 h 1139853"/>
                <a:gd name="connsiteX14" fmla="*/ 152216 w 1250950"/>
                <a:gd name="connsiteY14" fmla="*/ 1057514 h 1139853"/>
                <a:gd name="connsiteX15" fmla="*/ 160082 w 1250950"/>
                <a:gd name="connsiteY15" fmla="*/ 1026156 h 1139853"/>
                <a:gd name="connsiteX16" fmla="*/ 428917 w 1250950"/>
                <a:gd name="connsiteY16" fmla="*/ 865143 h 1139853"/>
                <a:gd name="connsiteX17" fmla="*/ 446224 w 1250950"/>
                <a:gd name="connsiteY17" fmla="*/ 862581 h 1139853"/>
                <a:gd name="connsiteX18" fmla="*/ 1250950 w 1250950"/>
                <a:gd name="connsiteY18" fmla="*/ 460461 h 1139853"/>
                <a:gd name="connsiteX19" fmla="*/ 640444 w 1250950"/>
                <a:gd name="connsiteY19" fmla="*/ 812938 h 1139853"/>
                <a:gd name="connsiteX20" fmla="*/ 625478 w 1250950"/>
                <a:gd name="connsiteY20" fmla="*/ 815382 h 1139853"/>
                <a:gd name="connsiteX21" fmla="*/ 626513 w 1250950"/>
                <a:gd name="connsiteY21" fmla="*/ 789509 h 1139853"/>
                <a:gd name="connsiteX22" fmla="*/ 625475 w 1250950"/>
                <a:gd name="connsiteY22" fmla="*/ 790124 h 1139853"/>
                <a:gd name="connsiteX23" fmla="*/ 624374 w 1250950"/>
                <a:gd name="connsiteY23" fmla="*/ 789472 h 1139853"/>
                <a:gd name="connsiteX24" fmla="*/ 625472 w 1250950"/>
                <a:gd name="connsiteY24" fmla="*/ 815381 h 1139853"/>
                <a:gd name="connsiteX25" fmla="*/ 610441 w 1250950"/>
                <a:gd name="connsiteY25" fmla="*/ 812900 h 1139853"/>
                <a:gd name="connsiteX26" fmla="*/ 0 w 1250950"/>
                <a:gd name="connsiteY26" fmla="*/ 460461 h 1139853"/>
                <a:gd name="connsiteX27" fmla="*/ 0 w 1250950"/>
                <a:gd name="connsiteY27" fmla="*/ 991154 h 1139853"/>
                <a:gd name="connsiteX28" fmla="*/ 148699 w 1250950"/>
                <a:gd name="connsiteY28" fmla="*/ 1139853 h 1139853"/>
                <a:gd name="connsiteX29" fmla="*/ 1102251 w 1250950"/>
                <a:gd name="connsiteY29" fmla="*/ 1139853 h 1139853"/>
                <a:gd name="connsiteX30" fmla="*/ 1250950 w 1250950"/>
                <a:gd name="connsiteY30" fmla="*/ 991154 h 1139853"/>
                <a:gd name="connsiteX31" fmla="*/ 627124 w 1250950"/>
                <a:gd name="connsiteY31" fmla="*/ 0 h 1139853"/>
                <a:gd name="connsiteX32" fmla="*/ 625476 w 1250950"/>
                <a:gd name="connsiteY32" fmla="*/ 254 h 1139853"/>
                <a:gd name="connsiteX33" fmla="*/ 623826 w 1250950"/>
                <a:gd name="connsiteY33" fmla="*/ 0 h 1139853"/>
                <a:gd name="connsiteX34" fmla="*/ 516466 w 1250950"/>
                <a:gd name="connsiteY34" fmla="*/ 33878 h 1139853"/>
                <a:gd name="connsiteX35" fmla="*/ 513210 w 1250950"/>
                <a:gd name="connsiteY35" fmla="*/ 37558 h 1139853"/>
                <a:gd name="connsiteX36" fmla="*/ 28743 w 1250950"/>
                <a:gd name="connsiteY36" fmla="*/ 358393 h 1139853"/>
                <a:gd name="connsiteX37" fmla="*/ 29589 w 1250950"/>
                <a:gd name="connsiteY37" fmla="*/ 359776 h 1139853"/>
                <a:gd name="connsiteX38" fmla="*/ 28088 w 1250950"/>
                <a:gd name="connsiteY38" fmla="*/ 360547 h 1139853"/>
                <a:gd name="connsiteX39" fmla="*/ 7537 w 1250950"/>
                <a:gd name="connsiteY39" fmla="*/ 383769 h 1139853"/>
                <a:gd name="connsiteX40" fmla="*/ 1043 w 1250950"/>
                <a:gd name="connsiteY40" fmla="*/ 408272 h 1139853"/>
                <a:gd name="connsiteX41" fmla="*/ 342824 w 1250950"/>
                <a:gd name="connsiteY41" fmla="*/ 605599 h 1139853"/>
                <a:gd name="connsiteX42" fmla="*/ 342108 w 1250950"/>
                <a:gd name="connsiteY42" fmla="*/ 603872 h 1139853"/>
                <a:gd name="connsiteX43" fmla="*/ 342108 w 1250950"/>
                <a:gd name="connsiteY43" fmla="*/ 412515 h 1139853"/>
                <a:gd name="connsiteX44" fmla="*/ 389949 w 1250950"/>
                <a:gd name="connsiteY44" fmla="*/ 364674 h 1139853"/>
                <a:gd name="connsiteX45" fmla="*/ 863386 w 1250950"/>
                <a:gd name="connsiteY45" fmla="*/ 364674 h 1139853"/>
                <a:gd name="connsiteX46" fmla="*/ 911227 w 1250950"/>
                <a:gd name="connsiteY46" fmla="*/ 412515 h 1139853"/>
                <a:gd name="connsiteX47" fmla="*/ 911227 w 1250950"/>
                <a:gd name="connsiteY47" fmla="*/ 603810 h 1139853"/>
                <a:gd name="connsiteX48" fmla="*/ 1249908 w 1250950"/>
                <a:gd name="connsiteY48" fmla="*/ 408272 h 1139853"/>
                <a:gd name="connsiteX49" fmla="*/ 1243414 w 1250950"/>
                <a:gd name="connsiteY49" fmla="*/ 383769 h 1139853"/>
                <a:gd name="connsiteX50" fmla="*/ 1222862 w 1250950"/>
                <a:gd name="connsiteY50" fmla="*/ 360547 h 1139853"/>
                <a:gd name="connsiteX51" fmla="*/ 1221361 w 1250950"/>
                <a:gd name="connsiteY51" fmla="*/ 359776 h 1139853"/>
                <a:gd name="connsiteX52" fmla="*/ 1222208 w 1250950"/>
                <a:gd name="connsiteY52" fmla="*/ 358393 h 1139853"/>
                <a:gd name="connsiteX53" fmla="*/ 737741 w 1250950"/>
                <a:gd name="connsiteY53" fmla="*/ 37558 h 1139853"/>
                <a:gd name="connsiteX54" fmla="*/ 734485 w 1250950"/>
                <a:gd name="connsiteY54" fmla="*/ 33878 h 1139853"/>
                <a:gd name="connsiteX55" fmla="*/ 627124 w 1250950"/>
                <a:gd name="connsiteY55" fmla="*/ 0 h 113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50950" h="1139853">
                  <a:moveTo>
                    <a:pt x="803003" y="863471"/>
                  </a:moveTo>
                  <a:cubicBezTo>
                    <a:pt x="808669" y="862013"/>
                    <a:pt x="814891" y="862715"/>
                    <a:pt x="820326" y="865925"/>
                  </a:cubicBezTo>
                  <a:cubicBezTo>
                    <a:pt x="910269" y="919039"/>
                    <a:pt x="1000213" y="972154"/>
                    <a:pt x="1090156" y="1025268"/>
                  </a:cubicBezTo>
                  <a:cubicBezTo>
                    <a:pt x="1101027" y="1031688"/>
                    <a:pt x="1104636" y="1045705"/>
                    <a:pt x="1098216" y="1056576"/>
                  </a:cubicBezTo>
                  <a:lnTo>
                    <a:pt x="1098216" y="1056575"/>
                  </a:lnTo>
                  <a:cubicBezTo>
                    <a:pt x="1091796" y="1067446"/>
                    <a:pt x="1077779" y="1071055"/>
                    <a:pt x="1066908" y="1064635"/>
                  </a:cubicBezTo>
                  <a:lnTo>
                    <a:pt x="797078" y="905293"/>
                  </a:lnTo>
                  <a:cubicBezTo>
                    <a:pt x="786207" y="898874"/>
                    <a:pt x="782599" y="884856"/>
                    <a:pt x="789018" y="873985"/>
                  </a:cubicBezTo>
                  <a:cubicBezTo>
                    <a:pt x="792228" y="868550"/>
                    <a:pt x="797337" y="864930"/>
                    <a:pt x="803003" y="863471"/>
                  </a:cubicBezTo>
                  <a:close/>
                  <a:moveTo>
                    <a:pt x="446224" y="862581"/>
                  </a:moveTo>
                  <a:cubicBezTo>
                    <a:pt x="451899" y="864005"/>
                    <a:pt x="457031" y="867593"/>
                    <a:pt x="460274" y="873008"/>
                  </a:cubicBezTo>
                  <a:cubicBezTo>
                    <a:pt x="466761" y="883839"/>
                    <a:pt x="463239" y="897879"/>
                    <a:pt x="452409" y="904366"/>
                  </a:cubicBezTo>
                  <a:cubicBezTo>
                    <a:pt x="362797" y="958037"/>
                    <a:pt x="273184" y="1011708"/>
                    <a:pt x="183572" y="1065379"/>
                  </a:cubicBezTo>
                  <a:cubicBezTo>
                    <a:pt x="172741" y="1071866"/>
                    <a:pt x="158702" y="1068344"/>
                    <a:pt x="152215" y="1057513"/>
                  </a:cubicBezTo>
                  <a:lnTo>
                    <a:pt x="152216" y="1057514"/>
                  </a:lnTo>
                  <a:cubicBezTo>
                    <a:pt x="145729" y="1046683"/>
                    <a:pt x="149251" y="1032643"/>
                    <a:pt x="160082" y="1026156"/>
                  </a:cubicBezTo>
                  <a:lnTo>
                    <a:pt x="428917" y="865143"/>
                  </a:lnTo>
                  <a:cubicBezTo>
                    <a:pt x="434332" y="861899"/>
                    <a:pt x="440550" y="861158"/>
                    <a:pt x="446224" y="862581"/>
                  </a:cubicBezTo>
                  <a:close/>
                  <a:moveTo>
                    <a:pt x="1250950" y="460461"/>
                  </a:moveTo>
                  <a:lnTo>
                    <a:pt x="640444" y="812938"/>
                  </a:lnTo>
                  <a:lnTo>
                    <a:pt x="625478" y="815382"/>
                  </a:lnTo>
                  <a:lnTo>
                    <a:pt x="626513" y="789509"/>
                  </a:lnTo>
                  <a:lnTo>
                    <a:pt x="625475" y="790124"/>
                  </a:lnTo>
                  <a:lnTo>
                    <a:pt x="624374" y="789472"/>
                  </a:lnTo>
                  <a:lnTo>
                    <a:pt x="625472" y="815381"/>
                  </a:lnTo>
                  <a:lnTo>
                    <a:pt x="610441" y="812900"/>
                  </a:lnTo>
                  <a:lnTo>
                    <a:pt x="0" y="460461"/>
                  </a:lnTo>
                  <a:lnTo>
                    <a:pt x="0" y="991154"/>
                  </a:lnTo>
                  <a:cubicBezTo>
                    <a:pt x="0" y="1073278"/>
                    <a:pt x="66575" y="1139853"/>
                    <a:pt x="148699" y="1139853"/>
                  </a:cubicBezTo>
                  <a:lnTo>
                    <a:pt x="1102251" y="1139853"/>
                  </a:lnTo>
                  <a:cubicBezTo>
                    <a:pt x="1184375" y="1139853"/>
                    <a:pt x="1250950" y="1073278"/>
                    <a:pt x="1250950" y="991154"/>
                  </a:cubicBezTo>
                  <a:close/>
                  <a:moveTo>
                    <a:pt x="627124" y="0"/>
                  </a:moveTo>
                  <a:lnTo>
                    <a:pt x="625476" y="254"/>
                  </a:lnTo>
                  <a:lnTo>
                    <a:pt x="623826" y="0"/>
                  </a:lnTo>
                  <a:cubicBezTo>
                    <a:pt x="581900" y="0"/>
                    <a:pt x="543942" y="12947"/>
                    <a:pt x="516466" y="33878"/>
                  </a:cubicBezTo>
                  <a:lnTo>
                    <a:pt x="513210" y="37558"/>
                  </a:lnTo>
                  <a:lnTo>
                    <a:pt x="28743" y="358393"/>
                  </a:lnTo>
                  <a:lnTo>
                    <a:pt x="29589" y="359776"/>
                  </a:lnTo>
                  <a:lnTo>
                    <a:pt x="28088" y="360547"/>
                  </a:lnTo>
                  <a:cubicBezTo>
                    <a:pt x="19411" y="367157"/>
                    <a:pt x="12389" y="375028"/>
                    <a:pt x="7537" y="383769"/>
                  </a:cubicBezTo>
                  <a:lnTo>
                    <a:pt x="1043" y="408272"/>
                  </a:lnTo>
                  <a:lnTo>
                    <a:pt x="342824" y="605599"/>
                  </a:lnTo>
                  <a:lnTo>
                    <a:pt x="342108" y="603872"/>
                  </a:lnTo>
                  <a:lnTo>
                    <a:pt x="342108" y="412515"/>
                  </a:lnTo>
                  <a:cubicBezTo>
                    <a:pt x="342108" y="386093"/>
                    <a:pt x="363527" y="364674"/>
                    <a:pt x="389949" y="364674"/>
                  </a:cubicBezTo>
                  <a:lnTo>
                    <a:pt x="863386" y="364674"/>
                  </a:lnTo>
                  <a:cubicBezTo>
                    <a:pt x="889808" y="364674"/>
                    <a:pt x="911227" y="386093"/>
                    <a:pt x="911227" y="412515"/>
                  </a:cubicBezTo>
                  <a:lnTo>
                    <a:pt x="911227" y="603810"/>
                  </a:lnTo>
                  <a:lnTo>
                    <a:pt x="1249908" y="408272"/>
                  </a:lnTo>
                  <a:lnTo>
                    <a:pt x="1243414" y="383769"/>
                  </a:lnTo>
                  <a:cubicBezTo>
                    <a:pt x="1238561" y="375028"/>
                    <a:pt x="1231539" y="367157"/>
                    <a:pt x="1222862" y="360547"/>
                  </a:cubicBezTo>
                  <a:lnTo>
                    <a:pt x="1221361" y="359776"/>
                  </a:lnTo>
                  <a:lnTo>
                    <a:pt x="1222208" y="358393"/>
                  </a:lnTo>
                  <a:lnTo>
                    <a:pt x="737741" y="37558"/>
                  </a:lnTo>
                  <a:lnTo>
                    <a:pt x="734485" y="33878"/>
                  </a:lnTo>
                  <a:cubicBezTo>
                    <a:pt x="707008" y="12947"/>
                    <a:pt x="669051" y="0"/>
                    <a:pt x="627124" y="0"/>
                  </a:cubicBezTo>
                  <a:close/>
                </a:path>
              </a:pathLst>
            </a:custGeom>
            <a:solidFill>
              <a:srgbClr val="3C86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33976" y="2054096"/>
            <a:ext cx="1688631" cy="1688628"/>
            <a:chOff x="3502816" y="1286126"/>
            <a:chExt cx="687862" cy="687862"/>
          </a:xfrm>
        </p:grpSpPr>
        <p:sp>
          <p:nvSpPr>
            <p:cNvPr id="16" name="椭圆 15"/>
            <p:cNvSpPr/>
            <p:nvPr/>
          </p:nvSpPr>
          <p:spPr>
            <a:xfrm>
              <a:off x="3502816" y="1286126"/>
              <a:ext cx="687862" cy="687862"/>
            </a:xfrm>
            <a:prstGeom prst="ellipse">
              <a:avLst/>
            </a:prstGeom>
            <a:noFill/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635741" y="1411295"/>
              <a:ext cx="422011" cy="425524"/>
            </a:xfrm>
            <a:custGeom>
              <a:avLst/>
              <a:gdLst>
                <a:gd name="connsiteX0" fmla="*/ 306653 w 617988"/>
                <a:gd name="connsiteY0" fmla="*/ 188483 h 633881"/>
                <a:gd name="connsiteX1" fmla="*/ 175019 w 617988"/>
                <a:gd name="connsiteY1" fmla="*/ 320117 h 633881"/>
                <a:gd name="connsiteX2" fmla="*/ 306653 w 617988"/>
                <a:gd name="connsiteY2" fmla="*/ 451751 h 633881"/>
                <a:gd name="connsiteX3" fmla="*/ 438287 w 617988"/>
                <a:gd name="connsiteY3" fmla="*/ 320117 h 633881"/>
                <a:gd name="connsiteX4" fmla="*/ 306653 w 617988"/>
                <a:gd name="connsiteY4" fmla="*/ 188483 h 633881"/>
                <a:gd name="connsiteX5" fmla="*/ 285953 w 617988"/>
                <a:gd name="connsiteY5" fmla="*/ 0 h 633881"/>
                <a:gd name="connsiteX6" fmla="*/ 459295 w 617988"/>
                <a:gd name="connsiteY6" fmla="*/ 39564 h 633881"/>
                <a:gd name="connsiteX7" fmla="*/ 447529 w 617988"/>
                <a:gd name="connsiteY7" fmla="*/ 91116 h 633881"/>
                <a:gd name="connsiteX8" fmla="*/ 454510 w 617988"/>
                <a:gd name="connsiteY8" fmla="*/ 94905 h 633881"/>
                <a:gd name="connsiteX9" fmla="*/ 492555 w 617988"/>
                <a:gd name="connsiteY9" fmla="*/ 127851 h 633881"/>
                <a:gd name="connsiteX10" fmla="*/ 540843 w 617988"/>
                <a:gd name="connsiteY10" fmla="*/ 104597 h 633881"/>
                <a:gd name="connsiteX11" fmla="*/ 617988 w 617988"/>
                <a:gd name="connsiteY11" fmla="*/ 264789 h 633881"/>
                <a:gd name="connsiteX12" fmla="*/ 568969 w 617988"/>
                <a:gd name="connsiteY12" fmla="*/ 288395 h 633881"/>
                <a:gd name="connsiteX13" fmla="*/ 572565 w 617988"/>
                <a:gd name="connsiteY13" fmla="*/ 316940 h 633881"/>
                <a:gd name="connsiteX14" fmla="*/ 569654 w 617988"/>
                <a:gd name="connsiteY14" fmla="*/ 345815 h 633881"/>
                <a:gd name="connsiteX15" fmla="*/ 617988 w 617988"/>
                <a:gd name="connsiteY15" fmla="*/ 369091 h 633881"/>
                <a:gd name="connsiteX16" fmla="*/ 540843 w 617988"/>
                <a:gd name="connsiteY16" fmla="*/ 529284 h 633881"/>
                <a:gd name="connsiteX17" fmla="*/ 493746 w 617988"/>
                <a:gd name="connsiteY17" fmla="*/ 506603 h 633881"/>
                <a:gd name="connsiteX18" fmla="*/ 454510 w 617988"/>
                <a:gd name="connsiteY18" fmla="*/ 538975 h 633881"/>
                <a:gd name="connsiteX19" fmla="*/ 447440 w 617988"/>
                <a:gd name="connsiteY19" fmla="*/ 542374 h 633881"/>
                <a:gd name="connsiteX20" fmla="*/ 459295 w 617988"/>
                <a:gd name="connsiteY20" fmla="*/ 594316 h 633881"/>
                <a:gd name="connsiteX21" fmla="*/ 285953 w 617988"/>
                <a:gd name="connsiteY21" fmla="*/ 633881 h 633881"/>
                <a:gd name="connsiteX22" fmla="*/ 273654 w 617988"/>
                <a:gd name="connsiteY22" fmla="*/ 579996 h 633881"/>
                <a:gd name="connsiteX23" fmla="*/ 225175 w 617988"/>
                <a:gd name="connsiteY23" fmla="*/ 572667 h 633881"/>
                <a:gd name="connsiteX24" fmla="*/ 217312 w 617988"/>
                <a:gd name="connsiteY24" fmla="*/ 569232 h 633881"/>
                <a:gd name="connsiteX25" fmla="*/ 184266 w 617988"/>
                <a:gd name="connsiteY25" fmla="*/ 610670 h 633881"/>
                <a:gd name="connsiteX26" fmla="*/ 45256 w 617988"/>
                <a:gd name="connsiteY26" fmla="*/ 499814 h 633881"/>
                <a:gd name="connsiteX27" fmla="*/ 78629 w 617988"/>
                <a:gd name="connsiteY27" fmla="*/ 457966 h 633881"/>
                <a:gd name="connsiteX28" fmla="*/ 58077 w 617988"/>
                <a:gd name="connsiteY28" fmla="*/ 421167 h 633881"/>
                <a:gd name="connsiteX29" fmla="*/ 53320 w 617988"/>
                <a:gd name="connsiteY29" fmla="*/ 405840 h 633881"/>
                <a:gd name="connsiteX30" fmla="*/ 0 w 617988"/>
                <a:gd name="connsiteY30" fmla="*/ 405840 h 633881"/>
                <a:gd name="connsiteX31" fmla="*/ 0 w 617988"/>
                <a:gd name="connsiteY31" fmla="*/ 228040 h 633881"/>
                <a:gd name="connsiteX32" fmla="*/ 53320 w 617988"/>
                <a:gd name="connsiteY32" fmla="*/ 228040 h 633881"/>
                <a:gd name="connsiteX33" fmla="*/ 58077 w 617988"/>
                <a:gd name="connsiteY33" fmla="*/ 212714 h 633881"/>
                <a:gd name="connsiteX34" fmla="*/ 79637 w 617988"/>
                <a:gd name="connsiteY34" fmla="*/ 177179 h 633881"/>
                <a:gd name="connsiteX35" fmla="*/ 45255 w 617988"/>
                <a:gd name="connsiteY35" fmla="*/ 134066 h 633881"/>
                <a:gd name="connsiteX36" fmla="*/ 184265 w 617988"/>
                <a:gd name="connsiteY36" fmla="*/ 23210 h 633881"/>
                <a:gd name="connsiteX37" fmla="*/ 217510 w 617988"/>
                <a:gd name="connsiteY37" fmla="*/ 64898 h 633881"/>
                <a:gd name="connsiteX38" fmla="*/ 225175 w 617988"/>
                <a:gd name="connsiteY38" fmla="*/ 61213 h 633881"/>
                <a:gd name="connsiteX39" fmla="*/ 273654 w 617988"/>
                <a:gd name="connsiteY39" fmla="*/ 53884 h 63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17988" h="633881">
                  <a:moveTo>
                    <a:pt x="306653" y="188483"/>
                  </a:moveTo>
                  <a:cubicBezTo>
                    <a:pt x="233954" y="188483"/>
                    <a:pt x="175019" y="247418"/>
                    <a:pt x="175019" y="320117"/>
                  </a:cubicBezTo>
                  <a:cubicBezTo>
                    <a:pt x="175019" y="392816"/>
                    <a:pt x="233954" y="451751"/>
                    <a:pt x="306653" y="451751"/>
                  </a:cubicBezTo>
                  <a:cubicBezTo>
                    <a:pt x="379352" y="451751"/>
                    <a:pt x="438287" y="392816"/>
                    <a:pt x="438287" y="320117"/>
                  </a:cubicBezTo>
                  <a:cubicBezTo>
                    <a:pt x="438287" y="247418"/>
                    <a:pt x="379352" y="188483"/>
                    <a:pt x="306653" y="188483"/>
                  </a:cubicBezTo>
                  <a:close/>
                  <a:moveTo>
                    <a:pt x="285953" y="0"/>
                  </a:moveTo>
                  <a:lnTo>
                    <a:pt x="459295" y="39564"/>
                  </a:lnTo>
                  <a:lnTo>
                    <a:pt x="447529" y="91116"/>
                  </a:lnTo>
                  <a:lnTo>
                    <a:pt x="454510" y="94905"/>
                  </a:lnTo>
                  <a:lnTo>
                    <a:pt x="492555" y="127851"/>
                  </a:lnTo>
                  <a:lnTo>
                    <a:pt x="540843" y="104597"/>
                  </a:lnTo>
                  <a:lnTo>
                    <a:pt x="617988" y="264789"/>
                  </a:lnTo>
                  <a:lnTo>
                    <a:pt x="568969" y="288395"/>
                  </a:lnTo>
                  <a:lnTo>
                    <a:pt x="572565" y="316940"/>
                  </a:lnTo>
                  <a:lnTo>
                    <a:pt x="569654" y="345815"/>
                  </a:lnTo>
                  <a:lnTo>
                    <a:pt x="617988" y="369091"/>
                  </a:lnTo>
                  <a:lnTo>
                    <a:pt x="540843" y="529284"/>
                  </a:lnTo>
                  <a:lnTo>
                    <a:pt x="493746" y="506603"/>
                  </a:lnTo>
                  <a:lnTo>
                    <a:pt x="454510" y="538975"/>
                  </a:lnTo>
                  <a:lnTo>
                    <a:pt x="447440" y="542374"/>
                  </a:lnTo>
                  <a:lnTo>
                    <a:pt x="459295" y="594316"/>
                  </a:lnTo>
                  <a:lnTo>
                    <a:pt x="285953" y="633881"/>
                  </a:lnTo>
                  <a:lnTo>
                    <a:pt x="273654" y="579996"/>
                  </a:lnTo>
                  <a:lnTo>
                    <a:pt x="225175" y="572667"/>
                  </a:lnTo>
                  <a:lnTo>
                    <a:pt x="217312" y="569232"/>
                  </a:lnTo>
                  <a:lnTo>
                    <a:pt x="184266" y="610670"/>
                  </a:lnTo>
                  <a:lnTo>
                    <a:pt x="45256" y="499814"/>
                  </a:lnTo>
                  <a:lnTo>
                    <a:pt x="78629" y="457966"/>
                  </a:lnTo>
                  <a:lnTo>
                    <a:pt x="58077" y="421167"/>
                  </a:lnTo>
                  <a:lnTo>
                    <a:pt x="53320" y="405840"/>
                  </a:lnTo>
                  <a:lnTo>
                    <a:pt x="0" y="405840"/>
                  </a:lnTo>
                  <a:lnTo>
                    <a:pt x="0" y="228040"/>
                  </a:lnTo>
                  <a:lnTo>
                    <a:pt x="53320" y="228040"/>
                  </a:lnTo>
                  <a:lnTo>
                    <a:pt x="58077" y="212714"/>
                  </a:lnTo>
                  <a:lnTo>
                    <a:pt x="79637" y="177179"/>
                  </a:lnTo>
                  <a:lnTo>
                    <a:pt x="45255" y="134066"/>
                  </a:lnTo>
                  <a:lnTo>
                    <a:pt x="184265" y="23210"/>
                  </a:lnTo>
                  <a:lnTo>
                    <a:pt x="217510" y="64898"/>
                  </a:lnTo>
                  <a:lnTo>
                    <a:pt x="225175" y="61213"/>
                  </a:lnTo>
                  <a:lnTo>
                    <a:pt x="273654" y="5388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9603105" y="2048510"/>
            <a:ext cx="1688465" cy="1688465"/>
          </a:xfrm>
          <a:prstGeom prst="ellips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20" name="任意多边形 19"/>
          <p:cNvSpPr/>
          <p:nvPr/>
        </p:nvSpPr>
        <p:spPr>
          <a:xfrm rot="19800796">
            <a:off x="10025380" y="2395855"/>
            <a:ext cx="1036320" cy="1051560"/>
          </a:xfrm>
          <a:custGeom>
            <a:avLst/>
            <a:gdLst>
              <a:gd name="connsiteX0" fmla="*/ 470653 w 1412563"/>
              <a:gd name="connsiteY0" fmla="*/ 9354 h 1458403"/>
              <a:gd name="connsiteX1" fmla="*/ 682800 w 1412563"/>
              <a:gd name="connsiteY1" fmla="*/ 70106 h 1458403"/>
              <a:gd name="connsiteX2" fmla="*/ 694477 w 1412563"/>
              <a:gd name="connsiteY2" fmla="*/ 86905 h 1458403"/>
              <a:gd name="connsiteX3" fmla="*/ 756682 w 1412563"/>
              <a:gd name="connsiteY3" fmla="*/ 320998 h 1458403"/>
              <a:gd name="connsiteX4" fmla="*/ 1270875 w 1412563"/>
              <a:gd name="connsiteY4" fmla="*/ 320998 h 1458403"/>
              <a:gd name="connsiteX5" fmla="*/ 1412563 w 1412563"/>
              <a:gd name="connsiteY5" fmla="*/ 575975 h 1458403"/>
              <a:gd name="connsiteX6" fmla="*/ 824437 w 1412563"/>
              <a:gd name="connsiteY6" fmla="*/ 575975 h 1458403"/>
              <a:gd name="connsiteX7" fmla="*/ 925560 w 1412563"/>
              <a:gd name="connsiteY7" fmla="*/ 956529 h 1458403"/>
              <a:gd name="connsiteX8" fmla="*/ 1102841 w 1412563"/>
              <a:gd name="connsiteY8" fmla="*/ 956529 h 1458403"/>
              <a:gd name="connsiteX9" fmla="*/ 1259040 w 1412563"/>
              <a:gd name="connsiteY9" fmla="*/ 1237620 h 1458403"/>
              <a:gd name="connsiteX10" fmla="*/ 874979 w 1412563"/>
              <a:gd name="connsiteY10" fmla="*/ 1237620 h 1458403"/>
              <a:gd name="connsiteX11" fmla="*/ 515914 w 1412563"/>
              <a:gd name="connsiteY11" fmla="*/ 1458403 h 1458403"/>
              <a:gd name="connsiteX12" fmla="*/ 501740 w 1412563"/>
              <a:gd name="connsiteY12" fmla="*/ 1137141 h 1458403"/>
              <a:gd name="connsiteX13" fmla="*/ 638801 w 1412563"/>
              <a:gd name="connsiteY13" fmla="*/ 1052864 h 1458403"/>
              <a:gd name="connsiteX14" fmla="*/ 504515 w 1412563"/>
              <a:gd name="connsiteY14" fmla="*/ 688582 h 1458403"/>
              <a:gd name="connsiteX15" fmla="*/ 12857 w 1412563"/>
              <a:gd name="connsiteY15" fmla="*/ 990894 h 1458403"/>
              <a:gd name="connsiteX16" fmla="*/ 0 w 1412563"/>
              <a:gd name="connsiteY16" fmla="*/ 699478 h 1458403"/>
              <a:gd name="connsiteX17" fmla="*/ 414565 w 1412563"/>
              <a:gd name="connsiteY17" fmla="*/ 444569 h 1458403"/>
              <a:gd name="connsiteX18" fmla="*/ 332782 w 1412563"/>
              <a:gd name="connsiteY18" fmla="*/ 222714 h 1458403"/>
              <a:gd name="connsiteX19" fmla="*/ 332282 w 1412563"/>
              <a:gd name="connsiteY19" fmla="*/ 220317 h 1458403"/>
              <a:gd name="connsiteX20" fmla="*/ 470653 w 1412563"/>
              <a:gd name="connsiteY20" fmla="*/ 9354 h 145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12563" h="1458403">
                <a:moveTo>
                  <a:pt x="470653" y="9354"/>
                </a:moveTo>
                <a:cubicBezTo>
                  <a:pt x="549488" y="-15591"/>
                  <a:pt x="632294" y="10938"/>
                  <a:pt x="682800" y="70106"/>
                </a:cubicBezTo>
                <a:lnTo>
                  <a:pt x="694477" y="86905"/>
                </a:lnTo>
                <a:lnTo>
                  <a:pt x="756682" y="320998"/>
                </a:lnTo>
                <a:lnTo>
                  <a:pt x="1270875" y="320998"/>
                </a:lnTo>
                <a:lnTo>
                  <a:pt x="1412563" y="575975"/>
                </a:lnTo>
                <a:lnTo>
                  <a:pt x="824437" y="575975"/>
                </a:lnTo>
                <a:lnTo>
                  <a:pt x="925560" y="956529"/>
                </a:lnTo>
                <a:lnTo>
                  <a:pt x="1102841" y="956529"/>
                </a:lnTo>
                <a:lnTo>
                  <a:pt x="1259040" y="1237620"/>
                </a:lnTo>
                <a:lnTo>
                  <a:pt x="874979" y="1237620"/>
                </a:lnTo>
                <a:lnTo>
                  <a:pt x="515914" y="1458403"/>
                </a:lnTo>
                <a:lnTo>
                  <a:pt x="501740" y="1137141"/>
                </a:lnTo>
                <a:lnTo>
                  <a:pt x="638801" y="1052864"/>
                </a:lnTo>
                <a:lnTo>
                  <a:pt x="504515" y="688582"/>
                </a:lnTo>
                <a:lnTo>
                  <a:pt x="12857" y="990894"/>
                </a:lnTo>
                <a:lnTo>
                  <a:pt x="0" y="699478"/>
                </a:lnTo>
                <a:lnTo>
                  <a:pt x="414565" y="444569"/>
                </a:lnTo>
                <a:lnTo>
                  <a:pt x="332782" y="222714"/>
                </a:lnTo>
                <a:lnTo>
                  <a:pt x="332282" y="220317"/>
                </a:lnTo>
                <a:cubicBezTo>
                  <a:pt x="322587" y="127975"/>
                  <a:pt x="378680" y="38456"/>
                  <a:pt x="470653" y="935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039178" y="4644267"/>
            <a:ext cx="2210418" cy="0"/>
          </a:xfrm>
          <a:prstGeom prst="line">
            <a:avLst/>
          </a:prstGeom>
          <a:ln>
            <a:solidFill>
              <a:srgbClr val="3C868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773082" y="4644267"/>
            <a:ext cx="221041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490225" y="4644267"/>
            <a:ext cx="2210418" cy="0"/>
          </a:xfrm>
          <a:prstGeom prst="line">
            <a:avLst/>
          </a:prstGeom>
          <a:ln>
            <a:solidFill>
              <a:srgbClr val="3C868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9342145" y="4644267"/>
            <a:ext cx="221041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76"/>
          <p:cNvSpPr txBox="1"/>
          <p:nvPr/>
        </p:nvSpPr>
        <p:spPr>
          <a:xfrm>
            <a:off x="1360170" y="4163060"/>
            <a:ext cx="1520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 加 标 题</a:t>
            </a:r>
          </a:p>
        </p:txBody>
      </p:sp>
      <p:sp>
        <p:nvSpPr>
          <p:cNvPr id="6" name="TextBox 76"/>
          <p:cNvSpPr txBox="1"/>
          <p:nvPr/>
        </p:nvSpPr>
        <p:spPr>
          <a:xfrm>
            <a:off x="4117975" y="4163060"/>
            <a:ext cx="1520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 加 标 题</a:t>
            </a:r>
          </a:p>
        </p:txBody>
      </p:sp>
      <p:sp>
        <p:nvSpPr>
          <p:cNvPr id="33" name="TextBox 76"/>
          <p:cNvSpPr txBox="1"/>
          <p:nvPr/>
        </p:nvSpPr>
        <p:spPr>
          <a:xfrm>
            <a:off x="6834505" y="4163060"/>
            <a:ext cx="1520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 加 标 题</a:t>
            </a:r>
          </a:p>
        </p:txBody>
      </p:sp>
      <p:sp>
        <p:nvSpPr>
          <p:cNvPr id="35" name="TextBox 76"/>
          <p:cNvSpPr txBox="1"/>
          <p:nvPr/>
        </p:nvSpPr>
        <p:spPr>
          <a:xfrm>
            <a:off x="9782810" y="4163060"/>
            <a:ext cx="1520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 加 标 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98220" y="4814570"/>
            <a:ext cx="2244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756025" y="4814570"/>
            <a:ext cx="2244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72555" y="4814570"/>
            <a:ext cx="2244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421495" y="4814570"/>
            <a:ext cx="2244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" grpId="0"/>
      <p:bldP spid="6" grpId="0"/>
      <p:bldP spid="33" grpId="0"/>
      <p:bldP spid="35" grpId="0"/>
      <p:bldP spid="37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5" y="497205"/>
            <a:ext cx="12191365" cy="5862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37005" y="2981960"/>
            <a:ext cx="37611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buNone/>
            </a:pPr>
            <a:r>
              <a:rPr lang="en-US" altLang="zh-CN" sz="3600">
                <a:solidFill>
                  <a:srgbClr val="3C86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1.</a:t>
            </a:r>
            <a:r>
              <a:rPr lang="zh-CN" altLang="en-US" sz="3600">
                <a:solidFill>
                  <a:srgbClr val="3C86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选题背景及意义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989445" y="2981960"/>
            <a:ext cx="37611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3600">
                <a:solidFill>
                  <a:srgbClr val="3C86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2.</a:t>
            </a:r>
            <a:r>
              <a:rPr lang="zh-CN" altLang="en-US" sz="3600">
                <a:solidFill>
                  <a:srgbClr val="3C86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研究思路与方法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37005" y="4133850"/>
            <a:ext cx="37611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3600">
                <a:solidFill>
                  <a:srgbClr val="3C86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3.</a:t>
            </a:r>
            <a:r>
              <a:rPr lang="zh-CN" altLang="en-US" sz="3600">
                <a:solidFill>
                  <a:srgbClr val="3C86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研究成果与应用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989445" y="4133850"/>
            <a:ext cx="37611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3600">
                <a:solidFill>
                  <a:srgbClr val="3C86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4.</a:t>
            </a:r>
            <a:r>
              <a:rPr lang="zh-CN" altLang="en-US" sz="3600">
                <a:solidFill>
                  <a:srgbClr val="3C868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相关建议与总结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90820" y="1614805"/>
            <a:ext cx="16103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3C8689"/>
                </a:solidFill>
              </a:rPr>
              <a:t>目  录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4.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相关建议与总结</a:t>
            </a:r>
          </a:p>
        </p:txBody>
      </p:sp>
      <p:sp>
        <p:nvSpPr>
          <p:cNvPr id="10" name="矩形 9"/>
          <p:cNvSpPr/>
          <p:nvPr/>
        </p:nvSpPr>
        <p:spPr>
          <a:xfrm>
            <a:off x="1104265" y="1615440"/>
            <a:ext cx="9269095" cy="1322070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11" name="Picture 5" descr="G:\设计\图片\办公\500007005.jpg5000070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22680" y="1615440"/>
            <a:ext cx="1982470" cy="13220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4"/>
          <p:cNvGrpSpPr/>
          <p:nvPr/>
        </p:nvGrpSpPr>
        <p:grpSpPr bwMode="auto">
          <a:xfrm>
            <a:off x="9089390" y="1841500"/>
            <a:ext cx="809625" cy="809625"/>
            <a:chOff x="7161431" y="1404614"/>
            <a:chExt cx="634983" cy="635088"/>
          </a:xfrm>
        </p:grpSpPr>
        <p:sp>
          <p:nvSpPr>
            <p:cNvPr id="14" name="TextBox 6"/>
            <p:cNvSpPr txBox="1"/>
            <p:nvPr/>
          </p:nvSpPr>
          <p:spPr>
            <a:xfrm>
              <a:off x="7183654" y="1408497"/>
              <a:ext cx="601431" cy="457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800">
                <a:defRPr/>
              </a:pPr>
              <a:r>
                <a:rPr lang="en-US" altLang="zh-CN" sz="3200" spc="-1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3200" i="1" spc="-1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161431" y="1404614"/>
              <a:ext cx="634983" cy="635088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 flipH="1">
            <a:off x="1104265" y="3123565"/>
            <a:ext cx="9269095" cy="13068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20" name="Picture 2" descr="G:\设计\图片\办公\500057750.jpg500057750"/>
          <p:cNvPicPr>
            <a:picLocks noChangeAspect="1" noChangeArrowheads="1"/>
          </p:cNvPicPr>
          <p:nvPr/>
        </p:nvPicPr>
        <p:blipFill rotWithShape="1">
          <a:blip r:embed="rId5"/>
          <a:srcRect/>
          <a:stretch>
            <a:fillRect/>
          </a:stretch>
        </p:blipFill>
        <p:spPr bwMode="auto">
          <a:xfrm>
            <a:off x="8386128" y="3123565"/>
            <a:ext cx="1958340" cy="130683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6"/>
          <p:cNvGrpSpPr/>
          <p:nvPr/>
        </p:nvGrpSpPr>
        <p:grpSpPr bwMode="auto">
          <a:xfrm>
            <a:off x="1553210" y="3347720"/>
            <a:ext cx="809625" cy="809625"/>
            <a:chOff x="1251481" y="2669125"/>
            <a:chExt cx="634983" cy="635088"/>
          </a:xfrm>
        </p:grpSpPr>
        <p:sp>
          <p:nvSpPr>
            <p:cNvPr id="22" name="TextBox 14"/>
            <p:cNvSpPr txBox="1"/>
            <p:nvPr/>
          </p:nvSpPr>
          <p:spPr>
            <a:xfrm>
              <a:off x="1251481" y="2692588"/>
              <a:ext cx="601646" cy="457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800">
                <a:defRPr/>
              </a:pPr>
              <a:r>
                <a:rPr lang="en-US" altLang="zh-CN" sz="3200" spc="-1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3200" spc="-1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251481" y="2669125"/>
              <a:ext cx="634983" cy="635088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104265" y="4616450"/>
            <a:ext cx="9269095" cy="1299210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265" y="4616450"/>
            <a:ext cx="1927225" cy="12992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2"/>
          <p:cNvSpPr txBox="1"/>
          <p:nvPr/>
        </p:nvSpPr>
        <p:spPr bwMode="auto">
          <a:xfrm>
            <a:off x="9194165" y="4856480"/>
            <a:ext cx="76708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altLang="zh-CN" sz="3200" spc="-1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3200" spc="-1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9170035" y="4836795"/>
            <a:ext cx="809625" cy="809625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2640" y="1671955"/>
            <a:ext cx="554101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89530" y="3172460"/>
            <a:ext cx="554101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42640" y="4616450"/>
            <a:ext cx="554101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27" grpId="0" bldLvl="0" animBg="1"/>
      <p:bldP spid="29" grpId="0"/>
      <p:bldP spid="26" grpId="0" bldLvl="0" animBg="1"/>
      <p:bldP spid="3" grpId="0"/>
      <p:bldP spid="2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4.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相关建议与总结</a:t>
            </a:r>
          </a:p>
        </p:txBody>
      </p:sp>
      <p:sp>
        <p:nvSpPr>
          <p:cNvPr id="3" name="任意多边形 2"/>
          <p:cNvSpPr/>
          <p:nvPr/>
        </p:nvSpPr>
        <p:spPr>
          <a:xfrm rot="21255145">
            <a:off x="6074937" y="1701012"/>
            <a:ext cx="4002010" cy="1176525"/>
          </a:xfrm>
          <a:custGeom>
            <a:avLst/>
            <a:gdLst>
              <a:gd name="connsiteX0" fmla="*/ 0 w 3977640"/>
              <a:gd name="connsiteY0" fmla="*/ 1333500 h 1508760"/>
              <a:gd name="connsiteX1" fmla="*/ 624840 w 3977640"/>
              <a:gd name="connsiteY1" fmla="*/ 655320 h 1508760"/>
              <a:gd name="connsiteX2" fmla="*/ 1264920 w 3977640"/>
              <a:gd name="connsiteY2" fmla="*/ 1074420 h 1508760"/>
              <a:gd name="connsiteX3" fmla="*/ 2049780 w 3977640"/>
              <a:gd name="connsiteY3" fmla="*/ 342900 h 1508760"/>
              <a:gd name="connsiteX4" fmla="*/ 2682240 w 3977640"/>
              <a:gd name="connsiteY4" fmla="*/ 982980 h 1508760"/>
              <a:gd name="connsiteX5" fmla="*/ 3406140 w 3977640"/>
              <a:gd name="connsiteY5" fmla="*/ 266700 h 1508760"/>
              <a:gd name="connsiteX6" fmla="*/ 3185160 w 3977640"/>
              <a:gd name="connsiteY6" fmla="*/ 83820 h 1508760"/>
              <a:gd name="connsiteX7" fmla="*/ 3977640 w 3977640"/>
              <a:gd name="connsiteY7" fmla="*/ 0 h 1508760"/>
              <a:gd name="connsiteX8" fmla="*/ 3909060 w 3977640"/>
              <a:gd name="connsiteY8" fmla="*/ 777240 h 1508760"/>
              <a:gd name="connsiteX9" fmla="*/ 3703320 w 3977640"/>
              <a:gd name="connsiteY9" fmla="*/ 594360 h 1508760"/>
              <a:gd name="connsiteX10" fmla="*/ 2689860 w 3977640"/>
              <a:gd name="connsiteY10" fmla="*/ 1501140 h 1508760"/>
              <a:gd name="connsiteX11" fmla="*/ 2065020 w 3977640"/>
              <a:gd name="connsiteY11" fmla="*/ 861060 h 1508760"/>
              <a:gd name="connsiteX12" fmla="*/ 1264920 w 3977640"/>
              <a:gd name="connsiteY12" fmla="*/ 1508760 h 1508760"/>
              <a:gd name="connsiteX13" fmla="*/ 655320 w 3977640"/>
              <a:gd name="connsiteY13" fmla="*/ 1059180 h 1508760"/>
              <a:gd name="connsiteX14" fmla="*/ 198120 w 3977640"/>
              <a:gd name="connsiteY14" fmla="*/ 1493520 h 1508760"/>
              <a:gd name="connsiteX15" fmla="*/ 0 w 3977640"/>
              <a:gd name="connsiteY15" fmla="*/ 1333500 h 150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77640" h="1508760">
                <a:moveTo>
                  <a:pt x="0" y="1333500"/>
                </a:moveTo>
                <a:lnTo>
                  <a:pt x="624840" y="655320"/>
                </a:lnTo>
                <a:lnTo>
                  <a:pt x="1264920" y="1074420"/>
                </a:lnTo>
                <a:lnTo>
                  <a:pt x="2049780" y="342900"/>
                </a:lnTo>
                <a:lnTo>
                  <a:pt x="2682240" y="982980"/>
                </a:lnTo>
                <a:lnTo>
                  <a:pt x="3406140" y="266700"/>
                </a:lnTo>
                <a:lnTo>
                  <a:pt x="3185160" y="83820"/>
                </a:lnTo>
                <a:lnTo>
                  <a:pt x="3977640" y="0"/>
                </a:lnTo>
                <a:lnTo>
                  <a:pt x="3909060" y="777240"/>
                </a:lnTo>
                <a:lnTo>
                  <a:pt x="3703320" y="594360"/>
                </a:lnTo>
                <a:lnTo>
                  <a:pt x="2689860" y="1501140"/>
                </a:lnTo>
                <a:lnTo>
                  <a:pt x="2065020" y="861060"/>
                </a:lnTo>
                <a:lnTo>
                  <a:pt x="1264920" y="1508760"/>
                </a:lnTo>
                <a:lnTo>
                  <a:pt x="655320" y="1059180"/>
                </a:lnTo>
                <a:lnTo>
                  <a:pt x="198120" y="1493520"/>
                </a:lnTo>
                <a:lnTo>
                  <a:pt x="0" y="1333500"/>
                </a:lnTo>
                <a:close/>
              </a:path>
            </a:pathLst>
          </a:cu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12205" y="5306060"/>
            <a:ext cx="3898265" cy="0"/>
          </a:xfrm>
          <a:prstGeom prst="line">
            <a:avLst/>
          </a:prstGeom>
          <a:solidFill>
            <a:srgbClr val="892E58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701280" y="3280410"/>
            <a:ext cx="399415" cy="2025650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92515" y="2947035"/>
            <a:ext cx="399415" cy="2359025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83750" y="2395220"/>
            <a:ext cx="426720" cy="2910840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96580" y="3055620"/>
            <a:ext cx="399415" cy="2250440"/>
          </a:xfrm>
          <a:prstGeom prst="rect">
            <a:avLst/>
          </a:prstGeom>
          <a:solidFill>
            <a:srgbClr val="892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187815" y="3505835"/>
            <a:ext cx="399415" cy="1800225"/>
          </a:xfrm>
          <a:prstGeom prst="rect">
            <a:avLst/>
          </a:prstGeom>
          <a:solidFill>
            <a:srgbClr val="892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05980" y="3505835"/>
            <a:ext cx="399415" cy="1800225"/>
          </a:xfrm>
          <a:prstGeom prst="rect">
            <a:avLst/>
          </a:prstGeom>
          <a:solidFill>
            <a:srgbClr val="892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08140" y="3280410"/>
            <a:ext cx="399415" cy="2025650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12205" y="3850640"/>
            <a:ext cx="399415" cy="1455420"/>
          </a:xfrm>
          <a:prstGeom prst="rect">
            <a:avLst/>
          </a:prstGeom>
          <a:solidFill>
            <a:srgbClr val="892E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25" name="TextBox 17"/>
          <p:cNvSpPr txBox="1"/>
          <p:nvPr/>
        </p:nvSpPr>
        <p:spPr>
          <a:xfrm>
            <a:off x="816208" y="3044355"/>
            <a:ext cx="3258304" cy="472052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添加你的标题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16208" y="3594175"/>
            <a:ext cx="4759018" cy="0"/>
          </a:xfrm>
          <a:prstGeom prst="line">
            <a:avLst/>
          </a:prstGeom>
          <a:ln>
            <a:solidFill>
              <a:srgbClr val="892E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815975" y="3669030"/>
            <a:ext cx="4759325" cy="1209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96580" y="3044190"/>
            <a:ext cx="399415" cy="225044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87815" y="3494405"/>
            <a:ext cx="399415" cy="18002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05980" y="3494405"/>
            <a:ext cx="399415" cy="18002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12205" y="3839210"/>
            <a:ext cx="399415" cy="14554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11" grpId="0" bldLvl="0" animBg="1"/>
      <p:bldP spid="12" grpId="0" bldLvl="0" animBg="1"/>
      <p:bldP spid="1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/>
      <p:bldP spid="27" grpId="0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4.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相关建议与总结</a:t>
            </a:r>
          </a:p>
        </p:txBody>
      </p:sp>
      <p:sp>
        <p:nvSpPr>
          <p:cNvPr id="2" name="矩形 1"/>
          <p:cNvSpPr/>
          <p:nvPr/>
        </p:nvSpPr>
        <p:spPr>
          <a:xfrm>
            <a:off x="3262312" y="1509621"/>
            <a:ext cx="7805415" cy="1225548"/>
          </a:xfrm>
          <a:prstGeom prst="rect">
            <a:avLst/>
          </a:prstGeom>
          <a:noFill/>
          <a:ln w="19050">
            <a:solidFill>
              <a:srgbClr val="3C86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94704" y="1341562"/>
            <a:ext cx="4689352" cy="463658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此处添加标题</a:t>
            </a:r>
          </a:p>
        </p:txBody>
      </p:sp>
      <p:sp>
        <p:nvSpPr>
          <p:cNvPr id="8" name="六边形 7"/>
          <p:cNvSpPr/>
          <p:nvPr/>
        </p:nvSpPr>
        <p:spPr>
          <a:xfrm>
            <a:off x="774978" y="3142178"/>
            <a:ext cx="1588089" cy="1368469"/>
          </a:xfrm>
          <a:prstGeom prst="hexagon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>
            <a:stCxn id="8" idx="5"/>
            <a:endCxn id="2" idx="1"/>
          </p:cNvCxnSpPr>
          <p:nvPr/>
        </p:nvCxnSpPr>
        <p:spPr>
          <a:xfrm flipV="1">
            <a:off x="2020315" y="2122368"/>
            <a:ext cx="1241425" cy="1019810"/>
          </a:xfrm>
          <a:prstGeom prst="straightConnector1">
            <a:avLst/>
          </a:prstGeom>
          <a:ln>
            <a:solidFill>
              <a:srgbClr val="3C868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stCxn id="8" idx="0"/>
            <a:endCxn id="14" idx="1"/>
          </p:cNvCxnSpPr>
          <p:nvPr/>
        </p:nvCxnSpPr>
        <p:spPr>
          <a:xfrm flipV="1">
            <a:off x="2363067" y="3824299"/>
            <a:ext cx="899245" cy="2114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2020950" y="4510647"/>
            <a:ext cx="1241362" cy="969836"/>
          </a:xfrm>
          <a:prstGeom prst="straightConnector1">
            <a:avLst/>
          </a:prstGeom>
          <a:ln>
            <a:solidFill>
              <a:srgbClr val="3C868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9"/>
          <p:cNvSpPr txBox="1"/>
          <p:nvPr/>
        </p:nvSpPr>
        <p:spPr>
          <a:xfrm>
            <a:off x="3456305" y="1805305"/>
            <a:ext cx="7416800" cy="92964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62312" y="3211525"/>
            <a:ext cx="7805415" cy="1225548"/>
          </a:xfrm>
          <a:prstGeom prst="rect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94704" y="2997746"/>
            <a:ext cx="4689352" cy="4636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3262312" y="4867709"/>
            <a:ext cx="7805415" cy="1225548"/>
          </a:xfrm>
          <a:prstGeom prst="rect">
            <a:avLst/>
          </a:prstGeom>
          <a:noFill/>
          <a:ln w="19050">
            <a:solidFill>
              <a:srgbClr val="3C86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94704" y="4653930"/>
            <a:ext cx="4689352" cy="463658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此处添加标题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3456305" y="3461385"/>
            <a:ext cx="7416800" cy="92964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TextBox 9"/>
          <p:cNvSpPr txBox="1"/>
          <p:nvPr/>
        </p:nvSpPr>
        <p:spPr>
          <a:xfrm>
            <a:off x="3456305" y="5117465"/>
            <a:ext cx="7416800" cy="92964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8" grpId="0" bldLvl="0" animBg="1"/>
      <p:bldP spid="12" grpId="0"/>
      <p:bldP spid="14" grpId="0" bldLvl="0" animBg="1"/>
      <p:bldP spid="15" grpId="0" bldLvl="0" animBg="1"/>
      <p:bldP spid="16" grpId="0" bldLvl="0" animBg="1"/>
      <p:bldP spid="17" grpId="0" bldLvl="0" animBg="1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4.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相关建议与总结</a:t>
            </a:r>
          </a:p>
        </p:txBody>
      </p:sp>
      <p:sp>
        <p:nvSpPr>
          <p:cNvPr id="8" name="AutoShape 5"/>
          <p:cNvSpPr>
            <a:spLocks noChangeAspect="1" noChangeArrowheads="1" noTextEdit="1"/>
          </p:cNvSpPr>
          <p:nvPr/>
        </p:nvSpPr>
        <p:spPr bwMode="auto">
          <a:xfrm>
            <a:off x="750570" y="2016125"/>
            <a:ext cx="6868160" cy="455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51205" y="5490210"/>
            <a:ext cx="7211060" cy="1069340"/>
            <a:chOff x="971600" y="5422758"/>
            <a:chExt cx="4983276" cy="874544"/>
          </a:xfrm>
          <a:solidFill>
            <a:srgbClr val="3C868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Freeform 7"/>
            <p:cNvSpPr/>
            <p:nvPr/>
          </p:nvSpPr>
          <p:spPr bwMode="auto">
            <a:xfrm>
              <a:off x="971600" y="5425029"/>
              <a:ext cx="4983276" cy="872273"/>
            </a:xfrm>
            <a:custGeom>
              <a:avLst/>
              <a:gdLst>
                <a:gd name="T0" fmla="*/ 2764 w 2776"/>
                <a:gd name="T1" fmla="*/ 36 h 486"/>
                <a:gd name="T2" fmla="*/ 2714 w 2776"/>
                <a:gd name="T3" fmla="*/ 25 h 486"/>
                <a:gd name="T4" fmla="*/ 2423 w 2776"/>
                <a:gd name="T5" fmla="*/ 13 h 486"/>
                <a:gd name="T6" fmla="*/ 2084 w 2776"/>
                <a:gd name="T7" fmla="*/ 0 h 486"/>
                <a:gd name="T8" fmla="*/ 2060 w 2776"/>
                <a:gd name="T9" fmla="*/ 4 h 486"/>
                <a:gd name="T10" fmla="*/ 2061 w 2776"/>
                <a:gd name="T11" fmla="*/ 13 h 486"/>
                <a:gd name="T12" fmla="*/ 2120 w 2776"/>
                <a:gd name="T13" fmla="*/ 45 h 486"/>
                <a:gd name="T14" fmla="*/ 0 w 2776"/>
                <a:gd name="T15" fmla="*/ 344 h 486"/>
                <a:gd name="T16" fmla="*/ 261 w 2776"/>
                <a:gd name="T17" fmla="*/ 486 h 486"/>
                <a:gd name="T18" fmla="*/ 2379 w 2776"/>
                <a:gd name="T19" fmla="*/ 188 h 486"/>
                <a:gd name="T20" fmla="*/ 2421 w 2776"/>
                <a:gd name="T21" fmla="*/ 211 h 486"/>
                <a:gd name="T22" fmla="*/ 2446 w 2776"/>
                <a:gd name="T23" fmla="*/ 216 h 486"/>
                <a:gd name="T24" fmla="*/ 2470 w 2776"/>
                <a:gd name="T25" fmla="*/ 213 h 486"/>
                <a:gd name="T26" fmla="*/ 2630 w 2776"/>
                <a:gd name="T27" fmla="*/ 127 h 486"/>
                <a:gd name="T28" fmla="*/ 2766 w 2776"/>
                <a:gd name="T29" fmla="*/ 53 h 486"/>
                <a:gd name="T30" fmla="*/ 2764 w 2776"/>
                <a:gd name="T31" fmla="*/ 3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6" h="486">
                  <a:moveTo>
                    <a:pt x="2764" y="36"/>
                  </a:moveTo>
                  <a:cubicBezTo>
                    <a:pt x="2753" y="30"/>
                    <a:pt x="2734" y="25"/>
                    <a:pt x="2714" y="25"/>
                  </a:cubicBezTo>
                  <a:cubicBezTo>
                    <a:pt x="2423" y="13"/>
                    <a:pt x="2423" y="13"/>
                    <a:pt x="2423" y="13"/>
                  </a:cubicBezTo>
                  <a:cubicBezTo>
                    <a:pt x="2084" y="0"/>
                    <a:pt x="2084" y="0"/>
                    <a:pt x="2084" y="0"/>
                  </a:cubicBezTo>
                  <a:cubicBezTo>
                    <a:pt x="2074" y="0"/>
                    <a:pt x="2064" y="1"/>
                    <a:pt x="2060" y="4"/>
                  </a:cubicBezTo>
                  <a:cubicBezTo>
                    <a:pt x="2055" y="6"/>
                    <a:pt x="2055" y="10"/>
                    <a:pt x="2061" y="13"/>
                  </a:cubicBezTo>
                  <a:cubicBezTo>
                    <a:pt x="2120" y="45"/>
                    <a:pt x="2120" y="45"/>
                    <a:pt x="2120" y="45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379" y="188"/>
                    <a:pt x="2379" y="188"/>
                    <a:pt x="2379" y="188"/>
                  </a:cubicBezTo>
                  <a:cubicBezTo>
                    <a:pt x="2421" y="211"/>
                    <a:pt x="2421" y="211"/>
                    <a:pt x="2421" y="211"/>
                  </a:cubicBezTo>
                  <a:cubicBezTo>
                    <a:pt x="2426" y="214"/>
                    <a:pt x="2436" y="216"/>
                    <a:pt x="2446" y="216"/>
                  </a:cubicBezTo>
                  <a:cubicBezTo>
                    <a:pt x="2456" y="216"/>
                    <a:pt x="2465" y="215"/>
                    <a:pt x="2470" y="213"/>
                  </a:cubicBezTo>
                  <a:cubicBezTo>
                    <a:pt x="2630" y="127"/>
                    <a:pt x="2630" y="127"/>
                    <a:pt x="2630" y="127"/>
                  </a:cubicBezTo>
                  <a:cubicBezTo>
                    <a:pt x="2766" y="53"/>
                    <a:pt x="2766" y="53"/>
                    <a:pt x="2766" y="53"/>
                  </a:cubicBezTo>
                  <a:cubicBezTo>
                    <a:pt x="2776" y="48"/>
                    <a:pt x="2775" y="41"/>
                    <a:pt x="276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972034" y="5422758"/>
              <a:ext cx="4376516" cy="872273"/>
            </a:xfrm>
            <a:custGeom>
              <a:avLst/>
              <a:gdLst/>
              <a:ahLst/>
              <a:cxnLst/>
              <a:rect l="l" t="t" r="r" b="b"/>
              <a:pathLst>
                <a:path w="4376516" h="872273">
                  <a:moveTo>
                    <a:pt x="3741047" y="0"/>
                  </a:moveTo>
                  <a:cubicBezTo>
                    <a:pt x="3741047" y="0"/>
                    <a:pt x="3741047" y="0"/>
                    <a:pt x="4349596" y="23333"/>
                  </a:cubicBezTo>
                  <a:cubicBezTo>
                    <a:pt x="4349596" y="23333"/>
                    <a:pt x="4349596" y="23333"/>
                    <a:pt x="4376516" y="24442"/>
                  </a:cubicBezTo>
                  <a:lnTo>
                    <a:pt x="644461" y="847524"/>
                  </a:lnTo>
                  <a:lnTo>
                    <a:pt x="468529" y="872273"/>
                  </a:lnTo>
                  <a:cubicBezTo>
                    <a:pt x="468529" y="872273"/>
                    <a:pt x="468529" y="872273"/>
                    <a:pt x="0" y="617411"/>
                  </a:cubicBezTo>
                  <a:cubicBezTo>
                    <a:pt x="0" y="617411"/>
                    <a:pt x="0" y="617411"/>
                    <a:pt x="3805672" y="80766"/>
                  </a:cubicBezTo>
                  <a:cubicBezTo>
                    <a:pt x="3805672" y="80766"/>
                    <a:pt x="3805672" y="80766"/>
                    <a:pt x="3699760" y="23333"/>
                  </a:cubicBezTo>
                  <a:cubicBezTo>
                    <a:pt x="3688989" y="17948"/>
                    <a:pt x="3688989" y="10769"/>
                    <a:pt x="3697964" y="7179"/>
                  </a:cubicBezTo>
                  <a:cubicBezTo>
                    <a:pt x="3705145" y="1795"/>
                    <a:pt x="3723096" y="0"/>
                    <a:pt x="374104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Freeform 8"/>
          <p:cNvSpPr/>
          <p:nvPr/>
        </p:nvSpPr>
        <p:spPr bwMode="auto">
          <a:xfrm>
            <a:off x="751205" y="3105150"/>
            <a:ext cx="7130415" cy="3409315"/>
          </a:xfrm>
          <a:custGeom>
            <a:avLst/>
            <a:gdLst>
              <a:gd name="T0" fmla="*/ 2626 w 2631"/>
              <a:gd name="T1" fmla="*/ 43 h 1523"/>
              <a:gd name="T2" fmla="*/ 2461 w 2631"/>
              <a:gd name="T3" fmla="*/ 564 h 1523"/>
              <a:gd name="T4" fmla="*/ 2443 w 2631"/>
              <a:gd name="T5" fmla="*/ 586 h 1523"/>
              <a:gd name="T6" fmla="*/ 2422 w 2631"/>
              <a:gd name="T7" fmla="*/ 590 h 1523"/>
              <a:gd name="T8" fmla="*/ 2370 w 2631"/>
              <a:gd name="T9" fmla="*/ 562 h 1523"/>
              <a:gd name="T10" fmla="*/ 1687 w 2631"/>
              <a:gd name="T11" fmla="*/ 1151 h 1523"/>
              <a:gd name="T12" fmla="*/ 880 w 2631"/>
              <a:gd name="T13" fmla="*/ 1436 h 1523"/>
              <a:gd name="T14" fmla="*/ 261 w 2631"/>
              <a:gd name="T15" fmla="*/ 1523 h 1523"/>
              <a:gd name="T16" fmla="*/ 0 w 2631"/>
              <a:gd name="T17" fmla="*/ 1382 h 1523"/>
              <a:gd name="T18" fmla="*/ 620 w 2631"/>
              <a:gd name="T19" fmla="*/ 1294 h 1523"/>
              <a:gd name="T20" fmla="*/ 2107 w 2631"/>
              <a:gd name="T21" fmla="*/ 423 h 1523"/>
              <a:gd name="T22" fmla="*/ 2110 w 2631"/>
              <a:gd name="T23" fmla="*/ 419 h 1523"/>
              <a:gd name="T24" fmla="*/ 2061 w 2631"/>
              <a:gd name="T25" fmla="*/ 392 h 1523"/>
              <a:gd name="T26" fmla="*/ 2057 w 2631"/>
              <a:gd name="T27" fmla="*/ 374 h 1523"/>
              <a:gd name="T28" fmla="*/ 2074 w 2631"/>
              <a:gd name="T29" fmla="*/ 351 h 1523"/>
              <a:gd name="T30" fmla="*/ 2574 w 2631"/>
              <a:gd name="T31" fmla="*/ 14 h 1523"/>
              <a:gd name="T32" fmla="*/ 2618 w 2631"/>
              <a:gd name="T33" fmla="*/ 6 h 1523"/>
              <a:gd name="T34" fmla="*/ 2622 w 2631"/>
              <a:gd name="T35" fmla="*/ 9 h 1523"/>
              <a:gd name="T36" fmla="*/ 2626 w 2631"/>
              <a:gd name="T37" fmla="*/ 43 h 1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31" h="1523">
                <a:moveTo>
                  <a:pt x="2626" y="43"/>
                </a:moveTo>
                <a:cubicBezTo>
                  <a:pt x="2461" y="564"/>
                  <a:pt x="2461" y="564"/>
                  <a:pt x="2461" y="564"/>
                </a:cubicBezTo>
                <a:cubicBezTo>
                  <a:pt x="2458" y="572"/>
                  <a:pt x="2451" y="581"/>
                  <a:pt x="2443" y="586"/>
                </a:cubicBezTo>
                <a:cubicBezTo>
                  <a:pt x="2435" y="592"/>
                  <a:pt x="2427" y="593"/>
                  <a:pt x="2422" y="590"/>
                </a:cubicBezTo>
                <a:cubicBezTo>
                  <a:pt x="2370" y="562"/>
                  <a:pt x="2370" y="562"/>
                  <a:pt x="2370" y="562"/>
                </a:cubicBezTo>
                <a:cubicBezTo>
                  <a:pt x="2176" y="800"/>
                  <a:pt x="1938" y="1003"/>
                  <a:pt x="1687" y="1151"/>
                </a:cubicBezTo>
                <a:cubicBezTo>
                  <a:pt x="1440" y="1295"/>
                  <a:pt x="1169" y="1395"/>
                  <a:pt x="880" y="1436"/>
                </a:cubicBezTo>
                <a:cubicBezTo>
                  <a:pt x="261" y="1523"/>
                  <a:pt x="261" y="1523"/>
                  <a:pt x="261" y="1523"/>
                </a:cubicBezTo>
                <a:cubicBezTo>
                  <a:pt x="0" y="1382"/>
                  <a:pt x="0" y="1382"/>
                  <a:pt x="0" y="1382"/>
                </a:cubicBezTo>
                <a:cubicBezTo>
                  <a:pt x="620" y="1294"/>
                  <a:pt x="620" y="1294"/>
                  <a:pt x="620" y="1294"/>
                </a:cubicBezTo>
                <a:cubicBezTo>
                  <a:pt x="1181" y="1215"/>
                  <a:pt x="1709" y="906"/>
                  <a:pt x="2107" y="423"/>
                </a:cubicBezTo>
                <a:cubicBezTo>
                  <a:pt x="2108" y="422"/>
                  <a:pt x="2109" y="421"/>
                  <a:pt x="2110" y="419"/>
                </a:cubicBezTo>
                <a:cubicBezTo>
                  <a:pt x="2061" y="392"/>
                  <a:pt x="2061" y="392"/>
                  <a:pt x="2061" y="392"/>
                </a:cubicBezTo>
                <a:cubicBezTo>
                  <a:pt x="2056" y="389"/>
                  <a:pt x="2054" y="382"/>
                  <a:pt x="2057" y="374"/>
                </a:cubicBezTo>
                <a:cubicBezTo>
                  <a:pt x="2060" y="365"/>
                  <a:pt x="2066" y="357"/>
                  <a:pt x="2074" y="351"/>
                </a:cubicBezTo>
                <a:cubicBezTo>
                  <a:pt x="2574" y="14"/>
                  <a:pt x="2574" y="14"/>
                  <a:pt x="2574" y="14"/>
                </a:cubicBezTo>
                <a:cubicBezTo>
                  <a:pt x="2590" y="3"/>
                  <a:pt x="2607" y="0"/>
                  <a:pt x="2618" y="6"/>
                </a:cubicBezTo>
                <a:cubicBezTo>
                  <a:pt x="2619" y="7"/>
                  <a:pt x="2621" y="8"/>
                  <a:pt x="2622" y="9"/>
                </a:cubicBezTo>
                <a:cubicBezTo>
                  <a:pt x="2629" y="16"/>
                  <a:pt x="2631" y="29"/>
                  <a:pt x="2626" y="43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8"/>
          <p:cNvSpPr/>
          <p:nvPr/>
        </p:nvSpPr>
        <p:spPr bwMode="auto">
          <a:xfrm>
            <a:off x="750570" y="3507105"/>
            <a:ext cx="6316345" cy="2944495"/>
          </a:xfrm>
          <a:custGeom>
            <a:avLst/>
            <a:gdLst/>
            <a:ahLst/>
            <a:cxnLst/>
            <a:rect l="l" t="t" r="r" b="b"/>
            <a:pathLst>
              <a:path w="4183815" h="2361921">
                <a:moveTo>
                  <a:pt x="4183815" y="0"/>
                </a:moveTo>
                <a:cubicBezTo>
                  <a:pt x="4081972" y="77816"/>
                  <a:pt x="3961884" y="169572"/>
                  <a:pt x="3820284" y="277764"/>
                </a:cubicBezTo>
                <a:cubicBezTo>
                  <a:pt x="3805308" y="290520"/>
                  <a:pt x="3793707" y="307920"/>
                  <a:pt x="3787380" y="327812"/>
                </a:cubicBezTo>
                <a:cubicBezTo>
                  <a:pt x="3781158" y="345466"/>
                  <a:pt x="3784007" y="361303"/>
                  <a:pt x="3792657" y="368440"/>
                </a:cubicBezTo>
                <a:cubicBezTo>
                  <a:pt x="3792657" y="368440"/>
                  <a:pt x="3792657" y="368440"/>
                  <a:pt x="3877677" y="433008"/>
                </a:cubicBezTo>
                <a:cubicBezTo>
                  <a:pt x="3875673" y="437400"/>
                  <a:pt x="3873775" y="439554"/>
                  <a:pt x="3871877" y="441708"/>
                </a:cubicBezTo>
                <a:cubicBezTo>
                  <a:pt x="3107363" y="1489255"/>
                  <a:pt x="2128065" y="2136365"/>
                  <a:pt x="1113811" y="2265876"/>
                </a:cubicBezTo>
                <a:cubicBezTo>
                  <a:pt x="1113811" y="2265876"/>
                  <a:pt x="1113811" y="2265876"/>
                  <a:pt x="369639" y="2361921"/>
                </a:cubicBezTo>
                <a:cubicBezTo>
                  <a:pt x="0" y="2162153"/>
                  <a:pt x="0" y="2162153"/>
                  <a:pt x="0" y="2162153"/>
                </a:cubicBezTo>
                <a:cubicBezTo>
                  <a:pt x="1112959" y="2004124"/>
                  <a:pt x="1112959" y="2004124"/>
                  <a:pt x="1112959" y="2004124"/>
                </a:cubicBezTo>
                <a:cubicBezTo>
                  <a:pt x="2120008" y="1862256"/>
                  <a:pt x="3067818" y="1307356"/>
                  <a:pt x="3782266" y="439988"/>
                </a:cubicBezTo>
                <a:cubicBezTo>
                  <a:pt x="3784061" y="438193"/>
                  <a:pt x="3785856" y="436397"/>
                  <a:pt x="3787652" y="432805"/>
                </a:cubicBezTo>
                <a:cubicBezTo>
                  <a:pt x="3699692" y="384319"/>
                  <a:pt x="3699692" y="384319"/>
                  <a:pt x="3699692" y="384319"/>
                </a:cubicBezTo>
                <a:cubicBezTo>
                  <a:pt x="3690716" y="378931"/>
                  <a:pt x="3687126" y="366361"/>
                  <a:pt x="3692511" y="351995"/>
                </a:cubicBezTo>
                <a:cubicBezTo>
                  <a:pt x="3697897" y="335832"/>
                  <a:pt x="3708667" y="321466"/>
                  <a:pt x="3723028" y="310691"/>
                </a:cubicBezTo>
                <a:cubicBezTo>
                  <a:pt x="3914606" y="181518"/>
                  <a:pt x="4065292" y="79916"/>
                  <a:pt x="4183815" y="0"/>
                </a:cubicBezTo>
                <a:close/>
              </a:path>
            </a:pathLst>
          </a:cu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Freeform 9"/>
          <p:cNvSpPr/>
          <p:nvPr/>
        </p:nvSpPr>
        <p:spPr bwMode="auto">
          <a:xfrm>
            <a:off x="751205" y="2011045"/>
            <a:ext cx="4970145" cy="4440555"/>
          </a:xfrm>
          <a:custGeom>
            <a:avLst/>
            <a:gdLst>
              <a:gd name="T0" fmla="*/ 2004 w 2006"/>
              <a:gd name="T1" fmla="*/ 658 h 2022"/>
              <a:gd name="T2" fmla="*/ 1930 w 2006"/>
              <a:gd name="T3" fmla="*/ 329 h 2022"/>
              <a:gd name="T4" fmla="*/ 1867 w 2006"/>
              <a:gd name="T5" fmla="*/ 47 h 2022"/>
              <a:gd name="T6" fmla="*/ 1843 w 2006"/>
              <a:gd name="T7" fmla="*/ 6 h 2022"/>
              <a:gd name="T8" fmla="*/ 1815 w 2006"/>
              <a:gd name="T9" fmla="*/ 18 h 2022"/>
              <a:gd name="T10" fmla="*/ 1724 w 2006"/>
              <a:gd name="T11" fmla="*/ 215 h 2022"/>
              <a:gd name="T12" fmla="*/ 1618 w 2006"/>
              <a:gd name="T13" fmla="*/ 446 h 2022"/>
              <a:gd name="T14" fmla="*/ 1616 w 2006"/>
              <a:gd name="T15" fmla="*/ 473 h 2022"/>
              <a:gd name="T16" fmla="*/ 1629 w 2006"/>
              <a:gd name="T17" fmla="*/ 493 h 2022"/>
              <a:gd name="T18" fmla="*/ 1669 w 2006"/>
              <a:gd name="T19" fmla="*/ 516 h 2022"/>
              <a:gd name="T20" fmla="*/ 1361 w 2006"/>
              <a:gd name="T21" fmla="*/ 1358 h 2022"/>
              <a:gd name="T22" fmla="*/ 620 w 2006"/>
              <a:gd name="T23" fmla="*/ 1793 h 2022"/>
              <a:gd name="T24" fmla="*/ 0 w 2006"/>
              <a:gd name="T25" fmla="*/ 1880 h 2022"/>
              <a:gd name="T26" fmla="*/ 261 w 2006"/>
              <a:gd name="T27" fmla="*/ 2022 h 2022"/>
              <a:gd name="T28" fmla="*/ 880 w 2006"/>
              <a:gd name="T29" fmla="*/ 1935 h 2022"/>
              <a:gd name="T30" fmla="*/ 1621 w 2006"/>
              <a:gd name="T31" fmla="*/ 1499 h 2022"/>
              <a:gd name="T32" fmla="*/ 1929 w 2006"/>
              <a:gd name="T33" fmla="*/ 659 h 2022"/>
              <a:gd name="T34" fmla="*/ 1989 w 2006"/>
              <a:gd name="T35" fmla="*/ 691 h 2022"/>
              <a:gd name="T36" fmla="*/ 2003 w 2006"/>
              <a:gd name="T37" fmla="*/ 685 h 2022"/>
              <a:gd name="T38" fmla="*/ 2004 w 2006"/>
              <a:gd name="T39" fmla="*/ 658 h 2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06" h="2022">
                <a:moveTo>
                  <a:pt x="2004" y="658"/>
                </a:moveTo>
                <a:cubicBezTo>
                  <a:pt x="1930" y="329"/>
                  <a:pt x="1930" y="329"/>
                  <a:pt x="1930" y="329"/>
                </a:cubicBezTo>
                <a:cubicBezTo>
                  <a:pt x="1867" y="47"/>
                  <a:pt x="1867" y="47"/>
                  <a:pt x="1867" y="47"/>
                </a:cubicBezTo>
                <a:cubicBezTo>
                  <a:pt x="1863" y="27"/>
                  <a:pt x="1854" y="12"/>
                  <a:pt x="1843" y="6"/>
                </a:cubicBezTo>
                <a:cubicBezTo>
                  <a:pt x="1832" y="0"/>
                  <a:pt x="1821" y="5"/>
                  <a:pt x="1815" y="18"/>
                </a:cubicBezTo>
                <a:cubicBezTo>
                  <a:pt x="1724" y="215"/>
                  <a:pt x="1724" y="215"/>
                  <a:pt x="1724" y="215"/>
                </a:cubicBezTo>
                <a:cubicBezTo>
                  <a:pt x="1618" y="446"/>
                  <a:pt x="1618" y="446"/>
                  <a:pt x="1618" y="446"/>
                </a:cubicBezTo>
                <a:cubicBezTo>
                  <a:pt x="1615" y="452"/>
                  <a:pt x="1614" y="463"/>
                  <a:pt x="1616" y="473"/>
                </a:cubicBezTo>
                <a:cubicBezTo>
                  <a:pt x="1618" y="483"/>
                  <a:pt x="1623" y="490"/>
                  <a:pt x="1629" y="493"/>
                </a:cubicBezTo>
                <a:cubicBezTo>
                  <a:pt x="1669" y="516"/>
                  <a:pt x="1669" y="516"/>
                  <a:pt x="1669" y="516"/>
                </a:cubicBezTo>
                <a:cubicBezTo>
                  <a:pt x="1668" y="817"/>
                  <a:pt x="1559" y="1116"/>
                  <a:pt x="1361" y="1358"/>
                </a:cubicBezTo>
                <a:cubicBezTo>
                  <a:pt x="1163" y="1599"/>
                  <a:pt x="899" y="1753"/>
                  <a:pt x="620" y="1793"/>
                </a:cubicBezTo>
                <a:cubicBezTo>
                  <a:pt x="0" y="1880"/>
                  <a:pt x="0" y="1880"/>
                  <a:pt x="0" y="1880"/>
                </a:cubicBezTo>
                <a:cubicBezTo>
                  <a:pt x="261" y="2022"/>
                  <a:pt x="261" y="2022"/>
                  <a:pt x="261" y="2022"/>
                </a:cubicBezTo>
                <a:cubicBezTo>
                  <a:pt x="880" y="1935"/>
                  <a:pt x="880" y="1935"/>
                  <a:pt x="880" y="1935"/>
                </a:cubicBezTo>
                <a:cubicBezTo>
                  <a:pt x="1160" y="1895"/>
                  <a:pt x="1423" y="1741"/>
                  <a:pt x="1621" y="1499"/>
                </a:cubicBezTo>
                <a:cubicBezTo>
                  <a:pt x="1819" y="1259"/>
                  <a:pt x="1928" y="960"/>
                  <a:pt x="1929" y="659"/>
                </a:cubicBezTo>
                <a:cubicBezTo>
                  <a:pt x="1989" y="691"/>
                  <a:pt x="1989" y="691"/>
                  <a:pt x="1989" y="691"/>
                </a:cubicBezTo>
                <a:cubicBezTo>
                  <a:pt x="1994" y="694"/>
                  <a:pt x="1999" y="692"/>
                  <a:pt x="2003" y="685"/>
                </a:cubicBezTo>
                <a:cubicBezTo>
                  <a:pt x="2006" y="678"/>
                  <a:pt x="2006" y="668"/>
                  <a:pt x="2004" y="658"/>
                </a:cubicBezTo>
                <a:close/>
              </a:path>
            </a:pathLst>
          </a:cu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9"/>
          <p:cNvSpPr/>
          <p:nvPr/>
        </p:nvSpPr>
        <p:spPr bwMode="auto">
          <a:xfrm>
            <a:off x="825500" y="2018665"/>
            <a:ext cx="4897120" cy="4427855"/>
          </a:xfrm>
          <a:custGeom>
            <a:avLst/>
            <a:gdLst/>
            <a:ahLst/>
            <a:cxnLst/>
            <a:rect l="l" t="t" r="r" b="b"/>
            <a:pathLst>
              <a:path w="3548311" h="3620749">
                <a:moveTo>
                  <a:pt x="3082083" y="2359407"/>
                </a:moveTo>
                <a:cubicBezTo>
                  <a:pt x="3017169" y="2472069"/>
                  <a:pt x="2942153" y="2579736"/>
                  <a:pt x="2858231" y="2681496"/>
                </a:cubicBezTo>
                <a:cubicBezTo>
                  <a:pt x="2502773" y="3116102"/>
                  <a:pt x="2030624" y="3392670"/>
                  <a:pt x="1527956" y="3464506"/>
                </a:cubicBezTo>
                <a:cubicBezTo>
                  <a:pt x="1527956" y="3464506"/>
                  <a:pt x="1527956" y="3464506"/>
                  <a:pt x="416701" y="3620749"/>
                </a:cubicBezTo>
                <a:cubicBezTo>
                  <a:pt x="416701" y="3620749"/>
                  <a:pt x="416701" y="3620749"/>
                  <a:pt x="0" y="3393956"/>
                </a:cubicBezTo>
                <a:cubicBezTo>
                  <a:pt x="382964" y="3337423"/>
                  <a:pt x="1139636" y="3392708"/>
                  <a:pt x="1563905" y="3267447"/>
                </a:cubicBezTo>
                <a:cubicBezTo>
                  <a:pt x="2071905" y="3117466"/>
                  <a:pt x="2548458" y="2752190"/>
                  <a:pt x="2870191" y="2541733"/>
                </a:cubicBezTo>
                <a:close/>
                <a:moveTo>
                  <a:pt x="3253619" y="0"/>
                </a:moveTo>
                <a:lnTo>
                  <a:pt x="3256776" y="223"/>
                </a:lnTo>
                <a:cubicBezTo>
                  <a:pt x="3276523" y="10999"/>
                  <a:pt x="3292680" y="37937"/>
                  <a:pt x="3299861" y="73855"/>
                </a:cubicBezTo>
                <a:cubicBezTo>
                  <a:pt x="3299861" y="73855"/>
                  <a:pt x="3299861" y="73855"/>
                  <a:pt x="3412962" y="580298"/>
                </a:cubicBezTo>
                <a:cubicBezTo>
                  <a:pt x="3412962" y="580298"/>
                  <a:pt x="3412962" y="580298"/>
                  <a:pt x="3545810" y="1171148"/>
                </a:cubicBezTo>
                <a:cubicBezTo>
                  <a:pt x="3549400" y="1189106"/>
                  <a:pt x="3549400" y="1207065"/>
                  <a:pt x="3544014" y="1219637"/>
                </a:cubicBezTo>
                <a:cubicBezTo>
                  <a:pt x="3536833" y="1232208"/>
                  <a:pt x="3527857" y="1235800"/>
                  <a:pt x="3518881" y="1230412"/>
                </a:cubicBezTo>
                <a:cubicBezTo>
                  <a:pt x="3518881" y="1230412"/>
                  <a:pt x="3518881" y="1230412"/>
                  <a:pt x="3470812" y="1204766"/>
                </a:cubicBezTo>
                <a:cubicBezTo>
                  <a:pt x="3457370" y="1120954"/>
                  <a:pt x="3444925" y="1038308"/>
                  <a:pt x="3436248" y="959675"/>
                </a:cubicBezTo>
                <a:cubicBezTo>
                  <a:pt x="3404224" y="669460"/>
                  <a:pt x="3267873" y="215303"/>
                  <a:pt x="3253619" y="0"/>
                </a:cubicBezTo>
                <a:close/>
              </a:path>
            </a:pathLst>
          </a:cu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20" y="4721860"/>
            <a:ext cx="438150" cy="1512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721350" y="1822450"/>
            <a:ext cx="2936875" cy="68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  请在此添加您的文字内容。请在此添加您的文字内容，  请在此添加您的文字内容。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5721350" y="1473835"/>
            <a:ext cx="244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7962265" y="3424555"/>
            <a:ext cx="2936875" cy="68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  请在此添加您的文字内容。请在此添加您的文字内容，  请在此添加您的文字内容。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" name="TextBox 76"/>
          <p:cNvSpPr txBox="1"/>
          <p:nvPr/>
        </p:nvSpPr>
        <p:spPr>
          <a:xfrm>
            <a:off x="7962265" y="3075940"/>
            <a:ext cx="244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8166100" y="5432425"/>
            <a:ext cx="2936875" cy="68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  请在此添加您的文字内容。请在此添加您的文字内容，  请在此添加您的文字内容。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9" name="TextBox 76"/>
          <p:cNvSpPr txBox="1"/>
          <p:nvPr/>
        </p:nvSpPr>
        <p:spPr>
          <a:xfrm>
            <a:off x="8166100" y="5083810"/>
            <a:ext cx="244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5" grpId="0" bldLvl="0" animBg="1"/>
      <p:bldP spid="26" grpId="0" bldLvl="0" animBg="1"/>
      <p:bldP spid="28" grpId="0" bldLvl="0" animBg="1"/>
      <p:bldP spid="29" grpId="0" bldLvl="0" animBg="1"/>
      <p:bldP spid="3" grpId="0"/>
      <p:bldP spid="2" grpId="0"/>
      <p:bldP spid="7" grpId="0"/>
      <p:bldP spid="37" grpId="0"/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5" y="1926590"/>
            <a:ext cx="12191365" cy="327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49362" y="2708275"/>
            <a:ext cx="4390768" cy="9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85000"/>
                    <a:lumOff val="15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感谢</a:t>
            </a:r>
            <a:r>
              <a: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你的观看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708275" y="3634594"/>
            <a:ext cx="6611620" cy="3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85000"/>
                    <a:lumOff val="15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400" dirty="0">
                <a:solidFill>
                  <a:srgbClr val="1A1A1E"/>
                </a:solidFill>
                <a:sym typeface="+mn-ea"/>
              </a:rPr>
              <a:t>Click here to add words Click here to add words Click here to add words</a:t>
            </a:r>
            <a:endParaRPr lang="zh-CN" altLang="en-US" sz="1400" dirty="0">
              <a:solidFill>
                <a:srgbClr val="1A1A1E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5" y="1926590"/>
            <a:ext cx="12191365" cy="3343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71925" y="3622040"/>
            <a:ext cx="40944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ctr">
              <a:buNone/>
            </a:pPr>
            <a:r>
              <a:rPr lang="zh-CN" altLang="en-US" sz="4400" b="1">
                <a:solidFill>
                  <a:srgbClr val="3C8689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选题背景及意义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36048" y="4446270"/>
            <a:ext cx="416623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US" altLang="zh-CN" sz="1400" dirty="0">
              <a:solidFill>
                <a:srgbClr val="1A1A1E"/>
              </a:solidFill>
              <a:sym typeface="+mn-ea"/>
            </a:endParaRPr>
          </a:p>
          <a:p>
            <a:pPr algn="ctr"/>
            <a:r>
              <a:rPr lang="en-US" altLang="zh-CN" sz="1400" dirty="0">
                <a:solidFill>
                  <a:srgbClr val="1A1A1E"/>
                </a:solidFill>
                <a:sym typeface="+mn-ea"/>
              </a:rPr>
              <a:t>Click here to add words Click here to add words Click here to add words</a:t>
            </a:r>
            <a:endParaRPr lang="zh-CN" altLang="en-US" sz="1400" dirty="0">
              <a:solidFill>
                <a:srgbClr val="1A1A1E"/>
              </a:solidFill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74005" y="2154555"/>
            <a:ext cx="1290320" cy="1290320"/>
          </a:xfrm>
          <a:prstGeom prst="ellipse">
            <a:avLst/>
          </a:prstGeom>
          <a:noFill/>
          <a:ln w="57150">
            <a:solidFill>
              <a:srgbClr val="3C86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98465" y="2338705"/>
            <a:ext cx="10414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solidFill>
                  <a:srgbClr val="3C86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10" grpId="0"/>
      <p:bldP spid="13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641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buNone/>
            </a:pPr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1</a:t>
            </a: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选题背景及意义</a:t>
            </a:r>
          </a:p>
        </p:txBody>
      </p:sp>
      <p:sp>
        <p:nvSpPr>
          <p:cNvPr id="26" name="椭圆 25"/>
          <p:cNvSpPr/>
          <p:nvPr/>
        </p:nvSpPr>
        <p:spPr>
          <a:xfrm>
            <a:off x="1280160" y="1914525"/>
            <a:ext cx="1769745" cy="1769745"/>
          </a:xfrm>
          <a:prstGeom prst="ellipse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KSO_Shape"/>
          <p:cNvSpPr/>
          <p:nvPr/>
        </p:nvSpPr>
        <p:spPr bwMode="auto">
          <a:xfrm>
            <a:off x="1791970" y="2372360"/>
            <a:ext cx="746760" cy="854710"/>
          </a:xfrm>
          <a:custGeom>
            <a:avLst/>
            <a:gdLst>
              <a:gd name="T0" fmla="*/ 2809875 w 4627563"/>
              <a:gd name="T1" fmla="*/ 4811712 h 5299074"/>
              <a:gd name="T2" fmla="*/ 2745224 w 4627563"/>
              <a:gd name="T3" fmla="*/ 4870449 h 5299074"/>
              <a:gd name="T4" fmla="*/ 2693583 w 4627563"/>
              <a:gd name="T5" fmla="*/ 4799805 h 5299074"/>
              <a:gd name="T6" fmla="*/ 3054173 w 4627563"/>
              <a:gd name="T7" fmla="*/ 4245768 h 5299074"/>
              <a:gd name="T8" fmla="*/ 3143251 w 4627563"/>
              <a:gd name="T9" fmla="*/ 4339034 h 5299074"/>
              <a:gd name="T10" fmla="*/ 3063717 w 4627563"/>
              <a:gd name="T11" fmla="*/ 4441428 h 5299074"/>
              <a:gd name="T12" fmla="*/ 2956345 w 4627563"/>
              <a:gd name="T13" fmla="*/ 4391421 h 5299074"/>
              <a:gd name="T14" fmla="*/ 2973843 w 4627563"/>
              <a:gd name="T15" fmla="*/ 4273946 h 5299074"/>
              <a:gd name="T16" fmla="*/ 3313113 w 4627563"/>
              <a:gd name="T17" fmla="*/ 3781821 h 5299074"/>
              <a:gd name="T18" fmla="*/ 3390107 w 4627563"/>
              <a:gd name="T19" fmla="*/ 3842543 h 5299074"/>
              <a:gd name="T20" fmla="*/ 3397647 w 4627563"/>
              <a:gd name="T21" fmla="*/ 3943746 h 5299074"/>
              <a:gd name="T22" fmla="*/ 3329782 w 4627563"/>
              <a:gd name="T23" fmla="*/ 4014787 h 5299074"/>
              <a:gd name="T24" fmla="*/ 3228578 w 4627563"/>
              <a:gd name="T25" fmla="*/ 4012009 h 5299074"/>
              <a:gd name="T26" fmla="*/ 3164681 w 4627563"/>
              <a:gd name="T27" fmla="*/ 3937793 h 5299074"/>
              <a:gd name="T28" fmla="*/ 3176984 w 4627563"/>
              <a:gd name="T29" fmla="*/ 3837781 h 5299074"/>
              <a:gd name="T30" fmla="*/ 3257153 w 4627563"/>
              <a:gd name="T31" fmla="*/ 3780631 h 5299074"/>
              <a:gd name="T32" fmla="*/ 2749233 w 4627563"/>
              <a:gd name="T33" fmla="*/ 3662481 h 5299074"/>
              <a:gd name="T34" fmla="*/ 2837260 w 4627563"/>
              <a:gd name="T35" fmla="*/ 3818473 h 5299074"/>
              <a:gd name="T36" fmla="*/ 2780558 w 4627563"/>
              <a:gd name="T37" fmla="*/ 3991178 h 5299074"/>
              <a:gd name="T38" fmla="*/ 2616002 w 4627563"/>
              <a:gd name="T39" fmla="*/ 4064000 h 5299074"/>
              <a:gd name="T40" fmla="*/ 2451446 w 4627563"/>
              <a:gd name="T41" fmla="*/ 3991178 h 5299074"/>
              <a:gd name="T42" fmla="*/ 2395140 w 4627563"/>
              <a:gd name="T43" fmla="*/ 3818473 h 5299074"/>
              <a:gd name="T44" fmla="*/ 2483167 w 4627563"/>
              <a:gd name="T45" fmla="*/ 3662481 h 5299074"/>
              <a:gd name="T46" fmla="*/ 2204869 w 4627563"/>
              <a:gd name="T47" fmla="*/ 3415897 h 5299074"/>
              <a:gd name="T48" fmla="*/ 2282395 w 4627563"/>
              <a:gd name="T49" fmla="*/ 3464853 h 5299074"/>
              <a:gd name="T50" fmla="*/ 2298297 w 4627563"/>
              <a:gd name="T51" fmla="*/ 3556447 h 5299074"/>
              <a:gd name="T52" fmla="*/ 2241843 w 4627563"/>
              <a:gd name="T53" fmla="*/ 3627907 h 5299074"/>
              <a:gd name="T54" fmla="*/ 2148415 w 4627563"/>
              <a:gd name="T55" fmla="*/ 3634619 h 5299074"/>
              <a:gd name="T56" fmla="*/ 2082419 w 4627563"/>
              <a:gd name="T57" fmla="*/ 3572634 h 5299074"/>
              <a:gd name="T58" fmla="*/ 2084805 w 4627563"/>
              <a:gd name="T59" fmla="*/ 3479065 h 5299074"/>
              <a:gd name="T60" fmla="*/ 2153583 w 4627563"/>
              <a:gd name="T61" fmla="*/ 3419845 h 5299074"/>
              <a:gd name="T62" fmla="*/ 2956426 w 4627563"/>
              <a:gd name="T63" fmla="*/ 3238079 h 5299074"/>
              <a:gd name="T64" fmla="*/ 3038085 w 4627563"/>
              <a:gd name="T65" fmla="*/ 3342332 h 5299074"/>
              <a:gd name="T66" fmla="*/ 3015093 w 4627563"/>
              <a:gd name="T67" fmla="*/ 3476712 h 5299074"/>
              <a:gd name="T68" fmla="*/ 2902515 w 4627563"/>
              <a:gd name="T69" fmla="*/ 3548065 h 5299074"/>
              <a:gd name="T70" fmla="*/ 2771703 w 4627563"/>
              <a:gd name="T71" fmla="*/ 3511992 h 5299074"/>
              <a:gd name="T72" fmla="*/ 2711450 w 4627563"/>
              <a:gd name="T73" fmla="*/ 3392675 h 5299074"/>
              <a:gd name="T74" fmla="*/ 2760207 w 4627563"/>
              <a:gd name="T75" fmla="*/ 3266620 h 5299074"/>
              <a:gd name="T76" fmla="*/ 1341242 w 4627563"/>
              <a:gd name="T77" fmla="*/ 3000374 h 5299074"/>
              <a:gd name="T78" fmla="*/ 403620 w 4627563"/>
              <a:gd name="T79" fmla="*/ 4688870 h 5299074"/>
              <a:gd name="T80" fmla="*/ 498850 w 4627563"/>
              <a:gd name="T81" fmla="*/ 4903704 h 5299074"/>
              <a:gd name="T82" fmla="*/ 4005310 w 4627563"/>
              <a:gd name="T83" fmla="*/ 5016085 h 5299074"/>
              <a:gd name="T84" fmla="*/ 4184661 w 4627563"/>
              <a:gd name="T85" fmla="*/ 4815944 h 5299074"/>
              <a:gd name="T86" fmla="*/ 4235053 w 4627563"/>
              <a:gd name="T87" fmla="*/ 4552265 h 5299074"/>
              <a:gd name="T88" fmla="*/ 3271841 w 4627563"/>
              <a:gd name="T89" fmla="*/ 3015685 h 5299074"/>
              <a:gd name="T90" fmla="*/ 2892903 w 4627563"/>
              <a:gd name="T91" fmla="*/ 3076933 h 5299074"/>
              <a:gd name="T92" fmla="*/ 1694982 w 4627563"/>
              <a:gd name="T93" fmla="*/ 3074149 h 5299074"/>
              <a:gd name="T94" fmla="*/ 1349374 w 4627563"/>
              <a:gd name="T95" fmla="*/ 3013299 h 5299074"/>
              <a:gd name="T96" fmla="*/ 2995870 w 4627563"/>
              <a:gd name="T97" fmla="*/ 46427 h 5299074"/>
              <a:gd name="T98" fmla="*/ 3112958 w 4627563"/>
              <a:gd name="T99" fmla="*/ 207534 h 5299074"/>
              <a:gd name="T100" fmla="*/ 3105417 w 4627563"/>
              <a:gd name="T101" fmla="*/ 379356 h 5299074"/>
              <a:gd name="T102" fmla="*/ 4604543 w 4627563"/>
              <a:gd name="T103" fmla="*/ 4495920 h 5299074"/>
              <a:gd name="T104" fmla="*/ 4621213 w 4627563"/>
              <a:gd name="T105" fmla="*/ 4792341 h 5299074"/>
              <a:gd name="T106" fmla="*/ 4525161 w 4627563"/>
              <a:gd name="T107" fmla="*/ 5066144 h 5299074"/>
              <a:gd name="T108" fmla="*/ 4255659 w 4627563"/>
              <a:gd name="T109" fmla="*/ 5299074 h 5299074"/>
              <a:gd name="T110" fmla="*/ 113119 w 4627563"/>
              <a:gd name="T111" fmla="*/ 5082016 h 5299074"/>
              <a:gd name="T112" fmla="*/ 8335 w 4627563"/>
              <a:gd name="T113" fmla="*/ 4807817 h 5299074"/>
              <a:gd name="T114" fmla="*/ 20640 w 4627563"/>
              <a:gd name="T115" fmla="*/ 4504649 h 5299074"/>
              <a:gd name="T116" fmla="*/ 1525322 w 4627563"/>
              <a:gd name="T117" fmla="*/ 390466 h 5299074"/>
              <a:gd name="T118" fmla="*/ 1512224 w 4627563"/>
              <a:gd name="T119" fmla="*/ 217058 h 5299074"/>
              <a:gd name="T120" fmla="*/ 1623358 w 4627563"/>
              <a:gd name="T121" fmla="*/ 52776 h 5299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27563" h="5299074">
                <a:moveTo>
                  <a:pt x="2751137" y="4752974"/>
                </a:moveTo>
                <a:lnTo>
                  <a:pt x="2757445" y="4753371"/>
                </a:lnTo>
                <a:lnTo>
                  <a:pt x="2762964" y="4754165"/>
                </a:lnTo>
                <a:lnTo>
                  <a:pt x="2768483" y="4755355"/>
                </a:lnTo>
                <a:lnTo>
                  <a:pt x="2774002" y="4757340"/>
                </a:lnTo>
                <a:lnTo>
                  <a:pt x="2779127" y="4760118"/>
                </a:lnTo>
                <a:lnTo>
                  <a:pt x="2783857" y="4762896"/>
                </a:lnTo>
                <a:lnTo>
                  <a:pt x="2788193" y="4766071"/>
                </a:lnTo>
                <a:lnTo>
                  <a:pt x="2792530" y="4770040"/>
                </a:lnTo>
                <a:lnTo>
                  <a:pt x="2796472" y="4774009"/>
                </a:lnTo>
                <a:lnTo>
                  <a:pt x="2800020" y="4778771"/>
                </a:lnTo>
                <a:lnTo>
                  <a:pt x="2802779" y="4783534"/>
                </a:lnTo>
                <a:lnTo>
                  <a:pt x="2805144" y="4788693"/>
                </a:lnTo>
                <a:lnTo>
                  <a:pt x="2807116" y="4793852"/>
                </a:lnTo>
                <a:lnTo>
                  <a:pt x="2808298" y="4799805"/>
                </a:lnTo>
                <a:lnTo>
                  <a:pt x="2809481" y="4805759"/>
                </a:lnTo>
                <a:lnTo>
                  <a:pt x="2809875" y="4811712"/>
                </a:lnTo>
                <a:lnTo>
                  <a:pt x="2809481" y="4817665"/>
                </a:lnTo>
                <a:lnTo>
                  <a:pt x="2808298" y="4823618"/>
                </a:lnTo>
                <a:lnTo>
                  <a:pt x="2807116" y="4829174"/>
                </a:lnTo>
                <a:lnTo>
                  <a:pt x="2805144" y="4834730"/>
                </a:lnTo>
                <a:lnTo>
                  <a:pt x="2802779" y="4839890"/>
                </a:lnTo>
                <a:lnTo>
                  <a:pt x="2800020" y="4844652"/>
                </a:lnTo>
                <a:lnTo>
                  <a:pt x="2796472" y="4849415"/>
                </a:lnTo>
                <a:lnTo>
                  <a:pt x="2792530" y="4853384"/>
                </a:lnTo>
                <a:lnTo>
                  <a:pt x="2788193" y="4857352"/>
                </a:lnTo>
                <a:lnTo>
                  <a:pt x="2783857" y="4860527"/>
                </a:lnTo>
                <a:lnTo>
                  <a:pt x="2779127" y="4863305"/>
                </a:lnTo>
                <a:lnTo>
                  <a:pt x="2774002" y="4866084"/>
                </a:lnTo>
                <a:lnTo>
                  <a:pt x="2768483" y="4868068"/>
                </a:lnTo>
                <a:lnTo>
                  <a:pt x="2762964" y="4869655"/>
                </a:lnTo>
                <a:lnTo>
                  <a:pt x="2757445" y="4870449"/>
                </a:lnTo>
                <a:lnTo>
                  <a:pt x="2751137" y="4870449"/>
                </a:lnTo>
                <a:lnTo>
                  <a:pt x="2745224" y="4870449"/>
                </a:lnTo>
                <a:lnTo>
                  <a:pt x="2739705" y="4869655"/>
                </a:lnTo>
                <a:lnTo>
                  <a:pt x="2733792" y="4868068"/>
                </a:lnTo>
                <a:lnTo>
                  <a:pt x="2728273" y="4866084"/>
                </a:lnTo>
                <a:lnTo>
                  <a:pt x="2723543" y="4863305"/>
                </a:lnTo>
                <a:lnTo>
                  <a:pt x="2718418" y="4860527"/>
                </a:lnTo>
                <a:lnTo>
                  <a:pt x="2714082" y="4857352"/>
                </a:lnTo>
                <a:lnTo>
                  <a:pt x="2709745" y="4853384"/>
                </a:lnTo>
                <a:lnTo>
                  <a:pt x="2706197" y="4849415"/>
                </a:lnTo>
                <a:lnTo>
                  <a:pt x="2702649" y="4844652"/>
                </a:lnTo>
                <a:lnTo>
                  <a:pt x="2699890" y="4839890"/>
                </a:lnTo>
                <a:lnTo>
                  <a:pt x="2697525" y="4834730"/>
                </a:lnTo>
                <a:lnTo>
                  <a:pt x="2695554" y="4829174"/>
                </a:lnTo>
                <a:lnTo>
                  <a:pt x="2693583" y="4823618"/>
                </a:lnTo>
                <a:lnTo>
                  <a:pt x="2692794" y="4817665"/>
                </a:lnTo>
                <a:lnTo>
                  <a:pt x="2692400" y="4811712"/>
                </a:lnTo>
                <a:lnTo>
                  <a:pt x="2692794" y="4805759"/>
                </a:lnTo>
                <a:lnTo>
                  <a:pt x="2693583" y="4799805"/>
                </a:lnTo>
                <a:lnTo>
                  <a:pt x="2695554" y="4793852"/>
                </a:lnTo>
                <a:lnTo>
                  <a:pt x="2697525" y="4788693"/>
                </a:lnTo>
                <a:lnTo>
                  <a:pt x="2699890" y="4783534"/>
                </a:lnTo>
                <a:lnTo>
                  <a:pt x="2702649" y="4778771"/>
                </a:lnTo>
                <a:lnTo>
                  <a:pt x="2706197" y="4774009"/>
                </a:lnTo>
                <a:lnTo>
                  <a:pt x="2709745" y="4770040"/>
                </a:lnTo>
                <a:lnTo>
                  <a:pt x="2714082" y="4766071"/>
                </a:lnTo>
                <a:lnTo>
                  <a:pt x="2718418" y="4762896"/>
                </a:lnTo>
                <a:lnTo>
                  <a:pt x="2723543" y="4760118"/>
                </a:lnTo>
                <a:lnTo>
                  <a:pt x="2728273" y="4757340"/>
                </a:lnTo>
                <a:lnTo>
                  <a:pt x="2733792" y="4755355"/>
                </a:lnTo>
                <a:lnTo>
                  <a:pt x="2739705" y="4754165"/>
                </a:lnTo>
                <a:lnTo>
                  <a:pt x="2745224" y="4753371"/>
                </a:lnTo>
                <a:lnTo>
                  <a:pt x="2751137" y="4752974"/>
                </a:lnTo>
                <a:close/>
                <a:moveTo>
                  <a:pt x="3043833" y="4244974"/>
                </a:moveTo>
                <a:lnTo>
                  <a:pt x="3049401" y="4245371"/>
                </a:lnTo>
                <a:lnTo>
                  <a:pt x="3054173" y="4245768"/>
                </a:lnTo>
                <a:lnTo>
                  <a:pt x="3059342" y="4246165"/>
                </a:lnTo>
                <a:lnTo>
                  <a:pt x="3063717" y="4246959"/>
                </a:lnTo>
                <a:lnTo>
                  <a:pt x="3073261" y="4249340"/>
                </a:lnTo>
                <a:lnTo>
                  <a:pt x="3082407" y="4252912"/>
                </a:lnTo>
                <a:lnTo>
                  <a:pt x="3091156" y="4256881"/>
                </a:lnTo>
                <a:lnTo>
                  <a:pt x="3099507" y="4262040"/>
                </a:lnTo>
                <a:lnTo>
                  <a:pt x="3107063" y="4267596"/>
                </a:lnTo>
                <a:lnTo>
                  <a:pt x="3114221" y="4273946"/>
                </a:lnTo>
                <a:lnTo>
                  <a:pt x="3120584" y="4281090"/>
                </a:lnTo>
                <a:lnTo>
                  <a:pt x="3126151" y="4289027"/>
                </a:lnTo>
                <a:lnTo>
                  <a:pt x="3131321" y="4296568"/>
                </a:lnTo>
                <a:lnTo>
                  <a:pt x="3135298" y="4305299"/>
                </a:lnTo>
                <a:lnTo>
                  <a:pt x="3138877" y="4314824"/>
                </a:lnTo>
                <a:lnTo>
                  <a:pt x="3141263" y="4324349"/>
                </a:lnTo>
                <a:lnTo>
                  <a:pt x="3142058" y="4329112"/>
                </a:lnTo>
                <a:lnTo>
                  <a:pt x="3142853" y="4334271"/>
                </a:lnTo>
                <a:lnTo>
                  <a:pt x="3143251" y="4339034"/>
                </a:lnTo>
                <a:lnTo>
                  <a:pt x="3143251" y="4344193"/>
                </a:lnTo>
                <a:lnTo>
                  <a:pt x="3143251" y="4348956"/>
                </a:lnTo>
                <a:lnTo>
                  <a:pt x="3142853" y="4354115"/>
                </a:lnTo>
                <a:lnTo>
                  <a:pt x="3142058" y="4359275"/>
                </a:lnTo>
                <a:lnTo>
                  <a:pt x="3141263" y="4364037"/>
                </a:lnTo>
                <a:lnTo>
                  <a:pt x="3138877" y="4373562"/>
                </a:lnTo>
                <a:lnTo>
                  <a:pt x="3135298" y="4382690"/>
                </a:lnTo>
                <a:lnTo>
                  <a:pt x="3131321" y="4391421"/>
                </a:lnTo>
                <a:lnTo>
                  <a:pt x="3126151" y="4399359"/>
                </a:lnTo>
                <a:lnTo>
                  <a:pt x="3120584" y="4407297"/>
                </a:lnTo>
                <a:lnTo>
                  <a:pt x="3114221" y="4414440"/>
                </a:lnTo>
                <a:lnTo>
                  <a:pt x="3107063" y="4420393"/>
                </a:lnTo>
                <a:lnTo>
                  <a:pt x="3099507" y="4426347"/>
                </a:lnTo>
                <a:lnTo>
                  <a:pt x="3091156" y="4431506"/>
                </a:lnTo>
                <a:lnTo>
                  <a:pt x="3082407" y="4435475"/>
                </a:lnTo>
                <a:lnTo>
                  <a:pt x="3073261" y="4438650"/>
                </a:lnTo>
                <a:lnTo>
                  <a:pt x="3063717" y="4441428"/>
                </a:lnTo>
                <a:lnTo>
                  <a:pt x="3059342" y="4442222"/>
                </a:lnTo>
                <a:lnTo>
                  <a:pt x="3054173" y="4442618"/>
                </a:lnTo>
                <a:lnTo>
                  <a:pt x="3049401" y="4443015"/>
                </a:lnTo>
                <a:lnTo>
                  <a:pt x="3043833" y="4443412"/>
                </a:lnTo>
                <a:lnTo>
                  <a:pt x="3038663" y="4443015"/>
                </a:lnTo>
                <a:lnTo>
                  <a:pt x="3033891" y="4442618"/>
                </a:lnTo>
                <a:lnTo>
                  <a:pt x="3028722" y="4442222"/>
                </a:lnTo>
                <a:lnTo>
                  <a:pt x="3023950" y="4441428"/>
                </a:lnTo>
                <a:lnTo>
                  <a:pt x="3014405" y="4438650"/>
                </a:lnTo>
                <a:lnTo>
                  <a:pt x="3005259" y="4435475"/>
                </a:lnTo>
                <a:lnTo>
                  <a:pt x="2996908" y="4431506"/>
                </a:lnTo>
                <a:lnTo>
                  <a:pt x="2988557" y="4426347"/>
                </a:lnTo>
                <a:lnTo>
                  <a:pt x="2981001" y="4420393"/>
                </a:lnTo>
                <a:lnTo>
                  <a:pt x="2973843" y="4414440"/>
                </a:lnTo>
                <a:lnTo>
                  <a:pt x="2967083" y="4407297"/>
                </a:lnTo>
                <a:lnTo>
                  <a:pt x="2961515" y="4399359"/>
                </a:lnTo>
                <a:lnTo>
                  <a:pt x="2956345" y="4391421"/>
                </a:lnTo>
                <a:lnTo>
                  <a:pt x="2952369" y="4382690"/>
                </a:lnTo>
                <a:lnTo>
                  <a:pt x="2948790" y="4373562"/>
                </a:lnTo>
                <a:lnTo>
                  <a:pt x="2946801" y="4364037"/>
                </a:lnTo>
                <a:lnTo>
                  <a:pt x="2945608" y="4359275"/>
                </a:lnTo>
                <a:lnTo>
                  <a:pt x="2945211" y="4354115"/>
                </a:lnTo>
                <a:lnTo>
                  <a:pt x="2944813" y="4348956"/>
                </a:lnTo>
                <a:lnTo>
                  <a:pt x="2944813" y="4344193"/>
                </a:lnTo>
                <a:lnTo>
                  <a:pt x="2944813" y="4339034"/>
                </a:lnTo>
                <a:lnTo>
                  <a:pt x="2945211" y="4334271"/>
                </a:lnTo>
                <a:lnTo>
                  <a:pt x="2945608" y="4329112"/>
                </a:lnTo>
                <a:lnTo>
                  <a:pt x="2946801" y="4324349"/>
                </a:lnTo>
                <a:lnTo>
                  <a:pt x="2948790" y="4314824"/>
                </a:lnTo>
                <a:lnTo>
                  <a:pt x="2952369" y="4305299"/>
                </a:lnTo>
                <a:lnTo>
                  <a:pt x="2956345" y="4296568"/>
                </a:lnTo>
                <a:lnTo>
                  <a:pt x="2961515" y="4289027"/>
                </a:lnTo>
                <a:lnTo>
                  <a:pt x="2967083" y="4281090"/>
                </a:lnTo>
                <a:lnTo>
                  <a:pt x="2973843" y="4273946"/>
                </a:lnTo>
                <a:lnTo>
                  <a:pt x="2981001" y="4267596"/>
                </a:lnTo>
                <a:lnTo>
                  <a:pt x="2988557" y="4262040"/>
                </a:lnTo>
                <a:lnTo>
                  <a:pt x="2996908" y="4256881"/>
                </a:lnTo>
                <a:lnTo>
                  <a:pt x="3005259" y="4252912"/>
                </a:lnTo>
                <a:lnTo>
                  <a:pt x="3014405" y="4249340"/>
                </a:lnTo>
                <a:lnTo>
                  <a:pt x="3023950" y="4246959"/>
                </a:lnTo>
                <a:lnTo>
                  <a:pt x="3028722" y="4246165"/>
                </a:lnTo>
                <a:lnTo>
                  <a:pt x="3033891" y="4245768"/>
                </a:lnTo>
                <a:lnTo>
                  <a:pt x="3038663" y="4245371"/>
                </a:lnTo>
                <a:lnTo>
                  <a:pt x="3043833" y="4244974"/>
                </a:lnTo>
                <a:close/>
                <a:moveTo>
                  <a:pt x="3275806" y="3778249"/>
                </a:moveTo>
                <a:lnTo>
                  <a:pt x="3282157" y="3778249"/>
                </a:lnTo>
                <a:lnTo>
                  <a:pt x="3288507" y="3778249"/>
                </a:lnTo>
                <a:lnTo>
                  <a:pt x="3294460" y="3779043"/>
                </a:lnTo>
                <a:lnTo>
                  <a:pt x="3300810" y="3779440"/>
                </a:lnTo>
                <a:lnTo>
                  <a:pt x="3306763" y="3780631"/>
                </a:lnTo>
                <a:lnTo>
                  <a:pt x="3313113" y="3781821"/>
                </a:lnTo>
                <a:lnTo>
                  <a:pt x="3318669" y="3783806"/>
                </a:lnTo>
                <a:lnTo>
                  <a:pt x="3324622" y="3785790"/>
                </a:lnTo>
                <a:lnTo>
                  <a:pt x="3329782" y="3787774"/>
                </a:lnTo>
                <a:lnTo>
                  <a:pt x="3335338" y="3790156"/>
                </a:lnTo>
                <a:lnTo>
                  <a:pt x="3340894" y="3793331"/>
                </a:lnTo>
                <a:lnTo>
                  <a:pt x="3345657" y="3796109"/>
                </a:lnTo>
                <a:lnTo>
                  <a:pt x="3350816" y="3799284"/>
                </a:lnTo>
                <a:lnTo>
                  <a:pt x="3355579" y="3802856"/>
                </a:lnTo>
                <a:lnTo>
                  <a:pt x="3360341" y="3806427"/>
                </a:lnTo>
                <a:lnTo>
                  <a:pt x="3364707" y="3810396"/>
                </a:lnTo>
                <a:lnTo>
                  <a:pt x="3369072" y="3814365"/>
                </a:lnTo>
                <a:lnTo>
                  <a:pt x="3373041" y="3818731"/>
                </a:lnTo>
                <a:lnTo>
                  <a:pt x="3377010" y="3823096"/>
                </a:lnTo>
                <a:lnTo>
                  <a:pt x="3380582" y="3827859"/>
                </a:lnTo>
                <a:lnTo>
                  <a:pt x="3384154" y="3832621"/>
                </a:lnTo>
                <a:lnTo>
                  <a:pt x="3387329" y="3837781"/>
                </a:lnTo>
                <a:lnTo>
                  <a:pt x="3390107" y="3842543"/>
                </a:lnTo>
                <a:lnTo>
                  <a:pt x="3393282" y="3848099"/>
                </a:lnTo>
                <a:lnTo>
                  <a:pt x="3395663" y="3853656"/>
                </a:lnTo>
                <a:lnTo>
                  <a:pt x="3397647" y="3858815"/>
                </a:lnTo>
                <a:lnTo>
                  <a:pt x="3399235" y="3864768"/>
                </a:lnTo>
                <a:lnTo>
                  <a:pt x="3401219" y="3870324"/>
                </a:lnTo>
                <a:lnTo>
                  <a:pt x="3402807" y="3876278"/>
                </a:lnTo>
                <a:lnTo>
                  <a:pt x="3403601" y="3882628"/>
                </a:lnTo>
                <a:lnTo>
                  <a:pt x="3404394" y="3888978"/>
                </a:lnTo>
                <a:lnTo>
                  <a:pt x="3404791" y="3894931"/>
                </a:lnTo>
                <a:lnTo>
                  <a:pt x="3405188" y="3901281"/>
                </a:lnTo>
                <a:lnTo>
                  <a:pt x="3404791" y="3907631"/>
                </a:lnTo>
                <a:lnTo>
                  <a:pt x="3404394" y="3913584"/>
                </a:lnTo>
                <a:lnTo>
                  <a:pt x="3403601" y="3919934"/>
                </a:lnTo>
                <a:lnTo>
                  <a:pt x="3402807" y="3926284"/>
                </a:lnTo>
                <a:lnTo>
                  <a:pt x="3401219" y="3931840"/>
                </a:lnTo>
                <a:lnTo>
                  <a:pt x="3399235" y="3937793"/>
                </a:lnTo>
                <a:lnTo>
                  <a:pt x="3397647" y="3943746"/>
                </a:lnTo>
                <a:lnTo>
                  <a:pt x="3395663" y="3948906"/>
                </a:lnTo>
                <a:lnTo>
                  <a:pt x="3393282" y="3954462"/>
                </a:lnTo>
                <a:lnTo>
                  <a:pt x="3390107" y="3960018"/>
                </a:lnTo>
                <a:lnTo>
                  <a:pt x="3387329" y="3964781"/>
                </a:lnTo>
                <a:lnTo>
                  <a:pt x="3384154" y="3969940"/>
                </a:lnTo>
                <a:lnTo>
                  <a:pt x="3380582" y="3974703"/>
                </a:lnTo>
                <a:lnTo>
                  <a:pt x="3377010" y="3979465"/>
                </a:lnTo>
                <a:lnTo>
                  <a:pt x="3373041" y="3983831"/>
                </a:lnTo>
                <a:lnTo>
                  <a:pt x="3369072" y="3988197"/>
                </a:lnTo>
                <a:lnTo>
                  <a:pt x="3364707" y="3992165"/>
                </a:lnTo>
                <a:lnTo>
                  <a:pt x="3360341" y="3996134"/>
                </a:lnTo>
                <a:lnTo>
                  <a:pt x="3355579" y="3999706"/>
                </a:lnTo>
                <a:lnTo>
                  <a:pt x="3350816" y="4002881"/>
                </a:lnTo>
                <a:lnTo>
                  <a:pt x="3345657" y="4006453"/>
                </a:lnTo>
                <a:lnTo>
                  <a:pt x="3340894" y="4009231"/>
                </a:lnTo>
                <a:lnTo>
                  <a:pt x="3335338" y="4012009"/>
                </a:lnTo>
                <a:lnTo>
                  <a:pt x="3329782" y="4014787"/>
                </a:lnTo>
                <a:lnTo>
                  <a:pt x="3324622" y="4016772"/>
                </a:lnTo>
                <a:lnTo>
                  <a:pt x="3318669" y="4018756"/>
                </a:lnTo>
                <a:lnTo>
                  <a:pt x="3313113" y="4020343"/>
                </a:lnTo>
                <a:lnTo>
                  <a:pt x="3306763" y="4021534"/>
                </a:lnTo>
                <a:lnTo>
                  <a:pt x="3300810" y="4023122"/>
                </a:lnTo>
                <a:lnTo>
                  <a:pt x="3294460" y="4023518"/>
                </a:lnTo>
                <a:lnTo>
                  <a:pt x="3288507" y="4024312"/>
                </a:lnTo>
                <a:lnTo>
                  <a:pt x="3282157" y="4024312"/>
                </a:lnTo>
                <a:lnTo>
                  <a:pt x="3275806" y="4024312"/>
                </a:lnTo>
                <a:lnTo>
                  <a:pt x="3269853" y="4023518"/>
                </a:lnTo>
                <a:lnTo>
                  <a:pt x="3263503" y="4023122"/>
                </a:lnTo>
                <a:lnTo>
                  <a:pt x="3257153" y="4021534"/>
                </a:lnTo>
                <a:lnTo>
                  <a:pt x="3251597" y="4020343"/>
                </a:lnTo>
                <a:lnTo>
                  <a:pt x="3245644" y="4018756"/>
                </a:lnTo>
                <a:lnTo>
                  <a:pt x="3239691" y="4016772"/>
                </a:lnTo>
                <a:lnTo>
                  <a:pt x="3234531" y="4014787"/>
                </a:lnTo>
                <a:lnTo>
                  <a:pt x="3228578" y="4012009"/>
                </a:lnTo>
                <a:lnTo>
                  <a:pt x="3223419" y="4009231"/>
                </a:lnTo>
                <a:lnTo>
                  <a:pt x="3218259" y="4006453"/>
                </a:lnTo>
                <a:lnTo>
                  <a:pt x="3213100" y="4002881"/>
                </a:lnTo>
                <a:lnTo>
                  <a:pt x="3208734" y="3999706"/>
                </a:lnTo>
                <a:lnTo>
                  <a:pt x="3203972" y="3996134"/>
                </a:lnTo>
                <a:lnTo>
                  <a:pt x="3199606" y="3992165"/>
                </a:lnTo>
                <a:lnTo>
                  <a:pt x="3195241" y="3988197"/>
                </a:lnTo>
                <a:lnTo>
                  <a:pt x="3191272" y="3983831"/>
                </a:lnTo>
                <a:lnTo>
                  <a:pt x="3186906" y="3979465"/>
                </a:lnTo>
                <a:lnTo>
                  <a:pt x="3183731" y="3974703"/>
                </a:lnTo>
                <a:lnTo>
                  <a:pt x="3180159" y="3969940"/>
                </a:lnTo>
                <a:lnTo>
                  <a:pt x="3176984" y="3964781"/>
                </a:lnTo>
                <a:lnTo>
                  <a:pt x="3174206" y="3960018"/>
                </a:lnTo>
                <a:lnTo>
                  <a:pt x="3171428" y="3954462"/>
                </a:lnTo>
                <a:lnTo>
                  <a:pt x="3168650" y="3948906"/>
                </a:lnTo>
                <a:lnTo>
                  <a:pt x="3166666" y="3943746"/>
                </a:lnTo>
                <a:lnTo>
                  <a:pt x="3164681" y="3937793"/>
                </a:lnTo>
                <a:lnTo>
                  <a:pt x="3163094" y="3931840"/>
                </a:lnTo>
                <a:lnTo>
                  <a:pt x="3161506" y="3926284"/>
                </a:lnTo>
                <a:lnTo>
                  <a:pt x="3160316" y="3919934"/>
                </a:lnTo>
                <a:lnTo>
                  <a:pt x="3159522" y="3913584"/>
                </a:lnTo>
                <a:lnTo>
                  <a:pt x="3159125" y="3907631"/>
                </a:lnTo>
                <a:lnTo>
                  <a:pt x="3159125" y="3901281"/>
                </a:lnTo>
                <a:lnTo>
                  <a:pt x="3159125" y="3894931"/>
                </a:lnTo>
                <a:lnTo>
                  <a:pt x="3159522" y="3888978"/>
                </a:lnTo>
                <a:lnTo>
                  <a:pt x="3160316" y="3882628"/>
                </a:lnTo>
                <a:lnTo>
                  <a:pt x="3161506" y="3876278"/>
                </a:lnTo>
                <a:lnTo>
                  <a:pt x="3163094" y="3870324"/>
                </a:lnTo>
                <a:lnTo>
                  <a:pt x="3164681" y="3864768"/>
                </a:lnTo>
                <a:lnTo>
                  <a:pt x="3166666" y="3858815"/>
                </a:lnTo>
                <a:lnTo>
                  <a:pt x="3168650" y="3853656"/>
                </a:lnTo>
                <a:lnTo>
                  <a:pt x="3171428" y="3848099"/>
                </a:lnTo>
                <a:lnTo>
                  <a:pt x="3174206" y="3842543"/>
                </a:lnTo>
                <a:lnTo>
                  <a:pt x="3176984" y="3837781"/>
                </a:lnTo>
                <a:lnTo>
                  <a:pt x="3180159" y="3832621"/>
                </a:lnTo>
                <a:lnTo>
                  <a:pt x="3183731" y="3827859"/>
                </a:lnTo>
                <a:lnTo>
                  <a:pt x="3186906" y="3823096"/>
                </a:lnTo>
                <a:lnTo>
                  <a:pt x="3191272" y="3818731"/>
                </a:lnTo>
                <a:lnTo>
                  <a:pt x="3195241" y="3814365"/>
                </a:lnTo>
                <a:lnTo>
                  <a:pt x="3199606" y="3810396"/>
                </a:lnTo>
                <a:lnTo>
                  <a:pt x="3203972" y="3806427"/>
                </a:lnTo>
                <a:lnTo>
                  <a:pt x="3208734" y="3802856"/>
                </a:lnTo>
                <a:lnTo>
                  <a:pt x="3213100" y="3799284"/>
                </a:lnTo>
                <a:lnTo>
                  <a:pt x="3218259" y="3796109"/>
                </a:lnTo>
                <a:lnTo>
                  <a:pt x="3223419" y="3793331"/>
                </a:lnTo>
                <a:lnTo>
                  <a:pt x="3228578" y="3790156"/>
                </a:lnTo>
                <a:lnTo>
                  <a:pt x="3234531" y="3787774"/>
                </a:lnTo>
                <a:lnTo>
                  <a:pt x="3239691" y="3785790"/>
                </a:lnTo>
                <a:lnTo>
                  <a:pt x="3245644" y="3783806"/>
                </a:lnTo>
                <a:lnTo>
                  <a:pt x="3251597" y="3781821"/>
                </a:lnTo>
                <a:lnTo>
                  <a:pt x="3257153" y="3780631"/>
                </a:lnTo>
                <a:lnTo>
                  <a:pt x="3263503" y="3779440"/>
                </a:lnTo>
                <a:lnTo>
                  <a:pt x="3269853" y="3779043"/>
                </a:lnTo>
                <a:lnTo>
                  <a:pt x="3275806" y="3778249"/>
                </a:lnTo>
                <a:close/>
                <a:moveTo>
                  <a:pt x="2616002" y="3617912"/>
                </a:moveTo>
                <a:lnTo>
                  <a:pt x="2627501" y="3618310"/>
                </a:lnTo>
                <a:lnTo>
                  <a:pt x="2638603" y="3619106"/>
                </a:lnTo>
                <a:lnTo>
                  <a:pt x="2650103" y="3620300"/>
                </a:lnTo>
                <a:lnTo>
                  <a:pt x="2660809" y="3622688"/>
                </a:lnTo>
                <a:lnTo>
                  <a:pt x="2671515" y="3625075"/>
                </a:lnTo>
                <a:lnTo>
                  <a:pt x="2682221" y="3627861"/>
                </a:lnTo>
                <a:lnTo>
                  <a:pt x="2692134" y="3631840"/>
                </a:lnTo>
                <a:lnTo>
                  <a:pt x="2702840" y="3635422"/>
                </a:lnTo>
                <a:lnTo>
                  <a:pt x="2712356" y="3640197"/>
                </a:lnTo>
                <a:lnTo>
                  <a:pt x="2722269" y="3644972"/>
                </a:lnTo>
                <a:lnTo>
                  <a:pt x="2731389" y="3650543"/>
                </a:lnTo>
                <a:lnTo>
                  <a:pt x="2740509" y="3656114"/>
                </a:lnTo>
                <a:lnTo>
                  <a:pt x="2749233" y="3662481"/>
                </a:lnTo>
                <a:lnTo>
                  <a:pt x="2757560" y="3669246"/>
                </a:lnTo>
                <a:lnTo>
                  <a:pt x="2765490" y="3676011"/>
                </a:lnTo>
                <a:lnTo>
                  <a:pt x="2773421" y="3683174"/>
                </a:lnTo>
                <a:lnTo>
                  <a:pt x="2780558" y="3691133"/>
                </a:lnTo>
                <a:lnTo>
                  <a:pt x="2787299" y="3699092"/>
                </a:lnTo>
                <a:lnTo>
                  <a:pt x="2794040" y="3707448"/>
                </a:lnTo>
                <a:lnTo>
                  <a:pt x="2800384" y="3716203"/>
                </a:lnTo>
                <a:lnTo>
                  <a:pt x="2805935" y="3725355"/>
                </a:lnTo>
                <a:lnTo>
                  <a:pt x="2811487" y="3734906"/>
                </a:lnTo>
                <a:lnTo>
                  <a:pt x="2816245" y="3744456"/>
                </a:lnTo>
                <a:lnTo>
                  <a:pt x="2821003" y="3754007"/>
                </a:lnTo>
                <a:lnTo>
                  <a:pt x="2824572" y="3764751"/>
                </a:lnTo>
                <a:lnTo>
                  <a:pt x="2828537" y="3775098"/>
                </a:lnTo>
                <a:lnTo>
                  <a:pt x="2831313" y="3785444"/>
                </a:lnTo>
                <a:lnTo>
                  <a:pt x="2833692" y="3796188"/>
                </a:lnTo>
                <a:lnTo>
                  <a:pt x="2835674" y="3806933"/>
                </a:lnTo>
                <a:lnTo>
                  <a:pt x="2837260" y="3818473"/>
                </a:lnTo>
                <a:lnTo>
                  <a:pt x="2838053" y="3829615"/>
                </a:lnTo>
                <a:lnTo>
                  <a:pt x="2838450" y="3841155"/>
                </a:lnTo>
                <a:lnTo>
                  <a:pt x="2838053" y="3852297"/>
                </a:lnTo>
                <a:lnTo>
                  <a:pt x="2837260" y="3864236"/>
                </a:lnTo>
                <a:lnTo>
                  <a:pt x="2835674" y="3874980"/>
                </a:lnTo>
                <a:lnTo>
                  <a:pt x="2833692" y="3886122"/>
                </a:lnTo>
                <a:lnTo>
                  <a:pt x="2831313" y="3896866"/>
                </a:lnTo>
                <a:lnTo>
                  <a:pt x="2828537" y="3907611"/>
                </a:lnTo>
                <a:lnTo>
                  <a:pt x="2824572" y="3917957"/>
                </a:lnTo>
                <a:lnTo>
                  <a:pt x="2821003" y="3927906"/>
                </a:lnTo>
                <a:lnTo>
                  <a:pt x="2816245" y="3937854"/>
                </a:lnTo>
                <a:lnTo>
                  <a:pt x="2811487" y="3947405"/>
                </a:lnTo>
                <a:lnTo>
                  <a:pt x="2805935" y="3956557"/>
                </a:lnTo>
                <a:lnTo>
                  <a:pt x="2800384" y="3965710"/>
                </a:lnTo>
                <a:lnTo>
                  <a:pt x="2794040" y="3974464"/>
                </a:lnTo>
                <a:lnTo>
                  <a:pt x="2787299" y="3982821"/>
                </a:lnTo>
                <a:lnTo>
                  <a:pt x="2780558" y="3991178"/>
                </a:lnTo>
                <a:lnTo>
                  <a:pt x="2773421" y="3998738"/>
                </a:lnTo>
                <a:lnTo>
                  <a:pt x="2765490" y="4006299"/>
                </a:lnTo>
                <a:lnTo>
                  <a:pt x="2757560" y="4013064"/>
                </a:lnTo>
                <a:lnTo>
                  <a:pt x="2749233" y="4019829"/>
                </a:lnTo>
                <a:lnTo>
                  <a:pt x="2740509" y="4026196"/>
                </a:lnTo>
                <a:lnTo>
                  <a:pt x="2731389" y="4032165"/>
                </a:lnTo>
                <a:lnTo>
                  <a:pt x="2722269" y="4037338"/>
                </a:lnTo>
                <a:lnTo>
                  <a:pt x="2712356" y="4042114"/>
                </a:lnTo>
                <a:lnTo>
                  <a:pt x="2702840" y="4046491"/>
                </a:lnTo>
                <a:lnTo>
                  <a:pt x="2692134" y="4050868"/>
                </a:lnTo>
                <a:lnTo>
                  <a:pt x="2682221" y="4054052"/>
                </a:lnTo>
                <a:lnTo>
                  <a:pt x="2671515" y="4056837"/>
                </a:lnTo>
                <a:lnTo>
                  <a:pt x="2660809" y="4059623"/>
                </a:lnTo>
                <a:lnTo>
                  <a:pt x="2650103" y="4061613"/>
                </a:lnTo>
                <a:lnTo>
                  <a:pt x="2638603" y="4062806"/>
                </a:lnTo>
                <a:lnTo>
                  <a:pt x="2627501" y="4063602"/>
                </a:lnTo>
                <a:lnTo>
                  <a:pt x="2616002" y="4064000"/>
                </a:lnTo>
                <a:lnTo>
                  <a:pt x="2604503" y="4063602"/>
                </a:lnTo>
                <a:lnTo>
                  <a:pt x="2593400" y="4062806"/>
                </a:lnTo>
                <a:lnTo>
                  <a:pt x="2582297" y="4061613"/>
                </a:lnTo>
                <a:lnTo>
                  <a:pt x="2571195" y="4059623"/>
                </a:lnTo>
                <a:lnTo>
                  <a:pt x="2560489" y="4056837"/>
                </a:lnTo>
                <a:lnTo>
                  <a:pt x="2549783" y="4054052"/>
                </a:lnTo>
                <a:lnTo>
                  <a:pt x="2539473" y="4050868"/>
                </a:lnTo>
                <a:lnTo>
                  <a:pt x="2529560" y="4046491"/>
                </a:lnTo>
                <a:lnTo>
                  <a:pt x="2519647" y="4042114"/>
                </a:lnTo>
                <a:lnTo>
                  <a:pt x="2510131" y="4037338"/>
                </a:lnTo>
                <a:lnTo>
                  <a:pt x="2501011" y="4032165"/>
                </a:lnTo>
                <a:lnTo>
                  <a:pt x="2491891" y="4026196"/>
                </a:lnTo>
                <a:lnTo>
                  <a:pt x="2483167" y="4019829"/>
                </a:lnTo>
                <a:lnTo>
                  <a:pt x="2474841" y="4013064"/>
                </a:lnTo>
                <a:lnTo>
                  <a:pt x="2466514" y="4006299"/>
                </a:lnTo>
                <a:lnTo>
                  <a:pt x="2458980" y="3998738"/>
                </a:lnTo>
                <a:lnTo>
                  <a:pt x="2451446" y="3991178"/>
                </a:lnTo>
                <a:lnTo>
                  <a:pt x="2444308" y="3982821"/>
                </a:lnTo>
                <a:lnTo>
                  <a:pt x="2437964" y="3974464"/>
                </a:lnTo>
                <a:lnTo>
                  <a:pt x="2431620" y="3965710"/>
                </a:lnTo>
                <a:lnTo>
                  <a:pt x="2425672" y="3956557"/>
                </a:lnTo>
                <a:lnTo>
                  <a:pt x="2420914" y="3947405"/>
                </a:lnTo>
                <a:lnTo>
                  <a:pt x="2415759" y="3937854"/>
                </a:lnTo>
                <a:lnTo>
                  <a:pt x="2411397" y="3927906"/>
                </a:lnTo>
                <a:lnTo>
                  <a:pt x="2407035" y="3917957"/>
                </a:lnTo>
                <a:lnTo>
                  <a:pt x="2403863" y="3907611"/>
                </a:lnTo>
                <a:lnTo>
                  <a:pt x="2400691" y="3896866"/>
                </a:lnTo>
                <a:lnTo>
                  <a:pt x="2398312" y="3886122"/>
                </a:lnTo>
                <a:lnTo>
                  <a:pt x="2396329" y="3874980"/>
                </a:lnTo>
                <a:lnTo>
                  <a:pt x="2395140" y="3864236"/>
                </a:lnTo>
                <a:lnTo>
                  <a:pt x="2394347" y="3852297"/>
                </a:lnTo>
                <a:lnTo>
                  <a:pt x="2393950" y="3841155"/>
                </a:lnTo>
                <a:lnTo>
                  <a:pt x="2394347" y="3829615"/>
                </a:lnTo>
                <a:lnTo>
                  <a:pt x="2395140" y="3818473"/>
                </a:lnTo>
                <a:lnTo>
                  <a:pt x="2396329" y="3806933"/>
                </a:lnTo>
                <a:lnTo>
                  <a:pt x="2398312" y="3796188"/>
                </a:lnTo>
                <a:lnTo>
                  <a:pt x="2400691" y="3785444"/>
                </a:lnTo>
                <a:lnTo>
                  <a:pt x="2403863" y="3775098"/>
                </a:lnTo>
                <a:lnTo>
                  <a:pt x="2407035" y="3764751"/>
                </a:lnTo>
                <a:lnTo>
                  <a:pt x="2411397" y="3754007"/>
                </a:lnTo>
                <a:lnTo>
                  <a:pt x="2415759" y="3744456"/>
                </a:lnTo>
                <a:lnTo>
                  <a:pt x="2420914" y="3734906"/>
                </a:lnTo>
                <a:lnTo>
                  <a:pt x="2425672" y="3725355"/>
                </a:lnTo>
                <a:lnTo>
                  <a:pt x="2431620" y="3716203"/>
                </a:lnTo>
                <a:lnTo>
                  <a:pt x="2437964" y="3707448"/>
                </a:lnTo>
                <a:lnTo>
                  <a:pt x="2444308" y="3699092"/>
                </a:lnTo>
                <a:lnTo>
                  <a:pt x="2451446" y="3691133"/>
                </a:lnTo>
                <a:lnTo>
                  <a:pt x="2458980" y="3683174"/>
                </a:lnTo>
                <a:lnTo>
                  <a:pt x="2466514" y="3676011"/>
                </a:lnTo>
                <a:lnTo>
                  <a:pt x="2474841" y="3669246"/>
                </a:lnTo>
                <a:lnTo>
                  <a:pt x="2483167" y="3662481"/>
                </a:lnTo>
                <a:lnTo>
                  <a:pt x="2491891" y="3656114"/>
                </a:lnTo>
                <a:lnTo>
                  <a:pt x="2501011" y="3650543"/>
                </a:lnTo>
                <a:lnTo>
                  <a:pt x="2510131" y="3644972"/>
                </a:lnTo>
                <a:lnTo>
                  <a:pt x="2519647" y="3640197"/>
                </a:lnTo>
                <a:lnTo>
                  <a:pt x="2529560" y="3635422"/>
                </a:lnTo>
                <a:lnTo>
                  <a:pt x="2539473" y="3631840"/>
                </a:lnTo>
                <a:lnTo>
                  <a:pt x="2549783" y="3627861"/>
                </a:lnTo>
                <a:lnTo>
                  <a:pt x="2560489" y="3625075"/>
                </a:lnTo>
                <a:lnTo>
                  <a:pt x="2571195" y="3622688"/>
                </a:lnTo>
                <a:lnTo>
                  <a:pt x="2582297" y="3620300"/>
                </a:lnTo>
                <a:lnTo>
                  <a:pt x="2593400" y="3619106"/>
                </a:lnTo>
                <a:lnTo>
                  <a:pt x="2604503" y="3618310"/>
                </a:lnTo>
                <a:lnTo>
                  <a:pt x="2616002" y="3617912"/>
                </a:lnTo>
                <a:close/>
                <a:moveTo>
                  <a:pt x="2187774" y="3414712"/>
                </a:moveTo>
                <a:lnTo>
                  <a:pt x="2193738" y="3415107"/>
                </a:lnTo>
                <a:lnTo>
                  <a:pt x="2199303" y="3415502"/>
                </a:lnTo>
                <a:lnTo>
                  <a:pt x="2204869" y="3415897"/>
                </a:lnTo>
                <a:lnTo>
                  <a:pt x="2210833" y="3417081"/>
                </a:lnTo>
                <a:lnTo>
                  <a:pt x="2216001" y="3418265"/>
                </a:lnTo>
                <a:lnTo>
                  <a:pt x="2221567" y="3419845"/>
                </a:lnTo>
                <a:lnTo>
                  <a:pt x="2227133" y="3421819"/>
                </a:lnTo>
                <a:lnTo>
                  <a:pt x="2231904" y="3423793"/>
                </a:lnTo>
                <a:lnTo>
                  <a:pt x="2237470" y="3425767"/>
                </a:lnTo>
                <a:lnTo>
                  <a:pt x="2241843" y="3428530"/>
                </a:lnTo>
                <a:lnTo>
                  <a:pt x="2247011" y="3431294"/>
                </a:lnTo>
                <a:lnTo>
                  <a:pt x="2251384" y="3434058"/>
                </a:lnTo>
                <a:lnTo>
                  <a:pt x="2256155" y="3437611"/>
                </a:lnTo>
                <a:lnTo>
                  <a:pt x="2260131" y="3440769"/>
                </a:lnTo>
                <a:lnTo>
                  <a:pt x="2264504" y="3443928"/>
                </a:lnTo>
                <a:lnTo>
                  <a:pt x="2268480" y="3448271"/>
                </a:lnTo>
                <a:lnTo>
                  <a:pt x="2272455" y="3451824"/>
                </a:lnTo>
                <a:lnTo>
                  <a:pt x="2275636" y="3456167"/>
                </a:lnTo>
                <a:lnTo>
                  <a:pt x="2278816" y="3460115"/>
                </a:lnTo>
                <a:lnTo>
                  <a:pt x="2282395" y="3464853"/>
                </a:lnTo>
                <a:lnTo>
                  <a:pt x="2285178" y="3469195"/>
                </a:lnTo>
                <a:lnTo>
                  <a:pt x="2288358" y="3474328"/>
                </a:lnTo>
                <a:lnTo>
                  <a:pt x="2290743" y="3479065"/>
                </a:lnTo>
                <a:lnTo>
                  <a:pt x="2292731" y="3484198"/>
                </a:lnTo>
                <a:lnTo>
                  <a:pt x="2294719" y="3488936"/>
                </a:lnTo>
                <a:lnTo>
                  <a:pt x="2296707" y="3494463"/>
                </a:lnTo>
                <a:lnTo>
                  <a:pt x="2298297" y="3499990"/>
                </a:lnTo>
                <a:lnTo>
                  <a:pt x="2299490" y="3505123"/>
                </a:lnTo>
                <a:lnTo>
                  <a:pt x="2300683" y="3511045"/>
                </a:lnTo>
                <a:lnTo>
                  <a:pt x="2301478" y="3516967"/>
                </a:lnTo>
                <a:lnTo>
                  <a:pt x="2301875" y="3522494"/>
                </a:lnTo>
                <a:lnTo>
                  <a:pt x="2301875" y="3528416"/>
                </a:lnTo>
                <a:lnTo>
                  <a:pt x="2301875" y="3534338"/>
                </a:lnTo>
                <a:lnTo>
                  <a:pt x="2301478" y="3539866"/>
                </a:lnTo>
                <a:lnTo>
                  <a:pt x="2300683" y="3545393"/>
                </a:lnTo>
                <a:lnTo>
                  <a:pt x="2299490" y="3550920"/>
                </a:lnTo>
                <a:lnTo>
                  <a:pt x="2298297" y="3556447"/>
                </a:lnTo>
                <a:lnTo>
                  <a:pt x="2296707" y="3561975"/>
                </a:lnTo>
                <a:lnTo>
                  <a:pt x="2294719" y="3567107"/>
                </a:lnTo>
                <a:lnTo>
                  <a:pt x="2292731" y="3572634"/>
                </a:lnTo>
                <a:lnTo>
                  <a:pt x="2290743" y="3577372"/>
                </a:lnTo>
                <a:lnTo>
                  <a:pt x="2288358" y="3582504"/>
                </a:lnTo>
                <a:lnTo>
                  <a:pt x="2285178" y="3587242"/>
                </a:lnTo>
                <a:lnTo>
                  <a:pt x="2282395" y="3591585"/>
                </a:lnTo>
                <a:lnTo>
                  <a:pt x="2278816" y="3596323"/>
                </a:lnTo>
                <a:lnTo>
                  <a:pt x="2275636" y="3600271"/>
                </a:lnTo>
                <a:lnTo>
                  <a:pt x="2272455" y="3604614"/>
                </a:lnTo>
                <a:lnTo>
                  <a:pt x="2268480" y="3608562"/>
                </a:lnTo>
                <a:lnTo>
                  <a:pt x="2264504" y="3612115"/>
                </a:lnTo>
                <a:lnTo>
                  <a:pt x="2260131" y="3615668"/>
                </a:lnTo>
                <a:lnTo>
                  <a:pt x="2256155" y="3619221"/>
                </a:lnTo>
                <a:lnTo>
                  <a:pt x="2251384" y="3622380"/>
                </a:lnTo>
                <a:lnTo>
                  <a:pt x="2247011" y="3625143"/>
                </a:lnTo>
                <a:lnTo>
                  <a:pt x="2241843" y="3627907"/>
                </a:lnTo>
                <a:lnTo>
                  <a:pt x="2237470" y="3630276"/>
                </a:lnTo>
                <a:lnTo>
                  <a:pt x="2231904" y="3633040"/>
                </a:lnTo>
                <a:lnTo>
                  <a:pt x="2227133" y="3634619"/>
                </a:lnTo>
                <a:lnTo>
                  <a:pt x="2221567" y="3636593"/>
                </a:lnTo>
                <a:lnTo>
                  <a:pt x="2216001" y="3637777"/>
                </a:lnTo>
                <a:lnTo>
                  <a:pt x="2210833" y="3639751"/>
                </a:lnTo>
                <a:lnTo>
                  <a:pt x="2204869" y="3640541"/>
                </a:lnTo>
                <a:lnTo>
                  <a:pt x="2199303" y="3641330"/>
                </a:lnTo>
                <a:lnTo>
                  <a:pt x="2193738" y="3641725"/>
                </a:lnTo>
                <a:lnTo>
                  <a:pt x="2187774" y="3641725"/>
                </a:lnTo>
                <a:lnTo>
                  <a:pt x="2181413" y="3641725"/>
                </a:lnTo>
                <a:lnTo>
                  <a:pt x="2175847" y="3641330"/>
                </a:lnTo>
                <a:lnTo>
                  <a:pt x="2170281" y="3640541"/>
                </a:lnTo>
                <a:lnTo>
                  <a:pt x="2164715" y="3639751"/>
                </a:lnTo>
                <a:lnTo>
                  <a:pt x="2159149" y="3637777"/>
                </a:lnTo>
                <a:lnTo>
                  <a:pt x="2153583" y="3636593"/>
                </a:lnTo>
                <a:lnTo>
                  <a:pt x="2148415" y="3634619"/>
                </a:lnTo>
                <a:lnTo>
                  <a:pt x="2143247" y="3633040"/>
                </a:lnTo>
                <a:lnTo>
                  <a:pt x="2138476" y="3630276"/>
                </a:lnTo>
                <a:lnTo>
                  <a:pt x="2133308" y="3627907"/>
                </a:lnTo>
                <a:lnTo>
                  <a:pt x="2128139" y="3625143"/>
                </a:lnTo>
                <a:lnTo>
                  <a:pt x="2123766" y="3622380"/>
                </a:lnTo>
                <a:lnTo>
                  <a:pt x="2118995" y="3619221"/>
                </a:lnTo>
                <a:lnTo>
                  <a:pt x="2115020" y="3615668"/>
                </a:lnTo>
                <a:lnTo>
                  <a:pt x="2110646" y="3612115"/>
                </a:lnTo>
                <a:lnTo>
                  <a:pt x="2106671" y="3608562"/>
                </a:lnTo>
                <a:lnTo>
                  <a:pt x="2103093" y="3604614"/>
                </a:lnTo>
                <a:lnTo>
                  <a:pt x="2099515" y="3600271"/>
                </a:lnTo>
                <a:lnTo>
                  <a:pt x="2096334" y="3596323"/>
                </a:lnTo>
                <a:lnTo>
                  <a:pt x="2092756" y="3591585"/>
                </a:lnTo>
                <a:lnTo>
                  <a:pt x="2089973" y="3587242"/>
                </a:lnTo>
                <a:lnTo>
                  <a:pt x="2087190" y="3582504"/>
                </a:lnTo>
                <a:lnTo>
                  <a:pt x="2084805" y="3577372"/>
                </a:lnTo>
                <a:lnTo>
                  <a:pt x="2082419" y="3572634"/>
                </a:lnTo>
                <a:lnTo>
                  <a:pt x="2080431" y="3567107"/>
                </a:lnTo>
                <a:lnTo>
                  <a:pt x="2078444" y="3561975"/>
                </a:lnTo>
                <a:lnTo>
                  <a:pt x="2077251" y="3556447"/>
                </a:lnTo>
                <a:lnTo>
                  <a:pt x="2076058" y="3550920"/>
                </a:lnTo>
                <a:lnTo>
                  <a:pt x="2074468" y="3545393"/>
                </a:lnTo>
                <a:lnTo>
                  <a:pt x="2073673" y="3539866"/>
                </a:lnTo>
                <a:lnTo>
                  <a:pt x="2073275" y="3534338"/>
                </a:lnTo>
                <a:lnTo>
                  <a:pt x="2073275" y="3528416"/>
                </a:lnTo>
                <a:lnTo>
                  <a:pt x="2073275" y="3522494"/>
                </a:lnTo>
                <a:lnTo>
                  <a:pt x="2073673" y="3516967"/>
                </a:lnTo>
                <a:lnTo>
                  <a:pt x="2074468" y="3511045"/>
                </a:lnTo>
                <a:lnTo>
                  <a:pt x="2076058" y="3505123"/>
                </a:lnTo>
                <a:lnTo>
                  <a:pt x="2077251" y="3499990"/>
                </a:lnTo>
                <a:lnTo>
                  <a:pt x="2078444" y="3494463"/>
                </a:lnTo>
                <a:lnTo>
                  <a:pt x="2080431" y="3488936"/>
                </a:lnTo>
                <a:lnTo>
                  <a:pt x="2082419" y="3484198"/>
                </a:lnTo>
                <a:lnTo>
                  <a:pt x="2084805" y="3479065"/>
                </a:lnTo>
                <a:lnTo>
                  <a:pt x="2087190" y="3474328"/>
                </a:lnTo>
                <a:lnTo>
                  <a:pt x="2089973" y="3469195"/>
                </a:lnTo>
                <a:lnTo>
                  <a:pt x="2092756" y="3464853"/>
                </a:lnTo>
                <a:lnTo>
                  <a:pt x="2096334" y="3460115"/>
                </a:lnTo>
                <a:lnTo>
                  <a:pt x="2099515" y="3456167"/>
                </a:lnTo>
                <a:lnTo>
                  <a:pt x="2103093" y="3451824"/>
                </a:lnTo>
                <a:lnTo>
                  <a:pt x="2106671" y="3448271"/>
                </a:lnTo>
                <a:lnTo>
                  <a:pt x="2110646" y="3443928"/>
                </a:lnTo>
                <a:lnTo>
                  <a:pt x="2115020" y="3440769"/>
                </a:lnTo>
                <a:lnTo>
                  <a:pt x="2118995" y="3437611"/>
                </a:lnTo>
                <a:lnTo>
                  <a:pt x="2123766" y="3434058"/>
                </a:lnTo>
                <a:lnTo>
                  <a:pt x="2128139" y="3431294"/>
                </a:lnTo>
                <a:lnTo>
                  <a:pt x="2133308" y="3428530"/>
                </a:lnTo>
                <a:lnTo>
                  <a:pt x="2138476" y="3425767"/>
                </a:lnTo>
                <a:lnTo>
                  <a:pt x="2143247" y="3423793"/>
                </a:lnTo>
                <a:lnTo>
                  <a:pt x="2148415" y="3421819"/>
                </a:lnTo>
                <a:lnTo>
                  <a:pt x="2153583" y="3419845"/>
                </a:lnTo>
                <a:lnTo>
                  <a:pt x="2159149" y="3418265"/>
                </a:lnTo>
                <a:lnTo>
                  <a:pt x="2164715" y="3417081"/>
                </a:lnTo>
                <a:lnTo>
                  <a:pt x="2170281" y="3415897"/>
                </a:lnTo>
                <a:lnTo>
                  <a:pt x="2175847" y="3415502"/>
                </a:lnTo>
                <a:lnTo>
                  <a:pt x="2181413" y="3415107"/>
                </a:lnTo>
                <a:lnTo>
                  <a:pt x="2187774" y="3414712"/>
                </a:lnTo>
                <a:close/>
                <a:moveTo>
                  <a:pt x="2877146" y="3217862"/>
                </a:moveTo>
                <a:lnTo>
                  <a:pt x="2885867" y="3218259"/>
                </a:lnTo>
                <a:lnTo>
                  <a:pt x="2894191" y="3219051"/>
                </a:lnTo>
                <a:lnTo>
                  <a:pt x="2902515" y="3219844"/>
                </a:lnTo>
                <a:lnTo>
                  <a:pt x="2910840" y="3221430"/>
                </a:lnTo>
                <a:lnTo>
                  <a:pt x="2918768" y="3223412"/>
                </a:lnTo>
                <a:lnTo>
                  <a:pt x="2926696" y="3225394"/>
                </a:lnTo>
                <a:lnTo>
                  <a:pt x="2934624" y="3228169"/>
                </a:lnTo>
                <a:lnTo>
                  <a:pt x="2942156" y="3230943"/>
                </a:lnTo>
                <a:lnTo>
                  <a:pt x="2949291" y="3234511"/>
                </a:lnTo>
                <a:lnTo>
                  <a:pt x="2956426" y="3238079"/>
                </a:lnTo>
                <a:lnTo>
                  <a:pt x="2963561" y="3242043"/>
                </a:lnTo>
                <a:lnTo>
                  <a:pt x="2970300" y="3246403"/>
                </a:lnTo>
                <a:lnTo>
                  <a:pt x="2976643" y="3251160"/>
                </a:lnTo>
                <a:lnTo>
                  <a:pt x="2982985" y="3255917"/>
                </a:lnTo>
                <a:lnTo>
                  <a:pt x="2988931" y="3261070"/>
                </a:lnTo>
                <a:lnTo>
                  <a:pt x="2994481" y="3266620"/>
                </a:lnTo>
                <a:lnTo>
                  <a:pt x="3000030" y="3272169"/>
                </a:lnTo>
                <a:lnTo>
                  <a:pt x="3005580" y="3278512"/>
                </a:lnTo>
                <a:lnTo>
                  <a:pt x="3010337" y="3284458"/>
                </a:lnTo>
                <a:lnTo>
                  <a:pt x="3015093" y="3291196"/>
                </a:lnTo>
                <a:lnTo>
                  <a:pt x="3019057" y="3297935"/>
                </a:lnTo>
                <a:lnTo>
                  <a:pt x="3023418" y="3305070"/>
                </a:lnTo>
                <a:lnTo>
                  <a:pt x="3026986" y="3312206"/>
                </a:lnTo>
                <a:lnTo>
                  <a:pt x="3030553" y="3319341"/>
                </a:lnTo>
                <a:lnTo>
                  <a:pt x="3033328" y="3326873"/>
                </a:lnTo>
                <a:lnTo>
                  <a:pt x="3035706" y="3334404"/>
                </a:lnTo>
                <a:lnTo>
                  <a:pt x="3038085" y="3342332"/>
                </a:lnTo>
                <a:lnTo>
                  <a:pt x="3040067" y="3350657"/>
                </a:lnTo>
                <a:lnTo>
                  <a:pt x="3041652" y="3358585"/>
                </a:lnTo>
                <a:lnTo>
                  <a:pt x="3042445" y="3366909"/>
                </a:lnTo>
                <a:lnTo>
                  <a:pt x="3043238" y="3375630"/>
                </a:lnTo>
                <a:lnTo>
                  <a:pt x="3043238" y="3383954"/>
                </a:lnTo>
                <a:lnTo>
                  <a:pt x="3043238" y="3392675"/>
                </a:lnTo>
                <a:lnTo>
                  <a:pt x="3042445" y="3401000"/>
                </a:lnTo>
                <a:lnTo>
                  <a:pt x="3041652" y="3408928"/>
                </a:lnTo>
                <a:lnTo>
                  <a:pt x="3040067" y="3417252"/>
                </a:lnTo>
                <a:lnTo>
                  <a:pt x="3038085" y="3425180"/>
                </a:lnTo>
                <a:lnTo>
                  <a:pt x="3035706" y="3433108"/>
                </a:lnTo>
                <a:lnTo>
                  <a:pt x="3033328" y="3441036"/>
                </a:lnTo>
                <a:lnTo>
                  <a:pt x="3030553" y="3448568"/>
                </a:lnTo>
                <a:lnTo>
                  <a:pt x="3026986" y="3456100"/>
                </a:lnTo>
                <a:lnTo>
                  <a:pt x="3023418" y="3463235"/>
                </a:lnTo>
                <a:lnTo>
                  <a:pt x="3019057" y="3469974"/>
                </a:lnTo>
                <a:lnTo>
                  <a:pt x="3015093" y="3476712"/>
                </a:lnTo>
                <a:lnTo>
                  <a:pt x="3010337" y="3483451"/>
                </a:lnTo>
                <a:lnTo>
                  <a:pt x="3005580" y="3489794"/>
                </a:lnTo>
                <a:lnTo>
                  <a:pt x="3000030" y="3495343"/>
                </a:lnTo>
                <a:lnTo>
                  <a:pt x="2994481" y="3501289"/>
                </a:lnTo>
                <a:lnTo>
                  <a:pt x="2988931" y="3506442"/>
                </a:lnTo>
                <a:lnTo>
                  <a:pt x="2982985" y="3511992"/>
                </a:lnTo>
                <a:lnTo>
                  <a:pt x="2976643" y="3517145"/>
                </a:lnTo>
                <a:lnTo>
                  <a:pt x="2970300" y="3521506"/>
                </a:lnTo>
                <a:lnTo>
                  <a:pt x="2963561" y="3525866"/>
                </a:lnTo>
                <a:lnTo>
                  <a:pt x="2956426" y="3529830"/>
                </a:lnTo>
                <a:lnTo>
                  <a:pt x="2949291" y="3533794"/>
                </a:lnTo>
                <a:lnTo>
                  <a:pt x="2942156" y="3536965"/>
                </a:lnTo>
                <a:lnTo>
                  <a:pt x="2934624" y="3539740"/>
                </a:lnTo>
                <a:lnTo>
                  <a:pt x="2926696" y="3542515"/>
                </a:lnTo>
                <a:lnTo>
                  <a:pt x="2918768" y="3544893"/>
                </a:lnTo>
                <a:lnTo>
                  <a:pt x="2910840" y="3546479"/>
                </a:lnTo>
                <a:lnTo>
                  <a:pt x="2902515" y="3548065"/>
                </a:lnTo>
                <a:lnTo>
                  <a:pt x="2894191" y="3548857"/>
                </a:lnTo>
                <a:lnTo>
                  <a:pt x="2885867" y="3549650"/>
                </a:lnTo>
                <a:lnTo>
                  <a:pt x="2877146" y="3549650"/>
                </a:lnTo>
                <a:lnTo>
                  <a:pt x="2868821" y="3549650"/>
                </a:lnTo>
                <a:lnTo>
                  <a:pt x="2860101" y="3548857"/>
                </a:lnTo>
                <a:lnTo>
                  <a:pt x="2851776" y="3548065"/>
                </a:lnTo>
                <a:lnTo>
                  <a:pt x="2843848" y="3546479"/>
                </a:lnTo>
                <a:lnTo>
                  <a:pt x="2835524" y="3544893"/>
                </a:lnTo>
                <a:lnTo>
                  <a:pt x="2827992" y="3542515"/>
                </a:lnTo>
                <a:lnTo>
                  <a:pt x="2820460" y="3539740"/>
                </a:lnTo>
                <a:lnTo>
                  <a:pt x="2812929" y="3536965"/>
                </a:lnTo>
                <a:lnTo>
                  <a:pt x="2805397" y="3533794"/>
                </a:lnTo>
                <a:lnTo>
                  <a:pt x="2798262" y="3529830"/>
                </a:lnTo>
                <a:lnTo>
                  <a:pt x="2791127" y="3525866"/>
                </a:lnTo>
                <a:lnTo>
                  <a:pt x="2784784" y="3521506"/>
                </a:lnTo>
                <a:lnTo>
                  <a:pt x="2778045" y="3517145"/>
                </a:lnTo>
                <a:lnTo>
                  <a:pt x="2771703" y="3511992"/>
                </a:lnTo>
                <a:lnTo>
                  <a:pt x="2766153" y="3506442"/>
                </a:lnTo>
                <a:lnTo>
                  <a:pt x="2760207" y="3501289"/>
                </a:lnTo>
                <a:lnTo>
                  <a:pt x="2754261" y="3495343"/>
                </a:lnTo>
                <a:lnTo>
                  <a:pt x="2749505" y="3489794"/>
                </a:lnTo>
                <a:lnTo>
                  <a:pt x="2744351" y="3483451"/>
                </a:lnTo>
                <a:lnTo>
                  <a:pt x="2739991" y="3476712"/>
                </a:lnTo>
                <a:lnTo>
                  <a:pt x="2735234" y="3469974"/>
                </a:lnTo>
                <a:lnTo>
                  <a:pt x="2731666" y="3463235"/>
                </a:lnTo>
                <a:lnTo>
                  <a:pt x="2727702" y="3456100"/>
                </a:lnTo>
                <a:lnTo>
                  <a:pt x="2724531" y="3448568"/>
                </a:lnTo>
                <a:lnTo>
                  <a:pt x="2721756" y="3441036"/>
                </a:lnTo>
                <a:lnTo>
                  <a:pt x="2718982" y="3433108"/>
                </a:lnTo>
                <a:lnTo>
                  <a:pt x="2716603" y="3425180"/>
                </a:lnTo>
                <a:lnTo>
                  <a:pt x="2715018" y="3417252"/>
                </a:lnTo>
                <a:lnTo>
                  <a:pt x="2713432" y="3408928"/>
                </a:lnTo>
                <a:lnTo>
                  <a:pt x="2712639" y="3401000"/>
                </a:lnTo>
                <a:lnTo>
                  <a:pt x="2711450" y="3392675"/>
                </a:lnTo>
                <a:lnTo>
                  <a:pt x="2711450" y="3383954"/>
                </a:lnTo>
                <a:lnTo>
                  <a:pt x="2711450" y="3375630"/>
                </a:lnTo>
                <a:lnTo>
                  <a:pt x="2712639" y="3366909"/>
                </a:lnTo>
                <a:lnTo>
                  <a:pt x="2713432" y="3358585"/>
                </a:lnTo>
                <a:lnTo>
                  <a:pt x="2715018" y="3350657"/>
                </a:lnTo>
                <a:lnTo>
                  <a:pt x="2716603" y="3342332"/>
                </a:lnTo>
                <a:lnTo>
                  <a:pt x="2718982" y="3334404"/>
                </a:lnTo>
                <a:lnTo>
                  <a:pt x="2721756" y="3326873"/>
                </a:lnTo>
                <a:lnTo>
                  <a:pt x="2724531" y="3319341"/>
                </a:lnTo>
                <a:lnTo>
                  <a:pt x="2727702" y="3312206"/>
                </a:lnTo>
                <a:lnTo>
                  <a:pt x="2731666" y="3305070"/>
                </a:lnTo>
                <a:lnTo>
                  <a:pt x="2735234" y="3297935"/>
                </a:lnTo>
                <a:lnTo>
                  <a:pt x="2739991" y="3291196"/>
                </a:lnTo>
                <a:lnTo>
                  <a:pt x="2744351" y="3284458"/>
                </a:lnTo>
                <a:lnTo>
                  <a:pt x="2749505" y="3278512"/>
                </a:lnTo>
                <a:lnTo>
                  <a:pt x="2754261" y="3272169"/>
                </a:lnTo>
                <a:lnTo>
                  <a:pt x="2760207" y="3266620"/>
                </a:lnTo>
                <a:lnTo>
                  <a:pt x="2766153" y="3261070"/>
                </a:lnTo>
                <a:lnTo>
                  <a:pt x="2771703" y="3255917"/>
                </a:lnTo>
                <a:lnTo>
                  <a:pt x="2778045" y="3251160"/>
                </a:lnTo>
                <a:lnTo>
                  <a:pt x="2784784" y="3246403"/>
                </a:lnTo>
                <a:lnTo>
                  <a:pt x="2791127" y="3242043"/>
                </a:lnTo>
                <a:lnTo>
                  <a:pt x="2798262" y="3238079"/>
                </a:lnTo>
                <a:lnTo>
                  <a:pt x="2805397" y="3234511"/>
                </a:lnTo>
                <a:lnTo>
                  <a:pt x="2812929" y="3230943"/>
                </a:lnTo>
                <a:lnTo>
                  <a:pt x="2820460" y="3228169"/>
                </a:lnTo>
                <a:lnTo>
                  <a:pt x="2827992" y="3225394"/>
                </a:lnTo>
                <a:lnTo>
                  <a:pt x="2835524" y="3223412"/>
                </a:lnTo>
                <a:lnTo>
                  <a:pt x="2843848" y="3221430"/>
                </a:lnTo>
                <a:lnTo>
                  <a:pt x="2851776" y="3219844"/>
                </a:lnTo>
                <a:lnTo>
                  <a:pt x="2860101" y="3219051"/>
                </a:lnTo>
                <a:lnTo>
                  <a:pt x="2868821" y="3218259"/>
                </a:lnTo>
                <a:lnTo>
                  <a:pt x="2877146" y="3217862"/>
                </a:lnTo>
                <a:close/>
                <a:moveTo>
                  <a:pt x="1341242" y="3000374"/>
                </a:moveTo>
                <a:lnTo>
                  <a:pt x="410762" y="4429560"/>
                </a:lnTo>
                <a:lnTo>
                  <a:pt x="409572" y="4434325"/>
                </a:lnTo>
                <a:lnTo>
                  <a:pt x="406794" y="4447826"/>
                </a:lnTo>
                <a:lnTo>
                  <a:pt x="404414" y="4458151"/>
                </a:lnTo>
                <a:lnTo>
                  <a:pt x="402430" y="4469667"/>
                </a:lnTo>
                <a:lnTo>
                  <a:pt x="400446" y="4483169"/>
                </a:lnTo>
                <a:lnTo>
                  <a:pt x="398859" y="4498259"/>
                </a:lnTo>
                <a:lnTo>
                  <a:pt x="396875" y="4514937"/>
                </a:lnTo>
                <a:lnTo>
                  <a:pt x="395287" y="4533204"/>
                </a:lnTo>
                <a:lnTo>
                  <a:pt x="394097" y="4552265"/>
                </a:lnTo>
                <a:lnTo>
                  <a:pt x="393700" y="4572915"/>
                </a:lnTo>
                <a:lnTo>
                  <a:pt x="394097" y="4594359"/>
                </a:lnTo>
                <a:lnTo>
                  <a:pt x="394891" y="4616597"/>
                </a:lnTo>
                <a:lnTo>
                  <a:pt x="397271" y="4640026"/>
                </a:lnTo>
                <a:lnTo>
                  <a:pt x="400049" y="4664249"/>
                </a:lnTo>
                <a:lnTo>
                  <a:pt x="401636" y="4676162"/>
                </a:lnTo>
                <a:lnTo>
                  <a:pt x="403620" y="4688870"/>
                </a:lnTo>
                <a:lnTo>
                  <a:pt x="406398" y="4701180"/>
                </a:lnTo>
                <a:lnTo>
                  <a:pt x="409175" y="4713490"/>
                </a:lnTo>
                <a:lnTo>
                  <a:pt x="412350" y="4726198"/>
                </a:lnTo>
                <a:lnTo>
                  <a:pt x="415921" y="4738905"/>
                </a:lnTo>
                <a:lnTo>
                  <a:pt x="419492" y="4752010"/>
                </a:lnTo>
                <a:lnTo>
                  <a:pt x="423857" y="4764320"/>
                </a:lnTo>
                <a:lnTo>
                  <a:pt x="428221" y="4777425"/>
                </a:lnTo>
                <a:lnTo>
                  <a:pt x="433380" y="4790132"/>
                </a:lnTo>
                <a:lnTo>
                  <a:pt x="438538" y="4802839"/>
                </a:lnTo>
                <a:lnTo>
                  <a:pt x="444887" y="4815944"/>
                </a:lnTo>
                <a:lnTo>
                  <a:pt x="451235" y="4828254"/>
                </a:lnTo>
                <a:lnTo>
                  <a:pt x="457584" y="4841359"/>
                </a:lnTo>
                <a:lnTo>
                  <a:pt x="464726" y="4853669"/>
                </a:lnTo>
                <a:lnTo>
                  <a:pt x="472662" y="4866773"/>
                </a:lnTo>
                <a:lnTo>
                  <a:pt x="480995" y="4879084"/>
                </a:lnTo>
                <a:lnTo>
                  <a:pt x="489724" y="4891394"/>
                </a:lnTo>
                <a:lnTo>
                  <a:pt x="498850" y="4903704"/>
                </a:lnTo>
                <a:lnTo>
                  <a:pt x="508770" y="4915618"/>
                </a:lnTo>
                <a:lnTo>
                  <a:pt x="519087" y="4927531"/>
                </a:lnTo>
                <a:lnTo>
                  <a:pt x="530197" y="4939444"/>
                </a:lnTo>
                <a:lnTo>
                  <a:pt x="541704" y="4950960"/>
                </a:lnTo>
                <a:lnTo>
                  <a:pt x="553608" y="4962476"/>
                </a:lnTo>
                <a:lnTo>
                  <a:pt x="566702" y="4973992"/>
                </a:lnTo>
                <a:lnTo>
                  <a:pt x="579796" y="4984714"/>
                </a:lnTo>
                <a:lnTo>
                  <a:pt x="594081" y="4995436"/>
                </a:lnTo>
                <a:lnTo>
                  <a:pt x="609159" y="5005761"/>
                </a:lnTo>
                <a:lnTo>
                  <a:pt x="624237" y="5016085"/>
                </a:lnTo>
                <a:lnTo>
                  <a:pt x="640109" y="5026410"/>
                </a:lnTo>
                <a:lnTo>
                  <a:pt x="657171" y="5035941"/>
                </a:lnTo>
                <a:lnTo>
                  <a:pt x="674630" y="5045074"/>
                </a:lnTo>
                <a:lnTo>
                  <a:pt x="3954917" y="5045074"/>
                </a:lnTo>
                <a:lnTo>
                  <a:pt x="3972376" y="5035941"/>
                </a:lnTo>
                <a:lnTo>
                  <a:pt x="3989041" y="5026410"/>
                </a:lnTo>
                <a:lnTo>
                  <a:pt x="4005310" y="5016085"/>
                </a:lnTo>
                <a:lnTo>
                  <a:pt x="4020785" y="5005761"/>
                </a:lnTo>
                <a:lnTo>
                  <a:pt x="4035069" y="4995436"/>
                </a:lnTo>
                <a:lnTo>
                  <a:pt x="4049354" y="4984714"/>
                </a:lnTo>
                <a:lnTo>
                  <a:pt x="4062448" y="4973992"/>
                </a:lnTo>
                <a:lnTo>
                  <a:pt x="4075543" y="4962476"/>
                </a:lnTo>
                <a:lnTo>
                  <a:pt x="4087446" y="4950960"/>
                </a:lnTo>
                <a:lnTo>
                  <a:pt x="4098953" y="4939444"/>
                </a:lnTo>
                <a:lnTo>
                  <a:pt x="4110063" y="4927531"/>
                </a:lnTo>
                <a:lnTo>
                  <a:pt x="4120777" y="4915618"/>
                </a:lnTo>
                <a:lnTo>
                  <a:pt x="4130300" y="4903704"/>
                </a:lnTo>
                <a:lnTo>
                  <a:pt x="4139823" y="4891394"/>
                </a:lnTo>
                <a:lnTo>
                  <a:pt x="4148552" y="4879084"/>
                </a:lnTo>
                <a:lnTo>
                  <a:pt x="4156488" y="4866773"/>
                </a:lnTo>
                <a:lnTo>
                  <a:pt x="4164424" y="4853669"/>
                </a:lnTo>
                <a:lnTo>
                  <a:pt x="4171566" y="4841359"/>
                </a:lnTo>
                <a:lnTo>
                  <a:pt x="4178312" y="4828254"/>
                </a:lnTo>
                <a:lnTo>
                  <a:pt x="4184661" y="4815944"/>
                </a:lnTo>
                <a:lnTo>
                  <a:pt x="4190613" y="4802839"/>
                </a:lnTo>
                <a:lnTo>
                  <a:pt x="4195771" y="4790132"/>
                </a:lnTo>
                <a:lnTo>
                  <a:pt x="4200929" y="4777425"/>
                </a:lnTo>
                <a:lnTo>
                  <a:pt x="4205294" y="4764320"/>
                </a:lnTo>
                <a:lnTo>
                  <a:pt x="4209659" y="4752010"/>
                </a:lnTo>
                <a:lnTo>
                  <a:pt x="4213627" y="4738905"/>
                </a:lnTo>
                <a:lnTo>
                  <a:pt x="4217197" y="4726198"/>
                </a:lnTo>
                <a:lnTo>
                  <a:pt x="4219975" y="4713490"/>
                </a:lnTo>
                <a:lnTo>
                  <a:pt x="4222753" y="4701180"/>
                </a:lnTo>
                <a:lnTo>
                  <a:pt x="4225530" y="4688870"/>
                </a:lnTo>
                <a:lnTo>
                  <a:pt x="4227514" y="4676162"/>
                </a:lnTo>
                <a:lnTo>
                  <a:pt x="4229498" y="4664249"/>
                </a:lnTo>
                <a:lnTo>
                  <a:pt x="4232673" y="4640026"/>
                </a:lnTo>
                <a:lnTo>
                  <a:pt x="4234259" y="4616597"/>
                </a:lnTo>
                <a:lnTo>
                  <a:pt x="4235450" y="4594359"/>
                </a:lnTo>
                <a:lnTo>
                  <a:pt x="4235450" y="4572915"/>
                </a:lnTo>
                <a:lnTo>
                  <a:pt x="4235053" y="4552265"/>
                </a:lnTo>
                <a:lnTo>
                  <a:pt x="4234259" y="4533204"/>
                </a:lnTo>
                <a:lnTo>
                  <a:pt x="4232673" y="4514937"/>
                </a:lnTo>
                <a:lnTo>
                  <a:pt x="4230689" y="4498259"/>
                </a:lnTo>
                <a:lnTo>
                  <a:pt x="4228705" y="4483169"/>
                </a:lnTo>
                <a:lnTo>
                  <a:pt x="4226721" y="4469667"/>
                </a:lnTo>
                <a:lnTo>
                  <a:pt x="4224737" y="4458151"/>
                </a:lnTo>
                <a:lnTo>
                  <a:pt x="4222356" y="4447826"/>
                </a:lnTo>
                <a:lnTo>
                  <a:pt x="4219578" y="4434325"/>
                </a:lnTo>
                <a:lnTo>
                  <a:pt x="4218388" y="4429560"/>
                </a:lnTo>
                <a:lnTo>
                  <a:pt x="3282826" y="3000490"/>
                </a:lnTo>
                <a:lnTo>
                  <a:pt x="3282951" y="3001367"/>
                </a:lnTo>
                <a:lnTo>
                  <a:pt x="3282554" y="3003754"/>
                </a:lnTo>
                <a:lnTo>
                  <a:pt x="3281761" y="3006140"/>
                </a:lnTo>
                <a:lnTo>
                  <a:pt x="3280173" y="3008526"/>
                </a:lnTo>
                <a:lnTo>
                  <a:pt x="3278189" y="3010913"/>
                </a:lnTo>
                <a:lnTo>
                  <a:pt x="3275015" y="3013299"/>
                </a:lnTo>
                <a:lnTo>
                  <a:pt x="3271841" y="3015685"/>
                </a:lnTo>
                <a:lnTo>
                  <a:pt x="3267476" y="3017674"/>
                </a:lnTo>
                <a:lnTo>
                  <a:pt x="3263111" y="3020458"/>
                </a:lnTo>
                <a:lnTo>
                  <a:pt x="3252398" y="3024832"/>
                </a:lnTo>
                <a:lnTo>
                  <a:pt x="3239304" y="3029605"/>
                </a:lnTo>
                <a:lnTo>
                  <a:pt x="3223829" y="3033582"/>
                </a:lnTo>
                <a:lnTo>
                  <a:pt x="3206370" y="3037957"/>
                </a:lnTo>
                <a:lnTo>
                  <a:pt x="3186927" y="3041934"/>
                </a:lnTo>
                <a:lnTo>
                  <a:pt x="3165897" y="3046309"/>
                </a:lnTo>
                <a:lnTo>
                  <a:pt x="3142486" y="3050286"/>
                </a:lnTo>
                <a:lnTo>
                  <a:pt x="3117091" y="3054263"/>
                </a:lnTo>
                <a:lnTo>
                  <a:pt x="3090109" y="3057843"/>
                </a:lnTo>
                <a:lnTo>
                  <a:pt x="3061143" y="3061024"/>
                </a:lnTo>
                <a:lnTo>
                  <a:pt x="3030987" y="3065001"/>
                </a:lnTo>
                <a:lnTo>
                  <a:pt x="2998847" y="3068183"/>
                </a:lnTo>
                <a:lnTo>
                  <a:pt x="2964722" y="3070967"/>
                </a:lnTo>
                <a:lnTo>
                  <a:pt x="2929804" y="3074149"/>
                </a:lnTo>
                <a:lnTo>
                  <a:pt x="2892903" y="3076933"/>
                </a:lnTo>
                <a:lnTo>
                  <a:pt x="2855207" y="3079319"/>
                </a:lnTo>
                <a:lnTo>
                  <a:pt x="2815528" y="3082103"/>
                </a:lnTo>
                <a:lnTo>
                  <a:pt x="2775055" y="3084489"/>
                </a:lnTo>
                <a:lnTo>
                  <a:pt x="2690141" y="3088069"/>
                </a:lnTo>
                <a:lnTo>
                  <a:pt x="2600862" y="3091648"/>
                </a:lnTo>
                <a:lnTo>
                  <a:pt x="2507615" y="3093637"/>
                </a:lnTo>
                <a:lnTo>
                  <a:pt x="2411195" y="3095227"/>
                </a:lnTo>
                <a:lnTo>
                  <a:pt x="2312393" y="3095625"/>
                </a:lnTo>
                <a:lnTo>
                  <a:pt x="2213195" y="3095227"/>
                </a:lnTo>
                <a:lnTo>
                  <a:pt x="2116774" y="3093637"/>
                </a:lnTo>
                <a:lnTo>
                  <a:pt x="2023924" y="3091648"/>
                </a:lnTo>
                <a:lnTo>
                  <a:pt x="1934645" y="3088069"/>
                </a:lnTo>
                <a:lnTo>
                  <a:pt x="1849731" y="3084489"/>
                </a:lnTo>
                <a:lnTo>
                  <a:pt x="1808862" y="3082103"/>
                </a:lnTo>
                <a:lnTo>
                  <a:pt x="1769579" y="3079319"/>
                </a:lnTo>
                <a:lnTo>
                  <a:pt x="1731884" y="3076933"/>
                </a:lnTo>
                <a:lnTo>
                  <a:pt x="1694982" y="3074149"/>
                </a:lnTo>
                <a:lnTo>
                  <a:pt x="1659667" y="3070967"/>
                </a:lnTo>
                <a:lnTo>
                  <a:pt x="1626336" y="3068183"/>
                </a:lnTo>
                <a:lnTo>
                  <a:pt x="1593799" y="3065001"/>
                </a:lnTo>
                <a:lnTo>
                  <a:pt x="1563643" y="3061024"/>
                </a:lnTo>
                <a:lnTo>
                  <a:pt x="1534677" y="3057843"/>
                </a:lnTo>
                <a:lnTo>
                  <a:pt x="1507298" y="3054263"/>
                </a:lnTo>
                <a:lnTo>
                  <a:pt x="1482300" y="3050286"/>
                </a:lnTo>
                <a:lnTo>
                  <a:pt x="1458889" y="3046309"/>
                </a:lnTo>
                <a:lnTo>
                  <a:pt x="1437462" y="3041934"/>
                </a:lnTo>
                <a:lnTo>
                  <a:pt x="1418019" y="3037957"/>
                </a:lnTo>
                <a:lnTo>
                  <a:pt x="1400561" y="3033582"/>
                </a:lnTo>
                <a:lnTo>
                  <a:pt x="1385086" y="3029605"/>
                </a:lnTo>
                <a:lnTo>
                  <a:pt x="1372388" y="3024832"/>
                </a:lnTo>
                <a:lnTo>
                  <a:pt x="1361675" y="3020458"/>
                </a:lnTo>
                <a:lnTo>
                  <a:pt x="1356913" y="3017674"/>
                </a:lnTo>
                <a:lnTo>
                  <a:pt x="1352945" y="3015685"/>
                </a:lnTo>
                <a:lnTo>
                  <a:pt x="1349374" y="3013299"/>
                </a:lnTo>
                <a:lnTo>
                  <a:pt x="1346597" y="3010913"/>
                </a:lnTo>
                <a:lnTo>
                  <a:pt x="1344613" y="3008526"/>
                </a:lnTo>
                <a:lnTo>
                  <a:pt x="1343025" y="3006140"/>
                </a:lnTo>
                <a:lnTo>
                  <a:pt x="1341835" y="3003754"/>
                </a:lnTo>
                <a:lnTo>
                  <a:pt x="1341438" y="3001367"/>
                </a:lnTo>
                <a:lnTo>
                  <a:pt x="1341580" y="3000374"/>
                </a:lnTo>
                <a:lnTo>
                  <a:pt x="1341242" y="3000374"/>
                </a:lnTo>
                <a:close/>
                <a:moveTo>
                  <a:pt x="1717823" y="0"/>
                </a:moveTo>
                <a:lnTo>
                  <a:pt x="2909343" y="0"/>
                </a:lnTo>
                <a:lnTo>
                  <a:pt x="2919266" y="3571"/>
                </a:lnTo>
                <a:lnTo>
                  <a:pt x="2927601" y="6745"/>
                </a:lnTo>
                <a:lnTo>
                  <a:pt x="2935937" y="11110"/>
                </a:lnTo>
                <a:lnTo>
                  <a:pt x="2946653" y="15872"/>
                </a:lnTo>
                <a:lnTo>
                  <a:pt x="2959354" y="22618"/>
                </a:lnTo>
                <a:lnTo>
                  <a:pt x="2972849" y="30951"/>
                </a:lnTo>
                <a:lnTo>
                  <a:pt x="2987931" y="40871"/>
                </a:lnTo>
                <a:lnTo>
                  <a:pt x="2995870" y="46427"/>
                </a:lnTo>
                <a:lnTo>
                  <a:pt x="3003808" y="52776"/>
                </a:lnTo>
                <a:lnTo>
                  <a:pt x="3011349" y="58728"/>
                </a:lnTo>
                <a:lnTo>
                  <a:pt x="3019684" y="65474"/>
                </a:lnTo>
                <a:lnTo>
                  <a:pt x="3027623" y="72616"/>
                </a:lnTo>
                <a:lnTo>
                  <a:pt x="3035957" y="80553"/>
                </a:lnTo>
                <a:lnTo>
                  <a:pt x="3043896" y="88489"/>
                </a:lnTo>
                <a:lnTo>
                  <a:pt x="3051834" y="97219"/>
                </a:lnTo>
                <a:lnTo>
                  <a:pt x="3059375" y="105949"/>
                </a:lnTo>
                <a:lnTo>
                  <a:pt x="3066917" y="115472"/>
                </a:lnTo>
                <a:lnTo>
                  <a:pt x="3074458" y="125393"/>
                </a:lnTo>
                <a:lnTo>
                  <a:pt x="3080808" y="135313"/>
                </a:lnTo>
                <a:lnTo>
                  <a:pt x="3087556" y="146027"/>
                </a:lnTo>
                <a:lnTo>
                  <a:pt x="3093509" y="157536"/>
                </a:lnTo>
                <a:lnTo>
                  <a:pt x="3099066" y="169439"/>
                </a:lnTo>
                <a:lnTo>
                  <a:pt x="3104226" y="181344"/>
                </a:lnTo>
                <a:lnTo>
                  <a:pt x="3108592" y="194439"/>
                </a:lnTo>
                <a:lnTo>
                  <a:pt x="3112958" y="207534"/>
                </a:lnTo>
                <a:lnTo>
                  <a:pt x="3115339" y="217058"/>
                </a:lnTo>
                <a:lnTo>
                  <a:pt x="3117324" y="226581"/>
                </a:lnTo>
                <a:lnTo>
                  <a:pt x="3119309" y="236502"/>
                </a:lnTo>
                <a:lnTo>
                  <a:pt x="3120499" y="246025"/>
                </a:lnTo>
                <a:lnTo>
                  <a:pt x="3121690" y="256342"/>
                </a:lnTo>
                <a:lnTo>
                  <a:pt x="3122087" y="266263"/>
                </a:lnTo>
                <a:lnTo>
                  <a:pt x="3122484" y="276184"/>
                </a:lnTo>
                <a:lnTo>
                  <a:pt x="3122484" y="286103"/>
                </a:lnTo>
                <a:lnTo>
                  <a:pt x="3121690" y="296024"/>
                </a:lnTo>
                <a:lnTo>
                  <a:pt x="3121293" y="306341"/>
                </a:lnTo>
                <a:lnTo>
                  <a:pt x="3120102" y="316659"/>
                </a:lnTo>
                <a:lnTo>
                  <a:pt x="3118515" y="326976"/>
                </a:lnTo>
                <a:lnTo>
                  <a:pt x="3116530" y="337690"/>
                </a:lnTo>
                <a:lnTo>
                  <a:pt x="3114149" y="348007"/>
                </a:lnTo>
                <a:lnTo>
                  <a:pt x="3111767" y="358325"/>
                </a:lnTo>
                <a:lnTo>
                  <a:pt x="3108592" y="369039"/>
                </a:lnTo>
                <a:lnTo>
                  <a:pt x="3105417" y="379356"/>
                </a:lnTo>
                <a:lnTo>
                  <a:pt x="3101845" y="390466"/>
                </a:lnTo>
                <a:lnTo>
                  <a:pt x="3097479" y="401180"/>
                </a:lnTo>
                <a:lnTo>
                  <a:pt x="3093509" y="411894"/>
                </a:lnTo>
                <a:lnTo>
                  <a:pt x="3088747" y="422609"/>
                </a:lnTo>
                <a:lnTo>
                  <a:pt x="3083587" y="434116"/>
                </a:lnTo>
                <a:lnTo>
                  <a:pt x="3078030" y="444830"/>
                </a:lnTo>
                <a:lnTo>
                  <a:pt x="3072076" y="455940"/>
                </a:lnTo>
                <a:lnTo>
                  <a:pt x="3066123" y="466655"/>
                </a:lnTo>
                <a:lnTo>
                  <a:pt x="3059772" y="477766"/>
                </a:lnTo>
                <a:lnTo>
                  <a:pt x="3052628" y="489274"/>
                </a:lnTo>
                <a:lnTo>
                  <a:pt x="3045483" y="500781"/>
                </a:lnTo>
                <a:lnTo>
                  <a:pt x="3037942" y="511891"/>
                </a:lnTo>
                <a:lnTo>
                  <a:pt x="3030401" y="523400"/>
                </a:lnTo>
                <a:lnTo>
                  <a:pt x="3022066" y="534908"/>
                </a:lnTo>
                <a:lnTo>
                  <a:pt x="3013334" y="546415"/>
                </a:lnTo>
                <a:lnTo>
                  <a:pt x="3013334" y="2104709"/>
                </a:lnTo>
                <a:lnTo>
                  <a:pt x="4604543" y="4495920"/>
                </a:lnTo>
                <a:lnTo>
                  <a:pt x="4606527" y="4504649"/>
                </a:lnTo>
                <a:lnTo>
                  <a:pt x="4608511" y="4511792"/>
                </a:lnTo>
                <a:lnTo>
                  <a:pt x="4612481" y="4530046"/>
                </a:lnTo>
                <a:lnTo>
                  <a:pt x="4614862" y="4542744"/>
                </a:lnTo>
                <a:lnTo>
                  <a:pt x="4617243" y="4558220"/>
                </a:lnTo>
                <a:lnTo>
                  <a:pt x="4619625" y="4575679"/>
                </a:lnTo>
                <a:lnTo>
                  <a:pt x="4622403" y="4595123"/>
                </a:lnTo>
                <a:lnTo>
                  <a:pt x="4624387" y="4616948"/>
                </a:lnTo>
                <a:lnTo>
                  <a:pt x="4625975" y="4639964"/>
                </a:lnTo>
                <a:lnTo>
                  <a:pt x="4627166" y="4664963"/>
                </a:lnTo>
                <a:lnTo>
                  <a:pt x="4627563" y="4691153"/>
                </a:lnTo>
                <a:lnTo>
                  <a:pt x="4627166" y="4718533"/>
                </a:lnTo>
                <a:lnTo>
                  <a:pt x="4626373" y="4733215"/>
                </a:lnTo>
                <a:lnTo>
                  <a:pt x="4625579" y="4747501"/>
                </a:lnTo>
                <a:lnTo>
                  <a:pt x="4624387" y="4762183"/>
                </a:lnTo>
                <a:lnTo>
                  <a:pt x="4623197" y="4777262"/>
                </a:lnTo>
                <a:lnTo>
                  <a:pt x="4621213" y="4792341"/>
                </a:lnTo>
                <a:lnTo>
                  <a:pt x="4618831" y="4807817"/>
                </a:lnTo>
                <a:lnTo>
                  <a:pt x="4616449" y="4823689"/>
                </a:lnTo>
                <a:lnTo>
                  <a:pt x="4614068" y="4839562"/>
                </a:lnTo>
                <a:lnTo>
                  <a:pt x="4610496" y="4855038"/>
                </a:lnTo>
                <a:lnTo>
                  <a:pt x="4606923" y="4870910"/>
                </a:lnTo>
                <a:lnTo>
                  <a:pt x="4602557" y="4887180"/>
                </a:lnTo>
                <a:lnTo>
                  <a:pt x="4598191" y="4903449"/>
                </a:lnTo>
                <a:lnTo>
                  <a:pt x="4593032" y="4919719"/>
                </a:lnTo>
                <a:lnTo>
                  <a:pt x="4587872" y="4935988"/>
                </a:lnTo>
                <a:lnTo>
                  <a:pt x="4581919" y="4952257"/>
                </a:lnTo>
                <a:lnTo>
                  <a:pt x="4575171" y="4968527"/>
                </a:lnTo>
                <a:lnTo>
                  <a:pt x="4568821" y="4985193"/>
                </a:lnTo>
                <a:lnTo>
                  <a:pt x="4560883" y="5001463"/>
                </a:lnTo>
                <a:lnTo>
                  <a:pt x="4552944" y="5017732"/>
                </a:lnTo>
                <a:lnTo>
                  <a:pt x="4544212" y="5033605"/>
                </a:lnTo>
                <a:lnTo>
                  <a:pt x="4535083" y="5049874"/>
                </a:lnTo>
                <a:lnTo>
                  <a:pt x="4525161" y="5066144"/>
                </a:lnTo>
                <a:lnTo>
                  <a:pt x="4514047" y="5082016"/>
                </a:lnTo>
                <a:lnTo>
                  <a:pt x="4503331" y="5097889"/>
                </a:lnTo>
                <a:lnTo>
                  <a:pt x="4491423" y="5112968"/>
                </a:lnTo>
                <a:lnTo>
                  <a:pt x="4478722" y="5128444"/>
                </a:lnTo>
                <a:lnTo>
                  <a:pt x="4465624" y="5143919"/>
                </a:lnTo>
                <a:lnTo>
                  <a:pt x="4451335" y="5158998"/>
                </a:lnTo>
                <a:lnTo>
                  <a:pt x="4437047" y="5173681"/>
                </a:lnTo>
                <a:lnTo>
                  <a:pt x="4421171" y="5188363"/>
                </a:lnTo>
                <a:lnTo>
                  <a:pt x="4404897" y="5202251"/>
                </a:lnTo>
                <a:lnTo>
                  <a:pt x="4387830" y="5216537"/>
                </a:lnTo>
                <a:lnTo>
                  <a:pt x="4369969" y="5230028"/>
                </a:lnTo>
                <a:lnTo>
                  <a:pt x="4351315" y="5243520"/>
                </a:lnTo>
                <a:lnTo>
                  <a:pt x="4331865" y="5256615"/>
                </a:lnTo>
                <a:lnTo>
                  <a:pt x="4311227" y="5268916"/>
                </a:lnTo>
                <a:lnTo>
                  <a:pt x="4290191" y="5281218"/>
                </a:lnTo>
                <a:lnTo>
                  <a:pt x="4267963" y="5293122"/>
                </a:lnTo>
                <a:lnTo>
                  <a:pt x="4255659" y="5299074"/>
                </a:lnTo>
                <a:lnTo>
                  <a:pt x="371507" y="5299074"/>
                </a:lnTo>
                <a:lnTo>
                  <a:pt x="359600" y="5293122"/>
                </a:lnTo>
                <a:lnTo>
                  <a:pt x="337373" y="5281218"/>
                </a:lnTo>
                <a:lnTo>
                  <a:pt x="315940" y="5268916"/>
                </a:lnTo>
                <a:lnTo>
                  <a:pt x="295301" y="5256615"/>
                </a:lnTo>
                <a:lnTo>
                  <a:pt x="275852" y="5243520"/>
                </a:lnTo>
                <a:lnTo>
                  <a:pt x="257197" y="5230028"/>
                </a:lnTo>
                <a:lnTo>
                  <a:pt x="239336" y="5216537"/>
                </a:lnTo>
                <a:lnTo>
                  <a:pt x="222269" y="5202251"/>
                </a:lnTo>
                <a:lnTo>
                  <a:pt x="205996" y="5188363"/>
                </a:lnTo>
                <a:lnTo>
                  <a:pt x="190517" y="5173681"/>
                </a:lnTo>
                <a:lnTo>
                  <a:pt x="175831" y="5158998"/>
                </a:lnTo>
                <a:lnTo>
                  <a:pt x="161939" y="5143919"/>
                </a:lnTo>
                <a:lnTo>
                  <a:pt x="148841" y="5128444"/>
                </a:lnTo>
                <a:lnTo>
                  <a:pt x="135743" y="5112968"/>
                </a:lnTo>
                <a:lnTo>
                  <a:pt x="124233" y="5097889"/>
                </a:lnTo>
                <a:lnTo>
                  <a:pt x="113119" y="5082016"/>
                </a:lnTo>
                <a:lnTo>
                  <a:pt x="102403" y="5066144"/>
                </a:lnTo>
                <a:lnTo>
                  <a:pt x="92480" y="5049874"/>
                </a:lnTo>
                <a:lnTo>
                  <a:pt x="82954" y="5033605"/>
                </a:lnTo>
                <a:lnTo>
                  <a:pt x="74222" y="5017732"/>
                </a:lnTo>
                <a:lnTo>
                  <a:pt x="66284" y="5001463"/>
                </a:lnTo>
                <a:lnTo>
                  <a:pt x="59140" y="4985193"/>
                </a:lnTo>
                <a:lnTo>
                  <a:pt x="51995" y="4968527"/>
                </a:lnTo>
                <a:lnTo>
                  <a:pt x="45248" y="4952257"/>
                </a:lnTo>
                <a:lnTo>
                  <a:pt x="39294" y="4935988"/>
                </a:lnTo>
                <a:lnTo>
                  <a:pt x="34134" y="4919719"/>
                </a:lnTo>
                <a:lnTo>
                  <a:pt x="28975" y="4903449"/>
                </a:lnTo>
                <a:lnTo>
                  <a:pt x="24609" y="4887180"/>
                </a:lnTo>
                <a:lnTo>
                  <a:pt x="20243" y="4870910"/>
                </a:lnTo>
                <a:lnTo>
                  <a:pt x="17067" y="4855038"/>
                </a:lnTo>
                <a:lnTo>
                  <a:pt x="13495" y="4839562"/>
                </a:lnTo>
                <a:lnTo>
                  <a:pt x="10717" y="4823689"/>
                </a:lnTo>
                <a:lnTo>
                  <a:pt x="8335" y="4807817"/>
                </a:lnTo>
                <a:lnTo>
                  <a:pt x="6351" y="4792341"/>
                </a:lnTo>
                <a:lnTo>
                  <a:pt x="4366" y="4777262"/>
                </a:lnTo>
                <a:lnTo>
                  <a:pt x="2779" y="4762183"/>
                </a:lnTo>
                <a:lnTo>
                  <a:pt x="1588" y="4747501"/>
                </a:lnTo>
                <a:lnTo>
                  <a:pt x="794" y="4733215"/>
                </a:lnTo>
                <a:lnTo>
                  <a:pt x="397" y="4718533"/>
                </a:lnTo>
                <a:lnTo>
                  <a:pt x="0" y="4691153"/>
                </a:lnTo>
                <a:lnTo>
                  <a:pt x="397" y="4664963"/>
                </a:lnTo>
                <a:lnTo>
                  <a:pt x="1191" y="4639964"/>
                </a:lnTo>
                <a:lnTo>
                  <a:pt x="2779" y="4616948"/>
                </a:lnTo>
                <a:lnTo>
                  <a:pt x="4763" y="4595123"/>
                </a:lnTo>
                <a:lnTo>
                  <a:pt x="7542" y="4575679"/>
                </a:lnTo>
                <a:lnTo>
                  <a:pt x="9923" y="4558220"/>
                </a:lnTo>
                <a:lnTo>
                  <a:pt x="12304" y="4542744"/>
                </a:lnTo>
                <a:lnTo>
                  <a:pt x="15083" y="4530046"/>
                </a:lnTo>
                <a:lnTo>
                  <a:pt x="19052" y="4511792"/>
                </a:lnTo>
                <a:lnTo>
                  <a:pt x="20640" y="4504649"/>
                </a:lnTo>
                <a:lnTo>
                  <a:pt x="23418" y="4495920"/>
                </a:lnTo>
                <a:lnTo>
                  <a:pt x="1614229" y="2104709"/>
                </a:lnTo>
                <a:lnTo>
                  <a:pt x="1614229" y="546415"/>
                </a:lnTo>
                <a:lnTo>
                  <a:pt x="1605497" y="534908"/>
                </a:lnTo>
                <a:lnTo>
                  <a:pt x="1597559" y="523400"/>
                </a:lnTo>
                <a:lnTo>
                  <a:pt x="1589621" y="511891"/>
                </a:lnTo>
                <a:lnTo>
                  <a:pt x="1582080" y="500781"/>
                </a:lnTo>
                <a:lnTo>
                  <a:pt x="1574539" y="489274"/>
                </a:lnTo>
                <a:lnTo>
                  <a:pt x="1567791" y="477766"/>
                </a:lnTo>
                <a:lnTo>
                  <a:pt x="1561044" y="466655"/>
                </a:lnTo>
                <a:lnTo>
                  <a:pt x="1555090" y="455940"/>
                </a:lnTo>
                <a:lnTo>
                  <a:pt x="1549136" y="444830"/>
                </a:lnTo>
                <a:lnTo>
                  <a:pt x="1543580" y="434116"/>
                </a:lnTo>
                <a:lnTo>
                  <a:pt x="1538817" y="422609"/>
                </a:lnTo>
                <a:lnTo>
                  <a:pt x="1534054" y="411894"/>
                </a:lnTo>
                <a:lnTo>
                  <a:pt x="1529688" y="401180"/>
                </a:lnTo>
                <a:lnTo>
                  <a:pt x="1525322" y="390466"/>
                </a:lnTo>
                <a:lnTo>
                  <a:pt x="1522147" y="379356"/>
                </a:lnTo>
                <a:lnTo>
                  <a:pt x="1518971" y="369039"/>
                </a:lnTo>
                <a:lnTo>
                  <a:pt x="1515796" y="358325"/>
                </a:lnTo>
                <a:lnTo>
                  <a:pt x="1513018" y="348007"/>
                </a:lnTo>
                <a:lnTo>
                  <a:pt x="1511033" y="337690"/>
                </a:lnTo>
                <a:lnTo>
                  <a:pt x="1509049" y="326976"/>
                </a:lnTo>
                <a:lnTo>
                  <a:pt x="1507461" y="316659"/>
                </a:lnTo>
                <a:lnTo>
                  <a:pt x="1506270" y="306341"/>
                </a:lnTo>
                <a:lnTo>
                  <a:pt x="1505476" y="296024"/>
                </a:lnTo>
                <a:lnTo>
                  <a:pt x="1505079" y="286103"/>
                </a:lnTo>
                <a:lnTo>
                  <a:pt x="1505079" y="276184"/>
                </a:lnTo>
                <a:lnTo>
                  <a:pt x="1505079" y="266263"/>
                </a:lnTo>
                <a:lnTo>
                  <a:pt x="1505873" y="256342"/>
                </a:lnTo>
                <a:lnTo>
                  <a:pt x="1506667" y="246025"/>
                </a:lnTo>
                <a:lnTo>
                  <a:pt x="1508255" y="236502"/>
                </a:lnTo>
                <a:lnTo>
                  <a:pt x="1510239" y="226581"/>
                </a:lnTo>
                <a:lnTo>
                  <a:pt x="1512224" y="217058"/>
                </a:lnTo>
                <a:lnTo>
                  <a:pt x="1514208" y="207534"/>
                </a:lnTo>
                <a:lnTo>
                  <a:pt x="1518574" y="194439"/>
                </a:lnTo>
                <a:lnTo>
                  <a:pt x="1522940" y="181344"/>
                </a:lnTo>
                <a:lnTo>
                  <a:pt x="1528497" y="169439"/>
                </a:lnTo>
                <a:lnTo>
                  <a:pt x="1533657" y="157536"/>
                </a:lnTo>
                <a:lnTo>
                  <a:pt x="1540007" y="146027"/>
                </a:lnTo>
                <a:lnTo>
                  <a:pt x="1546358" y="135313"/>
                </a:lnTo>
                <a:lnTo>
                  <a:pt x="1553502" y="125393"/>
                </a:lnTo>
                <a:lnTo>
                  <a:pt x="1560250" y="115472"/>
                </a:lnTo>
                <a:lnTo>
                  <a:pt x="1567791" y="105949"/>
                </a:lnTo>
                <a:lnTo>
                  <a:pt x="1575729" y="97219"/>
                </a:lnTo>
                <a:lnTo>
                  <a:pt x="1583271" y="88489"/>
                </a:lnTo>
                <a:lnTo>
                  <a:pt x="1591606" y="80553"/>
                </a:lnTo>
                <a:lnTo>
                  <a:pt x="1599544" y="72616"/>
                </a:lnTo>
                <a:lnTo>
                  <a:pt x="1607879" y="65474"/>
                </a:lnTo>
                <a:lnTo>
                  <a:pt x="1615817" y="58728"/>
                </a:lnTo>
                <a:lnTo>
                  <a:pt x="1623358" y="52776"/>
                </a:lnTo>
                <a:lnTo>
                  <a:pt x="1631693" y="46427"/>
                </a:lnTo>
                <a:lnTo>
                  <a:pt x="1639235" y="40871"/>
                </a:lnTo>
                <a:lnTo>
                  <a:pt x="1654317" y="30951"/>
                </a:lnTo>
                <a:lnTo>
                  <a:pt x="1668606" y="22618"/>
                </a:lnTo>
                <a:lnTo>
                  <a:pt x="1680910" y="15872"/>
                </a:lnTo>
                <a:lnTo>
                  <a:pt x="1691230" y="11110"/>
                </a:lnTo>
                <a:lnTo>
                  <a:pt x="1699565" y="6745"/>
                </a:lnTo>
                <a:lnTo>
                  <a:pt x="1708297" y="3571"/>
                </a:lnTo>
                <a:lnTo>
                  <a:pt x="17178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905885" y="1914525"/>
            <a:ext cx="1769745" cy="176974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KSO_Shape"/>
          <p:cNvSpPr/>
          <p:nvPr/>
        </p:nvSpPr>
        <p:spPr bwMode="auto">
          <a:xfrm>
            <a:off x="4447540" y="2372360"/>
            <a:ext cx="687070" cy="854710"/>
          </a:xfrm>
          <a:custGeom>
            <a:avLst/>
            <a:gdLst>
              <a:gd name="T0" fmla="*/ 1652585 w 5505447"/>
              <a:gd name="T1" fmla="*/ 4997450 h 6858000"/>
              <a:gd name="T2" fmla="*/ 1652586 w 5505447"/>
              <a:gd name="T3" fmla="*/ 4335463 h 6858000"/>
              <a:gd name="T4" fmla="*/ 4694235 w 5505447"/>
              <a:gd name="T5" fmla="*/ 4089400 h 6858000"/>
              <a:gd name="T6" fmla="*/ 3722685 w 5505447"/>
              <a:gd name="T7" fmla="*/ 3795713 h 6858000"/>
              <a:gd name="T8" fmla="*/ 2624135 w 5505447"/>
              <a:gd name="T9" fmla="*/ 3611563 h 6858000"/>
              <a:gd name="T10" fmla="*/ 2881310 w 5505447"/>
              <a:gd name="T11" fmla="*/ 4089401 h 6858000"/>
              <a:gd name="T12" fmla="*/ 3722685 w 5505447"/>
              <a:gd name="T13" fmla="*/ 3071816 h 6858000"/>
              <a:gd name="T14" fmla="*/ 2624135 w 5505447"/>
              <a:gd name="T15" fmla="*/ 2995616 h 6858000"/>
              <a:gd name="T16" fmla="*/ 3722685 w 5505447"/>
              <a:gd name="T17" fmla="*/ 2703514 h 6858000"/>
              <a:gd name="T18" fmla="*/ 3544885 w 5505447"/>
              <a:gd name="T19" fmla="*/ 2517776 h 6858000"/>
              <a:gd name="T20" fmla="*/ 811212 w 5505447"/>
              <a:gd name="T21" fmla="*/ 3181354 h 6858000"/>
              <a:gd name="T22" fmla="*/ 1652588 w 5505447"/>
              <a:gd name="T23" fmla="*/ 1979617 h 6858000"/>
              <a:gd name="T24" fmla="*/ 2624135 w 5505447"/>
              <a:gd name="T25" fmla="*/ 1903417 h 6858000"/>
              <a:gd name="T26" fmla="*/ 1652588 w 5505447"/>
              <a:gd name="T27" fmla="*/ 1609729 h 6858000"/>
              <a:gd name="T28" fmla="*/ 3544885 w 5505447"/>
              <a:gd name="T29" fmla="*/ 1609728 h 6858000"/>
              <a:gd name="T30" fmla="*/ 4728059 w 5505447"/>
              <a:gd name="T31" fmla="*/ 5365062 h 6858000"/>
              <a:gd name="T32" fmla="*/ 550863 w 5505447"/>
              <a:gd name="T33" fmla="*/ 830266 h 6858000"/>
              <a:gd name="T34" fmla="*/ 3519813 w 5505447"/>
              <a:gd name="T35" fmla="*/ 482329 h 6858000"/>
              <a:gd name="T36" fmla="*/ 3474335 w 5505447"/>
              <a:gd name="T37" fmla="*/ 533264 h 6858000"/>
              <a:gd name="T38" fmla="*/ 3463913 w 5505447"/>
              <a:gd name="T39" fmla="*/ 603618 h 6858000"/>
              <a:gd name="T40" fmla="*/ 3493284 w 5505447"/>
              <a:gd name="T41" fmla="*/ 665695 h 6858000"/>
              <a:gd name="T42" fmla="*/ 3551394 w 5505447"/>
              <a:gd name="T43" fmla="*/ 701349 h 6858000"/>
              <a:gd name="T44" fmla="*/ 3622453 w 5505447"/>
              <a:gd name="T45" fmla="*/ 697848 h 6858000"/>
              <a:gd name="T46" fmla="*/ 3676773 w 5505447"/>
              <a:gd name="T47" fmla="*/ 656781 h 6858000"/>
              <a:gd name="T48" fmla="*/ 3700143 w 5505447"/>
              <a:gd name="T49" fmla="*/ 591521 h 6858000"/>
              <a:gd name="T50" fmla="*/ 3683405 w 5505447"/>
              <a:gd name="T51" fmla="*/ 523077 h 6858000"/>
              <a:gd name="T52" fmla="*/ 3632875 w 5505447"/>
              <a:gd name="T53" fmla="*/ 477235 h 6858000"/>
              <a:gd name="T54" fmla="*/ 1963242 w 5505447"/>
              <a:gd name="T55" fmla="*/ 465775 h 6858000"/>
              <a:gd name="T56" fmla="*/ 1899340 w 5505447"/>
              <a:gd name="T57" fmla="*/ 492516 h 6858000"/>
              <a:gd name="T58" fmla="*/ 1861189 w 5505447"/>
              <a:gd name="T59" fmla="*/ 549499 h 6858000"/>
              <a:gd name="T60" fmla="*/ 1861189 w 5505447"/>
              <a:gd name="T61" fmla="*/ 620808 h 6858000"/>
              <a:gd name="T62" fmla="*/ 1899340 w 5505447"/>
              <a:gd name="T63" fmla="*/ 677792 h 6858000"/>
              <a:gd name="T64" fmla="*/ 1963242 w 5505447"/>
              <a:gd name="T65" fmla="*/ 704533 h 6858000"/>
              <a:gd name="T66" fmla="*/ 2032549 w 5505447"/>
              <a:gd name="T67" fmla="*/ 690526 h 6858000"/>
              <a:gd name="T68" fmla="*/ 2080873 w 5505447"/>
              <a:gd name="T69" fmla="*/ 642456 h 6858000"/>
              <a:gd name="T70" fmla="*/ 2094861 w 5505447"/>
              <a:gd name="T71" fmla="*/ 572739 h 6858000"/>
              <a:gd name="T72" fmla="*/ 2067838 w 5505447"/>
              <a:gd name="T73" fmla="*/ 509070 h 6858000"/>
              <a:gd name="T74" fmla="*/ 2010930 w 5505447"/>
              <a:gd name="T75" fmla="*/ 470550 h 6858000"/>
              <a:gd name="T76" fmla="*/ 4885370 w 5505447"/>
              <a:gd name="T77" fmla="*/ 295278 h 6858000"/>
              <a:gd name="T78" fmla="*/ 5069837 w 5505447"/>
              <a:gd name="T79" fmla="*/ 323534 h 6858000"/>
              <a:gd name="T80" fmla="*/ 5232080 w 5505447"/>
              <a:gd name="T81" fmla="*/ 401318 h 6858000"/>
              <a:gd name="T82" fmla="*/ 5363842 w 5505447"/>
              <a:gd name="T83" fmla="*/ 521327 h 6858000"/>
              <a:gd name="T84" fmla="*/ 5456552 w 5505447"/>
              <a:gd name="T85" fmla="*/ 674037 h 6858000"/>
              <a:gd name="T86" fmla="*/ 5502272 w 5505447"/>
              <a:gd name="T87" fmla="*/ 852146 h 6858000"/>
              <a:gd name="T88" fmla="*/ 5495605 w 5505447"/>
              <a:gd name="T89" fmla="*/ 6347485 h 6858000"/>
              <a:gd name="T90" fmla="*/ 5437502 w 5505447"/>
              <a:gd name="T91" fmla="*/ 6520197 h 6858000"/>
              <a:gd name="T92" fmla="*/ 5333997 w 5505447"/>
              <a:gd name="T93" fmla="*/ 6665922 h 6858000"/>
              <a:gd name="T94" fmla="*/ 5193980 w 5505447"/>
              <a:gd name="T95" fmla="*/ 6775772 h 6858000"/>
              <a:gd name="T96" fmla="*/ 5025387 w 5505447"/>
              <a:gd name="T97" fmla="*/ 6842126 h 6858000"/>
              <a:gd name="T98" fmla="*/ 588010 w 5505447"/>
              <a:gd name="T99" fmla="*/ 6857048 h 6858000"/>
              <a:gd name="T100" fmla="*/ 406718 w 5505447"/>
              <a:gd name="T101" fmla="*/ 6820220 h 6858000"/>
              <a:gd name="T102" fmla="*/ 248920 w 5505447"/>
              <a:gd name="T103" fmla="*/ 6734499 h 6858000"/>
              <a:gd name="T104" fmla="*/ 123190 w 5505447"/>
              <a:gd name="T105" fmla="*/ 6609092 h 6858000"/>
              <a:gd name="T106" fmla="*/ 37465 w 5505447"/>
              <a:gd name="T107" fmla="*/ 6450985 h 6858000"/>
              <a:gd name="T108" fmla="*/ 953 w 5505447"/>
              <a:gd name="T109" fmla="*/ 6270019 h 6858000"/>
              <a:gd name="T110" fmla="*/ 15875 w 5505447"/>
              <a:gd name="T111" fmla="*/ 775315 h 6858000"/>
              <a:gd name="T112" fmla="*/ 82233 w 5505447"/>
              <a:gd name="T113" fmla="*/ 606731 h 6858000"/>
              <a:gd name="T114" fmla="*/ 192088 w 5505447"/>
              <a:gd name="T115" fmla="*/ 466720 h 6858000"/>
              <a:gd name="T116" fmla="*/ 337820 w 5505447"/>
              <a:gd name="T117" fmla="*/ 363220 h 6858000"/>
              <a:gd name="T118" fmla="*/ 510223 w 5505447"/>
              <a:gd name="T119" fmla="*/ 305120 h 685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05447" h="6858000">
                <a:moveTo>
                  <a:pt x="4951951" y="5119688"/>
                </a:moveTo>
                <a:lnTo>
                  <a:pt x="4954585" y="5119688"/>
                </a:lnTo>
                <a:lnTo>
                  <a:pt x="4953367" y="5121008"/>
                </a:lnTo>
                <a:lnTo>
                  <a:pt x="4951951" y="5119688"/>
                </a:lnTo>
                <a:close/>
                <a:moveTo>
                  <a:pt x="3981447" y="5119688"/>
                </a:moveTo>
                <a:lnTo>
                  <a:pt x="4951950" y="5119688"/>
                </a:lnTo>
                <a:lnTo>
                  <a:pt x="3981447" y="6160425"/>
                </a:lnTo>
                <a:lnTo>
                  <a:pt x="3981447" y="5119688"/>
                </a:lnTo>
                <a:close/>
                <a:moveTo>
                  <a:pt x="1652585" y="4889500"/>
                </a:moveTo>
                <a:lnTo>
                  <a:pt x="2624135" y="4889500"/>
                </a:lnTo>
                <a:lnTo>
                  <a:pt x="2624135" y="4997450"/>
                </a:lnTo>
                <a:lnTo>
                  <a:pt x="1652585" y="4997450"/>
                </a:lnTo>
                <a:lnTo>
                  <a:pt x="1652585" y="4889500"/>
                </a:lnTo>
                <a:close/>
                <a:moveTo>
                  <a:pt x="1652585" y="4705350"/>
                </a:moveTo>
                <a:lnTo>
                  <a:pt x="2624135" y="4705350"/>
                </a:lnTo>
                <a:lnTo>
                  <a:pt x="2624135" y="4813300"/>
                </a:lnTo>
                <a:lnTo>
                  <a:pt x="1652585" y="4813300"/>
                </a:lnTo>
                <a:lnTo>
                  <a:pt x="1652585" y="4705350"/>
                </a:lnTo>
                <a:close/>
                <a:moveTo>
                  <a:pt x="1652585" y="4519613"/>
                </a:moveTo>
                <a:lnTo>
                  <a:pt x="2624135" y="4519613"/>
                </a:lnTo>
                <a:lnTo>
                  <a:pt x="2624135" y="4629151"/>
                </a:lnTo>
                <a:lnTo>
                  <a:pt x="1652585" y="4629151"/>
                </a:lnTo>
                <a:lnTo>
                  <a:pt x="1652585" y="4519613"/>
                </a:lnTo>
                <a:close/>
                <a:moveTo>
                  <a:pt x="1652586" y="4335463"/>
                </a:moveTo>
                <a:lnTo>
                  <a:pt x="2624135" y="4335463"/>
                </a:lnTo>
                <a:lnTo>
                  <a:pt x="2624135" y="4443413"/>
                </a:lnTo>
                <a:lnTo>
                  <a:pt x="1652586" y="4443413"/>
                </a:lnTo>
                <a:lnTo>
                  <a:pt x="1652586" y="4335463"/>
                </a:lnTo>
                <a:close/>
                <a:moveTo>
                  <a:pt x="811210" y="4335463"/>
                </a:moveTo>
                <a:lnTo>
                  <a:pt x="1474786" y="4335463"/>
                </a:lnTo>
                <a:lnTo>
                  <a:pt x="1474786" y="4997451"/>
                </a:lnTo>
                <a:lnTo>
                  <a:pt x="811210" y="4997451"/>
                </a:lnTo>
                <a:lnTo>
                  <a:pt x="811210" y="4335463"/>
                </a:lnTo>
                <a:close/>
                <a:moveTo>
                  <a:pt x="3722685" y="3981450"/>
                </a:moveTo>
                <a:lnTo>
                  <a:pt x="4694235" y="3981450"/>
                </a:lnTo>
                <a:lnTo>
                  <a:pt x="4694235" y="4089400"/>
                </a:lnTo>
                <a:lnTo>
                  <a:pt x="3722685" y="4089400"/>
                </a:lnTo>
                <a:lnTo>
                  <a:pt x="3722685" y="3981450"/>
                </a:lnTo>
                <a:close/>
                <a:moveTo>
                  <a:pt x="1652586" y="3981450"/>
                </a:moveTo>
                <a:lnTo>
                  <a:pt x="2624135" y="3981450"/>
                </a:lnTo>
                <a:lnTo>
                  <a:pt x="2624135" y="4089400"/>
                </a:lnTo>
                <a:lnTo>
                  <a:pt x="1652586" y="4089400"/>
                </a:lnTo>
                <a:lnTo>
                  <a:pt x="1652586" y="3981450"/>
                </a:lnTo>
                <a:close/>
                <a:moveTo>
                  <a:pt x="3722685" y="3795713"/>
                </a:moveTo>
                <a:lnTo>
                  <a:pt x="4694235" y="3795713"/>
                </a:lnTo>
                <a:lnTo>
                  <a:pt x="4694235" y="3905251"/>
                </a:lnTo>
                <a:lnTo>
                  <a:pt x="3722685" y="3905251"/>
                </a:lnTo>
                <a:lnTo>
                  <a:pt x="3722685" y="3795713"/>
                </a:lnTo>
                <a:close/>
                <a:moveTo>
                  <a:pt x="1652586" y="3795713"/>
                </a:moveTo>
                <a:lnTo>
                  <a:pt x="2624135" y="3795713"/>
                </a:lnTo>
                <a:lnTo>
                  <a:pt x="2624135" y="3905251"/>
                </a:lnTo>
                <a:lnTo>
                  <a:pt x="1652586" y="3905251"/>
                </a:lnTo>
                <a:lnTo>
                  <a:pt x="1652586" y="3795713"/>
                </a:lnTo>
                <a:close/>
                <a:moveTo>
                  <a:pt x="3722685" y="3611563"/>
                </a:moveTo>
                <a:lnTo>
                  <a:pt x="4694235" y="3611563"/>
                </a:lnTo>
                <a:lnTo>
                  <a:pt x="4694235" y="3719513"/>
                </a:lnTo>
                <a:lnTo>
                  <a:pt x="3722685" y="3719513"/>
                </a:lnTo>
                <a:lnTo>
                  <a:pt x="3722685" y="3611563"/>
                </a:lnTo>
                <a:close/>
                <a:moveTo>
                  <a:pt x="1652586" y="3611563"/>
                </a:moveTo>
                <a:lnTo>
                  <a:pt x="2624135" y="3611563"/>
                </a:lnTo>
                <a:lnTo>
                  <a:pt x="2624135" y="3719513"/>
                </a:lnTo>
                <a:lnTo>
                  <a:pt x="1652586" y="3719513"/>
                </a:lnTo>
                <a:lnTo>
                  <a:pt x="1652586" y="3611563"/>
                </a:lnTo>
                <a:close/>
                <a:moveTo>
                  <a:pt x="3722685" y="3427415"/>
                </a:moveTo>
                <a:lnTo>
                  <a:pt x="4694235" y="3427415"/>
                </a:lnTo>
                <a:lnTo>
                  <a:pt x="4694235" y="3535363"/>
                </a:lnTo>
                <a:lnTo>
                  <a:pt x="3722685" y="3535363"/>
                </a:lnTo>
                <a:lnTo>
                  <a:pt x="3722685" y="3427415"/>
                </a:lnTo>
                <a:close/>
                <a:moveTo>
                  <a:pt x="2881310" y="3427415"/>
                </a:moveTo>
                <a:lnTo>
                  <a:pt x="3544885" y="3427415"/>
                </a:lnTo>
                <a:lnTo>
                  <a:pt x="3544885" y="4089401"/>
                </a:lnTo>
                <a:lnTo>
                  <a:pt x="2881310" y="4089401"/>
                </a:lnTo>
                <a:lnTo>
                  <a:pt x="2881310" y="3427415"/>
                </a:lnTo>
                <a:close/>
                <a:moveTo>
                  <a:pt x="1652586" y="3427415"/>
                </a:moveTo>
                <a:lnTo>
                  <a:pt x="2624135" y="3427415"/>
                </a:lnTo>
                <a:lnTo>
                  <a:pt x="2624135" y="3535365"/>
                </a:lnTo>
                <a:lnTo>
                  <a:pt x="1652586" y="3535365"/>
                </a:lnTo>
                <a:lnTo>
                  <a:pt x="1652586" y="3427415"/>
                </a:lnTo>
                <a:close/>
                <a:moveTo>
                  <a:pt x="811211" y="3427415"/>
                </a:moveTo>
                <a:lnTo>
                  <a:pt x="1474786" y="3427415"/>
                </a:lnTo>
                <a:lnTo>
                  <a:pt x="1474786" y="4089401"/>
                </a:lnTo>
                <a:lnTo>
                  <a:pt x="811211" y="4089401"/>
                </a:lnTo>
                <a:lnTo>
                  <a:pt x="811211" y="3427415"/>
                </a:lnTo>
                <a:close/>
                <a:moveTo>
                  <a:pt x="3722685" y="3071816"/>
                </a:moveTo>
                <a:lnTo>
                  <a:pt x="4694235" y="3071816"/>
                </a:lnTo>
                <a:lnTo>
                  <a:pt x="4694235" y="3181354"/>
                </a:lnTo>
                <a:lnTo>
                  <a:pt x="3722685" y="3181354"/>
                </a:lnTo>
                <a:lnTo>
                  <a:pt x="3722685" y="3071816"/>
                </a:lnTo>
                <a:close/>
                <a:moveTo>
                  <a:pt x="1652587" y="3071816"/>
                </a:moveTo>
                <a:lnTo>
                  <a:pt x="2624135" y="3071816"/>
                </a:lnTo>
                <a:lnTo>
                  <a:pt x="2624135" y="3181354"/>
                </a:lnTo>
                <a:lnTo>
                  <a:pt x="1652587" y="3181354"/>
                </a:lnTo>
                <a:lnTo>
                  <a:pt x="1652587" y="3071816"/>
                </a:lnTo>
                <a:close/>
                <a:moveTo>
                  <a:pt x="1652587" y="2887666"/>
                </a:moveTo>
                <a:lnTo>
                  <a:pt x="2624135" y="2887666"/>
                </a:lnTo>
                <a:lnTo>
                  <a:pt x="2624135" y="2995616"/>
                </a:lnTo>
                <a:lnTo>
                  <a:pt x="1652587" y="2995616"/>
                </a:lnTo>
                <a:lnTo>
                  <a:pt x="1652587" y="2887666"/>
                </a:lnTo>
                <a:close/>
                <a:moveTo>
                  <a:pt x="3722685" y="2887665"/>
                </a:moveTo>
                <a:lnTo>
                  <a:pt x="4694235" y="2887665"/>
                </a:lnTo>
                <a:lnTo>
                  <a:pt x="4694235" y="2995615"/>
                </a:lnTo>
                <a:lnTo>
                  <a:pt x="3722685" y="2995615"/>
                </a:lnTo>
                <a:lnTo>
                  <a:pt x="3722685" y="2887665"/>
                </a:lnTo>
                <a:close/>
                <a:moveTo>
                  <a:pt x="3722685" y="2703514"/>
                </a:moveTo>
                <a:lnTo>
                  <a:pt x="4694235" y="2703514"/>
                </a:lnTo>
                <a:lnTo>
                  <a:pt x="4694235" y="2811465"/>
                </a:lnTo>
                <a:lnTo>
                  <a:pt x="3722685" y="2811465"/>
                </a:lnTo>
                <a:lnTo>
                  <a:pt x="3722685" y="2703514"/>
                </a:lnTo>
                <a:close/>
                <a:moveTo>
                  <a:pt x="1652587" y="2703514"/>
                </a:moveTo>
                <a:lnTo>
                  <a:pt x="2624135" y="2703514"/>
                </a:lnTo>
                <a:lnTo>
                  <a:pt x="2624135" y="2811465"/>
                </a:lnTo>
                <a:lnTo>
                  <a:pt x="1652587" y="2811465"/>
                </a:lnTo>
                <a:lnTo>
                  <a:pt x="1652587" y="2703514"/>
                </a:lnTo>
                <a:close/>
                <a:moveTo>
                  <a:pt x="3722685" y="2517776"/>
                </a:moveTo>
                <a:lnTo>
                  <a:pt x="4694235" y="2517776"/>
                </a:lnTo>
                <a:lnTo>
                  <a:pt x="4694235" y="2627315"/>
                </a:lnTo>
                <a:lnTo>
                  <a:pt x="3722685" y="2627315"/>
                </a:lnTo>
                <a:lnTo>
                  <a:pt x="3722685" y="2517776"/>
                </a:lnTo>
                <a:close/>
                <a:moveTo>
                  <a:pt x="2881310" y="2517776"/>
                </a:moveTo>
                <a:lnTo>
                  <a:pt x="3544885" y="2517776"/>
                </a:lnTo>
                <a:lnTo>
                  <a:pt x="3544885" y="3181354"/>
                </a:lnTo>
                <a:lnTo>
                  <a:pt x="2881310" y="3181354"/>
                </a:lnTo>
                <a:lnTo>
                  <a:pt x="2881310" y="2517776"/>
                </a:lnTo>
                <a:close/>
                <a:moveTo>
                  <a:pt x="1652587" y="2517776"/>
                </a:moveTo>
                <a:lnTo>
                  <a:pt x="2624135" y="2517776"/>
                </a:lnTo>
                <a:lnTo>
                  <a:pt x="2624135" y="2627315"/>
                </a:lnTo>
                <a:lnTo>
                  <a:pt x="1652587" y="2627315"/>
                </a:lnTo>
                <a:lnTo>
                  <a:pt x="1652587" y="2517776"/>
                </a:lnTo>
                <a:close/>
                <a:moveTo>
                  <a:pt x="811212" y="2517776"/>
                </a:moveTo>
                <a:lnTo>
                  <a:pt x="1474787" y="2517776"/>
                </a:lnTo>
                <a:lnTo>
                  <a:pt x="1474787" y="3181354"/>
                </a:lnTo>
                <a:lnTo>
                  <a:pt x="811212" y="3181354"/>
                </a:lnTo>
                <a:lnTo>
                  <a:pt x="811212" y="2517776"/>
                </a:lnTo>
                <a:close/>
                <a:moveTo>
                  <a:pt x="3722685" y="2163766"/>
                </a:moveTo>
                <a:lnTo>
                  <a:pt x="4694235" y="2163766"/>
                </a:lnTo>
                <a:lnTo>
                  <a:pt x="4694235" y="2273303"/>
                </a:lnTo>
                <a:lnTo>
                  <a:pt x="3722685" y="2273303"/>
                </a:lnTo>
                <a:lnTo>
                  <a:pt x="3722685" y="2163766"/>
                </a:lnTo>
                <a:close/>
                <a:moveTo>
                  <a:pt x="1652588" y="2163766"/>
                </a:moveTo>
                <a:lnTo>
                  <a:pt x="2624135" y="2163766"/>
                </a:lnTo>
                <a:lnTo>
                  <a:pt x="2624135" y="2273304"/>
                </a:lnTo>
                <a:lnTo>
                  <a:pt x="1652588" y="2273304"/>
                </a:lnTo>
                <a:lnTo>
                  <a:pt x="1652588" y="2163766"/>
                </a:lnTo>
                <a:close/>
                <a:moveTo>
                  <a:pt x="1652588" y="1979617"/>
                </a:moveTo>
                <a:lnTo>
                  <a:pt x="2624135" y="1979617"/>
                </a:lnTo>
                <a:lnTo>
                  <a:pt x="2624135" y="2087566"/>
                </a:lnTo>
                <a:lnTo>
                  <a:pt x="1652588" y="2087566"/>
                </a:lnTo>
                <a:lnTo>
                  <a:pt x="1652588" y="1979617"/>
                </a:lnTo>
                <a:close/>
                <a:moveTo>
                  <a:pt x="3722685" y="1979616"/>
                </a:moveTo>
                <a:lnTo>
                  <a:pt x="4694235" y="1979616"/>
                </a:lnTo>
                <a:lnTo>
                  <a:pt x="4694235" y="2087566"/>
                </a:lnTo>
                <a:lnTo>
                  <a:pt x="3722685" y="2087566"/>
                </a:lnTo>
                <a:lnTo>
                  <a:pt x="3722685" y="1979616"/>
                </a:lnTo>
                <a:close/>
                <a:moveTo>
                  <a:pt x="1652588" y="1793879"/>
                </a:moveTo>
                <a:lnTo>
                  <a:pt x="2624135" y="1793879"/>
                </a:lnTo>
                <a:lnTo>
                  <a:pt x="2624135" y="1903417"/>
                </a:lnTo>
                <a:lnTo>
                  <a:pt x="1652588" y="1903417"/>
                </a:lnTo>
                <a:lnTo>
                  <a:pt x="1652588" y="1793879"/>
                </a:lnTo>
                <a:close/>
                <a:moveTo>
                  <a:pt x="3722685" y="1793878"/>
                </a:moveTo>
                <a:lnTo>
                  <a:pt x="4694235" y="1793878"/>
                </a:lnTo>
                <a:lnTo>
                  <a:pt x="4694235" y="1903416"/>
                </a:lnTo>
                <a:lnTo>
                  <a:pt x="3722685" y="1903416"/>
                </a:lnTo>
                <a:lnTo>
                  <a:pt x="3722685" y="1793878"/>
                </a:lnTo>
                <a:close/>
                <a:moveTo>
                  <a:pt x="1652588" y="1609729"/>
                </a:moveTo>
                <a:lnTo>
                  <a:pt x="2624135" y="1609729"/>
                </a:lnTo>
                <a:lnTo>
                  <a:pt x="2624135" y="1719267"/>
                </a:lnTo>
                <a:lnTo>
                  <a:pt x="1652588" y="1719267"/>
                </a:lnTo>
                <a:lnTo>
                  <a:pt x="1652588" y="1609729"/>
                </a:lnTo>
                <a:close/>
                <a:moveTo>
                  <a:pt x="811213" y="1609729"/>
                </a:moveTo>
                <a:lnTo>
                  <a:pt x="1474788" y="1609729"/>
                </a:lnTo>
                <a:lnTo>
                  <a:pt x="1474788" y="2273303"/>
                </a:lnTo>
                <a:lnTo>
                  <a:pt x="811213" y="2273303"/>
                </a:lnTo>
                <a:lnTo>
                  <a:pt x="811213" y="1609729"/>
                </a:lnTo>
                <a:close/>
                <a:moveTo>
                  <a:pt x="3722685" y="1609728"/>
                </a:moveTo>
                <a:lnTo>
                  <a:pt x="4694235" y="1609728"/>
                </a:lnTo>
                <a:lnTo>
                  <a:pt x="4694235" y="1719266"/>
                </a:lnTo>
                <a:lnTo>
                  <a:pt x="3722685" y="1719266"/>
                </a:lnTo>
                <a:lnTo>
                  <a:pt x="3722685" y="1609728"/>
                </a:lnTo>
                <a:close/>
                <a:moveTo>
                  <a:pt x="2881310" y="1609728"/>
                </a:moveTo>
                <a:lnTo>
                  <a:pt x="3544885" y="1609728"/>
                </a:lnTo>
                <a:lnTo>
                  <a:pt x="3544885" y="2273303"/>
                </a:lnTo>
                <a:lnTo>
                  <a:pt x="2881310" y="2273303"/>
                </a:lnTo>
                <a:lnTo>
                  <a:pt x="2881310" y="1609728"/>
                </a:lnTo>
                <a:close/>
                <a:moveTo>
                  <a:pt x="550863" y="830266"/>
                </a:moveTo>
                <a:lnTo>
                  <a:pt x="550863" y="6173788"/>
                </a:lnTo>
                <a:lnTo>
                  <a:pt x="3970893" y="6173788"/>
                </a:lnTo>
                <a:lnTo>
                  <a:pt x="3972506" y="6175293"/>
                </a:lnTo>
                <a:lnTo>
                  <a:pt x="3973909" y="6173788"/>
                </a:lnTo>
                <a:lnTo>
                  <a:pt x="3981237" y="6173788"/>
                </a:lnTo>
                <a:lnTo>
                  <a:pt x="3981447" y="6173561"/>
                </a:lnTo>
                <a:lnTo>
                  <a:pt x="3981447" y="6165704"/>
                </a:lnTo>
                <a:lnTo>
                  <a:pt x="4728059" y="5365062"/>
                </a:lnTo>
                <a:lnTo>
                  <a:pt x="4609280" y="5493722"/>
                </a:lnTo>
                <a:lnTo>
                  <a:pt x="4732169" y="5360654"/>
                </a:lnTo>
                <a:lnTo>
                  <a:pt x="4954584" y="5122143"/>
                </a:lnTo>
                <a:lnTo>
                  <a:pt x="4953428" y="5121066"/>
                </a:lnTo>
                <a:lnTo>
                  <a:pt x="4954585" y="5119813"/>
                </a:lnTo>
                <a:lnTo>
                  <a:pt x="4954585" y="5119688"/>
                </a:lnTo>
                <a:lnTo>
                  <a:pt x="4954585" y="830266"/>
                </a:lnTo>
                <a:lnTo>
                  <a:pt x="3916359" y="830266"/>
                </a:lnTo>
                <a:lnTo>
                  <a:pt x="3916359" y="990601"/>
                </a:lnTo>
                <a:lnTo>
                  <a:pt x="1639884" y="990601"/>
                </a:lnTo>
                <a:lnTo>
                  <a:pt x="1639884" y="830266"/>
                </a:lnTo>
                <a:lnTo>
                  <a:pt x="550863" y="830266"/>
                </a:lnTo>
                <a:close/>
                <a:moveTo>
                  <a:pt x="3581397" y="465138"/>
                </a:moveTo>
                <a:lnTo>
                  <a:pt x="3575396" y="465456"/>
                </a:lnTo>
                <a:lnTo>
                  <a:pt x="3569396" y="465775"/>
                </a:lnTo>
                <a:lnTo>
                  <a:pt x="3563079" y="466730"/>
                </a:lnTo>
                <a:lnTo>
                  <a:pt x="3557395" y="467685"/>
                </a:lnTo>
                <a:lnTo>
                  <a:pt x="3551394" y="468958"/>
                </a:lnTo>
                <a:lnTo>
                  <a:pt x="3546025" y="470550"/>
                </a:lnTo>
                <a:lnTo>
                  <a:pt x="3540656" y="472460"/>
                </a:lnTo>
                <a:lnTo>
                  <a:pt x="3534972" y="474688"/>
                </a:lnTo>
                <a:lnTo>
                  <a:pt x="3529919" y="477235"/>
                </a:lnTo>
                <a:lnTo>
                  <a:pt x="3524550" y="479782"/>
                </a:lnTo>
                <a:lnTo>
                  <a:pt x="3519813" y="482329"/>
                </a:lnTo>
                <a:lnTo>
                  <a:pt x="3514760" y="485831"/>
                </a:lnTo>
                <a:lnTo>
                  <a:pt x="3510338" y="489014"/>
                </a:lnTo>
                <a:lnTo>
                  <a:pt x="3505917" y="492516"/>
                </a:lnTo>
                <a:lnTo>
                  <a:pt x="3501495" y="496654"/>
                </a:lnTo>
                <a:lnTo>
                  <a:pt x="3497390" y="500474"/>
                </a:lnTo>
                <a:lnTo>
                  <a:pt x="3493284" y="504294"/>
                </a:lnTo>
                <a:lnTo>
                  <a:pt x="3489494" y="509070"/>
                </a:lnTo>
                <a:lnTo>
                  <a:pt x="3486020" y="513526"/>
                </a:lnTo>
                <a:lnTo>
                  <a:pt x="3482862" y="517983"/>
                </a:lnTo>
                <a:lnTo>
                  <a:pt x="3479388" y="523077"/>
                </a:lnTo>
                <a:lnTo>
                  <a:pt x="3476862" y="527852"/>
                </a:lnTo>
                <a:lnTo>
                  <a:pt x="3474335" y="533264"/>
                </a:lnTo>
                <a:lnTo>
                  <a:pt x="3471809" y="538357"/>
                </a:lnTo>
                <a:lnTo>
                  <a:pt x="3469598" y="544087"/>
                </a:lnTo>
                <a:lnTo>
                  <a:pt x="3467703" y="549499"/>
                </a:lnTo>
                <a:lnTo>
                  <a:pt x="3466124" y="555229"/>
                </a:lnTo>
                <a:lnTo>
                  <a:pt x="3464861" y="560960"/>
                </a:lnTo>
                <a:lnTo>
                  <a:pt x="3463913" y="567008"/>
                </a:lnTo>
                <a:lnTo>
                  <a:pt x="3462966" y="572738"/>
                </a:lnTo>
                <a:lnTo>
                  <a:pt x="3462650" y="579105"/>
                </a:lnTo>
                <a:lnTo>
                  <a:pt x="3462334" y="585154"/>
                </a:lnTo>
                <a:lnTo>
                  <a:pt x="3462650" y="591521"/>
                </a:lnTo>
                <a:lnTo>
                  <a:pt x="3462966" y="597251"/>
                </a:lnTo>
                <a:lnTo>
                  <a:pt x="3463913" y="603618"/>
                </a:lnTo>
                <a:lnTo>
                  <a:pt x="3464861" y="609348"/>
                </a:lnTo>
                <a:lnTo>
                  <a:pt x="3466124" y="615397"/>
                </a:lnTo>
                <a:lnTo>
                  <a:pt x="3467703" y="620808"/>
                </a:lnTo>
                <a:lnTo>
                  <a:pt x="3469598" y="626539"/>
                </a:lnTo>
                <a:lnTo>
                  <a:pt x="3471809" y="631950"/>
                </a:lnTo>
                <a:lnTo>
                  <a:pt x="3474335" y="637362"/>
                </a:lnTo>
                <a:lnTo>
                  <a:pt x="3476862" y="642456"/>
                </a:lnTo>
                <a:lnTo>
                  <a:pt x="3479388" y="647231"/>
                </a:lnTo>
                <a:lnTo>
                  <a:pt x="3482862" y="652324"/>
                </a:lnTo>
                <a:lnTo>
                  <a:pt x="3486020" y="656781"/>
                </a:lnTo>
                <a:lnTo>
                  <a:pt x="3489494" y="661556"/>
                </a:lnTo>
                <a:lnTo>
                  <a:pt x="3493284" y="665695"/>
                </a:lnTo>
                <a:lnTo>
                  <a:pt x="3497390" y="669833"/>
                </a:lnTo>
                <a:lnTo>
                  <a:pt x="3501495" y="673972"/>
                </a:lnTo>
                <a:lnTo>
                  <a:pt x="3505917" y="677792"/>
                </a:lnTo>
                <a:lnTo>
                  <a:pt x="3510338" y="681294"/>
                </a:lnTo>
                <a:lnTo>
                  <a:pt x="3514760" y="684795"/>
                </a:lnTo>
                <a:lnTo>
                  <a:pt x="3519813" y="687661"/>
                </a:lnTo>
                <a:lnTo>
                  <a:pt x="3524550" y="690526"/>
                </a:lnTo>
                <a:lnTo>
                  <a:pt x="3529919" y="693072"/>
                </a:lnTo>
                <a:lnTo>
                  <a:pt x="3534972" y="695938"/>
                </a:lnTo>
                <a:lnTo>
                  <a:pt x="3540656" y="697848"/>
                </a:lnTo>
                <a:lnTo>
                  <a:pt x="3546025" y="699758"/>
                </a:lnTo>
                <a:lnTo>
                  <a:pt x="3551394" y="701349"/>
                </a:lnTo>
                <a:lnTo>
                  <a:pt x="3557395" y="702623"/>
                </a:lnTo>
                <a:lnTo>
                  <a:pt x="3563079" y="703578"/>
                </a:lnTo>
                <a:lnTo>
                  <a:pt x="3569396" y="704533"/>
                </a:lnTo>
                <a:lnTo>
                  <a:pt x="3575396" y="704851"/>
                </a:lnTo>
                <a:lnTo>
                  <a:pt x="3581397" y="704851"/>
                </a:lnTo>
                <a:lnTo>
                  <a:pt x="3587713" y="704851"/>
                </a:lnTo>
                <a:lnTo>
                  <a:pt x="3593713" y="704533"/>
                </a:lnTo>
                <a:lnTo>
                  <a:pt x="3599714" y="703578"/>
                </a:lnTo>
                <a:lnTo>
                  <a:pt x="3605399" y="702623"/>
                </a:lnTo>
                <a:lnTo>
                  <a:pt x="3611399" y="701349"/>
                </a:lnTo>
                <a:lnTo>
                  <a:pt x="3616768" y="699758"/>
                </a:lnTo>
                <a:lnTo>
                  <a:pt x="3622453" y="697848"/>
                </a:lnTo>
                <a:lnTo>
                  <a:pt x="3627822" y="695938"/>
                </a:lnTo>
                <a:lnTo>
                  <a:pt x="3632875" y="693072"/>
                </a:lnTo>
                <a:lnTo>
                  <a:pt x="3638243" y="690526"/>
                </a:lnTo>
                <a:lnTo>
                  <a:pt x="3642981" y="687661"/>
                </a:lnTo>
                <a:lnTo>
                  <a:pt x="3648034" y="684795"/>
                </a:lnTo>
                <a:lnTo>
                  <a:pt x="3652455" y="681294"/>
                </a:lnTo>
                <a:lnTo>
                  <a:pt x="3657192" y="677792"/>
                </a:lnTo>
                <a:lnTo>
                  <a:pt x="3661614" y="673972"/>
                </a:lnTo>
                <a:lnTo>
                  <a:pt x="3665404" y="669833"/>
                </a:lnTo>
                <a:lnTo>
                  <a:pt x="3669509" y="665695"/>
                </a:lnTo>
                <a:lnTo>
                  <a:pt x="3673299" y="661556"/>
                </a:lnTo>
                <a:lnTo>
                  <a:pt x="3676773" y="656781"/>
                </a:lnTo>
                <a:lnTo>
                  <a:pt x="3680247" y="652324"/>
                </a:lnTo>
                <a:lnTo>
                  <a:pt x="3683405" y="647231"/>
                </a:lnTo>
                <a:lnTo>
                  <a:pt x="3685932" y="642456"/>
                </a:lnTo>
                <a:lnTo>
                  <a:pt x="3688458" y="637362"/>
                </a:lnTo>
                <a:lnTo>
                  <a:pt x="3691300" y="631950"/>
                </a:lnTo>
                <a:lnTo>
                  <a:pt x="3693195" y="626539"/>
                </a:lnTo>
                <a:lnTo>
                  <a:pt x="3695090" y="620808"/>
                </a:lnTo>
                <a:lnTo>
                  <a:pt x="3696669" y="615397"/>
                </a:lnTo>
                <a:lnTo>
                  <a:pt x="3697933" y="609348"/>
                </a:lnTo>
                <a:lnTo>
                  <a:pt x="3698880" y="603618"/>
                </a:lnTo>
                <a:lnTo>
                  <a:pt x="3699828" y="597251"/>
                </a:lnTo>
                <a:lnTo>
                  <a:pt x="3700143" y="591521"/>
                </a:lnTo>
                <a:lnTo>
                  <a:pt x="3700459" y="585154"/>
                </a:lnTo>
                <a:lnTo>
                  <a:pt x="3700143" y="579105"/>
                </a:lnTo>
                <a:lnTo>
                  <a:pt x="3699828" y="572738"/>
                </a:lnTo>
                <a:lnTo>
                  <a:pt x="3698880" y="567008"/>
                </a:lnTo>
                <a:lnTo>
                  <a:pt x="3697933" y="560960"/>
                </a:lnTo>
                <a:lnTo>
                  <a:pt x="3696669" y="555229"/>
                </a:lnTo>
                <a:lnTo>
                  <a:pt x="3695090" y="549499"/>
                </a:lnTo>
                <a:lnTo>
                  <a:pt x="3693195" y="544087"/>
                </a:lnTo>
                <a:lnTo>
                  <a:pt x="3691300" y="538357"/>
                </a:lnTo>
                <a:lnTo>
                  <a:pt x="3688458" y="533264"/>
                </a:lnTo>
                <a:lnTo>
                  <a:pt x="3685932" y="527852"/>
                </a:lnTo>
                <a:lnTo>
                  <a:pt x="3683405" y="523077"/>
                </a:lnTo>
                <a:lnTo>
                  <a:pt x="3680247" y="517983"/>
                </a:lnTo>
                <a:lnTo>
                  <a:pt x="3676773" y="513526"/>
                </a:lnTo>
                <a:lnTo>
                  <a:pt x="3673299" y="509070"/>
                </a:lnTo>
                <a:lnTo>
                  <a:pt x="3669509" y="504294"/>
                </a:lnTo>
                <a:lnTo>
                  <a:pt x="3665404" y="500474"/>
                </a:lnTo>
                <a:lnTo>
                  <a:pt x="3661614" y="496654"/>
                </a:lnTo>
                <a:lnTo>
                  <a:pt x="3657192" y="492516"/>
                </a:lnTo>
                <a:lnTo>
                  <a:pt x="3652455" y="489014"/>
                </a:lnTo>
                <a:lnTo>
                  <a:pt x="3648034" y="485831"/>
                </a:lnTo>
                <a:lnTo>
                  <a:pt x="3642981" y="482329"/>
                </a:lnTo>
                <a:lnTo>
                  <a:pt x="3638243" y="479782"/>
                </a:lnTo>
                <a:lnTo>
                  <a:pt x="3632875" y="477235"/>
                </a:lnTo>
                <a:lnTo>
                  <a:pt x="3627822" y="474688"/>
                </a:lnTo>
                <a:lnTo>
                  <a:pt x="3622453" y="472460"/>
                </a:lnTo>
                <a:lnTo>
                  <a:pt x="3616768" y="470550"/>
                </a:lnTo>
                <a:lnTo>
                  <a:pt x="3611399" y="468958"/>
                </a:lnTo>
                <a:lnTo>
                  <a:pt x="3605399" y="467685"/>
                </a:lnTo>
                <a:lnTo>
                  <a:pt x="3599714" y="466730"/>
                </a:lnTo>
                <a:lnTo>
                  <a:pt x="3593713" y="465775"/>
                </a:lnTo>
                <a:lnTo>
                  <a:pt x="3587713" y="465456"/>
                </a:lnTo>
                <a:lnTo>
                  <a:pt x="3581397" y="465138"/>
                </a:lnTo>
                <a:close/>
                <a:moveTo>
                  <a:pt x="1975323" y="465138"/>
                </a:moveTo>
                <a:lnTo>
                  <a:pt x="1969282" y="465457"/>
                </a:lnTo>
                <a:lnTo>
                  <a:pt x="1963242" y="465775"/>
                </a:lnTo>
                <a:lnTo>
                  <a:pt x="1957201" y="466730"/>
                </a:lnTo>
                <a:lnTo>
                  <a:pt x="1951161" y="467685"/>
                </a:lnTo>
                <a:lnTo>
                  <a:pt x="1945756" y="468958"/>
                </a:lnTo>
                <a:lnTo>
                  <a:pt x="1939716" y="470550"/>
                </a:lnTo>
                <a:lnTo>
                  <a:pt x="1934311" y="472460"/>
                </a:lnTo>
                <a:lnTo>
                  <a:pt x="1928588" y="474689"/>
                </a:lnTo>
                <a:lnTo>
                  <a:pt x="1923502" y="477235"/>
                </a:lnTo>
                <a:lnTo>
                  <a:pt x="1918415" y="479782"/>
                </a:lnTo>
                <a:lnTo>
                  <a:pt x="1913328" y="482329"/>
                </a:lnTo>
                <a:lnTo>
                  <a:pt x="1908559" y="485831"/>
                </a:lnTo>
                <a:lnTo>
                  <a:pt x="1903790" y="489014"/>
                </a:lnTo>
                <a:lnTo>
                  <a:pt x="1899340" y="492516"/>
                </a:lnTo>
                <a:lnTo>
                  <a:pt x="1895206" y="496654"/>
                </a:lnTo>
                <a:lnTo>
                  <a:pt x="1890756" y="500474"/>
                </a:lnTo>
                <a:lnTo>
                  <a:pt x="1886941" y="504294"/>
                </a:lnTo>
                <a:lnTo>
                  <a:pt x="1882808" y="509070"/>
                </a:lnTo>
                <a:lnTo>
                  <a:pt x="1879310" y="513527"/>
                </a:lnTo>
                <a:lnTo>
                  <a:pt x="1876131" y="517983"/>
                </a:lnTo>
                <a:lnTo>
                  <a:pt x="1873270" y="523077"/>
                </a:lnTo>
                <a:lnTo>
                  <a:pt x="1870091" y="527852"/>
                </a:lnTo>
                <a:lnTo>
                  <a:pt x="1867547" y="533264"/>
                </a:lnTo>
                <a:lnTo>
                  <a:pt x="1865004" y="538357"/>
                </a:lnTo>
                <a:lnTo>
                  <a:pt x="1863097" y="544088"/>
                </a:lnTo>
                <a:lnTo>
                  <a:pt x="1861189" y="549499"/>
                </a:lnTo>
                <a:lnTo>
                  <a:pt x="1859281" y="555230"/>
                </a:lnTo>
                <a:lnTo>
                  <a:pt x="1858010" y="560960"/>
                </a:lnTo>
                <a:lnTo>
                  <a:pt x="1857056" y="567008"/>
                </a:lnTo>
                <a:lnTo>
                  <a:pt x="1856102" y="572739"/>
                </a:lnTo>
                <a:lnTo>
                  <a:pt x="1855784" y="579105"/>
                </a:lnTo>
                <a:lnTo>
                  <a:pt x="1855784" y="585154"/>
                </a:lnTo>
                <a:lnTo>
                  <a:pt x="1855784" y="591521"/>
                </a:lnTo>
                <a:lnTo>
                  <a:pt x="1856102" y="597251"/>
                </a:lnTo>
                <a:lnTo>
                  <a:pt x="1857056" y="603618"/>
                </a:lnTo>
                <a:lnTo>
                  <a:pt x="1858010" y="609348"/>
                </a:lnTo>
                <a:lnTo>
                  <a:pt x="1859281" y="615397"/>
                </a:lnTo>
                <a:lnTo>
                  <a:pt x="1861189" y="620808"/>
                </a:lnTo>
                <a:lnTo>
                  <a:pt x="1863097" y="626539"/>
                </a:lnTo>
                <a:lnTo>
                  <a:pt x="1865004" y="631951"/>
                </a:lnTo>
                <a:lnTo>
                  <a:pt x="1867547" y="637362"/>
                </a:lnTo>
                <a:lnTo>
                  <a:pt x="1870091" y="642456"/>
                </a:lnTo>
                <a:lnTo>
                  <a:pt x="1873270" y="647231"/>
                </a:lnTo>
                <a:lnTo>
                  <a:pt x="1876131" y="652324"/>
                </a:lnTo>
                <a:lnTo>
                  <a:pt x="1879310" y="656781"/>
                </a:lnTo>
                <a:lnTo>
                  <a:pt x="1882808" y="661556"/>
                </a:lnTo>
                <a:lnTo>
                  <a:pt x="1886941" y="665695"/>
                </a:lnTo>
                <a:lnTo>
                  <a:pt x="1890756" y="669833"/>
                </a:lnTo>
                <a:lnTo>
                  <a:pt x="1895206" y="673972"/>
                </a:lnTo>
                <a:lnTo>
                  <a:pt x="1899340" y="677792"/>
                </a:lnTo>
                <a:lnTo>
                  <a:pt x="1903790" y="681294"/>
                </a:lnTo>
                <a:lnTo>
                  <a:pt x="1908559" y="684796"/>
                </a:lnTo>
                <a:lnTo>
                  <a:pt x="1913328" y="687661"/>
                </a:lnTo>
                <a:lnTo>
                  <a:pt x="1918415" y="690526"/>
                </a:lnTo>
                <a:lnTo>
                  <a:pt x="1923502" y="693073"/>
                </a:lnTo>
                <a:lnTo>
                  <a:pt x="1928588" y="695938"/>
                </a:lnTo>
                <a:lnTo>
                  <a:pt x="1934311" y="697848"/>
                </a:lnTo>
                <a:lnTo>
                  <a:pt x="1939716" y="699758"/>
                </a:lnTo>
                <a:lnTo>
                  <a:pt x="1945756" y="701349"/>
                </a:lnTo>
                <a:lnTo>
                  <a:pt x="1951161" y="702623"/>
                </a:lnTo>
                <a:lnTo>
                  <a:pt x="1957201" y="703578"/>
                </a:lnTo>
                <a:lnTo>
                  <a:pt x="1963242" y="704533"/>
                </a:lnTo>
                <a:lnTo>
                  <a:pt x="1969282" y="704851"/>
                </a:lnTo>
                <a:lnTo>
                  <a:pt x="1975323" y="704851"/>
                </a:lnTo>
                <a:lnTo>
                  <a:pt x="1981681" y="704851"/>
                </a:lnTo>
                <a:lnTo>
                  <a:pt x="1987722" y="704533"/>
                </a:lnTo>
                <a:lnTo>
                  <a:pt x="1993762" y="703578"/>
                </a:lnTo>
                <a:lnTo>
                  <a:pt x="1999485" y="702623"/>
                </a:lnTo>
                <a:lnTo>
                  <a:pt x="2005525" y="701349"/>
                </a:lnTo>
                <a:lnTo>
                  <a:pt x="2010930" y="699758"/>
                </a:lnTo>
                <a:lnTo>
                  <a:pt x="2016653" y="697848"/>
                </a:lnTo>
                <a:lnTo>
                  <a:pt x="2022057" y="695938"/>
                </a:lnTo>
                <a:lnTo>
                  <a:pt x="2027462" y="693073"/>
                </a:lnTo>
                <a:lnTo>
                  <a:pt x="2032549" y="690526"/>
                </a:lnTo>
                <a:lnTo>
                  <a:pt x="2037635" y="687661"/>
                </a:lnTo>
                <a:lnTo>
                  <a:pt x="2042404" y="684796"/>
                </a:lnTo>
                <a:lnTo>
                  <a:pt x="2047491" y="681294"/>
                </a:lnTo>
                <a:lnTo>
                  <a:pt x="2051624" y="677792"/>
                </a:lnTo>
                <a:lnTo>
                  <a:pt x="2056075" y="673972"/>
                </a:lnTo>
                <a:lnTo>
                  <a:pt x="2060208" y="669833"/>
                </a:lnTo>
                <a:lnTo>
                  <a:pt x="2064341" y="665695"/>
                </a:lnTo>
                <a:lnTo>
                  <a:pt x="2067838" y="661556"/>
                </a:lnTo>
                <a:lnTo>
                  <a:pt x="2071653" y="656781"/>
                </a:lnTo>
                <a:lnTo>
                  <a:pt x="2074832" y="652324"/>
                </a:lnTo>
                <a:lnTo>
                  <a:pt x="2078012" y="647231"/>
                </a:lnTo>
                <a:lnTo>
                  <a:pt x="2080873" y="642456"/>
                </a:lnTo>
                <a:lnTo>
                  <a:pt x="2083734" y="637362"/>
                </a:lnTo>
                <a:lnTo>
                  <a:pt x="2085960" y="631951"/>
                </a:lnTo>
                <a:lnTo>
                  <a:pt x="2088185" y="626539"/>
                </a:lnTo>
                <a:lnTo>
                  <a:pt x="2089775" y="620808"/>
                </a:lnTo>
                <a:lnTo>
                  <a:pt x="2091364" y="615397"/>
                </a:lnTo>
                <a:lnTo>
                  <a:pt x="2092636" y="609348"/>
                </a:lnTo>
                <a:lnTo>
                  <a:pt x="2094225" y="603618"/>
                </a:lnTo>
                <a:lnTo>
                  <a:pt x="2094861" y="597251"/>
                </a:lnTo>
                <a:lnTo>
                  <a:pt x="2095179" y="591521"/>
                </a:lnTo>
                <a:lnTo>
                  <a:pt x="2095497" y="585154"/>
                </a:lnTo>
                <a:lnTo>
                  <a:pt x="2095179" y="579105"/>
                </a:lnTo>
                <a:lnTo>
                  <a:pt x="2094861" y="572739"/>
                </a:lnTo>
                <a:lnTo>
                  <a:pt x="2094225" y="567008"/>
                </a:lnTo>
                <a:lnTo>
                  <a:pt x="2092636" y="560960"/>
                </a:lnTo>
                <a:lnTo>
                  <a:pt x="2091364" y="555230"/>
                </a:lnTo>
                <a:lnTo>
                  <a:pt x="2089775" y="549499"/>
                </a:lnTo>
                <a:lnTo>
                  <a:pt x="2088185" y="544088"/>
                </a:lnTo>
                <a:lnTo>
                  <a:pt x="2085960" y="538357"/>
                </a:lnTo>
                <a:lnTo>
                  <a:pt x="2083734" y="533264"/>
                </a:lnTo>
                <a:lnTo>
                  <a:pt x="2080873" y="527852"/>
                </a:lnTo>
                <a:lnTo>
                  <a:pt x="2078012" y="523077"/>
                </a:lnTo>
                <a:lnTo>
                  <a:pt x="2074832" y="517983"/>
                </a:lnTo>
                <a:lnTo>
                  <a:pt x="2071653" y="513527"/>
                </a:lnTo>
                <a:lnTo>
                  <a:pt x="2067838" y="509070"/>
                </a:lnTo>
                <a:lnTo>
                  <a:pt x="2064341" y="504294"/>
                </a:lnTo>
                <a:lnTo>
                  <a:pt x="2060208" y="500474"/>
                </a:lnTo>
                <a:lnTo>
                  <a:pt x="2056075" y="496654"/>
                </a:lnTo>
                <a:lnTo>
                  <a:pt x="2051624" y="492516"/>
                </a:lnTo>
                <a:lnTo>
                  <a:pt x="2047491" y="489014"/>
                </a:lnTo>
                <a:lnTo>
                  <a:pt x="2042404" y="485831"/>
                </a:lnTo>
                <a:lnTo>
                  <a:pt x="2037635" y="482329"/>
                </a:lnTo>
                <a:lnTo>
                  <a:pt x="2032549" y="479782"/>
                </a:lnTo>
                <a:lnTo>
                  <a:pt x="2027462" y="477235"/>
                </a:lnTo>
                <a:lnTo>
                  <a:pt x="2022057" y="474689"/>
                </a:lnTo>
                <a:lnTo>
                  <a:pt x="2016653" y="472460"/>
                </a:lnTo>
                <a:lnTo>
                  <a:pt x="2010930" y="470550"/>
                </a:lnTo>
                <a:lnTo>
                  <a:pt x="2005525" y="468958"/>
                </a:lnTo>
                <a:lnTo>
                  <a:pt x="1999485" y="467685"/>
                </a:lnTo>
                <a:lnTo>
                  <a:pt x="1993762" y="466730"/>
                </a:lnTo>
                <a:lnTo>
                  <a:pt x="1987722" y="465775"/>
                </a:lnTo>
                <a:lnTo>
                  <a:pt x="1981681" y="465457"/>
                </a:lnTo>
                <a:lnTo>
                  <a:pt x="1975323" y="465138"/>
                </a:lnTo>
                <a:close/>
                <a:moveTo>
                  <a:pt x="2038346" y="0"/>
                </a:moveTo>
                <a:lnTo>
                  <a:pt x="3519484" y="0"/>
                </a:lnTo>
                <a:lnTo>
                  <a:pt x="3431641" y="179388"/>
                </a:lnTo>
                <a:lnTo>
                  <a:pt x="3916359" y="179388"/>
                </a:lnTo>
                <a:lnTo>
                  <a:pt x="3916359" y="295278"/>
                </a:lnTo>
                <a:lnTo>
                  <a:pt x="4885370" y="295278"/>
                </a:lnTo>
                <a:lnTo>
                  <a:pt x="4901245" y="295596"/>
                </a:lnTo>
                <a:lnTo>
                  <a:pt x="4917437" y="296231"/>
                </a:lnTo>
                <a:lnTo>
                  <a:pt x="4932995" y="297183"/>
                </a:lnTo>
                <a:lnTo>
                  <a:pt x="4948552" y="298771"/>
                </a:lnTo>
                <a:lnTo>
                  <a:pt x="4964427" y="300676"/>
                </a:lnTo>
                <a:lnTo>
                  <a:pt x="4979667" y="302581"/>
                </a:lnTo>
                <a:lnTo>
                  <a:pt x="4994907" y="305120"/>
                </a:lnTo>
                <a:lnTo>
                  <a:pt x="5010465" y="307977"/>
                </a:lnTo>
                <a:lnTo>
                  <a:pt x="5025387" y="311471"/>
                </a:lnTo>
                <a:lnTo>
                  <a:pt x="5040310" y="314962"/>
                </a:lnTo>
                <a:lnTo>
                  <a:pt x="5054915" y="318772"/>
                </a:lnTo>
                <a:lnTo>
                  <a:pt x="5069837" y="323534"/>
                </a:lnTo>
                <a:lnTo>
                  <a:pt x="5084125" y="327979"/>
                </a:lnTo>
                <a:lnTo>
                  <a:pt x="5098412" y="333059"/>
                </a:lnTo>
                <a:lnTo>
                  <a:pt x="5112700" y="338456"/>
                </a:lnTo>
                <a:lnTo>
                  <a:pt x="5126987" y="344171"/>
                </a:lnTo>
                <a:lnTo>
                  <a:pt x="5140640" y="350203"/>
                </a:lnTo>
                <a:lnTo>
                  <a:pt x="5154292" y="356870"/>
                </a:lnTo>
                <a:lnTo>
                  <a:pt x="5167627" y="363220"/>
                </a:lnTo>
                <a:lnTo>
                  <a:pt x="5180962" y="370522"/>
                </a:lnTo>
                <a:lnTo>
                  <a:pt x="5193980" y="377507"/>
                </a:lnTo>
                <a:lnTo>
                  <a:pt x="5206680" y="385126"/>
                </a:lnTo>
                <a:lnTo>
                  <a:pt x="5219380" y="393381"/>
                </a:lnTo>
                <a:lnTo>
                  <a:pt x="5232080" y="401318"/>
                </a:lnTo>
                <a:lnTo>
                  <a:pt x="5244462" y="409890"/>
                </a:lnTo>
                <a:lnTo>
                  <a:pt x="5256527" y="418780"/>
                </a:lnTo>
                <a:lnTo>
                  <a:pt x="5268275" y="427669"/>
                </a:lnTo>
                <a:lnTo>
                  <a:pt x="5279705" y="436876"/>
                </a:lnTo>
                <a:lnTo>
                  <a:pt x="5291135" y="446718"/>
                </a:lnTo>
                <a:lnTo>
                  <a:pt x="5302247" y="456560"/>
                </a:lnTo>
                <a:lnTo>
                  <a:pt x="5313360" y="466720"/>
                </a:lnTo>
                <a:lnTo>
                  <a:pt x="5323520" y="477197"/>
                </a:lnTo>
                <a:lnTo>
                  <a:pt x="5333997" y="487674"/>
                </a:lnTo>
                <a:lnTo>
                  <a:pt x="5344157" y="498786"/>
                </a:lnTo>
                <a:lnTo>
                  <a:pt x="5354000" y="509898"/>
                </a:lnTo>
                <a:lnTo>
                  <a:pt x="5363842" y="521327"/>
                </a:lnTo>
                <a:lnTo>
                  <a:pt x="5373367" y="532757"/>
                </a:lnTo>
                <a:lnTo>
                  <a:pt x="5381940" y="544504"/>
                </a:lnTo>
                <a:lnTo>
                  <a:pt x="5390830" y="556568"/>
                </a:lnTo>
                <a:lnTo>
                  <a:pt x="5399402" y="568950"/>
                </a:lnTo>
                <a:lnTo>
                  <a:pt x="5407657" y="581332"/>
                </a:lnTo>
                <a:lnTo>
                  <a:pt x="5415595" y="594031"/>
                </a:lnTo>
                <a:lnTo>
                  <a:pt x="5423215" y="606731"/>
                </a:lnTo>
                <a:lnTo>
                  <a:pt x="5430517" y="619747"/>
                </a:lnTo>
                <a:lnTo>
                  <a:pt x="5437502" y="633082"/>
                </a:lnTo>
                <a:lnTo>
                  <a:pt x="5444170" y="646416"/>
                </a:lnTo>
                <a:lnTo>
                  <a:pt x="5450520" y="660068"/>
                </a:lnTo>
                <a:lnTo>
                  <a:pt x="5456552" y="674037"/>
                </a:lnTo>
                <a:lnTo>
                  <a:pt x="5462267" y="688007"/>
                </a:lnTo>
                <a:lnTo>
                  <a:pt x="5467665" y="702293"/>
                </a:lnTo>
                <a:lnTo>
                  <a:pt x="5472745" y="716580"/>
                </a:lnTo>
                <a:lnTo>
                  <a:pt x="5477507" y="731184"/>
                </a:lnTo>
                <a:lnTo>
                  <a:pt x="5481952" y="745789"/>
                </a:lnTo>
                <a:lnTo>
                  <a:pt x="5485762" y="760393"/>
                </a:lnTo>
                <a:lnTo>
                  <a:pt x="5489572" y="775315"/>
                </a:lnTo>
                <a:lnTo>
                  <a:pt x="5492747" y="790554"/>
                </a:lnTo>
                <a:lnTo>
                  <a:pt x="5495605" y="805793"/>
                </a:lnTo>
                <a:lnTo>
                  <a:pt x="5498145" y="821033"/>
                </a:lnTo>
                <a:lnTo>
                  <a:pt x="5500367" y="836589"/>
                </a:lnTo>
                <a:lnTo>
                  <a:pt x="5502272" y="852146"/>
                </a:lnTo>
                <a:lnTo>
                  <a:pt x="5503542" y="867703"/>
                </a:lnTo>
                <a:lnTo>
                  <a:pt x="5504495" y="883577"/>
                </a:lnTo>
                <a:lnTo>
                  <a:pt x="5505130" y="899451"/>
                </a:lnTo>
                <a:lnTo>
                  <a:pt x="5505447" y="915326"/>
                </a:lnTo>
                <a:lnTo>
                  <a:pt x="5505447" y="6237953"/>
                </a:lnTo>
                <a:lnTo>
                  <a:pt x="5505130" y="6253827"/>
                </a:lnTo>
                <a:lnTo>
                  <a:pt x="5504495" y="6270019"/>
                </a:lnTo>
                <a:lnTo>
                  <a:pt x="5503542" y="6285575"/>
                </a:lnTo>
                <a:lnTo>
                  <a:pt x="5502272" y="6301132"/>
                </a:lnTo>
                <a:lnTo>
                  <a:pt x="5500367" y="6317006"/>
                </a:lnTo>
                <a:lnTo>
                  <a:pt x="5498145" y="6332246"/>
                </a:lnTo>
                <a:lnTo>
                  <a:pt x="5495605" y="6347485"/>
                </a:lnTo>
                <a:lnTo>
                  <a:pt x="5492747" y="6363042"/>
                </a:lnTo>
                <a:lnTo>
                  <a:pt x="5489572" y="6377963"/>
                </a:lnTo>
                <a:lnTo>
                  <a:pt x="5485762" y="6392885"/>
                </a:lnTo>
                <a:lnTo>
                  <a:pt x="5481952" y="6407490"/>
                </a:lnTo>
                <a:lnTo>
                  <a:pt x="5477507" y="6422411"/>
                </a:lnTo>
                <a:lnTo>
                  <a:pt x="5472745" y="6436698"/>
                </a:lnTo>
                <a:lnTo>
                  <a:pt x="5467665" y="6450985"/>
                </a:lnTo>
                <a:lnTo>
                  <a:pt x="5462267" y="6465272"/>
                </a:lnTo>
                <a:lnTo>
                  <a:pt x="5456552" y="6479241"/>
                </a:lnTo>
                <a:lnTo>
                  <a:pt x="5450520" y="6493210"/>
                </a:lnTo>
                <a:lnTo>
                  <a:pt x="5444170" y="6506862"/>
                </a:lnTo>
                <a:lnTo>
                  <a:pt x="5437502" y="6520197"/>
                </a:lnTo>
                <a:lnTo>
                  <a:pt x="5430517" y="6533531"/>
                </a:lnTo>
                <a:lnTo>
                  <a:pt x="5423215" y="6546548"/>
                </a:lnTo>
                <a:lnTo>
                  <a:pt x="5415595" y="6559247"/>
                </a:lnTo>
                <a:lnTo>
                  <a:pt x="5407657" y="6572264"/>
                </a:lnTo>
                <a:lnTo>
                  <a:pt x="5399402" y="6584646"/>
                </a:lnTo>
                <a:lnTo>
                  <a:pt x="5390830" y="6597028"/>
                </a:lnTo>
                <a:lnTo>
                  <a:pt x="5381940" y="6609092"/>
                </a:lnTo>
                <a:lnTo>
                  <a:pt x="5373367" y="6620839"/>
                </a:lnTo>
                <a:lnTo>
                  <a:pt x="5363842" y="6632269"/>
                </a:lnTo>
                <a:lnTo>
                  <a:pt x="5354000" y="6643698"/>
                </a:lnTo>
                <a:lnTo>
                  <a:pt x="5344157" y="6654810"/>
                </a:lnTo>
                <a:lnTo>
                  <a:pt x="5333997" y="6665922"/>
                </a:lnTo>
                <a:lnTo>
                  <a:pt x="5323520" y="6676082"/>
                </a:lnTo>
                <a:lnTo>
                  <a:pt x="5313360" y="6686559"/>
                </a:lnTo>
                <a:lnTo>
                  <a:pt x="5302247" y="6696718"/>
                </a:lnTo>
                <a:lnTo>
                  <a:pt x="5291135" y="6706560"/>
                </a:lnTo>
                <a:lnTo>
                  <a:pt x="5279705" y="6716402"/>
                </a:lnTo>
                <a:lnTo>
                  <a:pt x="5268275" y="6725609"/>
                </a:lnTo>
                <a:lnTo>
                  <a:pt x="5256527" y="6734499"/>
                </a:lnTo>
                <a:lnTo>
                  <a:pt x="5244462" y="6743388"/>
                </a:lnTo>
                <a:lnTo>
                  <a:pt x="5232080" y="6751960"/>
                </a:lnTo>
                <a:lnTo>
                  <a:pt x="5219380" y="6760215"/>
                </a:lnTo>
                <a:lnTo>
                  <a:pt x="5206680" y="6768152"/>
                </a:lnTo>
                <a:lnTo>
                  <a:pt x="5193980" y="6775772"/>
                </a:lnTo>
                <a:lnTo>
                  <a:pt x="5180962" y="6783074"/>
                </a:lnTo>
                <a:lnTo>
                  <a:pt x="5167627" y="6790059"/>
                </a:lnTo>
                <a:lnTo>
                  <a:pt x="5154292" y="6796726"/>
                </a:lnTo>
                <a:lnTo>
                  <a:pt x="5140640" y="6803075"/>
                </a:lnTo>
                <a:lnTo>
                  <a:pt x="5126987" y="6809108"/>
                </a:lnTo>
                <a:lnTo>
                  <a:pt x="5112700" y="6814822"/>
                </a:lnTo>
                <a:lnTo>
                  <a:pt x="5098412" y="6820220"/>
                </a:lnTo>
                <a:lnTo>
                  <a:pt x="5084125" y="6825299"/>
                </a:lnTo>
                <a:lnTo>
                  <a:pt x="5069837" y="6830062"/>
                </a:lnTo>
                <a:lnTo>
                  <a:pt x="5054915" y="6834506"/>
                </a:lnTo>
                <a:lnTo>
                  <a:pt x="5040310" y="6838316"/>
                </a:lnTo>
                <a:lnTo>
                  <a:pt x="5025387" y="6842126"/>
                </a:lnTo>
                <a:lnTo>
                  <a:pt x="5010465" y="6845301"/>
                </a:lnTo>
                <a:lnTo>
                  <a:pt x="4994907" y="6848158"/>
                </a:lnTo>
                <a:lnTo>
                  <a:pt x="4979667" y="6850698"/>
                </a:lnTo>
                <a:lnTo>
                  <a:pt x="4964427" y="6852920"/>
                </a:lnTo>
                <a:lnTo>
                  <a:pt x="4948552" y="6854825"/>
                </a:lnTo>
                <a:lnTo>
                  <a:pt x="4932995" y="6856095"/>
                </a:lnTo>
                <a:lnTo>
                  <a:pt x="4917437" y="6857048"/>
                </a:lnTo>
                <a:lnTo>
                  <a:pt x="4901245" y="6857683"/>
                </a:lnTo>
                <a:lnTo>
                  <a:pt x="4885370" y="6858000"/>
                </a:lnTo>
                <a:lnTo>
                  <a:pt x="619760" y="6858000"/>
                </a:lnTo>
                <a:lnTo>
                  <a:pt x="603885" y="6857683"/>
                </a:lnTo>
                <a:lnTo>
                  <a:pt x="588010" y="6857048"/>
                </a:lnTo>
                <a:lnTo>
                  <a:pt x="572135" y="6856095"/>
                </a:lnTo>
                <a:lnTo>
                  <a:pt x="556578" y="6854825"/>
                </a:lnTo>
                <a:lnTo>
                  <a:pt x="541020" y="6852920"/>
                </a:lnTo>
                <a:lnTo>
                  <a:pt x="525463" y="6850698"/>
                </a:lnTo>
                <a:lnTo>
                  <a:pt x="510223" y="6848158"/>
                </a:lnTo>
                <a:lnTo>
                  <a:pt x="494983" y="6845301"/>
                </a:lnTo>
                <a:lnTo>
                  <a:pt x="479743" y="6842126"/>
                </a:lnTo>
                <a:lnTo>
                  <a:pt x="465138" y="6838316"/>
                </a:lnTo>
                <a:lnTo>
                  <a:pt x="450215" y="6834506"/>
                </a:lnTo>
                <a:lnTo>
                  <a:pt x="435610" y="6830062"/>
                </a:lnTo>
                <a:lnTo>
                  <a:pt x="421005" y="6825299"/>
                </a:lnTo>
                <a:lnTo>
                  <a:pt x="406718" y="6820220"/>
                </a:lnTo>
                <a:lnTo>
                  <a:pt x="392748" y="6814822"/>
                </a:lnTo>
                <a:lnTo>
                  <a:pt x="378460" y="6809108"/>
                </a:lnTo>
                <a:lnTo>
                  <a:pt x="364808" y="6803075"/>
                </a:lnTo>
                <a:lnTo>
                  <a:pt x="351155" y="6796726"/>
                </a:lnTo>
                <a:lnTo>
                  <a:pt x="337820" y="6790059"/>
                </a:lnTo>
                <a:lnTo>
                  <a:pt x="324485" y="6783074"/>
                </a:lnTo>
                <a:lnTo>
                  <a:pt x="311468" y="6775772"/>
                </a:lnTo>
                <a:lnTo>
                  <a:pt x="298768" y="6768152"/>
                </a:lnTo>
                <a:lnTo>
                  <a:pt x="286068" y="6760215"/>
                </a:lnTo>
                <a:lnTo>
                  <a:pt x="273050" y="6751960"/>
                </a:lnTo>
                <a:lnTo>
                  <a:pt x="260985" y="6743388"/>
                </a:lnTo>
                <a:lnTo>
                  <a:pt x="248920" y="6734499"/>
                </a:lnTo>
                <a:lnTo>
                  <a:pt x="237173" y="6725609"/>
                </a:lnTo>
                <a:lnTo>
                  <a:pt x="225425" y="6716402"/>
                </a:lnTo>
                <a:lnTo>
                  <a:pt x="213995" y="6706560"/>
                </a:lnTo>
                <a:lnTo>
                  <a:pt x="202883" y="6696718"/>
                </a:lnTo>
                <a:lnTo>
                  <a:pt x="192088" y="6686559"/>
                </a:lnTo>
                <a:lnTo>
                  <a:pt x="181610" y="6676082"/>
                </a:lnTo>
                <a:lnTo>
                  <a:pt x="171450" y="6665922"/>
                </a:lnTo>
                <a:lnTo>
                  <a:pt x="160973" y="6654810"/>
                </a:lnTo>
                <a:lnTo>
                  <a:pt x="151130" y="6643698"/>
                </a:lnTo>
                <a:lnTo>
                  <a:pt x="141605" y="6632269"/>
                </a:lnTo>
                <a:lnTo>
                  <a:pt x="132080" y="6620839"/>
                </a:lnTo>
                <a:lnTo>
                  <a:pt x="123190" y="6609092"/>
                </a:lnTo>
                <a:lnTo>
                  <a:pt x="114300" y="6597028"/>
                </a:lnTo>
                <a:lnTo>
                  <a:pt x="105728" y="6584646"/>
                </a:lnTo>
                <a:lnTo>
                  <a:pt x="97473" y="6572264"/>
                </a:lnTo>
                <a:lnTo>
                  <a:pt x="89853" y="6559247"/>
                </a:lnTo>
                <a:lnTo>
                  <a:pt x="82233" y="6546548"/>
                </a:lnTo>
                <a:lnTo>
                  <a:pt x="74613" y="6533531"/>
                </a:lnTo>
                <a:lnTo>
                  <a:pt x="67945" y="6520197"/>
                </a:lnTo>
                <a:lnTo>
                  <a:pt x="60960" y="6506862"/>
                </a:lnTo>
                <a:lnTo>
                  <a:pt x="54928" y="6493210"/>
                </a:lnTo>
                <a:lnTo>
                  <a:pt x="48578" y="6479241"/>
                </a:lnTo>
                <a:lnTo>
                  <a:pt x="43180" y="6465272"/>
                </a:lnTo>
                <a:lnTo>
                  <a:pt x="37465" y="6450985"/>
                </a:lnTo>
                <a:lnTo>
                  <a:pt x="32703" y="6436698"/>
                </a:lnTo>
                <a:lnTo>
                  <a:pt x="27623" y="6422411"/>
                </a:lnTo>
                <a:lnTo>
                  <a:pt x="23495" y="6407490"/>
                </a:lnTo>
                <a:lnTo>
                  <a:pt x="19685" y="6392885"/>
                </a:lnTo>
                <a:lnTo>
                  <a:pt x="15875" y="6377963"/>
                </a:lnTo>
                <a:lnTo>
                  <a:pt x="12700" y="6363042"/>
                </a:lnTo>
                <a:lnTo>
                  <a:pt x="9843" y="6347485"/>
                </a:lnTo>
                <a:lnTo>
                  <a:pt x="7303" y="6332246"/>
                </a:lnTo>
                <a:lnTo>
                  <a:pt x="4763" y="6317006"/>
                </a:lnTo>
                <a:lnTo>
                  <a:pt x="3175" y="6301132"/>
                </a:lnTo>
                <a:lnTo>
                  <a:pt x="1905" y="6285575"/>
                </a:lnTo>
                <a:lnTo>
                  <a:pt x="953" y="6270019"/>
                </a:lnTo>
                <a:lnTo>
                  <a:pt x="318" y="6253827"/>
                </a:lnTo>
                <a:lnTo>
                  <a:pt x="0" y="6237953"/>
                </a:lnTo>
                <a:lnTo>
                  <a:pt x="0" y="915326"/>
                </a:lnTo>
                <a:lnTo>
                  <a:pt x="318" y="899451"/>
                </a:lnTo>
                <a:lnTo>
                  <a:pt x="953" y="883577"/>
                </a:lnTo>
                <a:lnTo>
                  <a:pt x="1905" y="867703"/>
                </a:lnTo>
                <a:lnTo>
                  <a:pt x="3175" y="852146"/>
                </a:lnTo>
                <a:lnTo>
                  <a:pt x="4763" y="836589"/>
                </a:lnTo>
                <a:lnTo>
                  <a:pt x="7303" y="821033"/>
                </a:lnTo>
                <a:lnTo>
                  <a:pt x="9843" y="805793"/>
                </a:lnTo>
                <a:lnTo>
                  <a:pt x="12700" y="790554"/>
                </a:lnTo>
                <a:lnTo>
                  <a:pt x="15875" y="775315"/>
                </a:lnTo>
                <a:lnTo>
                  <a:pt x="19685" y="760393"/>
                </a:lnTo>
                <a:lnTo>
                  <a:pt x="23495" y="745789"/>
                </a:lnTo>
                <a:lnTo>
                  <a:pt x="27623" y="731184"/>
                </a:lnTo>
                <a:lnTo>
                  <a:pt x="32703" y="716580"/>
                </a:lnTo>
                <a:lnTo>
                  <a:pt x="37465" y="702293"/>
                </a:lnTo>
                <a:lnTo>
                  <a:pt x="43180" y="688007"/>
                </a:lnTo>
                <a:lnTo>
                  <a:pt x="48578" y="674037"/>
                </a:lnTo>
                <a:lnTo>
                  <a:pt x="54928" y="660068"/>
                </a:lnTo>
                <a:lnTo>
                  <a:pt x="60960" y="646416"/>
                </a:lnTo>
                <a:lnTo>
                  <a:pt x="67945" y="633082"/>
                </a:lnTo>
                <a:lnTo>
                  <a:pt x="74613" y="619747"/>
                </a:lnTo>
                <a:lnTo>
                  <a:pt x="82233" y="606731"/>
                </a:lnTo>
                <a:lnTo>
                  <a:pt x="89853" y="594031"/>
                </a:lnTo>
                <a:lnTo>
                  <a:pt x="97473" y="581332"/>
                </a:lnTo>
                <a:lnTo>
                  <a:pt x="105728" y="568950"/>
                </a:lnTo>
                <a:lnTo>
                  <a:pt x="114300" y="556568"/>
                </a:lnTo>
                <a:lnTo>
                  <a:pt x="123190" y="544504"/>
                </a:lnTo>
                <a:lnTo>
                  <a:pt x="132080" y="532757"/>
                </a:lnTo>
                <a:lnTo>
                  <a:pt x="141605" y="521327"/>
                </a:lnTo>
                <a:lnTo>
                  <a:pt x="151130" y="509898"/>
                </a:lnTo>
                <a:lnTo>
                  <a:pt x="160973" y="498786"/>
                </a:lnTo>
                <a:lnTo>
                  <a:pt x="171450" y="487674"/>
                </a:lnTo>
                <a:lnTo>
                  <a:pt x="181610" y="477197"/>
                </a:lnTo>
                <a:lnTo>
                  <a:pt x="192088" y="466720"/>
                </a:lnTo>
                <a:lnTo>
                  <a:pt x="202883" y="456560"/>
                </a:lnTo>
                <a:lnTo>
                  <a:pt x="213995" y="446718"/>
                </a:lnTo>
                <a:lnTo>
                  <a:pt x="225425" y="436876"/>
                </a:lnTo>
                <a:lnTo>
                  <a:pt x="237173" y="427669"/>
                </a:lnTo>
                <a:lnTo>
                  <a:pt x="248920" y="418780"/>
                </a:lnTo>
                <a:lnTo>
                  <a:pt x="260985" y="409890"/>
                </a:lnTo>
                <a:lnTo>
                  <a:pt x="273050" y="401318"/>
                </a:lnTo>
                <a:lnTo>
                  <a:pt x="286068" y="393381"/>
                </a:lnTo>
                <a:lnTo>
                  <a:pt x="298768" y="385126"/>
                </a:lnTo>
                <a:lnTo>
                  <a:pt x="311468" y="377507"/>
                </a:lnTo>
                <a:lnTo>
                  <a:pt x="324485" y="370522"/>
                </a:lnTo>
                <a:lnTo>
                  <a:pt x="337820" y="363220"/>
                </a:lnTo>
                <a:lnTo>
                  <a:pt x="351155" y="356870"/>
                </a:lnTo>
                <a:lnTo>
                  <a:pt x="364808" y="350203"/>
                </a:lnTo>
                <a:lnTo>
                  <a:pt x="378460" y="344171"/>
                </a:lnTo>
                <a:lnTo>
                  <a:pt x="392748" y="338456"/>
                </a:lnTo>
                <a:lnTo>
                  <a:pt x="406718" y="333059"/>
                </a:lnTo>
                <a:lnTo>
                  <a:pt x="421005" y="327979"/>
                </a:lnTo>
                <a:lnTo>
                  <a:pt x="435610" y="323534"/>
                </a:lnTo>
                <a:lnTo>
                  <a:pt x="450215" y="318772"/>
                </a:lnTo>
                <a:lnTo>
                  <a:pt x="465138" y="314962"/>
                </a:lnTo>
                <a:lnTo>
                  <a:pt x="479743" y="311471"/>
                </a:lnTo>
                <a:lnTo>
                  <a:pt x="494983" y="307977"/>
                </a:lnTo>
                <a:lnTo>
                  <a:pt x="510223" y="305120"/>
                </a:lnTo>
                <a:lnTo>
                  <a:pt x="525463" y="302581"/>
                </a:lnTo>
                <a:lnTo>
                  <a:pt x="541020" y="300676"/>
                </a:lnTo>
                <a:lnTo>
                  <a:pt x="556578" y="298771"/>
                </a:lnTo>
                <a:lnTo>
                  <a:pt x="572135" y="297183"/>
                </a:lnTo>
                <a:lnTo>
                  <a:pt x="588010" y="296231"/>
                </a:lnTo>
                <a:lnTo>
                  <a:pt x="603885" y="295596"/>
                </a:lnTo>
                <a:lnTo>
                  <a:pt x="619760" y="295278"/>
                </a:lnTo>
                <a:lnTo>
                  <a:pt x="1639884" y="295278"/>
                </a:lnTo>
                <a:lnTo>
                  <a:pt x="1639884" y="179388"/>
                </a:lnTo>
                <a:lnTo>
                  <a:pt x="2125900" y="179388"/>
                </a:lnTo>
                <a:lnTo>
                  <a:pt x="20383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31610" y="1915160"/>
            <a:ext cx="1769745" cy="1769745"/>
          </a:xfrm>
          <a:prstGeom prst="ellipse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KSO_Shape"/>
          <p:cNvSpPr/>
          <p:nvPr/>
        </p:nvSpPr>
        <p:spPr bwMode="auto">
          <a:xfrm>
            <a:off x="7025640" y="2401570"/>
            <a:ext cx="781050" cy="795655"/>
          </a:xfrm>
          <a:custGeom>
            <a:avLst/>
            <a:gdLst>
              <a:gd name="T0" fmla="*/ 1088909 w 1944688"/>
              <a:gd name="T1" fmla="*/ 1478020 h 1979613"/>
              <a:gd name="T2" fmla="*/ 1105805 w 1944688"/>
              <a:gd name="T3" fmla="*/ 1615987 h 1979613"/>
              <a:gd name="T4" fmla="*/ 979564 w 1944688"/>
              <a:gd name="T5" fmla="*/ 1431925 h 1979613"/>
              <a:gd name="T6" fmla="*/ 811133 w 1944688"/>
              <a:gd name="T7" fmla="*/ 1321868 h 1979613"/>
              <a:gd name="T8" fmla="*/ 770571 w 1944688"/>
              <a:gd name="T9" fmla="*/ 1208449 h 1979613"/>
              <a:gd name="T10" fmla="*/ 827928 w 1944688"/>
              <a:gd name="T11" fmla="*/ 1109921 h 1979613"/>
              <a:gd name="T12" fmla="*/ 1112606 w 1944688"/>
              <a:gd name="T13" fmla="*/ 674053 h 1979613"/>
              <a:gd name="T14" fmla="*/ 1149350 w 1944688"/>
              <a:gd name="T15" fmla="*/ 766128 h 1979613"/>
              <a:gd name="T16" fmla="*/ 1085682 w 1944688"/>
              <a:gd name="T17" fmla="*/ 922338 h 1979613"/>
              <a:gd name="T18" fmla="*/ 916605 w 1944688"/>
              <a:gd name="T19" fmla="*/ 541568 h 1979613"/>
              <a:gd name="T20" fmla="*/ 864200 w 1944688"/>
              <a:gd name="T21" fmla="*/ 1004409 h 1979613"/>
              <a:gd name="T22" fmla="*/ 743510 w 1944688"/>
              <a:gd name="T23" fmla="*/ 1114247 h 1979613"/>
              <a:gd name="T24" fmla="*/ 749545 w 1944688"/>
              <a:gd name="T25" fmla="*/ 1320271 h 1979613"/>
              <a:gd name="T26" fmla="*/ 863882 w 1944688"/>
              <a:gd name="T27" fmla="*/ 1423442 h 1979613"/>
              <a:gd name="T28" fmla="*/ 1035388 w 1944688"/>
              <a:gd name="T29" fmla="*/ 1692004 h 1979613"/>
              <a:gd name="T30" fmla="*/ 1135434 w 1944688"/>
              <a:gd name="T31" fmla="*/ 1598357 h 1979613"/>
              <a:gd name="T32" fmla="*/ 1087158 w 1944688"/>
              <a:gd name="T33" fmla="*/ 1425029 h 1979613"/>
              <a:gd name="T34" fmla="*/ 1029672 w 1944688"/>
              <a:gd name="T35" fmla="*/ 1070121 h 1979613"/>
              <a:gd name="T36" fmla="*/ 1170370 w 1944688"/>
              <a:gd name="T37" fmla="*/ 968220 h 1979613"/>
              <a:gd name="T38" fmla="*/ 1219598 w 1944688"/>
              <a:gd name="T39" fmla="*/ 767275 h 1979613"/>
              <a:gd name="T40" fmla="*/ 1157348 w 1944688"/>
              <a:gd name="T41" fmla="*/ 597122 h 1979613"/>
              <a:gd name="T42" fmla="*/ 995370 w 1944688"/>
              <a:gd name="T43" fmla="*/ 529823 h 1979613"/>
              <a:gd name="T44" fmla="*/ 888020 w 1944688"/>
              <a:gd name="T45" fmla="*/ 312370 h 1979613"/>
              <a:gd name="T46" fmla="*/ 871505 w 1944688"/>
              <a:gd name="T47" fmla="*/ 408875 h 1979613"/>
              <a:gd name="T48" fmla="*/ 969327 w 1944688"/>
              <a:gd name="T49" fmla="*/ 472999 h 1979613"/>
              <a:gd name="T50" fmla="*/ 1059209 w 1944688"/>
              <a:gd name="T51" fmla="*/ 399351 h 1979613"/>
              <a:gd name="T52" fmla="*/ 1026813 w 1944688"/>
              <a:gd name="T53" fmla="*/ 299037 h 1979613"/>
              <a:gd name="T54" fmla="*/ 1190379 w 1944688"/>
              <a:gd name="T55" fmla="*/ 1270 h 1979613"/>
              <a:gd name="T56" fmla="*/ 1266286 w 1944688"/>
              <a:gd name="T57" fmla="*/ 52379 h 1979613"/>
              <a:gd name="T58" fmla="*/ 1285978 w 1944688"/>
              <a:gd name="T59" fmla="*/ 375543 h 1979613"/>
              <a:gd name="T60" fmla="*/ 1339335 w 1944688"/>
              <a:gd name="T61" fmla="*/ 412367 h 1979613"/>
              <a:gd name="T62" fmla="*/ 1627402 w 1944688"/>
              <a:gd name="T63" fmla="*/ 266975 h 1979613"/>
              <a:gd name="T64" fmla="*/ 1713155 w 1944688"/>
              <a:gd name="T65" fmla="*/ 299037 h 1979613"/>
              <a:gd name="T66" fmla="*/ 1944688 w 1944688"/>
              <a:gd name="T67" fmla="*/ 730768 h 1979613"/>
              <a:gd name="T68" fmla="*/ 1900224 w 1944688"/>
              <a:gd name="T69" fmla="*/ 811083 h 1979613"/>
              <a:gd name="T70" fmla="*/ 1646458 w 1944688"/>
              <a:gd name="T71" fmla="*/ 985997 h 1979613"/>
              <a:gd name="T72" fmla="*/ 1891013 w 1944688"/>
              <a:gd name="T73" fmla="*/ 1162499 h 1979613"/>
              <a:gd name="T74" fmla="*/ 1943735 w 1944688"/>
              <a:gd name="T75" fmla="*/ 1238369 h 1979613"/>
              <a:gd name="T76" fmla="*/ 1720142 w 1944688"/>
              <a:gd name="T77" fmla="*/ 1672640 h 1979613"/>
              <a:gd name="T78" fmla="*/ 1637883 w 1944688"/>
              <a:gd name="T79" fmla="*/ 1712956 h 1979613"/>
              <a:gd name="T80" fmla="*/ 1347910 w 1944688"/>
              <a:gd name="T81" fmla="*/ 1568199 h 1979613"/>
              <a:gd name="T82" fmla="*/ 1289471 w 1944688"/>
              <a:gd name="T83" fmla="*/ 1595817 h 1979613"/>
              <a:gd name="T84" fmla="*/ 1271050 w 1944688"/>
              <a:gd name="T85" fmla="*/ 1918028 h 1979613"/>
              <a:gd name="T86" fmla="*/ 1200542 w 1944688"/>
              <a:gd name="T87" fmla="*/ 1976121 h 1979613"/>
              <a:gd name="T88" fmla="*/ 710797 w 1944688"/>
              <a:gd name="T89" fmla="*/ 1960884 h 1979613"/>
              <a:gd name="T90" fmla="*/ 663474 w 1944688"/>
              <a:gd name="T91" fmla="*/ 1882156 h 1979613"/>
              <a:gd name="T92" fmla="*/ 638384 w 1944688"/>
              <a:gd name="T93" fmla="*/ 1574866 h 1979613"/>
              <a:gd name="T94" fmla="*/ 363339 w 1944688"/>
              <a:gd name="T95" fmla="*/ 1698353 h 1979613"/>
              <a:gd name="T96" fmla="*/ 271551 w 1944688"/>
              <a:gd name="T97" fmla="*/ 1705655 h 1979613"/>
              <a:gd name="T98" fmla="*/ 6987 w 1944688"/>
              <a:gd name="T99" fmla="*/ 1295510 h 1979613"/>
              <a:gd name="T100" fmla="*/ 13339 w 1944688"/>
              <a:gd name="T101" fmla="*/ 1204402 h 1979613"/>
              <a:gd name="T102" fmla="*/ 283303 w 1944688"/>
              <a:gd name="T103" fmla="*/ 1025361 h 1979613"/>
              <a:gd name="T104" fmla="*/ 288702 w 1944688"/>
              <a:gd name="T105" fmla="*/ 960601 h 1979613"/>
              <a:gd name="T106" fmla="*/ 18739 w 1944688"/>
              <a:gd name="T107" fmla="*/ 784100 h 1979613"/>
              <a:gd name="T108" fmla="*/ 3811 w 1944688"/>
              <a:gd name="T109" fmla="*/ 693944 h 1979613"/>
              <a:gd name="T110" fmla="*/ 261706 w 1944688"/>
              <a:gd name="T111" fmla="*/ 277768 h 1979613"/>
              <a:gd name="T112" fmla="*/ 353493 w 1944688"/>
              <a:gd name="T113" fmla="*/ 276181 h 1979613"/>
              <a:gd name="T114" fmla="*/ 632032 w 1944688"/>
              <a:gd name="T115" fmla="*/ 407922 h 1979613"/>
              <a:gd name="T116" fmla="*/ 663157 w 1944688"/>
              <a:gd name="T117" fmla="*/ 108250 h 1979613"/>
              <a:gd name="T118" fmla="*/ 702540 w 1944688"/>
              <a:gd name="T119" fmla="*/ 24761 h 1979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44688" h="1979613">
                <a:moveTo>
                  <a:pt x="979564" y="1431925"/>
                </a:moveTo>
                <a:lnTo>
                  <a:pt x="987534" y="1431925"/>
                </a:lnTo>
                <a:lnTo>
                  <a:pt x="995504" y="1432561"/>
                </a:lnTo>
                <a:lnTo>
                  <a:pt x="1003474" y="1433515"/>
                </a:lnTo>
                <a:lnTo>
                  <a:pt x="1011443" y="1435104"/>
                </a:lnTo>
                <a:lnTo>
                  <a:pt x="1023238" y="1437647"/>
                </a:lnTo>
                <a:lnTo>
                  <a:pt x="1029614" y="1439237"/>
                </a:lnTo>
                <a:lnTo>
                  <a:pt x="1035352" y="1441144"/>
                </a:lnTo>
                <a:lnTo>
                  <a:pt x="1041091" y="1443687"/>
                </a:lnTo>
                <a:lnTo>
                  <a:pt x="1046829" y="1445913"/>
                </a:lnTo>
                <a:lnTo>
                  <a:pt x="1052886" y="1449092"/>
                </a:lnTo>
                <a:lnTo>
                  <a:pt x="1058305" y="1452271"/>
                </a:lnTo>
                <a:lnTo>
                  <a:pt x="1063725" y="1455450"/>
                </a:lnTo>
                <a:lnTo>
                  <a:pt x="1069463" y="1459264"/>
                </a:lnTo>
                <a:lnTo>
                  <a:pt x="1074563" y="1463397"/>
                </a:lnTo>
                <a:lnTo>
                  <a:pt x="1079664" y="1467847"/>
                </a:lnTo>
                <a:lnTo>
                  <a:pt x="1084127" y="1472616"/>
                </a:lnTo>
                <a:lnTo>
                  <a:pt x="1088909" y="1478020"/>
                </a:lnTo>
                <a:lnTo>
                  <a:pt x="1093372" y="1484060"/>
                </a:lnTo>
                <a:lnTo>
                  <a:pt x="1097198" y="1489782"/>
                </a:lnTo>
                <a:lnTo>
                  <a:pt x="1101023" y="1496458"/>
                </a:lnTo>
                <a:lnTo>
                  <a:pt x="1104848" y="1503770"/>
                </a:lnTo>
                <a:lnTo>
                  <a:pt x="1107399" y="1511081"/>
                </a:lnTo>
                <a:lnTo>
                  <a:pt x="1110268" y="1519029"/>
                </a:lnTo>
                <a:lnTo>
                  <a:pt x="1112499" y="1526658"/>
                </a:lnTo>
                <a:lnTo>
                  <a:pt x="1114093" y="1535559"/>
                </a:lnTo>
                <a:lnTo>
                  <a:pt x="1115687" y="1544142"/>
                </a:lnTo>
                <a:lnTo>
                  <a:pt x="1116962" y="1553043"/>
                </a:lnTo>
                <a:lnTo>
                  <a:pt x="1117600" y="1561627"/>
                </a:lnTo>
                <a:lnTo>
                  <a:pt x="1117600" y="1570210"/>
                </a:lnTo>
                <a:lnTo>
                  <a:pt x="1117281" y="1578475"/>
                </a:lnTo>
                <a:lnTo>
                  <a:pt x="1116006" y="1586740"/>
                </a:lnTo>
                <a:lnTo>
                  <a:pt x="1114412" y="1594688"/>
                </a:lnTo>
                <a:lnTo>
                  <a:pt x="1112181" y="1601999"/>
                </a:lnTo>
                <a:lnTo>
                  <a:pt x="1109311" y="1609311"/>
                </a:lnTo>
                <a:lnTo>
                  <a:pt x="1105805" y="1615987"/>
                </a:lnTo>
                <a:lnTo>
                  <a:pt x="1102298" y="1622027"/>
                </a:lnTo>
                <a:lnTo>
                  <a:pt x="1098154" y="1628385"/>
                </a:lnTo>
                <a:lnTo>
                  <a:pt x="1093372" y="1633789"/>
                </a:lnTo>
                <a:lnTo>
                  <a:pt x="1088590" y="1638875"/>
                </a:lnTo>
                <a:lnTo>
                  <a:pt x="1083490" y="1643644"/>
                </a:lnTo>
                <a:lnTo>
                  <a:pt x="1078389" y="1648094"/>
                </a:lnTo>
                <a:lnTo>
                  <a:pt x="1072970" y="1651909"/>
                </a:lnTo>
                <a:lnTo>
                  <a:pt x="1067231" y="1655406"/>
                </a:lnTo>
                <a:lnTo>
                  <a:pt x="1061812" y="1658903"/>
                </a:lnTo>
                <a:lnTo>
                  <a:pt x="1056074" y="1662082"/>
                </a:lnTo>
                <a:lnTo>
                  <a:pt x="1044279" y="1667486"/>
                </a:lnTo>
                <a:lnTo>
                  <a:pt x="1032483" y="1672254"/>
                </a:lnTo>
                <a:lnTo>
                  <a:pt x="1020051" y="1676705"/>
                </a:lnTo>
                <a:lnTo>
                  <a:pt x="1005067" y="1680520"/>
                </a:lnTo>
                <a:lnTo>
                  <a:pt x="990084" y="1683698"/>
                </a:lnTo>
                <a:lnTo>
                  <a:pt x="975420" y="1685924"/>
                </a:lnTo>
                <a:lnTo>
                  <a:pt x="960437" y="1687513"/>
                </a:lnTo>
                <a:lnTo>
                  <a:pt x="979564" y="1431925"/>
                </a:lnTo>
                <a:close/>
                <a:moveTo>
                  <a:pt x="913172" y="1082675"/>
                </a:moveTo>
                <a:lnTo>
                  <a:pt x="935037" y="1374775"/>
                </a:lnTo>
                <a:lnTo>
                  <a:pt x="923312" y="1373508"/>
                </a:lnTo>
                <a:lnTo>
                  <a:pt x="911587" y="1371924"/>
                </a:lnTo>
                <a:lnTo>
                  <a:pt x="899545" y="1369706"/>
                </a:lnTo>
                <a:lnTo>
                  <a:pt x="887820" y="1366538"/>
                </a:lnTo>
                <a:lnTo>
                  <a:pt x="875778" y="1363053"/>
                </a:lnTo>
                <a:lnTo>
                  <a:pt x="864370" y="1358301"/>
                </a:lnTo>
                <a:lnTo>
                  <a:pt x="858349" y="1355767"/>
                </a:lnTo>
                <a:lnTo>
                  <a:pt x="852962" y="1353232"/>
                </a:lnTo>
                <a:lnTo>
                  <a:pt x="847258" y="1350064"/>
                </a:lnTo>
                <a:lnTo>
                  <a:pt x="841554" y="1346896"/>
                </a:lnTo>
                <a:lnTo>
                  <a:pt x="836484" y="1343411"/>
                </a:lnTo>
                <a:lnTo>
                  <a:pt x="831097" y="1339609"/>
                </a:lnTo>
                <a:lnTo>
                  <a:pt x="826027" y="1335491"/>
                </a:lnTo>
                <a:lnTo>
                  <a:pt x="820956" y="1331372"/>
                </a:lnTo>
                <a:lnTo>
                  <a:pt x="816203" y="1326620"/>
                </a:lnTo>
                <a:lnTo>
                  <a:pt x="811133" y="1321868"/>
                </a:lnTo>
                <a:lnTo>
                  <a:pt x="806696" y="1316482"/>
                </a:lnTo>
                <a:lnTo>
                  <a:pt x="802577" y="1311413"/>
                </a:lnTo>
                <a:lnTo>
                  <a:pt x="798140" y="1305394"/>
                </a:lnTo>
                <a:lnTo>
                  <a:pt x="794338" y="1299691"/>
                </a:lnTo>
                <a:lnTo>
                  <a:pt x="790535" y="1293355"/>
                </a:lnTo>
                <a:lnTo>
                  <a:pt x="787366" y="1287019"/>
                </a:lnTo>
                <a:lnTo>
                  <a:pt x="784197" y="1280365"/>
                </a:lnTo>
                <a:lnTo>
                  <a:pt x="781028" y="1273396"/>
                </a:lnTo>
                <a:lnTo>
                  <a:pt x="778176" y="1266426"/>
                </a:lnTo>
                <a:lnTo>
                  <a:pt x="775958" y="1259456"/>
                </a:lnTo>
                <a:lnTo>
                  <a:pt x="774057" y="1251852"/>
                </a:lnTo>
                <a:lnTo>
                  <a:pt x="772472" y="1244566"/>
                </a:lnTo>
                <a:lnTo>
                  <a:pt x="771205" y="1236962"/>
                </a:lnTo>
                <a:lnTo>
                  <a:pt x="770571" y="1230943"/>
                </a:lnTo>
                <a:lnTo>
                  <a:pt x="770571" y="1228408"/>
                </a:lnTo>
                <a:lnTo>
                  <a:pt x="769937" y="1224290"/>
                </a:lnTo>
                <a:lnTo>
                  <a:pt x="769937" y="1216370"/>
                </a:lnTo>
                <a:lnTo>
                  <a:pt x="770571" y="1208449"/>
                </a:lnTo>
                <a:lnTo>
                  <a:pt x="771205" y="1201163"/>
                </a:lnTo>
                <a:lnTo>
                  <a:pt x="772472" y="1193559"/>
                </a:lnTo>
                <a:lnTo>
                  <a:pt x="773740" y="1186589"/>
                </a:lnTo>
                <a:lnTo>
                  <a:pt x="775641" y="1179936"/>
                </a:lnTo>
                <a:lnTo>
                  <a:pt x="777542" y="1173283"/>
                </a:lnTo>
                <a:lnTo>
                  <a:pt x="779761" y="1166947"/>
                </a:lnTo>
                <a:lnTo>
                  <a:pt x="782296" y="1160928"/>
                </a:lnTo>
                <a:lnTo>
                  <a:pt x="785465" y="1154908"/>
                </a:lnTo>
                <a:lnTo>
                  <a:pt x="788317" y="1149522"/>
                </a:lnTo>
                <a:lnTo>
                  <a:pt x="792119" y="1144137"/>
                </a:lnTo>
                <a:lnTo>
                  <a:pt x="795922" y="1139068"/>
                </a:lnTo>
                <a:lnTo>
                  <a:pt x="799725" y="1134315"/>
                </a:lnTo>
                <a:lnTo>
                  <a:pt x="804161" y="1129563"/>
                </a:lnTo>
                <a:lnTo>
                  <a:pt x="808281" y="1124811"/>
                </a:lnTo>
                <a:lnTo>
                  <a:pt x="813034" y="1121009"/>
                </a:lnTo>
                <a:lnTo>
                  <a:pt x="818104" y="1116891"/>
                </a:lnTo>
                <a:lnTo>
                  <a:pt x="822858" y="1113406"/>
                </a:lnTo>
                <a:lnTo>
                  <a:pt x="827928" y="1109921"/>
                </a:lnTo>
                <a:lnTo>
                  <a:pt x="833315" y="1106753"/>
                </a:lnTo>
                <a:lnTo>
                  <a:pt x="844089" y="1101367"/>
                </a:lnTo>
                <a:lnTo>
                  <a:pt x="854864" y="1096298"/>
                </a:lnTo>
                <a:lnTo>
                  <a:pt x="866272" y="1092496"/>
                </a:lnTo>
                <a:lnTo>
                  <a:pt x="877680" y="1089011"/>
                </a:lnTo>
                <a:lnTo>
                  <a:pt x="889405" y="1086160"/>
                </a:lnTo>
                <a:lnTo>
                  <a:pt x="901130" y="1084259"/>
                </a:lnTo>
                <a:lnTo>
                  <a:pt x="913172" y="1082675"/>
                </a:lnTo>
                <a:close/>
                <a:moveTo>
                  <a:pt x="1039752" y="628650"/>
                </a:moveTo>
                <a:lnTo>
                  <a:pt x="1050839" y="632778"/>
                </a:lnTo>
                <a:lnTo>
                  <a:pt x="1061292" y="637858"/>
                </a:lnTo>
                <a:lnTo>
                  <a:pt x="1072695" y="643890"/>
                </a:lnTo>
                <a:lnTo>
                  <a:pt x="1083148" y="650240"/>
                </a:lnTo>
                <a:lnTo>
                  <a:pt x="1093601" y="657225"/>
                </a:lnTo>
                <a:lnTo>
                  <a:pt x="1098986" y="661035"/>
                </a:lnTo>
                <a:lnTo>
                  <a:pt x="1103420" y="665163"/>
                </a:lnTo>
                <a:lnTo>
                  <a:pt x="1108172" y="669290"/>
                </a:lnTo>
                <a:lnTo>
                  <a:pt x="1112606" y="674053"/>
                </a:lnTo>
                <a:lnTo>
                  <a:pt x="1116724" y="678498"/>
                </a:lnTo>
                <a:lnTo>
                  <a:pt x="1121159" y="682943"/>
                </a:lnTo>
                <a:lnTo>
                  <a:pt x="1124960" y="687705"/>
                </a:lnTo>
                <a:lnTo>
                  <a:pt x="1128444" y="692785"/>
                </a:lnTo>
                <a:lnTo>
                  <a:pt x="1131612" y="697865"/>
                </a:lnTo>
                <a:lnTo>
                  <a:pt x="1134779" y="703580"/>
                </a:lnTo>
                <a:lnTo>
                  <a:pt x="1137630" y="708660"/>
                </a:lnTo>
                <a:lnTo>
                  <a:pt x="1139847" y="714058"/>
                </a:lnTo>
                <a:lnTo>
                  <a:pt x="1141748" y="719455"/>
                </a:lnTo>
                <a:lnTo>
                  <a:pt x="1143332" y="724853"/>
                </a:lnTo>
                <a:lnTo>
                  <a:pt x="1144915" y="730885"/>
                </a:lnTo>
                <a:lnTo>
                  <a:pt x="1146499" y="736600"/>
                </a:lnTo>
                <a:lnTo>
                  <a:pt x="1147449" y="742950"/>
                </a:lnTo>
                <a:lnTo>
                  <a:pt x="1148083" y="749300"/>
                </a:lnTo>
                <a:lnTo>
                  <a:pt x="1148716" y="755968"/>
                </a:lnTo>
                <a:lnTo>
                  <a:pt x="1148716" y="759143"/>
                </a:lnTo>
                <a:lnTo>
                  <a:pt x="1149350" y="763270"/>
                </a:lnTo>
                <a:lnTo>
                  <a:pt x="1149350" y="766128"/>
                </a:lnTo>
                <a:lnTo>
                  <a:pt x="1149350" y="767715"/>
                </a:lnTo>
                <a:lnTo>
                  <a:pt x="1149350" y="770890"/>
                </a:lnTo>
                <a:lnTo>
                  <a:pt x="1149350" y="778193"/>
                </a:lnTo>
                <a:lnTo>
                  <a:pt x="1148400" y="793115"/>
                </a:lnTo>
                <a:lnTo>
                  <a:pt x="1146816" y="807721"/>
                </a:lnTo>
                <a:lnTo>
                  <a:pt x="1145866" y="814706"/>
                </a:lnTo>
                <a:lnTo>
                  <a:pt x="1144282" y="821691"/>
                </a:lnTo>
                <a:lnTo>
                  <a:pt x="1142698" y="828358"/>
                </a:lnTo>
                <a:lnTo>
                  <a:pt x="1140798" y="835026"/>
                </a:lnTo>
                <a:lnTo>
                  <a:pt x="1136363" y="848043"/>
                </a:lnTo>
                <a:lnTo>
                  <a:pt x="1131295" y="860426"/>
                </a:lnTo>
                <a:lnTo>
                  <a:pt x="1128444" y="866458"/>
                </a:lnTo>
                <a:lnTo>
                  <a:pt x="1125277" y="872173"/>
                </a:lnTo>
                <a:lnTo>
                  <a:pt x="1118625" y="883603"/>
                </a:lnTo>
                <a:lnTo>
                  <a:pt x="1111339" y="894081"/>
                </a:lnTo>
                <a:lnTo>
                  <a:pt x="1103420" y="904558"/>
                </a:lnTo>
                <a:lnTo>
                  <a:pt x="1094868" y="913766"/>
                </a:lnTo>
                <a:lnTo>
                  <a:pt x="1085682" y="922338"/>
                </a:lnTo>
                <a:lnTo>
                  <a:pt x="1076179" y="930593"/>
                </a:lnTo>
                <a:lnTo>
                  <a:pt x="1066360" y="938213"/>
                </a:lnTo>
                <a:lnTo>
                  <a:pt x="1060025" y="942341"/>
                </a:lnTo>
                <a:lnTo>
                  <a:pt x="1054006" y="946786"/>
                </a:lnTo>
                <a:lnTo>
                  <a:pt x="1047671" y="950596"/>
                </a:lnTo>
                <a:lnTo>
                  <a:pt x="1041019" y="954088"/>
                </a:lnTo>
                <a:lnTo>
                  <a:pt x="1027716" y="960756"/>
                </a:lnTo>
                <a:lnTo>
                  <a:pt x="1014412" y="966788"/>
                </a:lnTo>
                <a:lnTo>
                  <a:pt x="1039752" y="628650"/>
                </a:lnTo>
                <a:close/>
                <a:moveTo>
                  <a:pt x="953447" y="529505"/>
                </a:moveTo>
                <a:lnTo>
                  <a:pt x="947094" y="530140"/>
                </a:lnTo>
                <a:lnTo>
                  <a:pt x="941060" y="531410"/>
                </a:lnTo>
                <a:lnTo>
                  <a:pt x="935026" y="532997"/>
                </a:lnTo>
                <a:lnTo>
                  <a:pt x="929309" y="535220"/>
                </a:lnTo>
                <a:lnTo>
                  <a:pt x="928038" y="535220"/>
                </a:lnTo>
                <a:lnTo>
                  <a:pt x="928038" y="535537"/>
                </a:lnTo>
                <a:lnTo>
                  <a:pt x="922004" y="538394"/>
                </a:lnTo>
                <a:lnTo>
                  <a:pt x="916605" y="541568"/>
                </a:lnTo>
                <a:lnTo>
                  <a:pt x="911523" y="545060"/>
                </a:lnTo>
                <a:lnTo>
                  <a:pt x="906441" y="548870"/>
                </a:lnTo>
                <a:lnTo>
                  <a:pt x="901677" y="553314"/>
                </a:lnTo>
                <a:lnTo>
                  <a:pt x="897866" y="557441"/>
                </a:lnTo>
                <a:lnTo>
                  <a:pt x="894055" y="562520"/>
                </a:lnTo>
                <a:lnTo>
                  <a:pt x="890561" y="567917"/>
                </a:lnTo>
                <a:lnTo>
                  <a:pt x="887385" y="573313"/>
                </a:lnTo>
                <a:lnTo>
                  <a:pt x="884527" y="579027"/>
                </a:lnTo>
                <a:lnTo>
                  <a:pt x="882303" y="585059"/>
                </a:lnTo>
                <a:lnTo>
                  <a:pt x="880715" y="590773"/>
                </a:lnTo>
                <a:lnTo>
                  <a:pt x="879127" y="597122"/>
                </a:lnTo>
                <a:lnTo>
                  <a:pt x="878174" y="603789"/>
                </a:lnTo>
                <a:lnTo>
                  <a:pt x="877857" y="610455"/>
                </a:lnTo>
                <a:lnTo>
                  <a:pt x="878174" y="617121"/>
                </a:lnTo>
                <a:lnTo>
                  <a:pt x="906124" y="992029"/>
                </a:lnTo>
                <a:lnTo>
                  <a:pt x="891831" y="995521"/>
                </a:lnTo>
                <a:lnTo>
                  <a:pt x="877539" y="999965"/>
                </a:lnTo>
                <a:lnTo>
                  <a:pt x="864200" y="1004409"/>
                </a:lnTo>
                <a:lnTo>
                  <a:pt x="851178" y="1010123"/>
                </a:lnTo>
                <a:lnTo>
                  <a:pt x="838156" y="1015838"/>
                </a:lnTo>
                <a:lnTo>
                  <a:pt x="831487" y="1019329"/>
                </a:lnTo>
                <a:lnTo>
                  <a:pt x="825452" y="1022821"/>
                </a:lnTo>
                <a:lnTo>
                  <a:pt x="818783" y="1026948"/>
                </a:lnTo>
                <a:lnTo>
                  <a:pt x="812430" y="1031075"/>
                </a:lnTo>
                <a:lnTo>
                  <a:pt x="806078" y="1035519"/>
                </a:lnTo>
                <a:lnTo>
                  <a:pt x="799726" y="1040599"/>
                </a:lnTo>
                <a:lnTo>
                  <a:pt x="793692" y="1045678"/>
                </a:lnTo>
                <a:lnTo>
                  <a:pt x="787340" y="1051074"/>
                </a:lnTo>
                <a:lnTo>
                  <a:pt x="780988" y="1057106"/>
                </a:lnTo>
                <a:lnTo>
                  <a:pt x="775271" y="1063772"/>
                </a:lnTo>
                <a:lnTo>
                  <a:pt x="769236" y="1070756"/>
                </a:lnTo>
                <a:lnTo>
                  <a:pt x="763837" y="1078058"/>
                </a:lnTo>
                <a:lnTo>
                  <a:pt x="757803" y="1086311"/>
                </a:lnTo>
                <a:lnTo>
                  <a:pt x="752721" y="1095200"/>
                </a:lnTo>
                <a:lnTo>
                  <a:pt x="747639" y="1104406"/>
                </a:lnTo>
                <a:lnTo>
                  <a:pt x="743510" y="1114247"/>
                </a:lnTo>
                <a:lnTo>
                  <a:pt x="739064" y="1124723"/>
                </a:lnTo>
                <a:lnTo>
                  <a:pt x="735253" y="1136151"/>
                </a:lnTo>
                <a:lnTo>
                  <a:pt x="732077" y="1147896"/>
                </a:lnTo>
                <a:lnTo>
                  <a:pt x="729218" y="1159959"/>
                </a:lnTo>
                <a:lnTo>
                  <a:pt x="727313" y="1172340"/>
                </a:lnTo>
                <a:lnTo>
                  <a:pt x="726042" y="1185038"/>
                </a:lnTo>
                <a:lnTo>
                  <a:pt x="725407" y="1197736"/>
                </a:lnTo>
                <a:lnTo>
                  <a:pt x="725089" y="1210751"/>
                </a:lnTo>
                <a:lnTo>
                  <a:pt x="725089" y="1223132"/>
                </a:lnTo>
                <a:lnTo>
                  <a:pt x="725407" y="1229481"/>
                </a:lnTo>
                <a:lnTo>
                  <a:pt x="725725" y="1236782"/>
                </a:lnTo>
                <a:lnTo>
                  <a:pt x="727630" y="1251385"/>
                </a:lnTo>
                <a:lnTo>
                  <a:pt x="730171" y="1263765"/>
                </a:lnTo>
                <a:lnTo>
                  <a:pt x="733347" y="1276146"/>
                </a:lnTo>
                <a:lnTo>
                  <a:pt x="736841" y="1287891"/>
                </a:lnTo>
                <a:lnTo>
                  <a:pt x="740652" y="1299002"/>
                </a:lnTo>
                <a:lnTo>
                  <a:pt x="745098" y="1310113"/>
                </a:lnTo>
                <a:lnTo>
                  <a:pt x="749545" y="1320271"/>
                </a:lnTo>
                <a:lnTo>
                  <a:pt x="754309" y="1330112"/>
                </a:lnTo>
                <a:lnTo>
                  <a:pt x="760026" y="1339636"/>
                </a:lnTo>
                <a:lnTo>
                  <a:pt x="765425" y="1348524"/>
                </a:lnTo>
                <a:lnTo>
                  <a:pt x="771142" y="1356778"/>
                </a:lnTo>
                <a:lnTo>
                  <a:pt x="777176" y="1364079"/>
                </a:lnTo>
                <a:lnTo>
                  <a:pt x="783529" y="1371698"/>
                </a:lnTo>
                <a:lnTo>
                  <a:pt x="789563" y="1378364"/>
                </a:lnTo>
                <a:lnTo>
                  <a:pt x="796233" y="1384396"/>
                </a:lnTo>
                <a:lnTo>
                  <a:pt x="802902" y="1390110"/>
                </a:lnTo>
                <a:lnTo>
                  <a:pt x="809572" y="1395189"/>
                </a:lnTo>
                <a:lnTo>
                  <a:pt x="816242" y="1400268"/>
                </a:lnTo>
                <a:lnTo>
                  <a:pt x="822911" y="1404395"/>
                </a:lnTo>
                <a:lnTo>
                  <a:pt x="829581" y="1408522"/>
                </a:lnTo>
                <a:lnTo>
                  <a:pt x="836251" y="1412014"/>
                </a:lnTo>
                <a:lnTo>
                  <a:pt x="843238" y="1415506"/>
                </a:lnTo>
                <a:lnTo>
                  <a:pt x="849908" y="1418363"/>
                </a:lnTo>
                <a:lnTo>
                  <a:pt x="856577" y="1420903"/>
                </a:lnTo>
                <a:lnTo>
                  <a:pt x="863882" y="1423442"/>
                </a:lnTo>
                <a:lnTo>
                  <a:pt x="870552" y="1425347"/>
                </a:lnTo>
                <a:lnTo>
                  <a:pt x="877222" y="1427252"/>
                </a:lnTo>
                <a:lnTo>
                  <a:pt x="884209" y="1428839"/>
                </a:lnTo>
                <a:lnTo>
                  <a:pt x="897548" y="1431061"/>
                </a:lnTo>
                <a:lnTo>
                  <a:pt x="910888" y="1432648"/>
                </a:lnTo>
                <a:lnTo>
                  <a:pt x="925180" y="1433601"/>
                </a:lnTo>
                <a:lnTo>
                  <a:pt x="939472" y="1433601"/>
                </a:lnTo>
                <a:lnTo>
                  <a:pt x="958528" y="1687877"/>
                </a:lnTo>
                <a:lnTo>
                  <a:pt x="956305" y="1687877"/>
                </a:lnTo>
                <a:lnTo>
                  <a:pt x="956623" y="1698353"/>
                </a:lnTo>
                <a:lnTo>
                  <a:pt x="959481" y="1698671"/>
                </a:lnTo>
                <a:lnTo>
                  <a:pt x="959799" y="1703115"/>
                </a:lnTo>
                <a:lnTo>
                  <a:pt x="960116" y="1698671"/>
                </a:lnTo>
                <a:lnTo>
                  <a:pt x="975996" y="1698671"/>
                </a:lnTo>
                <a:lnTo>
                  <a:pt x="991559" y="1698353"/>
                </a:lnTo>
                <a:lnTo>
                  <a:pt x="1007122" y="1697083"/>
                </a:lnTo>
                <a:lnTo>
                  <a:pt x="1023002" y="1694861"/>
                </a:lnTo>
                <a:lnTo>
                  <a:pt x="1035388" y="1692004"/>
                </a:lnTo>
                <a:lnTo>
                  <a:pt x="1048410" y="1688830"/>
                </a:lnTo>
                <a:lnTo>
                  <a:pt x="1054762" y="1686608"/>
                </a:lnTo>
                <a:lnTo>
                  <a:pt x="1060797" y="1684385"/>
                </a:lnTo>
                <a:lnTo>
                  <a:pt x="1067149" y="1681528"/>
                </a:lnTo>
                <a:lnTo>
                  <a:pt x="1073501" y="1678671"/>
                </a:lnTo>
                <a:lnTo>
                  <a:pt x="1079853" y="1675179"/>
                </a:lnTo>
                <a:lnTo>
                  <a:pt x="1085570" y="1671370"/>
                </a:lnTo>
                <a:lnTo>
                  <a:pt x="1091922" y="1667243"/>
                </a:lnTo>
                <a:lnTo>
                  <a:pt x="1097639" y="1662799"/>
                </a:lnTo>
                <a:lnTo>
                  <a:pt x="1103673" y="1657085"/>
                </a:lnTo>
                <a:lnTo>
                  <a:pt x="1109072" y="1651371"/>
                </a:lnTo>
                <a:lnTo>
                  <a:pt x="1114472" y="1644704"/>
                </a:lnTo>
                <a:lnTo>
                  <a:pt x="1120189" y="1637086"/>
                </a:lnTo>
                <a:lnTo>
                  <a:pt x="1124953" y="1628514"/>
                </a:lnTo>
                <a:lnTo>
                  <a:pt x="1129082" y="1619308"/>
                </a:lnTo>
                <a:lnTo>
                  <a:pt x="1132575" y="1609467"/>
                </a:lnTo>
                <a:lnTo>
                  <a:pt x="1134163" y="1604071"/>
                </a:lnTo>
                <a:lnTo>
                  <a:pt x="1135434" y="1598357"/>
                </a:lnTo>
                <a:lnTo>
                  <a:pt x="1136704" y="1592643"/>
                </a:lnTo>
                <a:lnTo>
                  <a:pt x="1137657" y="1586611"/>
                </a:lnTo>
                <a:lnTo>
                  <a:pt x="1138927" y="1574866"/>
                </a:lnTo>
                <a:lnTo>
                  <a:pt x="1139245" y="1562802"/>
                </a:lnTo>
                <a:lnTo>
                  <a:pt x="1138927" y="1551057"/>
                </a:lnTo>
                <a:lnTo>
                  <a:pt x="1137974" y="1539311"/>
                </a:lnTo>
                <a:lnTo>
                  <a:pt x="1136704" y="1527566"/>
                </a:lnTo>
                <a:lnTo>
                  <a:pt x="1134481" y="1516137"/>
                </a:lnTo>
                <a:lnTo>
                  <a:pt x="1131940" y="1504709"/>
                </a:lnTo>
                <a:lnTo>
                  <a:pt x="1128764" y="1493916"/>
                </a:lnTo>
                <a:lnTo>
                  <a:pt x="1125270" y="1482805"/>
                </a:lnTo>
                <a:lnTo>
                  <a:pt x="1120824" y="1472647"/>
                </a:lnTo>
                <a:lnTo>
                  <a:pt x="1115742" y="1463441"/>
                </a:lnTo>
                <a:lnTo>
                  <a:pt x="1110660" y="1454235"/>
                </a:lnTo>
                <a:lnTo>
                  <a:pt x="1105261" y="1445981"/>
                </a:lnTo>
                <a:lnTo>
                  <a:pt x="1099227" y="1438362"/>
                </a:lnTo>
                <a:lnTo>
                  <a:pt x="1093510" y="1431061"/>
                </a:lnTo>
                <a:lnTo>
                  <a:pt x="1087158" y="1425029"/>
                </a:lnTo>
                <a:lnTo>
                  <a:pt x="1080806" y="1418998"/>
                </a:lnTo>
                <a:lnTo>
                  <a:pt x="1074771" y="1413919"/>
                </a:lnTo>
                <a:lnTo>
                  <a:pt x="1068102" y="1409157"/>
                </a:lnTo>
                <a:lnTo>
                  <a:pt x="1061750" y="1404395"/>
                </a:lnTo>
                <a:lnTo>
                  <a:pt x="1055080" y="1400586"/>
                </a:lnTo>
                <a:lnTo>
                  <a:pt x="1048410" y="1397094"/>
                </a:lnTo>
                <a:lnTo>
                  <a:pt x="1041740" y="1393602"/>
                </a:lnTo>
                <a:lnTo>
                  <a:pt x="1035071" y="1390745"/>
                </a:lnTo>
                <a:lnTo>
                  <a:pt x="1028401" y="1388205"/>
                </a:lnTo>
                <a:lnTo>
                  <a:pt x="1021731" y="1385666"/>
                </a:lnTo>
                <a:lnTo>
                  <a:pt x="1015062" y="1383761"/>
                </a:lnTo>
                <a:lnTo>
                  <a:pt x="1007122" y="1381539"/>
                </a:lnTo>
                <a:lnTo>
                  <a:pt x="999499" y="1379952"/>
                </a:lnTo>
                <a:lnTo>
                  <a:pt x="991877" y="1378364"/>
                </a:lnTo>
                <a:lnTo>
                  <a:pt x="983937" y="1377095"/>
                </a:lnTo>
                <a:lnTo>
                  <a:pt x="1006804" y="1075201"/>
                </a:lnTo>
                <a:lnTo>
                  <a:pt x="1018238" y="1072661"/>
                </a:lnTo>
                <a:lnTo>
                  <a:pt x="1029672" y="1070121"/>
                </a:lnTo>
                <a:lnTo>
                  <a:pt x="1040788" y="1066947"/>
                </a:lnTo>
                <a:lnTo>
                  <a:pt x="1051904" y="1062820"/>
                </a:lnTo>
                <a:lnTo>
                  <a:pt x="1063338" y="1058376"/>
                </a:lnTo>
                <a:lnTo>
                  <a:pt x="1074771" y="1053297"/>
                </a:lnTo>
                <a:lnTo>
                  <a:pt x="1085570" y="1047265"/>
                </a:lnTo>
                <a:lnTo>
                  <a:pt x="1096686" y="1040916"/>
                </a:lnTo>
                <a:lnTo>
                  <a:pt x="1103356" y="1036789"/>
                </a:lnTo>
                <a:lnTo>
                  <a:pt x="1109390" y="1032027"/>
                </a:lnTo>
                <a:lnTo>
                  <a:pt x="1116060" y="1027266"/>
                </a:lnTo>
                <a:lnTo>
                  <a:pt x="1122412" y="1022187"/>
                </a:lnTo>
                <a:lnTo>
                  <a:pt x="1128764" y="1016790"/>
                </a:lnTo>
                <a:lnTo>
                  <a:pt x="1135116" y="1010758"/>
                </a:lnTo>
                <a:lnTo>
                  <a:pt x="1141150" y="1005044"/>
                </a:lnTo>
                <a:lnTo>
                  <a:pt x="1147185" y="998378"/>
                </a:lnTo>
                <a:lnTo>
                  <a:pt x="1152902" y="991394"/>
                </a:lnTo>
                <a:lnTo>
                  <a:pt x="1158936" y="984093"/>
                </a:lnTo>
                <a:lnTo>
                  <a:pt x="1164336" y="976474"/>
                </a:lnTo>
                <a:lnTo>
                  <a:pt x="1170370" y="968220"/>
                </a:lnTo>
                <a:lnTo>
                  <a:pt x="1175452" y="959966"/>
                </a:lnTo>
                <a:lnTo>
                  <a:pt x="1180533" y="950760"/>
                </a:lnTo>
                <a:lnTo>
                  <a:pt x="1185615" y="941554"/>
                </a:lnTo>
                <a:lnTo>
                  <a:pt x="1190379" y="931714"/>
                </a:lnTo>
                <a:lnTo>
                  <a:pt x="1194508" y="921555"/>
                </a:lnTo>
                <a:lnTo>
                  <a:pt x="1198954" y="910444"/>
                </a:lnTo>
                <a:lnTo>
                  <a:pt x="1202766" y="899651"/>
                </a:lnTo>
                <a:lnTo>
                  <a:pt x="1206259" y="887906"/>
                </a:lnTo>
                <a:lnTo>
                  <a:pt x="1209435" y="876160"/>
                </a:lnTo>
                <a:lnTo>
                  <a:pt x="1212294" y="863779"/>
                </a:lnTo>
                <a:lnTo>
                  <a:pt x="1214517" y="851399"/>
                </a:lnTo>
                <a:lnTo>
                  <a:pt x="1216422" y="838701"/>
                </a:lnTo>
                <a:lnTo>
                  <a:pt x="1217693" y="826003"/>
                </a:lnTo>
                <a:lnTo>
                  <a:pt x="1218963" y="812988"/>
                </a:lnTo>
                <a:lnTo>
                  <a:pt x="1219598" y="799972"/>
                </a:lnTo>
                <a:lnTo>
                  <a:pt x="1219916" y="787274"/>
                </a:lnTo>
                <a:lnTo>
                  <a:pt x="1219916" y="774259"/>
                </a:lnTo>
                <a:lnTo>
                  <a:pt x="1219598" y="767275"/>
                </a:lnTo>
                <a:lnTo>
                  <a:pt x="1219598" y="763783"/>
                </a:lnTo>
                <a:lnTo>
                  <a:pt x="1219281" y="760926"/>
                </a:lnTo>
                <a:lnTo>
                  <a:pt x="1219281" y="754894"/>
                </a:lnTo>
                <a:lnTo>
                  <a:pt x="1218328" y="747910"/>
                </a:lnTo>
                <a:lnTo>
                  <a:pt x="1218010" y="740927"/>
                </a:lnTo>
                <a:lnTo>
                  <a:pt x="1217058" y="734260"/>
                </a:lnTo>
                <a:lnTo>
                  <a:pt x="1214834" y="720292"/>
                </a:lnTo>
                <a:lnTo>
                  <a:pt x="1212294" y="706325"/>
                </a:lnTo>
                <a:lnTo>
                  <a:pt x="1208800" y="692674"/>
                </a:lnTo>
                <a:lnTo>
                  <a:pt x="1204671" y="679341"/>
                </a:lnTo>
                <a:lnTo>
                  <a:pt x="1199907" y="666643"/>
                </a:lnTo>
                <a:lnTo>
                  <a:pt x="1194826" y="654263"/>
                </a:lnTo>
                <a:lnTo>
                  <a:pt x="1189426" y="642835"/>
                </a:lnTo>
                <a:lnTo>
                  <a:pt x="1183709" y="632359"/>
                </a:lnTo>
                <a:lnTo>
                  <a:pt x="1177357" y="622201"/>
                </a:lnTo>
                <a:lnTo>
                  <a:pt x="1170688" y="613312"/>
                </a:lnTo>
                <a:lnTo>
                  <a:pt x="1164018" y="605058"/>
                </a:lnTo>
                <a:lnTo>
                  <a:pt x="1157348" y="597122"/>
                </a:lnTo>
                <a:lnTo>
                  <a:pt x="1150361" y="590138"/>
                </a:lnTo>
                <a:lnTo>
                  <a:pt x="1143691" y="583789"/>
                </a:lnTo>
                <a:lnTo>
                  <a:pt x="1136704" y="578075"/>
                </a:lnTo>
                <a:lnTo>
                  <a:pt x="1129399" y="572996"/>
                </a:lnTo>
                <a:lnTo>
                  <a:pt x="1122412" y="567917"/>
                </a:lnTo>
                <a:lnTo>
                  <a:pt x="1115742" y="563472"/>
                </a:lnTo>
                <a:lnTo>
                  <a:pt x="1108755" y="559663"/>
                </a:lnTo>
                <a:lnTo>
                  <a:pt x="1101768" y="555536"/>
                </a:lnTo>
                <a:lnTo>
                  <a:pt x="1094463" y="552044"/>
                </a:lnTo>
                <a:lnTo>
                  <a:pt x="1088111" y="549505"/>
                </a:lnTo>
                <a:lnTo>
                  <a:pt x="1080806" y="546330"/>
                </a:lnTo>
                <a:lnTo>
                  <a:pt x="1073818" y="543791"/>
                </a:lnTo>
                <a:lnTo>
                  <a:pt x="1060162" y="539664"/>
                </a:lnTo>
                <a:lnTo>
                  <a:pt x="1046504" y="536172"/>
                </a:lnTo>
                <a:lnTo>
                  <a:pt x="1033165" y="533315"/>
                </a:lnTo>
                <a:lnTo>
                  <a:pt x="1019508" y="531093"/>
                </a:lnTo>
                <a:lnTo>
                  <a:pt x="1007122" y="530140"/>
                </a:lnTo>
                <a:lnTo>
                  <a:pt x="995370" y="529823"/>
                </a:lnTo>
                <a:lnTo>
                  <a:pt x="983301" y="529823"/>
                </a:lnTo>
                <a:lnTo>
                  <a:pt x="971550" y="530140"/>
                </a:lnTo>
                <a:lnTo>
                  <a:pt x="967104" y="529823"/>
                </a:lnTo>
                <a:lnTo>
                  <a:pt x="962657" y="529505"/>
                </a:lnTo>
                <a:lnTo>
                  <a:pt x="953447" y="529505"/>
                </a:lnTo>
                <a:close/>
                <a:moveTo>
                  <a:pt x="958846" y="276181"/>
                </a:moveTo>
                <a:lnTo>
                  <a:pt x="953764" y="276816"/>
                </a:lnTo>
                <a:lnTo>
                  <a:pt x="949318" y="277451"/>
                </a:lnTo>
                <a:lnTo>
                  <a:pt x="944236" y="278403"/>
                </a:lnTo>
                <a:lnTo>
                  <a:pt x="939472" y="279356"/>
                </a:lnTo>
                <a:lnTo>
                  <a:pt x="934708" y="280625"/>
                </a:lnTo>
                <a:lnTo>
                  <a:pt x="930262" y="282213"/>
                </a:lnTo>
                <a:lnTo>
                  <a:pt x="925815" y="284117"/>
                </a:lnTo>
                <a:lnTo>
                  <a:pt x="916922" y="288562"/>
                </a:lnTo>
                <a:lnTo>
                  <a:pt x="908982" y="293006"/>
                </a:lnTo>
                <a:lnTo>
                  <a:pt x="901360" y="299037"/>
                </a:lnTo>
                <a:lnTo>
                  <a:pt x="894372" y="305386"/>
                </a:lnTo>
                <a:lnTo>
                  <a:pt x="888020" y="312370"/>
                </a:lnTo>
                <a:lnTo>
                  <a:pt x="882621" y="319672"/>
                </a:lnTo>
                <a:lnTo>
                  <a:pt x="877539" y="327925"/>
                </a:lnTo>
                <a:lnTo>
                  <a:pt x="873093" y="336496"/>
                </a:lnTo>
                <a:lnTo>
                  <a:pt x="871505" y="340941"/>
                </a:lnTo>
                <a:lnTo>
                  <a:pt x="869917" y="345702"/>
                </a:lnTo>
                <a:lnTo>
                  <a:pt x="868964" y="350464"/>
                </a:lnTo>
                <a:lnTo>
                  <a:pt x="867694" y="354908"/>
                </a:lnTo>
                <a:lnTo>
                  <a:pt x="866741" y="359670"/>
                </a:lnTo>
                <a:lnTo>
                  <a:pt x="866106" y="364749"/>
                </a:lnTo>
                <a:lnTo>
                  <a:pt x="865788" y="369511"/>
                </a:lnTo>
                <a:lnTo>
                  <a:pt x="865788" y="374590"/>
                </a:lnTo>
                <a:lnTo>
                  <a:pt x="865788" y="379669"/>
                </a:lnTo>
                <a:lnTo>
                  <a:pt x="866106" y="384749"/>
                </a:lnTo>
                <a:lnTo>
                  <a:pt x="866741" y="389828"/>
                </a:lnTo>
                <a:lnTo>
                  <a:pt x="867694" y="394590"/>
                </a:lnTo>
                <a:lnTo>
                  <a:pt x="868964" y="399351"/>
                </a:lnTo>
                <a:lnTo>
                  <a:pt x="869917" y="404113"/>
                </a:lnTo>
                <a:lnTo>
                  <a:pt x="871505" y="408875"/>
                </a:lnTo>
                <a:lnTo>
                  <a:pt x="873093" y="413002"/>
                </a:lnTo>
                <a:lnTo>
                  <a:pt x="877539" y="421573"/>
                </a:lnTo>
                <a:lnTo>
                  <a:pt x="882621" y="429826"/>
                </a:lnTo>
                <a:lnTo>
                  <a:pt x="888020" y="437445"/>
                </a:lnTo>
                <a:lnTo>
                  <a:pt x="894372" y="444429"/>
                </a:lnTo>
                <a:lnTo>
                  <a:pt x="901360" y="450778"/>
                </a:lnTo>
                <a:lnTo>
                  <a:pt x="908982" y="456492"/>
                </a:lnTo>
                <a:lnTo>
                  <a:pt x="916922" y="461254"/>
                </a:lnTo>
                <a:lnTo>
                  <a:pt x="925815" y="465381"/>
                </a:lnTo>
                <a:lnTo>
                  <a:pt x="930262" y="466968"/>
                </a:lnTo>
                <a:lnTo>
                  <a:pt x="934708" y="468555"/>
                </a:lnTo>
                <a:lnTo>
                  <a:pt x="939472" y="470142"/>
                </a:lnTo>
                <a:lnTo>
                  <a:pt x="944236" y="471095"/>
                </a:lnTo>
                <a:lnTo>
                  <a:pt x="949318" y="472047"/>
                </a:lnTo>
                <a:lnTo>
                  <a:pt x="953764" y="472682"/>
                </a:lnTo>
                <a:lnTo>
                  <a:pt x="958846" y="472999"/>
                </a:lnTo>
                <a:lnTo>
                  <a:pt x="964245" y="473317"/>
                </a:lnTo>
                <a:lnTo>
                  <a:pt x="969327" y="472999"/>
                </a:lnTo>
                <a:lnTo>
                  <a:pt x="974408" y="472682"/>
                </a:lnTo>
                <a:lnTo>
                  <a:pt x="978855" y="472047"/>
                </a:lnTo>
                <a:lnTo>
                  <a:pt x="983937" y="471095"/>
                </a:lnTo>
                <a:lnTo>
                  <a:pt x="988701" y="470142"/>
                </a:lnTo>
                <a:lnTo>
                  <a:pt x="993465" y="468555"/>
                </a:lnTo>
                <a:lnTo>
                  <a:pt x="997911" y="466968"/>
                </a:lnTo>
                <a:lnTo>
                  <a:pt x="1002358" y="465381"/>
                </a:lnTo>
                <a:lnTo>
                  <a:pt x="1011250" y="461254"/>
                </a:lnTo>
                <a:lnTo>
                  <a:pt x="1018873" y="456492"/>
                </a:lnTo>
                <a:lnTo>
                  <a:pt x="1026813" y="450778"/>
                </a:lnTo>
                <a:lnTo>
                  <a:pt x="1033800" y="444429"/>
                </a:lnTo>
                <a:lnTo>
                  <a:pt x="1040152" y="437445"/>
                </a:lnTo>
                <a:lnTo>
                  <a:pt x="1045552" y="429826"/>
                </a:lnTo>
                <a:lnTo>
                  <a:pt x="1050633" y="421573"/>
                </a:lnTo>
                <a:lnTo>
                  <a:pt x="1055080" y="413002"/>
                </a:lnTo>
                <a:lnTo>
                  <a:pt x="1056668" y="408875"/>
                </a:lnTo>
                <a:lnTo>
                  <a:pt x="1058256" y="404113"/>
                </a:lnTo>
                <a:lnTo>
                  <a:pt x="1059209" y="399351"/>
                </a:lnTo>
                <a:lnTo>
                  <a:pt x="1060479" y="394590"/>
                </a:lnTo>
                <a:lnTo>
                  <a:pt x="1061432" y="389828"/>
                </a:lnTo>
                <a:lnTo>
                  <a:pt x="1062067" y="384749"/>
                </a:lnTo>
                <a:lnTo>
                  <a:pt x="1062385" y="379669"/>
                </a:lnTo>
                <a:lnTo>
                  <a:pt x="1062385" y="374590"/>
                </a:lnTo>
                <a:lnTo>
                  <a:pt x="1062385" y="369511"/>
                </a:lnTo>
                <a:lnTo>
                  <a:pt x="1062067" y="364749"/>
                </a:lnTo>
                <a:lnTo>
                  <a:pt x="1061432" y="359670"/>
                </a:lnTo>
                <a:lnTo>
                  <a:pt x="1060479" y="354908"/>
                </a:lnTo>
                <a:lnTo>
                  <a:pt x="1059209" y="350464"/>
                </a:lnTo>
                <a:lnTo>
                  <a:pt x="1058256" y="345702"/>
                </a:lnTo>
                <a:lnTo>
                  <a:pt x="1056668" y="340941"/>
                </a:lnTo>
                <a:lnTo>
                  <a:pt x="1055080" y="336496"/>
                </a:lnTo>
                <a:lnTo>
                  <a:pt x="1050633" y="327925"/>
                </a:lnTo>
                <a:lnTo>
                  <a:pt x="1045552" y="319672"/>
                </a:lnTo>
                <a:lnTo>
                  <a:pt x="1040152" y="312370"/>
                </a:lnTo>
                <a:lnTo>
                  <a:pt x="1033800" y="305386"/>
                </a:lnTo>
                <a:lnTo>
                  <a:pt x="1026813" y="299037"/>
                </a:lnTo>
                <a:lnTo>
                  <a:pt x="1018873" y="293006"/>
                </a:lnTo>
                <a:lnTo>
                  <a:pt x="1011250" y="288562"/>
                </a:lnTo>
                <a:lnTo>
                  <a:pt x="1002358" y="284117"/>
                </a:lnTo>
                <a:lnTo>
                  <a:pt x="997911" y="282213"/>
                </a:lnTo>
                <a:lnTo>
                  <a:pt x="993465" y="280625"/>
                </a:lnTo>
                <a:lnTo>
                  <a:pt x="988701" y="279356"/>
                </a:lnTo>
                <a:lnTo>
                  <a:pt x="983937" y="278403"/>
                </a:lnTo>
                <a:lnTo>
                  <a:pt x="978855" y="277451"/>
                </a:lnTo>
                <a:lnTo>
                  <a:pt x="974408" y="276816"/>
                </a:lnTo>
                <a:lnTo>
                  <a:pt x="969327" y="276181"/>
                </a:lnTo>
                <a:lnTo>
                  <a:pt x="964245" y="276181"/>
                </a:lnTo>
                <a:lnTo>
                  <a:pt x="958846" y="276181"/>
                </a:lnTo>
                <a:close/>
                <a:moveTo>
                  <a:pt x="765743" y="0"/>
                </a:moveTo>
                <a:lnTo>
                  <a:pt x="771142" y="0"/>
                </a:lnTo>
                <a:lnTo>
                  <a:pt x="1173864" y="0"/>
                </a:lnTo>
                <a:lnTo>
                  <a:pt x="1179263" y="0"/>
                </a:lnTo>
                <a:lnTo>
                  <a:pt x="1184662" y="635"/>
                </a:lnTo>
                <a:lnTo>
                  <a:pt x="1190379" y="1270"/>
                </a:lnTo>
                <a:lnTo>
                  <a:pt x="1195461" y="2222"/>
                </a:lnTo>
                <a:lnTo>
                  <a:pt x="1200542" y="3810"/>
                </a:lnTo>
                <a:lnTo>
                  <a:pt x="1205624" y="4762"/>
                </a:lnTo>
                <a:lnTo>
                  <a:pt x="1210706" y="6667"/>
                </a:lnTo>
                <a:lnTo>
                  <a:pt x="1215787" y="8889"/>
                </a:lnTo>
                <a:lnTo>
                  <a:pt x="1220551" y="10794"/>
                </a:lnTo>
                <a:lnTo>
                  <a:pt x="1224998" y="13016"/>
                </a:lnTo>
                <a:lnTo>
                  <a:pt x="1229444" y="15873"/>
                </a:lnTo>
                <a:lnTo>
                  <a:pt x="1234208" y="18412"/>
                </a:lnTo>
                <a:lnTo>
                  <a:pt x="1238337" y="21587"/>
                </a:lnTo>
                <a:lnTo>
                  <a:pt x="1242466" y="24761"/>
                </a:lnTo>
                <a:lnTo>
                  <a:pt x="1246277" y="28253"/>
                </a:lnTo>
                <a:lnTo>
                  <a:pt x="1250088" y="31745"/>
                </a:lnTo>
                <a:lnTo>
                  <a:pt x="1253900" y="35872"/>
                </a:lnTo>
                <a:lnTo>
                  <a:pt x="1256758" y="39681"/>
                </a:lnTo>
                <a:lnTo>
                  <a:pt x="1260570" y="43491"/>
                </a:lnTo>
                <a:lnTo>
                  <a:pt x="1263110" y="47935"/>
                </a:lnTo>
                <a:lnTo>
                  <a:pt x="1266286" y="52379"/>
                </a:lnTo>
                <a:lnTo>
                  <a:pt x="1268510" y="56824"/>
                </a:lnTo>
                <a:lnTo>
                  <a:pt x="1271050" y="61585"/>
                </a:lnTo>
                <a:lnTo>
                  <a:pt x="1273274" y="66347"/>
                </a:lnTo>
                <a:lnTo>
                  <a:pt x="1275179" y="71109"/>
                </a:lnTo>
                <a:lnTo>
                  <a:pt x="1276767" y="76188"/>
                </a:lnTo>
                <a:lnTo>
                  <a:pt x="1278355" y="81267"/>
                </a:lnTo>
                <a:lnTo>
                  <a:pt x="1279626" y="86664"/>
                </a:lnTo>
                <a:lnTo>
                  <a:pt x="1280261" y="91743"/>
                </a:lnTo>
                <a:lnTo>
                  <a:pt x="1281214" y="97140"/>
                </a:lnTo>
                <a:lnTo>
                  <a:pt x="1281531" y="102854"/>
                </a:lnTo>
                <a:lnTo>
                  <a:pt x="1281849" y="108250"/>
                </a:lnTo>
                <a:lnTo>
                  <a:pt x="1281849" y="345702"/>
                </a:lnTo>
                <a:lnTo>
                  <a:pt x="1281849" y="351099"/>
                </a:lnTo>
                <a:lnTo>
                  <a:pt x="1282484" y="356496"/>
                </a:lnTo>
                <a:lnTo>
                  <a:pt x="1282802" y="361575"/>
                </a:lnTo>
                <a:lnTo>
                  <a:pt x="1284072" y="366337"/>
                </a:lnTo>
                <a:lnTo>
                  <a:pt x="1284707" y="371098"/>
                </a:lnTo>
                <a:lnTo>
                  <a:pt x="1285978" y="375543"/>
                </a:lnTo>
                <a:lnTo>
                  <a:pt x="1287566" y="379669"/>
                </a:lnTo>
                <a:lnTo>
                  <a:pt x="1289471" y="383796"/>
                </a:lnTo>
                <a:lnTo>
                  <a:pt x="1291059" y="387288"/>
                </a:lnTo>
                <a:lnTo>
                  <a:pt x="1293283" y="390780"/>
                </a:lnTo>
                <a:lnTo>
                  <a:pt x="1295188" y="393955"/>
                </a:lnTo>
                <a:lnTo>
                  <a:pt x="1298047" y="396812"/>
                </a:lnTo>
                <a:lnTo>
                  <a:pt x="1300270" y="399669"/>
                </a:lnTo>
                <a:lnTo>
                  <a:pt x="1303446" y="402208"/>
                </a:lnTo>
                <a:lnTo>
                  <a:pt x="1306304" y="404430"/>
                </a:lnTo>
                <a:lnTo>
                  <a:pt x="1309480" y="406335"/>
                </a:lnTo>
                <a:lnTo>
                  <a:pt x="1312656" y="407922"/>
                </a:lnTo>
                <a:lnTo>
                  <a:pt x="1316150" y="409510"/>
                </a:lnTo>
                <a:lnTo>
                  <a:pt x="1319644" y="410779"/>
                </a:lnTo>
                <a:lnTo>
                  <a:pt x="1323137" y="411414"/>
                </a:lnTo>
                <a:lnTo>
                  <a:pt x="1326949" y="412367"/>
                </a:lnTo>
                <a:lnTo>
                  <a:pt x="1331078" y="412684"/>
                </a:lnTo>
                <a:lnTo>
                  <a:pt x="1335206" y="412684"/>
                </a:lnTo>
                <a:lnTo>
                  <a:pt x="1339335" y="412367"/>
                </a:lnTo>
                <a:lnTo>
                  <a:pt x="1343464" y="411732"/>
                </a:lnTo>
                <a:lnTo>
                  <a:pt x="1347910" y="411097"/>
                </a:lnTo>
                <a:lnTo>
                  <a:pt x="1352039" y="409827"/>
                </a:lnTo>
                <a:lnTo>
                  <a:pt x="1356803" y="408875"/>
                </a:lnTo>
                <a:lnTo>
                  <a:pt x="1361568" y="406653"/>
                </a:lnTo>
                <a:lnTo>
                  <a:pt x="1366332" y="404748"/>
                </a:lnTo>
                <a:lnTo>
                  <a:pt x="1371096" y="402526"/>
                </a:lnTo>
                <a:lnTo>
                  <a:pt x="1375542" y="399986"/>
                </a:lnTo>
                <a:lnTo>
                  <a:pt x="1581349" y="281260"/>
                </a:lnTo>
                <a:lnTo>
                  <a:pt x="1586113" y="278721"/>
                </a:lnTo>
                <a:lnTo>
                  <a:pt x="1591195" y="276181"/>
                </a:lnTo>
                <a:lnTo>
                  <a:pt x="1596277" y="273959"/>
                </a:lnTo>
                <a:lnTo>
                  <a:pt x="1601358" y="272372"/>
                </a:lnTo>
                <a:lnTo>
                  <a:pt x="1606440" y="270784"/>
                </a:lnTo>
                <a:lnTo>
                  <a:pt x="1611522" y="269197"/>
                </a:lnTo>
                <a:lnTo>
                  <a:pt x="1617238" y="268562"/>
                </a:lnTo>
                <a:lnTo>
                  <a:pt x="1622320" y="267610"/>
                </a:lnTo>
                <a:lnTo>
                  <a:pt x="1627402" y="266975"/>
                </a:lnTo>
                <a:lnTo>
                  <a:pt x="1632801" y="266975"/>
                </a:lnTo>
                <a:lnTo>
                  <a:pt x="1637883" y="266975"/>
                </a:lnTo>
                <a:lnTo>
                  <a:pt x="1642964" y="266975"/>
                </a:lnTo>
                <a:lnTo>
                  <a:pt x="1648364" y="267610"/>
                </a:lnTo>
                <a:lnTo>
                  <a:pt x="1653445" y="268562"/>
                </a:lnTo>
                <a:lnTo>
                  <a:pt x="1658527" y="269197"/>
                </a:lnTo>
                <a:lnTo>
                  <a:pt x="1663609" y="270467"/>
                </a:lnTo>
                <a:lnTo>
                  <a:pt x="1668373" y="272054"/>
                </a:lnTo>
                <a:lnTo>
                  <a:pt x="1673454" y="273641"/>
                </a:lnTo>
                <a:lnTo>
                  <a:pt x="1678218" y="275546"/>
                </a:lnTo>
                <a:lnTo>
                  <a:pt x="1682982" y="277768"/>
                </a:lnTo>
                <a:lnTo>
                  <a:pt x="1687746" y="280308"/>
                </a:lnTo>
                <a:lnTo>
                  <a:pt x="1692193" y="282530"/>
                </a:lnTo>
                <a:lnTo>
                  <a:pt x="1696640" y="285704"/>
                </a:lnTo>
                <a:lnTo>
                  <a:pt x="1701086" y="288562"/>
                </a:lnTo>
                <a:lnTo>
                  <a:pt x="1705215" y="292053"/>
                </a:lnTo>
                <a:lnTo>
                  <a:pt x="1709344" y="295545"/>
                </a:lnTo>
                <a:lnTo>
                  <a:pt x="1713155" y="299037"/>
                </a:lnTo>
                <a:lnTo>
                  <a:pt x="1716648" y="302847"/>
                </a:lnTo>
                <a:lnTo>
                  <a:pt x="1720142" y="307291"/>
                </a:lnTo>
                <a:lnTo>
                  <a:pt x="1723318" y="311418"/>
                </a:lnTo>
                <a:lnTo>
                  <a:pt x="1726494" y="315862"/>
                </a:lnTo>
                <a:lnTo>
                  <a:pt x="1729670" y="320624"/>
                </a:lnTo>
                <a:lnTo>
                  <a:pt x="1930713" y="668866"/>
                </a:lnTo>
                <a:lnTo>
                  <a:pt x="1933254" y="673945"/>
                </a:lnTo>
                <a:lnTo>
                  <a:pt x="1935795" y="678707"/>
                </a:lnTo>
                <a:lnTo>
                  <a:pt x="1937701" y="683786"/>
                </a:lnTo>
                <a:lnTo>
                  <a:pt x="1939606" y="688865"/>
                </a:lnTo>
                <a:lnTo>
                  <a:pt x="1941194" y="693944"/>
                </a:lnTo>
                <a:lnTo>
                  <a:pt x="1942465" y="699341"/>
                </a:lnTo>
                <a:lnTo>
                  <a:pt x="1943735" y="704420"/>
                </a:lnTo>
                <a:lnTo>
                  <a:pt x="1944370" y="709499"/>
                </a:lnTo>
                <a:lnTo>
                  <a:pt x="1944688" y="715213"/>
                </a:lnTo>
                <a:lnTo>
                  <a:pt x="1944688" y="720292"/>
                </a:lnTo>
                <a:lnTo>
                  <a:pt x="1944688" y="725372"/>
                </a:lnTo>
                <a:lnTo>
                  <a:pt x="1944688" y="730768"/>
                </a:lnTo>
                <a:lnTo>
                  <a:pt x="1944370" y="735847"/>
                </a:lnTo>
                <a:lnTo>
                  <a:pt x="1943735" y="740927"/>
                </a:lnTo>
                <a:lnTo>
                  <a:pt x="1942465" y="746006"/>
                </a:lnTo>
                <a:lnTo>
                  <a:pt x="1941194" y="751085"/>
                </a:lnTo>
                <a:lnTo>
                  <a:pt x="1939606" y="756164"/>
                </a:lnTo>
                <a:lnTo>
                  <a:pt x="1938018" y="760926"/>
                </a:lnTo>
                <a:lnTo>
                  <a:pt x="1936113" y="766005"/>
                </a:lnTo>
                <a:lnTo>
                  <a:pt x="1933890" y="770767"/>
                </a:lnTo>
                <a:lnTo>
                  <a:pt x="1931349" y="775529"/>
                </a:lnTo>
                <a:lnTo>
                  <a:pt x="1929125" y="779655"/>
                </a:lnTo>
                <a:lnTo>
                  <a:pt x="1925949" y="784100"/>
                </a:lnTo>
                <a:lnTo>
                  <a:pt x="1923091" y="788226"/>
                </a:lnTo>
                <a:lnTo>
                  <a:pt x="1919597" y="792671"/>
                </a:lnTo>
                <a:lnTo>
                  <a:pt x="1916104" y="796480"/>
                </a:lnTo>
                <a:lnTo>
                  <a:pt x="1912610" y="800607"/>
                </a:lnTo>
                <a:lnTo>
                  <a:pt x="1908799" y="804099"/>
                </a:lnTo>
                <a:lnTo>
                  <a:pt x="1904352" y="807591"/>
                </a:lnTo>
                <a:lnTo>
                  <a:pt x="1900224" y="811083"/>
                </a:lnTo>
                <a:lnTo>
                  <a:pt x="1895777" y="813940"/>
                </a:lnTo>
                <a:lnTo>
                  <a:pt x="1891013" y="816797"/>
                </a:lnTo>
                <a:lnTo>
                  <a:pt x="1684888" y="935523"/>
                </a:lnTo>
                <a:lnTo>
                  <a:pt x="1680124" y="938380"/>
                </a:lnTo>
                <a:lnTo>
                  <a:pt x="1675995" y="941554"/>
                </a:lnTo>
                <a:lnTo>
                  <a:pt x="1671866" y="944094"/>
                </a:lnTo>
                <a:lnTo>
                  <a:pt x="1668055" y="947269"/>
                </a:lnTo>
                <a:lnTo>
                  <a:pt x="1664562" y="950760"/>
                </a:lnTo>
                <a:lnTo>
                  <a:pt x="1661385" y="953935"/>
                </a:lnTo>
                <a:lnTo>
                  <a:pt x="1658527" y="957427"/>
                </a:lnTo>
                <a:lnTo>
                  <a:pt x="1655986" y="960601"/>
                </a:lnTo>
                <a:lnTo>
                  <a:pt x="1654080" y="964093"/>
                </a:lnTo>
                <a:lnTo>
                  <a:pt x="1651857" y="967585"/>
                </a:lnTo>
                <a:lnTo>
                  <a:pt x="1649952" y="971395"/>
                </a:lnTo>
                <a:lnTo>
                  <a:pt x="1648681" y="975204"/>
                </a:lnTo>
                <a:lnTo>
                  <a:pt x="1647728" y="978696"/>
                </a:lnTo>
                <a:lnTo>
                  <a:pt x="1646776" y="982188"/>
                </a:lnTo>
                <a:lnTo>
                  <a:pt x="1646458" y="985997"/>
                </a:lnTo>
                <a:lnTo>
                  <a:pt x="1646458" y="989807"/>
                </a:lnTo>
                <a:lnTo>
                  <a:pt x="1646458" y="993616"/>
                </a:lnTo>
                <a:lnTo>
                  <a:pt x="1646776" y="997108"/>
                </a:lnTo>
                <a:lnTo>
                  <a:pt x="1647728" y="1000600"/>
                </a:lnTo>
                <a:lnTo>
                  <a:pt x="1648681" y="1004409"/>
                </a:lnTo>
                <a:lnTo>
                  <a:pt x="1649952" y="1008219"/>
                </a:lnTo>
                <a:lnTo>
                  <a:pt x="1651857" y="1011711"/>
                </a:lnTo>
                <a:lnTo>
                  <a:pt x="1654080" y="1015203"/>
                </a:lnTo>
                <a:lnTo>
                  <a:pt x="1656304" y="1018695"/>
                </a:lnTo>
                <a:lnTo>
                  <a:pt x="1658527" y="1022187"/>
                </a:lnTo>
                <a:lnTo>
                  <a:pt x="1661385" y="1025361"/>
                </a:lnTo>
                <a:lnTo>
                  <a:pt x="1664562" y="1028853"/>
                </a:lnTo>
                <a:lnTo>
                  <a:pt x="1668055" y="1032027"/>
                </a:lnTo>
                <a:lnTo>
                  <a:pt x="1671866" y="1035202"/>
                </a:lnTo>
                <a:lnTo>
                  <a:pt x="1675995" y="1038376"/>
                </a:lnTo>
                <a:lnTo>
                  <a:pt x="1680442" y="1040916"/>
                </a:lnTo>
                <a:lnTo>
                  <a:pt x="1684888" y="1043773"/>
                </a:lnTo>
                <a:lnTo>
                  <a:pt x="1891013" y="1162499"/>
                </a:lnTo>
                <a:lnTo>
                  <a:pt x="1895777" y="1165674"/>
                </a:lnTo>
                <a:lnTo>
                  <a:pt x="1900224" y="1168848"/>
                </a:lnTo>
                <a:lnTo>
                  <a:pt x="1904352" y="1171705"/>
                </a:lnTo>
                <a:lnTo>
                  <a:pt x="1908799" y="1175514"/>
                </a:lnTo>
                <a:lnTo>
                  <a:pt x="1912610" y="1179006"/>
                </a:lnTo>
                <a:lnTo>
                  <a:pt x="1916104" y="1182816"/>
                </a:lnTo>
                <a:lnTo>
                  <a:pt x="1919597" y="1186625"/>
                </a:lnTo>
                <a:lnTo>
                  <a:pt x="1923091" y="1191069"/>
                </a:lnTo>
                <a:lnTo>
                  <a:pt x="1925949" y="1195196"/>
                </a:lnTo>
                <a:lnTo>
                  <a:pt x="1929125" y="1199641"/>
                </a:lnTo>
                <a:lnTo>
                  <a:pt x="1931349" y="1204402"/>
                </a:lnTo>
                <a:lnTo>
                  <a:pt x="1933890" y="1209164"/>
                </a:lnTo>
                <a:lnTo>
                  <a:pt x="1936113" y="1213608"/>
                </a:lnTo>
                <a:lnTo>
                  <a:pt x="1938018" y="1218370"/>
                </a:lnTo>
                <a:lnTo>
                  <a:pt x="1939606" y="1223449"/>
                </a:lnTo>
                <a:lnTo>
                  <a:pt x="1941194" y="1228211"/>
                </a:lnTo>
                <a:lnTo>
                  <a:pt x="1942465" y="1233290"/>
                </a:lnTo>
                <a:lnTo>
                  <a:pt x="1943735" y="1238369"/>
                </a:lnTo>
                <a:lnTo>
                  <a:pt x="1944370" y="1243449"/>
                </a:lnTo>
                <a:lnTo>
                  <a:pt x="1944688" y="1249163"/>
                </a:lnTo>
                <a:lnTo>
                  <a:pt x="1944688" y="1254242"/>
                </a:lnTo>
                <a:lnTo>
                  <a:pt x="1944688" y="1259321"/>
                </a:lnTo>
                <a:lnTo>
                  <a:pt x="1944688" y="1264718"/>
                </a:lnTo>
                <a:lnTo>
                  <a:pt x="1944370" y="1269797"/>
                </a:lnTo>
                <a:lnTo>
                  <a:pt x="1943735" y="1274876"/>
                </a:lnTo>
                <a:lnTo>
                  <a:pt x="1942465" y="1280273"/>
                </a:lnTo>
                <a:lnTo>
                  <a:pt x="1941194" y="1285352"/>
                </a:lnTo>
                <a:lnTo>
                  <a:pt x="1939606" y="1290431"/>
                </a:lnTo>
                <a:lnTo>
                  <a:pt x="1937701" y="1295510"/>
                </a:lnTo>
                <a:lnTo>
                  <a:pt x="1935795" y="1300589"/>
                </a:lnTo>
                <a:lnTo>
                  <a:pt x="1933254" y="1305351"/>
                </a:lnTo>
                <a:lnTo>
                  <a:pt x="1930713" y="1310430"/>
                </a:lnTo>
                <a:lnTo>
                  <a:pt x="1729670" y="1658672"/>
                </a:lnTo>
                <a:lnTo>
                  <a:pt x="1726494" y="1663434"/>
                </a:lnTo>
                <a:lnTo>
                  <a:pt x="1723318" y="1668196"/>
                </a:lnTo>
                <a:lnTo>
                  <a:pt x="1720142" y="1672640"/>
                </a:lnTo>
                <a:lnTo>
                  <a:pt x="1716648" y="1676449"/>
                </a:lnTo>
                <a:lnTo>
                  <a:pt x="1713155" y="1680259"/>
                </a:lnTo>
                <a:lnTo>
                  <a:pt x="1709344" y="1684385"/>
                </a:lnTo>
                <a:lnTo>
                  <a:pt x="1705215" y="1687243"/>
                </a:lnTo>
                <a:lnTo>
                  <a:pt x="1701086" y="1691052"/>
                </a:lnTo>
                <a:lnTo>
                  <a:pt x="1696640" y="1693909"/>
                </a:lnTo>
                <a:lnTo>
                  <a:pt x="1692193" y="1696766"/>
                </a:lnTo>
                <a:lnTo>
                  <a:pt x="1687746" y="1699623"/>
                </a:lnTo>
                <a:lnTo>
                  <a:pt x="1682982" y="1701845"/>
                </a:lnTo>
                <a:lnTo>
                  <a:pt x="1678218" y="1703750"/>
                </a:lnTo>
                <a:lnTo>
                  <a:pt x="1673454" y="1705655"/>
                </a:lnTo>
                <a:lnTo>
                  <a:pt x="1668373" y="1707242"/>
                </a:lnTo>
                <a:lnTo>
                  <a:pt x="1663609" y="1708829"/>
                </a:lnTo>
                <a:lnTo>
                  <a:pt x="1658527" y="1710099"/>
                </a:lnTo>
                <a:lnTo>
                  <a:pt x="1653445" y="1711369"/>
                </a:lnTo>
                <a:lnTo>
                  <a:pt x="1648364" y="1712004"/>
                </a:lnTo>
                <a:lnTo>
                  <a:pt x="1642964" y="1712321"/>
                </a:lnTo>
                <a:lnTo>
                  <a:pt x="1637883" y="1712956"/>
                </a:lnTo>
                <a:lnTo>
                  <a:pt x="1632801" y="1712956"/>
                </a:lnTo>
                <a:lnTo>
                  <a:pt x="1627402" y="1712321"/>
                </a:lnTo>
                <a:lnTo>
                  <a:pt x="1622320" y="1712004"/>
                </a:lnTo>
                <a:lnTo>
                  <a:pt x="1617238" y="1711369"/>
                </a:lnTo>
                <a:lnTo>
                  <a:pt x="1611522" y="1710099"/>
                </a:lnTo>
                <a:lnTo>
                  <a:pt x="1606440" y="1708829"/>
                </a:lnTo>
                <a:lnTo>
                  <a:pt x="1601358" y="1707242"/>
                </a:lnTo>
                <a:lnTo>
                  <a:pt x="1596277" y="1705337"/>
                </a:lnTo>
                <a:lnTo>
                  <a:pt x="1591195" y="1703432"/>
                </a:lnTo>
                <a:lnTo>
                  <a:pt x="1586113" y="1701210"/>
                </a:lnTo>
                <a:lnTo>
                  <a:pt x="1581349" y="1698353"/>
                </a:lnTo>
                <a:lnTo>
                  <a:pt x="1375542" y="1579627"/>
                </a:lnTo>
                <a:lnTo>
                  <a:pt x="1371096" y="1576770"/>
                </a:lnTo>
                <a:lnTo>
                  <a:pt x="1366332" y="1574548"/>
                </a:lnTo>
                <a:lnTo>
                  <a:pt x="1361568" y="1572643"/>
                </a:lnTo>
                <a:lnTo>
                  <a:pt x="1356803" y="1571056"/>
                </a:lnTo>
                <a:lnTo>
                  <a:pt x="1352039" y="1569469"/>
                </a:lnTo>
                <a:lnTo>
                  <a:pt x="1347910" y="1568199"/>
                </a:lnTo>
                <a:lnTo>
                  <a:pt x="1343464" y="1567564"/>
                </a:lnTo>
                <a:lnTo>
                  <a:pt x="1339335" y="1567247"/>
                </a:lnTo>
                <a:lnTo>
                  <a:pt x="1335206" y="1566612"/>
                </a:lnTo>
                <a:lnTo>
                  <a:pt x="1331078" y="1566612"/>
                </a:lnTo>
                <a:lnTo>
                  <a:pt x="1326949" y="1567247"/>
                </a:lnTo>
                <a:lnTo>
                  <a:pt x="1323137" y="1567882"/>
                </a:lnTo>
                <a:lnTo>
                  <a:pt x="1319644" y="1568517"/>
                </a:lnTo>
                <a:lnTo>
                  <a:pt x="1316150" y="1569786"/>
                </a:lnTo>
                <a:lnTo>
                  <a:pt x="1312656" y="1571374"/>
                </a:lnTo>
                <a:lnTo>
                  <a:pt x="1309480" y="1572961"/>
                </a:lnTo>
                <a:lnTo>
                  <a:pt x="1306304" y="1574866"/>
                </a:lnTo>
                <a:lnTo>
                  <a:pt x="1303446" y="1577405"/>
                </a:lnTo>
                <a:lnTo>
                  <a:pt x="1300270" y="1579627"/>
                </a:lnTo>
                <a:lnTo>
                  <a:pt x="1298047" y="1582484"/>
                </a:lnTo>
                <a:lnTo>
                  <a:pt x="1295188" y="1585659"/>
                </a:lnTo>
                <a:lnTo>
                  <a:pt x="1293283" y="1588516"/>
                </a:lnTo>
                <a:lnTo>
                  <a:pt x="1291059" y="1592325"/>
                </a:lnTo>
                <a:lnTo>
                  <a:pt x="1289471" y="1595817"/>
                </a:lnTo>
                <a:lnTo>
                  <a:pt x="1287566" y="1599944"/>
                </a:lnTo>
                <a:lnTo>
                  <a:pt x="1285978" y="1604071"/>
                </a:lnTo>
                <a:lnTo>
                  <a:pt x="1284707" y="1608198"/>
                </a:lnTo>
                <a:lnTo>
                  <a:pt x="1284072" y="1612959"/>
                </a:lnTo>
                <a:lnTo>
                  <a:pt x="1282802" y="1618039"/>
                </a:lnTo>
                <a:lnTo>
                  <a:pt x="1282484" y="1622800"/>
                </a:lnTo>
                <a:lnTo>
                  <a:pt x="1281849" y="1628197"/>
                </a:lnTo>
                <a:lnTo>
                  <a:pt x="1281849" y="1633594"/>
                </a:lnTo>
                <a:lnTo>
                  <a:pt x="1281849" y="1871046"/>
                </a:lnTo>
                <a:lnTo>
                  <a:pt x="1281531" y="1877077"/>
                </a:lnTo>
                <a:lnTo>
                  <a:pt x="1281214" y="1882156"/>
                </a:lnTo>
                <a:lnTo>
                  <a:pt x="1280261" y="1887553"/>
                </a:lnTo>
                <a:lnTo>
                  <a:pt x="1279626" y="1892950"/>
                </a:lnTo>
                <a:lnTo>
                  <a:pt x="1278355" y="1898029"/>
                </a:lnTo>
                <a:lnTo>
                  <a:pt x="1276767" y="1903108"/>
                </a:lnTo>
                <a:lnTo>
                  <a:pt x="1275179" y="1908187"/>
                </a:lnTo>
                <a:lnTo>
                  <a:pt x="1273274" y="1913266"/>
                </a:lnTo>
                <a:lnTo>
                  <a:pt x="1271050" y="1918028"/>
                </a:lnTo>
                <a:lnTo>
                  <a:pt x="1268510" y="1922790"/>
                </a:lnTo>
                <a:lnTo>
                  <a:pt x="1266286" y="1927234"/>
                </a:lnTo>
                <a:lnTo>
                  <a:pt x="1263110" y="1931361"/>
                </a:lnTo>
                <a:lnTo>
                  <a:pt x="1260570" y="1935805"/>
                </a:lnTo>
                <a:lnTo>
                  <a:pt x="1256758" y="1939932"/>
                </a:lnTo>
                <a:lnTo>
                  <a:pt x="1253900" y="1944059"/>
                </a:lnTo>
                <a:lnTo>
                  <a:pt x="1250088" y="1947551"/>
                </a:lnTo>
                <a:lnTo>
                  <a:pt x="1246277" y="1951360"/>
                </a:lnTo>
                <a:lnTo>
                  <a:pt x="1242466" y="1954535"/>
                </a:lnTo>
                <a:lnTo>
                  <a:pt x="1238337" y="1958027"/>
                </a:lnTo>
                <a:lnTo>
                  <a:pt x="1234208" y="1960884"/>
                </a:lnTo>
                <a:lnTo>
                  <a:pt x="1229444" y="1963423"/>
                </a:lnTo>
                <a:lnTo>
                  <a:pt x="1224998" y="1966280"/>
                </a:lnTo>
                <a:lnTo>
                  <a:pt x="1220551" y="1968502"/>
                </a:lnTo>
                <a:lnTo>
                  <a:pt x="1215787" y="1971042"/>
                </a:lnTo>
                <a:lnTo>
                  <a:pt x="1210706" y="1972947"/>
                </a:lnTo>
                <a:lnTo>
                  <a:pt x="1205624" y="1974534"/>
                </a:lnTo>
                <a:lnTo>
                  <a:pt x="1200542" y="1976121"/>
                </a:lnTo>
                <a:lnTo>
                  <a:pt x="1195461" y="1977391"/>
                </a:lnTo>
                <a:lnTo>
                  <a:pt x="1190379" y="1978026"/>
                </a:lnTo>
                <a:lnTo>
                  <a:pt x="1184662" y="1978978"/>
                </a:lnTo>
                <a:lnTo>
                  <a:pt x="1179263" y="1979296"/>
                </a:lnTo>
                <a:lnTo>
                  <a:pt x="1173864" y="1979613"/>
                </a:lnTo>
                <a:lnTo>
                  <a:pt x="771142" y="1979613"/>
                </a:lnTo>
                <a:lnTo>
                  <a:pt x="765743" y="1979296"/>
                </a:lnTo>
                <a:lnTo>
                  <a:pt x="760344" y="1978978"/>
                </a:lnTo>
                <a:lnTo>
                  <a:pt x="754944" y="1978026"/>
                </a:lnTo>
                <a:lnTo>
                  <a:pt x="749545" y="1977391"/>
                </a:lnTo>
                <a:lnTo>
                  <a:pt x="744146" y="1976121"/>
                </a:lnTo>
                <a:lnTo>
                  <a:pt x="739064" y="1974534"/>
                </a:lnTo>
                <a:lnTo>
                  <a:pt x="733982" y="1972947"/>
                </a:lnTo>
                <a:lnTo>
                  <a:pt x="729218" y="1971042"/>
                </a:lnTo>
                <a:lnTo>
                  <a:pt x="724772" y="1968502"/>
                </a:lnTo>
                <a:lnTo>
                  <a:pt x="720008" y="1966280"/>
                </a:lnTo>
                <a:lnTo>
                  <a:pt x="715244" y="1963423"/>
                </a:lnTo>
                <a:lnTo>
                  <a:pt x="710797" y="1960884"/>
                </a:lnTo>
                <a:lnTo>
                  <a:pt x="706668" y="1958027"/>
                </a:lnTo>
                <a:lnTo>
                  <a:pt x="702540" y="1954535"/>
                </a:lnTo>
                <a:lnTo>
                  <a:pt x="698728" y="1951360"/>
                </a:lnTo>
                <a:lnTo>
                  <a:pt x="694917" y="1947551"/>
                </a:lnTo>
                <a:lnTo>
                  <a:pt x="691423" y="1944059"/>
                </a:lnTo>
                <a:lnTo>
                  <a:pt x="687930" y="1939932"/>
                </a:lnTo>
                <a:lnTo>
                  <a:pt x="684754" y="1935805"/>
                </a:lnTo>
                <a:lnTo>
                  <a:pt x="681578" y="1931361"/>
                </a:lnTo>
                <a:lnTo>
                  <a:pt x="678719" y="1927234"/>
                </a:lnTo>
                <a:lnTo>
                  <a:pt x="675861" y="1922790"/>
                </a:lnTo>
                <a:lnTo>
                  <a:pt x="673638" y="1918028"/>
                </a:lnTo>
                <a:lnTo>
                  <a:pt x="671732" y="1913266"/>
                </a:lnTo>
                <a:lnTo>
                  <a:pt x="669826" y="1908187"/>
                </a:lnTo>
                <a:lnTo>
                  <a:pt x="667921" y="1903108"/>
                </a:lnTo>
                <a:lnTo>
                  <a:pt x="666650" y="1898029"/>
                </a:lnTo>
                <a:lnTo>
                  <a:pt x="665380" y="1892950"/>
                </a:lnTo>
                <a:lnTo>
                  <a:pt x="664110" y="1887553"/>
                </a:lnTo>
                <a:lnTo>
                  <a:pt x="663474" y="1882156"/>
                </a:lnTo>
                <a:lnTo>
                  <a:pt x="663157" y="1877077"/>
                </a:lnTo>
                <a:lnTo>
                  <a:pt x="663157" y="1871046"/>
                </a:lnTo>
                <a:lnTo>
                  <a:pt x="663157" y="1633594"/>
                </a:lnTo>
                <a:lnTo>
                  <a:pt x="663157" y="1628197"/>
                </a:lnTo>
                <a:lnTo>
                  <a:pt x="662839" y="1623118"/>
                </a:lnTo>
                <a:lnTo>
                  <a:pt x="661886" y="1618039"/>
                </a:lnTo>
                <a:lnTo>
                  <a:pt x="661251" y="1612959"/>
                </a:lnTo>
                <a:lnTo>
                  <a:pt x="659981" y="1608515"/>
                </a:lnTo>
                <a:lnTo>
                  <a:pt x="658710" y="1604071"/>
                </a:lnTo>
                <a:lnTo>
                  <a:pt x="657122" y="1599944"/>
                </a:lnTo>
                <a:lnTo>
                  <a:pt x="655534" y="1596135"/>
                </a:lnTo>
                <a:lnTo>
                  <a:pt x="653629" y="1592325"/>
                </a:lnTo>
                <a:lnTo>
                  <a:pt x="651723" y="1588516"/>
                </a:lnTo>
                <a:lnTo>
                  <a:pt x="649500" y="1585659"/>
                </a:lnTo>
                <a:lnTo>
                  <a:pt x="646959" y="1582484"/>
                </a:lnTo>
                <a:lnTo>
                  <a:pt x="644418" y="1579627"/>
                </a:lnTo>
                <a:lnTo>
                  <a:pt x="641560" y="1577405"/>
                </a:lnTo>
                <a:lnTo>
                  <a:pt x="638384" y="1574866"/>
                </a:lnTo>
                <a:lnTo>
                  <a:pt x="635525" y="1572961"/>
                </a:lnTo>
                <a:lnTo>
                  <a:pt x="632032" y="1571374"/>
                </a:lnTo>
                <a:lnTo>
                  <a:pt x="628538" y="1569786"/>
                </a:lnTo>
                <a:lnTo>
                  <a:pt x="625044" y="1568517"/>
                </a:lnTo>
                <a:lnTo>
                  <a:pt x="621551" y="1567882"/>
                </a:lnTo>
                <a:lnTo>
                  <a:pt x="617739" y="1567247"/>
                </a:lnTo>
                <a:lnTo>
                  <a:pt x="613610" y="1566612"/>
                </a:lnTo>
                <a:lnTo>
                  <a:pt x="609799" y="1566612"/>
                </a:lnTo>
                <a:lnTo>
                  <a:pt x="605353" y="1567247"/>
                </a:lnTo>
                <a:lnTo>
                  <a:pt x="601224" y="1567564"/>
                </a:lnTo>
                <a:lnTo>
                  <a:pt x="596778" y="1568199"/>
                </a:lnTo>
                <a:lnTo>
                  <a:pt x="592649" y="1569469"/>
                </a:lnTo>
                <a:lnTo>
                  <a:pt x="587885" y="1571056"/>
                </a:lnTo>
                <a:lnTo>
                  <a:pt x="583438" y="1572643"/>
                </a:lnTo>
                <a:lnTo>
                  <a:pt x="578674" y="1574548"/>
                </a:lnTo>
                <a:lnTo>
                  <a:pt x="574228" y="1576770"/>
                </a:lnTo>
                <a:lnTo>
                  <a:pt x="569146" y="1579627"/>
                </a:lnTo>
                <a:lnTo>
                  <a:pt x="363339" y="1698353"/>
                </a:lnTo>
                <a:lnTo>
                  <a:pt x="358575" y="1701210"/>
                </a:lnTo>
                <a:lnTo>
                  <a:pt x="353493" y="1703432"/>
                </a:lnTo>
                <a:lnTo>
                  <a:pt x="348411" y="1705337"/>
                </a:lnTo>
                <a:lnTo>
                  <a:pt x="343330" y="1707242"/>
                </a:lnTo>
                <a:lnTo>
                  <a:pt x="338248" y="1708829"/>
                </a:lnTo>
                <a:lnTo>
                  <a:pt x="333166" y="1710099"/>
                </a:lnTo>
                <a:lnTo>
                  <a:pt x="328085" y="1711369"/>
                </a:lnTo>
                <a:lnTo>
                  <a:pt x="323003" y="1712004"/>
                </a:lnTo>
                <a:lnTo>
                  <a:pt x="317286" y="1712321"/>
                </a:lnTo>
                <a:lnTo>
                  <a:pt x="312205" y="1712956"/>
                </a:lnTo>
                <a:lnTo>
                  <a:pt x="306805" y="1712956"/>
                </a:lnTo>
                <a:lnTo>
                  <a:pt x="301724" y="1712321"/>
                </a:lnTo>
                <a:lnTo>
                  <a:pt x="296642" y="1712004"/>
                </a:lnTo>
                <a:lnTo>
                  <a:pt x="291560" y="1711369"/>
                </a:lnTo>
                <a:lnTo>
                  <a:pt x="286479" y="1710099"/>
                </a:lnTo>
                <a:lnTo>
                  <a:pt x="281397" y="1708829"/>
                </a:lnTo>
                <a:lnTo>
                  <a:pt x="276315" y="1707242"/>
                </a:lnTo>
                <a:lnTo>
                  <a:pt x="271551" y="1705655"/>
                </a:lnTo>
                <a:lnTo>
                  <a:pt x="266470" y="1703750"/>
                </a:lnTo>
                <a:lnTo>
                  <a:pt x="261706" y="1701845"/>
                </a:lnTo>
                <a:lnTo>
                  <a:pt x="256941" y="1699623"/>
                </a:lnTo>
                <a:lnTo>
                  <a:pt x="252813" y="1696766"/>
                </a:lnTo>
                <a:lnTo>
                  <a:pt x="248049" y="1693909"/>
                </a:lnTo>
                <a:lnTo>
                  <a:pt x="243602" y="1691052"/>
                </a:lnTo>
                <a:lnTo>
                  <a:pt x="239791" y="1687243"/>
                </a:lnTo>
                <a:lnTo>
                  <a:pt x="235980" y="1684385"/>
                </a:lnTo>
                <a:lnTo>
                  <a:pt x="231851" y="1680259"/>
                </a:lnTo>
                <a:lnTo>
                  <a:pt x="228040" y="1676449"/>
                </a:lnTo>
                <a:lnTo>
                  <a:pt x="224863" y="1672640"/>
                </a:lnTo>
                <a:lnTo>
                  <a:pt x="221370" y="1668196"/>
                </a:lnTo>
                <a:lnTo>
                  <a:pt x="218194" y="1663434"/>
                </a:lnTo>
                <a:lnTo>
                  <a:pt x="215335" y="1658672"/>
                </a:lnTo>
                <a:lnTo>
                  <a:pt x="14292" y="1310430"/>
                </a:lnTo>
                <a:lnTo>
                  <a:pt x="11751" y="1305351"/>
                </a:lnTo>
                <a:lnTo>
                  <a:pt x="9211" y="1300589"/>
                </a:lnTo>
                <a:lnTo>
                  <a:pt x="6987" y="1295510"/>
                </a:lnTo>
                <a:lnTo>
                  <a:pt x="5399" y="1290431"/>
                </a:lnTo>
                <a:lnTo>
                  <a:pt x="3811" y="1285352"/>
                </a:lnTo>
                <a:lnTo>
                  <a:pt x="2541" y="1280273"/>
                </a:lnTo>
                <a:lnTo>
                  <a:pt x="1588" y="1274876"/>
                </a:lnTo>
                <a:lnTo>
                  <a:pt x="635" y="1269797"/>
                </a:lnTo>
                <a:lnTo>
                  <a:pt x="318" y="1264718"/>
                </a:lnTo>
                <a:lnTo>
                  <a:pt x="0" y="1259321"/>
                </a:lnTo>
                <a:lnTo>
                  <a:pt x="0" y="1254242"/>
                </a:lnTo>
                <a:lnTo>
                  <a:pt x="318" y="1249163"/>
                </a:lnTo>
                <a:lnTo>
                  <a:pt x="635" y="1243449"/>
                </a:lnTo>
                <a:lnTo>
                  <a:pt x="1588" y="1238369"/>
                </a:lnTo>
                <a:lnTo>
                  <a:pt x="2223" y="1233290"/>
                </a:lnTo>
                <a:lnTo>
                  <a:pt x="3494" y="1228211"/>
                </a:lnTo>
                <a:lnTo>
                  <a:pt x="5082" y="1223449"/>
                </a:lnTo>
                <a:lnTo>
                  <a:pt x="6987" y="1218370"/>
                </a:lnTo>
                <a:lnTo>
                  <a:pt x="8893" y="1213608"/>
                </a:lnTo>
                <a:lnTo>
                  <a:pt x="10799" y="1209164"/>
                </a:lnTo>
                <a:lnTo>
                  <a:pt x="13339" y="1204402"/>
                </a:lnTo>
                <a:lnTo>
                  <a:pt x="15880" y="1199641"/>
                </a:lnTo>
                <a:lnTo>
                  <a:pt x="18739" y="1195196"/>
                </a:lnTo>
                <a:lnTo>
                  <a:pt x="21915" y="1191069"/>
                </a:lnTo>
                <a:lnTo>
                  <a:pt x="25091" y="1186625"/>
                </a:lnTo>
                <a:lnTo>
                  <a:pt x="28584" y="1182816"/>
                </a:lnTo>
                <a:lnTo>
                  <a:pt x="32396" y="1179006"/>
                </a:lnTo>
                <a:lnTo>
                  <a:pt x="36207" y="1175514"/>
                </a:lnTo>
                <a:lnTo>
                  <a:pt x="40336" y="1171705"/>
                </a:lnTo>
                <a:lnTo>
                  <a:pt x="44465" y="1168848"/>
                </a:lnTo>
                <a:lnTo>
                  <a:pt x="49229" y="1165674"/>
                </a:lnTo>
                <a:lnTo>
                  <a:pt x="53993" y="1162499"/>
                </a:lnTo>
                <a:lnTo>
                  <a:pt x="259800" y="1043773"/>
                </a:lnTo>
                <a:lnTo>
                  <a:pt x="264564" y="1040916"/>
                </a:lnTo>
                <a:lnTo>
                  <a:pt x="268693" y="1038376"/>
                </a:lnTo>
                <a:lnTo>
                  <a:pt x="272822" y="1035202"/>
                </a:lnTo>
                <a:lnTo>
                  <a:pt x="276633" y="1032027"/>
                </a:lnTo>
                <a:lnTo>
                  <a:pt x="280127" y="1028853"/>
                </a:lnTo>
                <a:lnTo>
                  <a:pt x="283303" y="1025361"/>
                </a:lnTo>
                <a:lnTo>
                  <a:pt x="286161" y="1022187"/>
                </a:lnTo>
                <a:lnTo>
                  <a:pt x="288702" y="1018695"/>
                </a:lnTo>
                <a:lnTo>
                  <a:pt x="291243" y="1015203"/>
                </a:lnTo>
                <a:lnTo>
                  <a:pt x="293148" y="1011711"/>
                </a:lnTo>
                <a:lnTo>
                  <a:pt x="294736" y="1008219"/>
                </a:lnTo>
                <a:lnTo>
                  <a:pt x="295689" y="1004409"/>
                </a:lnTo>
                <a:lnTo>
                  <a:pt x="296960" y="1000600"/>
                </a:lnTo>
                <a:lnTo>
                  <a:pt x="297912" y="997108"/>
                </a:lnTo>
                <a:lnTo>
                  <a:pt x="298230" y="993616"/>
                </a:lnTo>
                <a:lnTo>
                  <a:pt x="298230" y="989807"/>
                </a:lnTo>
                <a:lnTo>
                  <a:pt x="298230" y="985997"/>
                </a:lnTo>
                <a:lnTo>
                  <a:pt x="297912" y="982188"/>
                </a:lnTo>
                <a:lnTo>
                  <a:pt x="296960" y="978696"/>
                </a:lnTo>
                <a:lnTo>
                  <a:pt x="295689" y="975204"/>
                </a:lnTo>
                <a:lnTo>
                  <a:pt x="294736" y="971395"/>
                </a:lnTo>
                <a:lnTo>
                  <a:pt x="293148" y="967585"/>
                </a:lnTo>
                <a:lnTo>
                  <a:pt x="291243" y="964093"/>
                </a:lnTo>
                <a:lnTo>
                  <a:pt x="288702" y="960601"/>
                </a:lnTo>
                <a:lnTo>
                  <a:pt x="286161" y="957427"/>
                </a:lnTo>
                <a:lnTo>
                  <a:pt x="283303" y="953935"/>
                </a:lnTo>
                <a:lnTo>
                  <a:pt x="280127" y="950760"/>
                </a:lnTo>
                <a:lnTo>
                  <a:pt x="276633" y="947269"/>
                </a:lnTo>
                <a:lnTo>
                  <a:pt x="272822" y="944094"/>
                </a:lnTo>
                <a:lnTo>
                  <a:pt x="268693" y="941554"/>
                </a:lnTo>
                <a:lnTo>
                  <a:pt x="264564" y="938380"/>
                </a:lnTo>
                <a:lnTo>
                  <a:pt x="259800" y="935523"/>
                </a:lnTo>
                <a:lnTo>
                  <a:pt x="53993" y="816797"/>
                </a:lnTo>
                <a:lnTo>
                  <a:pt x="49229" y="813940"/>
                </a:lnTo>
                <a:lnTo>
                  <a:pt x="44465" y="811083"/>
                </a:lnTo>
                <a:lnTo>
                  <a:pt x="40336" y="807591"/>
                </a:lnTo>
                <a:lnTo>
                  <a:pt x="36207" y="804099"/>
                </a:lnTo>
                <a:lnTo>
                  <a:pt x="32396" y="800607"/>
                </a:lnTo>
                <a:lnTo>
                  <a:pt x="28584" y="796480"/>
                </a:lnTo>
                <a:lnTo>
                  <a:pt x="25091" y="792671"/>
                </a:lnTo>
                <a:lnTo>
                  <a:pt x="21915" y="788226"/>
                </a:lnTo>
                <a:lnTo>
                  <a:pt x="18739" y="784100"/>
                </a:lnTo>
                <a:lnTo>
                  <a:pt x="15880" y="779655"/>
                </a:lnTo>
                <a:lnTo>
                  <a:pt x="13339" y="775529"/>
                </a:lnTo>
                <a:lnTo>
                  <a:pt x="10799" y="770767"/>
                </a:lnTo>
                <a:lnTo>
                  <a:pt x="8893" y="766005"/>
                </a:lnTo>
                <a:lnTo>
                  <a:pt x="6987" y="760926"/>
                </a:lnTo>
                <a:lnTo>
                  <a:pt x="5082" y="756164"/>
                </a:lnTo>
                <a:lnTo>
                  <a:pt x="3494" y="751085"/>
                </a:lnTo>
                <a:lnTo>
                  <a:pt x="2223" y="746006"/>
                </a:lnTo>
                <a:lnTo>
                  <a:pt x="1588" y="740927"/>
                </a:lnTo>
                <a:lnTo>
                  <a:pt x="635" y="735847"/>
                </a:lnTo>
                <a:lnTo>
                  <a:pt x="318" y="730768"/>
                </a:lnTo>
                <a:lnTo>
                  <a:pt x="0" y="725372"/>
                </a:lnTo>
                <a:lnTo>
                  <a:pt x="0" y="720292"/>
                </a:lnTo>
                <a:lnTo>
                  <a:pt x="318" y="715213"/>
                </a:lnTo>
                <a:lnTo>
                  <a:pt x="635" y="709499"/>
                </a:lnTo>
                <a:lnTo>
                  <a:pt x="1588" y="704420"/>
                </a:lnTo>
                <a:lnTo>
                  <a:pt x="2541" y="699341"/>
                </a:lnTo>
                <a:lnTo>
                  <a:pt x="3811" y="693944"/>
                </a:lnTo>
                <a:lnTo>
                  <a:pt x="5399" y="688865"/>
                </a:lnTo>
                <a:lnTo>
                  <a:pt x="6987" y="683786"/>
                </a:lnTo>
                <a:lnTo>
                  <a:pt x="9211" y="678707"/>
                </a:lnTo>
                <a:lnTo>
                  <a:pt x="11751" y="673945"/>
                </a:lnTo>
                <a:lnTo>
                  <a:pt x="14292" y="668866"/>
                </a:lnTo>
                <a:lnTo>
                  <a:pt x="215335" y="320624"/>
                </a:lnTo>
                <a:lnTo>
                  <a:pt x="218194" y="315862"/>
                </a:lnTo>
                <a:lnTo>
                  <a:pt x="221370" y="311418"/>
                </a:lnTo>
                <a:lnTo>
                  <a:pt x="224863" y="307291"/>
                </a:lnTo>
                <a:lnTo>
                  <a:pt x="228040" y="302847"/>
                </a:lnTo>
                <a:lnTo>
                  <a:pt x="231851" y="299037"/>
                </a:lnTo>
                <a:lnTo>
                  <a:pt x="235980" y="295545"/>
                </a:lnTo>
                <a:lnTo>
                  <a:pt x="239791" y="292053"/>
                </a:lnTo>
                <a:lnTo>
                  <a:pt x="243602" y="288562"/>
                </a:lnTo>
                <a:lnTo>
                  <a:pt x="248049" y="285704"/>
                </a:lnTo>
                <a:lnTo>
                  <a:pt x="252813" y="282530"/>
                </a:lnTo>
                <a:lnTo>
                  <a:pt x="256941" y="280308"/>
                </a:lnTo>
                <a:lnTo>
                  <a:pt x="261706" y="277768"/>
                </a:lnTo>
                <a:lnTo>
                  <a:pt x="266470" y="275546"/>
                </a:lnTo>
                <a:lnTo>
                  <a:pt x="271551" y="273641"/>
                </a:lnTo>
                <a:lnTo>
                  <a:pt x="276315" y="272054"/>
                </a:lnTo>
                <a:lnTo>
                  <a:pt x="281397" y="270467"/>
                </a:lnTo>
                <a:lnTo>
                  <a:pt x="286479" y="269197"/>
                </a:lnTo>
                <a:lnTo>
                  <a:pt x="291560" y="268562"/>
                </a:lnTo>
                <a:lnTo>
                  <a:pt x="296642" y="267610"/>
                </a:lnTo>
                <a:lnTo>
                  <a:pt x="301724" y="266975"/>
                </a:lnTo>
                <a:lnTo>
                  <a:pt x="306805" y="266975"/>
                </a:lnTo>
                <a:lnTo>
                  <a:pt x="312205" y="266975"/>
                </a:lnTo>
                <a:lnTo>
                  <a:pt x="317286" y="266975"/>
                </a:lnTo>
                <a:lnTo>
                  <a:pt x="323003" y="267610"/>
                </a:lnTo>
                <a:lnTo>
                  <a:pt x="328085" y="268562"/>
                </a:lnTo>
                <a:lnTo>
                  <a:pt x="333166" y="269197"/>
                </a:lnTo>
                <a:lnTo>
                  <a:pt x="338248" y="270784"/>
                </a:lnTo>
                <a:lnTo>
                  <a:pt x="343330" y="272372"/>
                </a:lnTo>
                <a:lnTo>
                  <a:pt x="348411" y="273959"/>
                </a:lnTo>
                <a:lnTo>
                  <a:pt x="353493" y="276181"/>
                </a:lnTo>
                <a:lnTo>
                  <a:pt x="358575" y="278721"/>
                </a:lnTo>
                <a:lnTo>
                  <a:pt x="363339" y="281260"/>
                </a:lnTo>
                <a:lnTo>
                  <a:pt x="569146" y="399986"/>
                </a:lnTo>
                <a:lnTo>
                  <a:pt x="574228" y="402526"/>
                </a:lnTo>
                <a:lnTo>
                  <a:pt x="578674" y="404748"/>
                </a:lnTo>
                <a:lnTo>
                  <a:pt x="583438" y="406653"/>
                </a:lnTo>
                <a:lnTo>
                  <a:pt x="587885" y="408875"/>
                </a:lnTo>
                <a:lnTo>
                  <a:pt x="592649" y="409827"/>
                </a:lnTo>
                <a:lnTo>
                  <a:pt x="596778" y="411097"/>
                </a:lnTo>
                <a:lnTo>
                  <a:pt x="601224" y="411732"/>
                </a:lnTo>
                <a:lnTo>
                  <a:pt x="605353" y="412367"/>
                </a:lnTo>
                <a:lnTo>
                  <a:pt x="609799" y="412684"/>
                </a:lnTo>
                <a:lnTo>
                  <a:pt x="613610" y="412684"/>
                </a:lnTo>
                <a:lnTo>
                  <a:pt x="617739" y="412367"/>
                </a:lnTo>
                <a:lnTo>
                  <a:pt x="621551" y="411414"/>
                </a:lnTo>
                <a:lnTo>
                  <a:pt x="625044" y="410779"/>
                </a:lnTo>
                <a:lnTo>
                  <a:pt x="628538" y="409510"/>
                </a:lnTo>
                <a:lnTo>
                  <a:pt x="632032" y="407922"/>
                </a:lnTo>
                <a:lnTo>
                  <a:pt x="635525" y="406335"/>
                </a:lnTo>
                <a:lnTo>
                  <a:pt x="638384" y="404430"/>
                </a:lnTo>
                <a:lnTo>
                  <a:pt x="641560" y="402208"/>
                </a:lnTo>
                <a:lnTo>
                  <a:pt x="644418" y="399669"/>
                </a:lnTo>
                <a:lnTo>
                  <a:pt x="646959" y="396812"/>
                </a:lnTo>
                <a:lnTo>
                  <a:pt x="649500" y="393955"/>
                </a:lnTo>
                <a:lnTo>
                  <a:pt x="651723" y="390780"/>
                </a:lnTo>
                <a:lnTo>
                  <a:pt x="653629" y="387288"/>
                </a:lnTo>
                <a:lnTo>
                  <a:pt x="655534" y="383796"/>
                </a:lnTo>
                <a:lnTo>
                  <a:pt x="657122" y="379669"/>
                </a:lnTo>
                <a:lnTo>
                  <a:pt x="658710" y="375543"/>
                </a:lnTo>
                <a:lnTo>
                  <a:pt x="659981" y="371098"/>
                </a:lnTo>
                <a:lnTo>
                  <a:pt x="661251" y="366337"/>
                </a:lnTo>
                <a:lnTo>
                  <a:pt x="661886" y="361575"/>
                </a:lnTo>
                <a:lnTo>
                  <a:pt x="662839" y="356496"/>
                </a:lnTo>
                <a:lnTo>
                  <a:pt x="663157" y="351099"/>
                </a:lnTo>
                <a:lnTo>
                  <a:pt x="663157" y="345702"/>
                </a:lnTo>
                <a:lnTo>
                  <a:pt x="663157" y="108250"/>
                </a:lnTo>
                <a:lnTo>
                  <a:pt x="663157" y="102854"/>
                </a:lnTo>
                <a:lnTo>
                  <a:pt x="663474" y="97140"/>
                </a:lnTo>
                <a:lnTo>
                  <a:pt x="664110" y="91743"/>
                </a:lnTo>
                <a:lnTo>
                  <a:pt x="665380" y="86664"/>
                </a:lnTo>
                <a:lnTo>
                  <a:pt x="666650" y="81267"/>
                </a:lnTo>
                <a:lnTo>
                  <a:pt x="667921" y="76188"/>
                </a:lnTo>
                <a:lnTo>
                  <a:pt x="669826" y="71109"/>
                </a:lnTo>
                <a:lnTo>
                  <a:pt x="671732" y="66347"/>
                </a:lnTo>
                <a:lnTo>
                  <a:pt x="673638" y="61585"/>
                </a:lnTo>
                <a:lnTo>
                  <a:pt x="675861" y="56824"/>
                </a:lnTo>
                <a:lnTo>
                  <a:pt x="678719" y="52379"/>
                </a:lnTo>
                <a:lnTo>
                  <a:pt x="681578" y="47935"/>
                </a:lnTo>
                <a:lnTo>
                  <a:pt x="684754" y="43491"/>
                </a:lnTo>
                <a:lnTo>
                  <a:pt x="687930" y="39681"/>
                </a:lnTo>
                <a:lnTo>
                  <a:pt x="691423" y="35872"/>
                </a:lnTo>
                <a:lnTo>
                  <a:pt x="694917" y="31745"/>
                </a:lnTo>
                <a:lnTo>
                  <a:pt x="698728" y="28253"/>
                </a:lnTo>
                <a:lnTo>
                  <a:pt x="702540" y="24761"/>
                </a:lnTo>
                <a:lnTo>
                  <a:pt x="706668" y="21587"/>
                </a:lnTo>
                <a:lnTo>
                  <a:pt x="710797" y="18412"/>
                </a:lnTo>
                <a:lnTo>
                  <a:pt x="715244" y="15873"/>
                </a:lnTo>
                <a:lnTo>
                  <a:pt x="720008" y="13016"/>
                </a:lnTo>
                <a:lnTo>
                  <a:pt x="724772" y="10794"/>
                </a:lnTo>
                <a:lnTo>
                  <a:pt x="729218" y="8889"/>
                </a:lnTo>
                <a:lnTo>
                  <a:pt x="733982" y="6667"/>
                </a:lnTo>
                <a:lnTo>
                  <a:pt x="739064" y="4762"/>
                </a:lnTo>
                <a:lnTo>
                  <a:pt x="744146" y="3810"/>
                </a:lnTo>
                <a:lnTo>
                  <a:pt x="749545" y="2222"/>
                </a:lnTo>
                <a:lnTo>
                  <a:pt x="754944" y="1270"/>
                </a:lnTo>
                <a:lnTo>
                  <a:pt x="760344" y="635"/>
                </a:lnTo>
                <a:lnTo>
                  <a:pt x="76574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157335" y="1914525"/>
            <a:ext cx="1769745" cy="176974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KSO_Shape"/>
          <p:cNvSpPr/>
          <p:nvPr/>
        </p:nvSpPr>
        <p:spPr bwMode="auto">
          <a:xfrm>
            <a:off x="9730740" y="2401570"/>
            <a:ext cx="622300" cy="796290"/>
          </a:xfrm>
          <a:custGeom>
            <a:avLst/>
            <a:gdLst>
              <a:gd name="T0" fmla="*/ 1139504 w 1546226"/>
              <a:gd name="T1" fmla="*/ 1893571 h 1979613"/>
              <a:gd name="T2" fmla="*/ 1117260 w 1546226"/>
              <a:gd name="T3" fmla="*/ 1969136 h 1979613"/>
              <a:gd name="T4" fmla="*/ 423882 w 1546226"/>
              <a:gd name="T5" fmla="*/ 1965643 h 1979613"/>
              <a:gd name="T6" fmla="*/ 408946 w 1546226"/>
              <a:gd name="T7" fmla="*/ 1888173 h 1979613"/>
              <a:gd name="T8" fmla="*/ 965201 w 1546226"/>
              <a:gd name="T9" fmla="*/ 1608456 h 1979613"/>
              <a:gd name="T10" fmla="*/ 1020446 w 1546226"/>
              <a:gd name="T11" fmla="*/ 1663701 h 1979613"/>
              <a:gd name="T12" fmla="*/ 977266 w 1546226"/>
              <a:gd name="T13" fmla="*/ 1729106 h 1979613"/>
              <a:gd name="T14" fmla="*/ 536258 w 1546226"/>
              <a:gd name="T15" fmla="*/ 1704658 h 1979613"/>
              <a:gd name="T16" fmla="*/ 543878 w 1546226"/>
              <a:gd name="T17" fmla="*/ 1626236 h 1979613"/>
              <a:gd name="T18" fmla="*/ 859473 w 1546226"/>
              <a:gd name="T19" fmla="*/ 1366838 h 1979613"/>
              <a:gd name="T20" fmla="*/ 895986 w 1546226"/>
              <a:gd name="T21" fmla="*/ 1436370 h 1979613"/>
              <a:gd name="T22" fmla="*/ 835026 w 1546226"/>
              <a:gd name="T23" fmla="*/ 1485900 h 1979613"/>
              <a:gd name="T24" fmla="*/ 652463 w 1546226"/>
              <a:gd name="T25" fmla="*/ 1442403 h 1979613"/>
              <a:gd name="T26" fmla="*/ 681991 w 1546226"/>
              <a:gd name="T27" fmla="*/ 1369695 h 1979613"/>
              <a:gd name="T28" fmla="*/ 1304222 w 1546226"/>
              <a:gd name="T29" fmla="*/ 1188236 h 1979613"/>
              <a:gd name="T30" fmla="*/ 1445365 w 1546226"/>
              <a:gd name="T31" fmla="*/ 1409543 h 1979613"/>
              <a:gd name="T32" fmla="*/ 1521804 w 1546226"/>
              <a:gd name="T33" fmla="*/ 1643532 h 1979613"/>
              <a:gd name="T34" fmla="*/ 1542420 w 1546226"/>
              <a:gd name="T35" fmla="*/ 1979613 h 1979613"/>
              <a:gd name="T36" fmla="*/ 1276311 w 1546226"/>
              <a:gd name="T37" fmla="*/ 1712016 h 1979613"/>
              <a:gd name="T38" fmla="*/ 1209387 w 1546226"/>
              <a:gd name="T39" fmla="*/ 1506880 h 1979613"/>
              <a:gd name="T40" fmla="*/ 1061267 w 1546226"/>
              <a:gd name="T41" fmla="*/ 1303011 h 1979613"/>
              <a:gd name="T42" fmla="*/ 1032087 w 1546226"/>
              <a:gd name="T43" fmla="*/ 1155896 h 1979613"/>
              <a:gd name="T44" fmla="*/ 847726 w 1546226"/>
              <a:gd name="T45" fmla="*/ 496570 h 1979613"/>
              <a:gd name="T46" fmla="*/ 896938 w 1546226"/>
              <a:gd name="T47" fmla="*/ 557212 h 1979613"/>
              <a:gd name="T48" fmla="*/ 847726 w 1546226"/>
              <a:gd name="T49" fmla="*/ 617855 h 1979613"/>
              <a:gd name="T50" fmla="*/ 656908 w 1546226"/>
              <a:gd name="T51" fmla="*/ 586740 h 1979613"/>
              <a:gd name="T52" fmla="*/ 672148 w 1546226"/>
              <a:gd name="T53" fmla="*/ 509270 h 1979613"/>
              <a:gd name="T54" fmla="*/ 988378 w 1546226"/>
              <a:gd name="T55" fmla="*/ 255587 h 1979613"/>
              <a:gd name="T56" fmla="*/ 1017588 w 1546226"/>
              <a:gd name="T57" fmla="*/ 328295 h 1979613"/>
              <a:gd name="T58" fmla="*/ 587375 w 1546226"/>
              <a:gd name="T59" fmla="*/ 371475 h 1979613"/>
              <a:gd name="T60" fmla="*/ 527050 w 1546226"/>
              <a:gd name="T61" fmla="*/ 322262 h 1979613"/>
              <a:gd name="T62" fmla="*/ 563563 w 1546226"/>
              <a:gd name="T63" fmla="*/ 252730 h 1979613"/>
              <a:gd name="T64" fmla="*/ 1543686 w 1546226"/>
              <a:gd name="T65" fmla="*/ 172057 h 1979613"/>
              <a:gd name="T66" fmla="*/ 1479895 w 1546226"/>
              <a:gd name="T67" fmla="*/ 486332 h 1979613"/>
              <a:gd name="T68" fmla="*/ 1310737 w 1546226"/>
              <a:gd name="T69" fmla="*/ 784417 h 1979613"/>
              <a:gd name="T70" fmla="*/ 1144435 w 1546226"/>
              <a:gd name="T71" fmla="*/ 941872 h 1979613"/>
              <a:gd name="T72" fmla="*/ 913707 w 1546226"/>
              <a:gd name="T73" fmla="*/ 1072978 h 1979613"/>
              <a:gd name="T74" fmla="*/ 591894 w 1546226"/>
              <a:gd name="T75" fmla="*/ 1216782 h 1979613"/>
              <a:gd name="T76" fmla="*/ 376083 w 1546226"/>
              <a:gd name="T77" fmla="*/ 1436140 h 1979613"/>
              <a:gd name="T78" fmla="*/ 278650 w 1546226"/>
              <a:gd name="T79" fmla="*/ 1673275 h 1979613"/>
              <a:gd name="T80" fmla="*/ 256752 w 1546226"/>
              <a:gd name="T81" fmla="*/ 1943107 h 1979613"/>
              <a:gd name="T82" fmla="*/ 11425 w 1546226"/>
              <a:gd name="T83" fmla="*/ 1721210 h 1979613"/>
              <a:gd name="T84" fmla="*/ 94893 w 1546226"/>
              <a:gd name="T85" fmla="*/ 1422807 h 1979613"/>
              <a:gd name="T86" fmla="*/ 266908 w 1546226"/>
              <a:gd name="T87" fmla="*/ 1159959 h 1979613"/>
              <a:gd name="T88" fmla="*/ 445904 w 1546226"/>
              <a:gd name="T89" fmla="*/ 1007266 h 1979613"/>
              <a:gd name="T90" fmla="*/ 691866 w 1546226"/>
              <a:gd name="T91" fmla="*/ 883143 h 1979613"/>
              <a:gd name="T92" fmla="*/ 1012409 w 1546226"/>
              <a:gd name="T93" fmla="*/ 720292 h 1979613"/>
              <a:gd name="T94" fmla="*/ 1199340 w 1546226"/>
              <a:gd name="T95" fmla="*/ 492998 h 1979613"/>
              <a:gd name="T96" fmla="*/ 1277730 w 1546226"/>
              <a:gd name="T97" fmla="*/ 259356 h 1979613"/>
              <a:gd name="T98" fmla="*/ 463603 w 1546226"/>
              <a:gd name="T99" fmla="*/ 0 h 1979613"/>
              <a:gd name="T100" fmla="*/ 1141411 w 1546226"/>
              <a:gd name="T101" fmla="*/ 43609 h 1979613"/>
              <a:gd name="T102" fmla="*/ 1112176 w 1546226"/>
              <a:gd name="T103" fmla="*/ 116504 h 1979613"/>
              <a:gd name="T104" fmla="*/ 419433 w 1546226"/>
              <a:gd name="T105" fmla="*/ 105681 h 1979613"/>
              <a:gd name="T106" fmla="*/ 412124 w 1546226"/>
              <a:gd name="T107" fmla="*/ 27693 h 1979613"/>
              <a:gd name="T108" fmla="*/ 256779 w 1546226"/>
              <a:gd name="T109" fmla="*/ 31137 h 1979613"/>
              <a:gd name="T110" fmla="*/ 279287 w 1546226"/>
              <a:gd name="T111" fmla="*/ 311049 h 1979613"/>
              <a:gd name="T112" fmla="*/ 361076 w 1546226"/>
              <a:gd name="T113" fmla="*/ 519156 h 1979613"/>
              <a:gd name="T114" fmla="*/ 530043 w 1546226"/>
              <a:gd name="T115" fmla="*/ 718050 h 1979613"/>
              <a:gd name="T116" fmla="*/ 466323 w 1546226"/>
              <a:gd name="T117" fmla="*/ 850539 h 1979613"/>
              <a:gd name="T118" fmla="*/ 255828 w 1546226"/>
              <a:gd name="T119" fmla="*/ 808600 h 1979613"/>
              <a:gd name="T120" fmla="*/ 108418 w 1546226"/>
              <a:gd name="T121" fmla="*/ 587149 h 1979613"/>
              <a:gd name="T122" fmla="*/ 28214 w 1546226"/>
              <a:gd name="T123" fmla="*/ 353306 h 1979613"/>
              <a:gd name="T124" fmla="*/ 2853 w 1546226"/>
              <a:gd name="T125" fmla="*/ 15886 h 1979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46226" h="1979613">
                <a:moveTo>
                  <a:pt x="463603" y="1855788"/>
                </a:moveTo>
                <a:lnTo>
                  <a:pt x="1082623" y="1855788"/>
                </a:lnTo>
                <a:lnTo>
                  <a:pt x="1088978" y="1856106"/>
                </a:lnTo>
                <a:lnTo>
                  <a:pt x="1095016" y="1857058"/>
                </a:lnTo>
                <a:lnTo>
                  <a:pt x="1101054" y="1858646"/>
                </a:lnTo>
                <a:lnTo>
                  <a:pt x="1106773" y="1860551"/>
                </a:lnTo>
                <a:lnTo>
                  <a:pt x="1112176" y="1863091"/>
                </a:lnTo>
                <a:lnTo>
                  <a:pt x="1117260" y="1866266"/>
                </a:lnTo>
                <a:lnTo>
                  <a:pt x="1122026" y="1869758"/>
                </a:lnTo>
                <a:lnTo>
                  <a:pt x="1126157" y="1873886"/>
                </a:lnTo>
                <a:lnTo>
                  <a:pt x="1130606" y="1878013"/>
                </a:lnTo>
                <a:lnTo>
                  <a:pt x="1134102" y="1883093"/>
                </a:lnTo>
                <a:lnTo>
                  <a:pt x="1137279" y="1888173"/>
                </a:lnTo>
                <a:lnTo>
                  <a:pt x="1139504" y="1893571"/>
                </a:lnTo>
                <a:lnTo>
                  <a:pt x="1141411" y="1899286"/>
                </a:lnTo>
                <a:lnTo>
                  <a:pt x="1142999" y="1905318"/>
                </a:lnTo>
                <a:lnTo>
                  <a:pt x="1144270" y="1911351"/>
                </a:lnTo>
                <a:lnTo>
                  <a:pt x="1144588" y="1917701"/>
                </a:lnTo>
                <a:lnTo>
                  <a:pt x="1144270" y="1924051"/>
                </a:lnTo>
                <a:lnTo>
                  <a:pt x="1142999" y="1930401"/>
                </a:lnTo>
                <a:lnTo>
                  <a:pt x="1141411" y="1936116"/>
                </a:lnTo>
                <a:lnTo>
                  <a:pt x="1139504" y="1941513"/>
                </a:lnTo>
                <a:lnTo>
                  <a:pt x="1137279" y="1947228"/>
                </a:lnTo>
                <a:lnTo>
                  <a:pt x="1134102" y="1952308"/>
                </a:lnTo>
                <a:lnTo>
                  <a:pt x="1130606" y="1956753"/>
                </a:lnTo>
                <a:lnTo>
                  <a:pt x="1126157" y="1961198"/>
                </a:lnTo>
                <a:lnTo>
                  <a:pt x="1122026" y="1965643"/>
                </a:lnTo>
                <a:lnTo>
                  <a:pt x="1117260" y="1969136"/>
                </a:lnTo>
                <a:lnTo>
                  <a:pt x="1112176" y="1972311"/>
                </a:lnTo>
                <a:lnTo>
                  <a:pt x="1106773" y="1974533"/>
                </a:lnTo>
                <a:lnTo>
                  <a:pt x="1101054" y="1976756"/>
                </a:lnTo>
                <a:lnTo>
                  <a:pt x="1095016" y="1978026"/>
                </a:lnTo>
                <a:lnTo>
                  <a:pt x="1088978" y="1979296"/>
                </a:lnTo>
                <a:lnTo>
                  <a:pt x="1082623" y="1979613"/>
                </a:lnTo>
                <a:lnTo>
                  <a:pt x="463603" y="1979613"/>
                </a:lnTo>
                <a:lnTo>
                  <a:pt x="457248" y="1979296"/>
                </a:lnTo>
                <a:lnTo>
                  <a:pt x="450892" y="1978026"/>
                </a:lnTo>
                <a:lnTo>
                  <a:pt x="445172" y="1976756"/>
                </a:lnTo>
                <a:lnTo>
                  <a:pt x="439135" y="1974533"/>
                </a:lnTo>
                <a:lnTo>
                  <a:pt x="433733" y="1972311"/>
                </a:lnTo>
                <a:lnTo>
                  <a:pt x="428648" y="1969136"/>
                </a:lnTo>
                <a:lnTo>
                  <a:pt x="423882" y="1965643"/>
                </a:lnTo>
                <a:lnTo>
                  <a:pt x="419433" y="1961198"/>
                </a:lnTo>
                <a:lnTo>
                  <a:pt x="415620" y="1956753"/>
                </a:lnTo>
                <a:lnTo>
                  <a:pt x="412124" y="1952308"/>
                </a:lnTo>
                <a:lnTo>
                  <a:pt x="408946" y="1947228"/>
                </a:lnTo>
                <a:lnTo>
                  <a:pt x="406087" y="1941513"/>
                </a:lnTo>
                <a:lnTo>
                  <a:pt x="404180" y="1936116"/>
                </a:lnTo>
                <a:lnTo>
                  <a:pt x="402591" y="1930401"/>
                </a:lnTo>
                <a:lnTo>
                  <a:pt x="401956" y="1924051"/>
                </a:lnTo>
                <a:lnTo>
                  <a:pt x="401638" y="1917701"/>
                </a:lnTo>
                <a:lnTo>
                  <a:pt x="401956" y="1911351"/>
                </a:lnTo>
                <a:lnTo>
                  <a:pt x="402591" y="1905318"/>
                </a:lnTo>
                <a:lnTo>
                  <a:pt x="404180" y="1899286"/>
                </a:lnTo>
                <a:lnTo>
                  <a:pt x="406087" y="1893571"/>
                </a:lnTo>
                <a:lnTo>
                  <a:pt x="408946" y="1888173"/>
                </a:lnTo>
                <a:lnTo>
                  <a:pt x="412124" y="1883093"/>
                </a:lnTo>
                <a:lnTo>
                  <a:pt x="415620" y="1878013"/>
                </a:lnTo>
                <a:lnTo>
                  <a:pt x="419433" y="1873886"/>
                </a:lnTo>
                <a:lnTo>
                  <a:pt x="423882" y="1869758"/>
                </a:lnTo>
                <a:lnTo>
                  <a:pt x="428648" y="1866266"/>
                </a:lnTo>
                <a:lnTo>
                  <a:pt x="433733" y="1863091"/>
                </a:lnTo>
                <a:lnTo>
                  <a:pt x="439135" y="1860551"/>
                </a:lnTo>
                <a:lnTo>
                  <a:pt x="445172" y="1858646"/>
                </a:lnTo>
                <a:lnTo>
                  <a:pt x="450892" y="1857058"/>
                </a:lnTo>
                <a:lnTo>
                  <a:pt x="457248" y="1856106"/>
                </a:lnTo>
                <a:lnTo>
                  <a:pt x="463603" y="1855788"/>
                </a:lnTo>
                <a:close/>
                <a:moveTo>
                  <a:pt x="587375" y="1608138"/>
                </a:moveTo>
                <a:lnTo>
                  <a:pt x="958851" y="1608138"/>
                </a:lnTo>
                <a:lnTo>
                  <a:pt x="965201" y="1608456"/>
                </a:lnTo>
                <a:lnTo>
                  <a:pt x="971551" y="1609408"/>
                </a:lnTo>
                <a:lnTo>
                  <a:pt x="977266" y="1610996"/>
                </a:lnTo>
                <a:lnTo>
                  <a:pt x="982981" y="1612901"/>
                </a:lnTo>
                <a:lnTo>
                  <a:pt x="988378" y="1615758"/>
                </a:lnTo>
                <a:lnTo>
                  <a:pt x="993458" y="1618616"/>
                </a:lnTo>
                <a:lnTo>
                  <a:pt x="998221" y="1622426"/>
                </a:lnTo>
                <a:lnTo>
                  <a:pt x="1002348" y="1626236"/>
                </a:lnTo>
                <a:lnTo>
                  <a:pt x="1006793" y="1630998"/>
                </a:lnTo>
                <a:lnTo>
                  <a:pt x="1010286" y="1635761"/>
                </a:lnTo>
                <a:lnTo>
                  <a:pt x="1013461" y="1640841"/>
                </a:lnTo>
                <a:lnTo>
                  <a:pt x="1015683" y="1646238"/>
                </a:lnTo>
                <a:lnTo>
                  <a:pt x="1017588" y="1651636"/>
                </a:lnTo>
                <a:lnTo>
                  <a:pt x="1019176" y="1657668"/>
                </a:lnTo>
                <a:lnTo>
                  <a:pt x="1020446" y="1663701"/>
                </a:lnTo>
                <a:lnTo>
                  <a:pt x="1020763" y="1670051"/>
                </a:lnTo>
                <a:lnTo>
                  <a:pt x="1020446" y="1676401"/>
                </a:lnTo>
                <a:lnTo>
                  <a:pt x="1019176" y="1682751"/>
                </a:lnTo>
                <a:lnTo>
                  <a:pt x="1017588" y="1688466"/>
                </a:lnTo>
                <a:lnTo>
                  <a:pt x="1015683" y="1694498"/>
                </a:lnTo>
                <a:lnTo>
                  <a:pt x="1013461" y="1699578"/>
                </a:lnTo>
                <a:lnTo>
                  <a:pt x="1010286" y="1704658"/>
                </a:lnTo>
                <a:lnTo>
                  <a:pt x="1006793" y="1709738"/>
                </a:lnTo>
                <a:lnTo>
                  <a:pt x="1002348" y="1713866"/>
                </a:lnTo>
                <a:lnTo>
                  <a:pt x="998221" y="1717993"/>
                </a:lnTo>
                <a:lnTo>
                  <a:pt x="993458" y="1721486"/>
                </a:lnTo>
                <a:lnTo>
                  <a:pt x="988378" y="1724661"/>
                </a:lnTo>
                <a:lnTo>
                  <a:pt x="982981" y="1727201"/>
                </a:lnTo>
                <a:lnTo>
                  <a:pt x="977266" y="1729106"/>
                </a:lnTo>
                <a:lnTo>
                  <a:pt x="971551" y="1730693"/>
                </a:lnTo>
                <a:lnTo>
                  <a:pt x="965201" y="1731646"/>
                </a:lnTo>
                <a:lnTo>
                  <a:pt x="958851" y="1731963"/>
                </a:lnTo>
                <a:lnTo>
                  <a:pt x="587375" y="1731963"/>
                </a:lnTo>
                <a:lnTo>
                  <a:pt x="581343" y="1731646"/>
                </a:lnTo>
                <a:lnTo>
                  <a:pt x="575310" y="1730693"/>
                </a:lnTo>
                <a:lnTo>
                  <a:pt x="568960" y="1729106"/>
                </a:lnTo>
                <a:lnTo>
                  <a:pt x="563563" y="1727201"/>
                </a:lnTo>
                <a:lnTo>
                  <a:pt x="558165" y="1724661"/>
                </a:lnTo>
                <a:lnTo>
                  <a:pt x="553085" y="1721486"/>
                </a:lnTo>
                <a:lnTo>
                  <a:pt x="548323" y="1717993"/>
                </a:lnTo>
                <a:lnTo>
                  <a:pt x="543878" y="1713866"/>
                </a:lnTo>
                <a:lnTo>
                  <a:pt x="539750" y="1709738"/>
                </a:lnTo>
                <a:lnTo>
                  <a:pt x="536258" y="1704658"/>
                </a:lnTo>
                <a:lnTo>
                  <a:pt x="533083" y="1699578"/>
                </a:lnTo>
                <a:lnTo>
                  <a:pt x="530543" y="1694498"/>
                </a:lnTo>
                <a:lnTo>
                  <a:pt x="528320" y="1688466"/>
                </a:lnTo>
                <a:lnTo>
                  <a:pt x="527050" y="1682751"/>
                </a:lnTo>
                <a:lnTo>
                  <a:pt x="526098" y="1676401"/>
                </a:lnTo>
                <a:lnTo>
                  <a:pt x="525463" y="1670051"/>
                </a:lnTo>
                <a:lnTo>
                  <a:pt x="526098" y="1663701"/>
                </a:lnTo>
                <a:lnTo>
                  <a:pt x="527050" y="1657668"/>
                </a:lnTo>
                <a:lnTo>
                  <a:pt x="528320" y="1651636"/>
                </a:lnTo>
                <a:lnTo>
                  <a:pt x="530543" y="1646238"/>
                </a:lnTo>
                <a:lnTo>
                  <a:pt x="533083" y="1640841"/>
                </a:lnTo>
                <a:lnTo>
                  <a:pt x="536258" y="1635761"/>
                </a:lnTo>
                <a:lnTo>
                  <a:pt x="539750" y="1630998"/>
                </a:lnTo>
                <a:lnTo>
                  <a:pt x="543878" y="1626236"/>
                </a:lnTo>
                <a:lnTo>
                  <a:pt x="548323" y="1622426"/>
                </a:lnTo>
                <a:lnTo>
                  <a:pt x="553085" y="1618616"/>
                </a:lnTo>
                <a:lnTo>
                  <a:pt x="558165" y="1615758"/>
                </a:lnTo>
                <a:lnTo>
                  <a:pt x="563563" y="1612901"/>
                </a:lnTo>
                <a:lnTo>
                  <a:pt x="568960" y="1610996"/>
                </a:lnTo>
                <a:lnTo>
                  <a:pt x="575310" y="1609408"/>
                </a:lnTo>
                <a:lnTo>
                  <a:pt x="581343" y="1608456"/>
                </a:lnTo>
                <a:lnTo>
                  <a:pt x="587375" y="1608138"/>
                </a:lnTo>
                <a:close/>
                <a:moveTo>
                  <a:pt x="711201" y="1362075"/>
                </a:moveTo>
                <a:lnTo>
                  <a:pt x="835026" y="1362075"/>
                </a:lnTo>
                <a:lnTo>
                  <a:pt x="841376" y="1362710"/>
                </a:lnTo>
                <a:lnTo>
                  <a:pt x="847726" y="1363345"/>
                </a:lnTo>
                <a:lnTo>
                  <a:pt x="853441" y="1364933"/>
                </a:lnTo>
                <a:lnTo>
                  <a:pt x="859473" y="1366838"/>
                </a:lnTo>
                <a:lnTo>
                  <a:pt x="864553" y="1369695"/>
                </a:lnTo>
                <a:lnTo>
                  <a:pt x="869633" y="1372870"/>
                </a:lnTo>
                <a:lnTo>
                  <a:pt x="874713" y="1376363"/>
                </a:lnTo>
                <a:lnTo>
                  <a:pt x="879158" y="1380173"/>
                </a:lnTo>
                <a:lnTo>
                  <a:pt x="882968" y="1384618"/>
                </a:lnTo>
                <a:lnTo>
                  <a:pt x="886461" y="1389380"/>
                </a:lnTo>
                <a:lnTo>
                  <a:pt x="889636" y="1394460"/>
                </a:lnTo>
                <a:lnTo>
                  <a:pt x="892493" y="1399858"/>
                </a:lnTo>
                <a:lnTo>
                  <a:pt x="894398" y="1405573"/>
                </a:lnTo>
                <a:lnTo>
                  <a:pt x="895986" y="1411605"/>
                </a:lnTo>
                <a:lnTo>
                  <a:pt x="896621" y="1417320"/>
                </a:lnTo>
                <a:lnTo>
                  <a:pt x="896938" y="1423670"/>
                </a:lnTo>
                <a:lnTo>
                  <a:pt x="896621" y="1430338"/>
                </a:lnTo>
                <a:lnTo>
                  <a:pt x="895986" y="1436370"/>
                </a:lnTo>
                <a:lnTo>
                  <a:pt x="894398" y="1442403"/>
                </a:lnTo>
                <a:lnTo>
                  <a:pt x="892493" y="1448118"/>
                </a:lnTo>
                <a:lnTo>
                  <a:pt x="889636" y="1453515"/>
                </a:lnTo>
                <a:lnTo>
                  <a:pt x="886461" y="1458595"/>
                </a:lnTo>
                <a:lnTo>
                  <a:pt x="882968" y="1463358"/>
                </a:lnTo>
                <a:lnTo>
                  <a:pt x="879158" y="1467485"/>
                </a:lnTo>
                <a:lnTo>
                  <a:pt x="874713" y="1471930"/>
                </a:lnTo>
                <a:lnTo>
                  <a:pt x="869633" y="1475423"/>
                </a:lnTo>
                <a:lnTo>
                  <a:pt x="864553" y="1478598"/>
                </a:lnTo>
                <a:lnTo>
                  <a:pt x="859473" y="1480820"/>
                </a:lnTo>
                <a:lnTo>
                  <a:pt x="853441" y="1483360"/>
                </a:lnTo>
                <a:lnTo>
                  <a:pt x="847726" y="1484313"/>
                </a:lnTo>
                <a:lnTo>
                  <a:pt x="841376" y="1485583"/>
                </a:lnTo>
                <a:lnTo>
                  <a:pt x="835026" y="1485900"/>
                </a:lnTo>
                <a:lnTo>
                  <a:pt x="711201" y="1485900"/>
                </a:lnTo>
                <a:lnTo>
                  <a:pt x="705168" y="1485583"/>
                </a:lnTo>
                <a:lnTo>
                  <a:pt x="698818" y="1484313"/>
                </a:lnTo>
                <a:lnTo>
                  <a:pt x="692786" y="1483360"/>
                </a:lnTo>
                <a:lnTo>
                  <a:pt x="687388" y="1480820"/>
                </a:lnTo>
                <a:lnTo>
                  <a:pt x="681991" y="1478598"/>
                </a:lnTo>
                <a:lnTo>
                  <a:pt x="676911" y="1475423"/>
                </a:lnTo>
                <a:lnTo>
                  <a:pt x="672148" y="1471930"/>
                </a:lnTo>
                <a:lnTo>
                  <a:pt x="667703" y="1467485"/>
                </a:lnTo>
                <a:lnTo>
                  <a:pt x="663576" y="1463358"/>
                </a:lnTo>
                <a:lnTo>
                  <a:pt x="660083" y="1458595"/>
                </a:lnTo>
                <a:lnTo>
                  <a:pt x="656908" y="1453515"/>
                </a:lnTo>
                <a:lnTo>
                  <a:pt x="654368" y="1448118"/>
                </a:lnTo>
                <a:lnTo>
                  <a:pt x="652463" y="1442403"/>
                </a:lnTo>
                <a:lnTo>
                  <a:pt x="650876" y="1436370"/>
                </a:lnTo>
                <a:lnTo>
                  <a:pt x="649923" y="1430338"/>
                </a:lnTo>
                <a:lnTo>
                  <a:pt x="649288" y="1423670"/>
                </a:lnTo>
                <a:lnTo>
                  <a:pt x="649923" y="1417320"/>
                </a:lnTo>
                <a:lnTo>
                  <a:pt x="650876" y="1411605"/>
                </a:lnTo>
                <a:lnTo>
                  <a:pt x="652463" y="1405573"/>
                </a:lnTo>
                <a:lnTo>
                  <a:pt x="654368" y="1399858"/>
                </a:lnTo>
                <a:lnTo>
                  <a:pt x="656908" y="1394460"/>
                </a:lnTo>
                <a:lnTo>
                  <a:pt x="660083" y="1389380"/>
                </a:lnTo>
                <a:lnTo>
                  <a:pt x="663576" y="1384618"/>
                </a:lnTo>
                <a:lnTo>
                  <a:pt x="667703" y="1380173"/>
                </a:lnTo>
                <a:lnTo>
                  <a:pt x="672148" y="1376363"/>
                </a:lnTo>
                <a:lnTo>
                  <a:pt x="676911" y="1372870"/>
                </a:lnTo>
                <a:lnTo>
                  <a:pt x="681991" y="1369695"/>
                </a:lnTo>
                <a:lnTo>
                  <a:pt x="687388" y="1366838"/>
                </a:lnTo>
                <a:lnTo>
                  <a:pt x="692786" y="1364933"/>
                </a:lnTo>
                <a:lnTo>
                  <a:pt x="698818" y="1363345"/>
                </a:lnTo>
                <a:lnTo>
                  <a:pt x="705168" y="1362710"/>
                </a:lnTo>
                <a:lnTo>
                  <a:pt x="711201" y="1362075"/>
                </a:lnTo>
                <a:close/>
                <a:moveTo>
                  <a:pt x="1181793" y="1068388"/>
                </a:moveTo>
                <a:lnTo>
                  <a:pt x="1199238" y="1082973"/>
                </a:lnTo>
                <a:lnTo>
                  <a:pt x="1215731" y="1097240"/>
                </a:lnTo>
                <a:lnTo>
                  <a:pt x="1231590" y="1112142"/>
                </a:lnTo>
                <a:lnTo>
                  <a:pt x="1247448" y="1127044"/>
                </a:lnTo>
                <a:lnTo>
                  <a:pt x="1262038" y="1142262"/>
                </a:lnTo>
                <a:lnTo>
                  <a:pt x="1276628" y="1157164"/>
                </a:lnTo>
                <a:lnTo>
                  <a:pt x="1290267" y="1172700"/>
                </a:lnTo>
                <a:lnTo>
                  <a:pt x="1304222" y="1188236"/>
                </a:lnTo>
                <a:lnTo>
                  <a:pt x="1316909" y="1203772"/>
                </a:lnTo>
                <a:lnTo>
                  <a:pt x="1329596" y="1219308"/>
                </a:lnTo>
                <a:lnTo>
                  <a:pt x="1341332" y="1235160"/>
                </a:lnTo>
                <a:lnTo>
                  <a:pt x="1353067" y="1250696"/>
                </a:lnTo>
                <a:lnTo>
                  <a:pt x="1363851" y="1266866"/>
                </a:lnTo>
                <a:lnTo>
                  <a:pt x="1374952" y="1282402"/>
                </a:lnTo>
                <a:lnTo>
                  <a:pt x="1385102" y="1298572"/>
                </a:lnTo>
                <a:lnTo>
                  <a:pt x="1394934" y="1314425"/>
                </a:lnTo>
                <a:lnTo>
                  <a:pt x="1404132" y="1330278"/>
                </a:lnTo>
                <a:lnTo>
                  <a:pt x="1413330" y="1346131"/>
                </a:lnTo>
                <a:lnTo>
                  <a:pt x="1421894" y="1362301"/>
                </a:lnTo>
                <a:lnTo>
                  <a:pt x="1430141" y="1377837"/>
                </a:lnTo>
                <a:lnTo>
                  <a:pt x="1438070" y="1394007"/>
                </a:lnTo>
                <a:lnTo>
                  <a:pt x="1445365" y="1409543"/>
                </a:lnTo>
                <a:lnTo>
                  <a:pt x="1452343" y="1425079"/>
                </a:lnTo>
                <a:lnTo>
                  <a:pt x="1459003" y="1440931"/>
                </a:lnTo>
                <a:lnTo>
                  <a:pt x="1465664" y="1456467"/>
                </a:lnTo>
                <a:lnTo>
                  <a:pt x="1471690" y="1471686"/>
                </a:lnTo>
                <a:lnTo>
                  <a:pt x="1477399" y="1486905"/>
                </a:lnTo>
                <a:lnTo>
                  <a:pt x="1483109" y="1502124"/>
                </a:lnTo>
                <a:lnTo>
                  <a:pt x="1488183" y="1517025"/>
                </a:lnTo>
                <a:lnTo>
                  <a:pt x="1492624" y="1531927"/>
                </a:lnTo>
                <a:lnTo>
                  <a:pt x="1501822" y="1561413"/>
                </a:lnTo>
                <a:lnTo>
                  <a:pt x="1506579" y="1577901"/>
                </a:lnTo>
                <a:lnTo>
                  <a:pt x="1510703" y="1594705"/>
                </a:lnTo>
                <a:lnTo>
                  <a:pt x="1514509" y="1611192"/>
                </a:lnTo>
                <a:lnTo>
                  <a:pt x="1518315" y="1627045"/>
                </a:lnTo>
                <a:lnTo>
                  <a:pt x="1521804" y="1643532"/>
                </a:lnTo>
                <a:lnTo>
                  <a:pt x="1524976" y="1659067"/>
                </a:lnTo>
                <a:lnTo>
                  <a:pt x="1530685" y="1690773"/>
                </a:lnTo>
                <a:lnTo>
                  <a:pt x="1535125" y="1721528"/>
                </a:lnTo>
                <a:lnTo>
                  <a:pt x="1538931" y="1751014"/>
                </a:lnTo>
                <a:lnTo>
                  <a:pt x="1541786" y="1780184"/>
                </a:lnTo>
                <a:lnTo>
                  <a:pt x="1543689" y="1807451"/>
                </a:lnTo>
                <a:lnTo>
                  <a:pt x="1545275" y="1834084"/>
                </a:lnTo>
                <a:lnTo>
                  <a:pt x="1545909" y="1859448"/>
                </a:lnTo>
                <a:lnTo>
                  <a:pt x="1546226" y="1883228"/>
                </a:lnTo>
                <a:lnTo>
                  <a:pt x="1546226" y="1905739"/>
                </a:lnTo>
                <a:lnTo>
                  <a:pt x="1545592" y="1926665"/>
                </a:lnTo>
                <a:lnTo>
                  <a:pt x="1544640" y="1946005"/>
                </a:lnTo>
                <a:lnTo>
                  <a:pt x="1543689" y="1963443"/>
                </a:lnTo>
                <a:lnTo>
                  <a:pt x="1542420" y="1979613"/>
                </a:lnTo>
                <a:lnTo>
                  <a:pt x="1286461" y="1979613"/>
                </a:lnTo>
                <a:lnTo>
                  <a:pt x="1288681" y="1961224"/>
                </a:lnTo>
                <a:lnTo>
                  <a:pt x="1289632" y="1948859"/>
                </a:lnTo>
                <a:lnTo>
                  <a:pt x="1290901" y="1934591"/>
                </a:lnTo>
                <a:lnTo>
                  <a:pt x="1291535" y="1919055"/>
                </a:lnTo>
                <a:lnTo>
                  <a:pt x="1291853" y="1900983"/>
                </a:lnTo>
                <a:lnTo>
                  <a:pt x="1292487" y="1881642"/>
                </a:lnTo>
                <a:lnTo>
                  <a:pt x="1291853" y="1861033"/>
                </a:lnTo>
                <a:lnTo>
                  <a:pt x="1291218" y="1839156"/>
                </a:lnTo>
                <a:lnTo>
                  <a:pt x="1289950" y="1815694"/>
                </a:lnTo>
                <a:lnTo>
                  <a:pt x="1287729" y="1791281"/>
                </a:lnTo>
                <a:lnTo>
                  <a:pt x="1284875" y="1765916"/>
                </a:lnTo>
                <a:lnTo>
                  <a:pt x="1281069" y="1739283"/>
                </a:lnTo>
                <a:lnTo>
                  <a:pt x="1276311" y="1712016"/>
                </a:lnTo>
                <a:lnTo>
                  <a:pt x="1273456" y="1698383"/>
                </a:lnTo>
                <a:lnTo>
                  <a:pt x="1270919" y="1684115"/>
                </a:lnTo>
                <a:lnTo>
                  <a:pt x="1267430" y="1669847"/>
                </a:lnTo>
                <a:lnTo>
                  <a:pt x="1263624" y="1655263"/>
                </a:lnTo>
                <a:lnTo>
                  <a:pt x="1259818" y="1640678"/>
                </a:lnTo>
                <a:lnTo>
                  <a:pt x="1256012" y="1626410"/>
                </a:lnTo>
                <a:lnTo>
                  <a:pt x="1251254" y="1611509"/>
                </a:lnTo>
                <a:lnTo>
                  <a:pt x="1246497" y="1596607"/>
                </a:lnTo>
                <a:lnTo>
                  <a:pt x="1241105" y="1581705"/>
                </a:lnTo>
                <a:lnTo>
                  <a:pt x="1235713" y="1566803"/>
                </a:lnTo>
                <a:lnTo>
                  <a:pt x="1229686" y="1551902"/>
                </a:lnTo>
                <a:lnTo>
                  <a:pt x="1223343" y="1536683"/>
                </a:lnTo>
                <a:lnTo>
                  <a:pt x="1216365" y="1521781"/>
                </a:lnTo>
                <a:lnTo>
                  <a:pt x="1209387" y="1506880"/>
                </a:lnTo>
                <a:lnTo>
                  <a:pt x="1201775" y="1491661"/>
                </a:lnTo>
                <a:lnTo>
                  <a:pt x="1194163" y="1476759"/>
                </a:lnTo>
                <a:lnTo>
                  <a:pt x="1185599" y="1461540"/>
                </a:lnTo>
                <a:lnTo>
                  <a:pt x="1176718" y="1446638"/>
                </a:lnTo>
                <a:lnTo>
                  <a:pt x="1167520" y="1431737"/>
                </a:lnTo>
                <a:lnTo>
                  <a:pt x="1157688" y="1416835"/>
                </a:lnTo>
                <a:lnTo>
                  <a:pt x="1147538" y="1402567"/>
                </a:lnTo>
                <a:lnTo>
                  <a:pt x="1136437" y="1387666"/>
                </a:lnTo>
                <a:lnTo>
                  <a:pt x="1125653" y="1373081"/>
                </a:lnTo>
                <a:lnTo>
                  <a:pt x="1113918" y="1359130"/>
                </a:lnTo>
                <a:lnTo>
                  <a:pt x="1101231" y="1344545"/>
                </a:lnTo>
                <a:lnTo>
                  <a:pt x="1088861" y="1330595"/>
                </a:lnTo>
                <a:lnTo>
                  <a:pt x="1075540" y="1316961"/>
                </a:lnTo>
                <a:lnTo>
                  <a:pt x="1061267" y="1303011"/>
                </a:lnTo>
                <a:lnTo>
                  <a:pt x="1046994" y="1289377"/>
                </a:lnTo>
                <a:lnTo>
                  <a:pt x="1032087" y="1276061"/>
                </a:lnTo>
                <a:lnTo>
                  <a:pt x="1016228" y="1263062"/>
                </a:lnTo>
                <a:lnTo>
                  <a:pt x="1000052" y="1250379"/>
                </a:lnTo>
                <a:lnTo>
                  <a:pt x="983242" y="1237697"/>
                </a:lnTo>
                <a:lnTo>
                  <a:pt x="965798" y="1225332"/>
                </a:lnTo>
                <a:lnTo>
                  <a:pt x="947402" y="1213283"/>
                </a:lnTo>
                <a:lnTo>
                  <a:pt x="928688" y="1201552"/>
                </a:lnTo>
                <a:lnTo>
                  <a:pt x="946767" y="1194260"/>
                </a:lnTo>
                <a:lnTo>
                  <a:pt x="964212" y="1186968"/>
                </a:lnTo>
                <a:lnTo>
                  <a:pt x="981973" y="1179358"/>
                </a:lnTo>
                <a:lnTo>
                  <a:pt x="998784" y="1171749"/>
                </a:lnTo>
                <a:lnTo>
                  <a:pt x="1015594" y="1163822"/>
                </a:lnTo>
                <a:lnTo>
                  <a:pt x="1032087" y="1155896"/>
                </a:lnTo>
                <a:lnTo>
                  <a:pt x="1048580" y="1147652"/>
                </a:lnTo>
                <a:lnTo>
                  <a:pt x="1064122" y="1139726"/>
                </a:lnTo>
                <a:lnTo>
                  <a:pt x="1079663" y="1130848"/>
                </a:lnTo>
                <a:lnTo>
                  <a:pt x="1095522" y="1122288"/>
                </a:lnTo>
                <a:lnTo>
                  <a:pt x="1110429" y="1113727"/>
                </a:lnTo>
                <a:lnTo>
                  <a:pt x="1125336" y="1105167"/>
                </a:lnTo>
                <a:lnTo>
                  <a:pt x="1139609" y="1096289"/>
                </a:lnTo>
                <a:lnTo>
                  <a:pt x="1154199" y="1087094"/>
                </a:lnTo>
                <a:lnTo>
                  <a:pt x="1168155" y="1077900"/>
                </a:lnTo>
                <a:lnTo>
                  <a:pt x="1181793" y="1068388"/>
                </a:lnTo>
                <a:close/>
                <a:moveTo>
                  <a:pt x="711201" y="495300"/>
                </a:moveTo>
                <a:lnTo>
                  <a:pt x="835026" y="495300"/>
                </a:lnTo>
                <a:lnTo>
                  <a:pt x="841376" y="495617"/>
                </a:lnTo>
                <a:lnTo>
                  <a:pt x="847726" y="496570"/>
                </a:lnTo>
                <a:lnTo>
                  <a:pt x="853441" y="498157"/>
                </a:lnTo>
                <a:lnTo>
                  <a:pt x="859473" y="500062"/>
                </a:lnTo>
                <a:lnTo>
                  <a:pt x="864553" y="502602"/>
                </a:lnTo>
                <a:lnTo>
                  <a:pt x="869633" y="505777"/>
                </a:lnTo>
                <a:lnTo>
                  <a:pt x="874713" y="509270"/>
                </a:lnTo>
                <a:lnTo>
                  <a:pt x="879158" y="513397"/>
                </a:lnTo>
                <a:lnTo>
                  <a:pt x="882968" y="518160"/>
                </a:lnTo>
                <a:lnTo>
                  <a:pt x="886461" y="522605"/>
                </a:lnTo>
                <a:lnTo>
                  <a:pt x="889636" y="527685"/>
                </a:lnTo>
                <a:lnTo>
                  <a:pt x="892493" y="533400"/>
                </a:lnTo>
                <a:lnTo>
                  <a:pt x="894398" y="538797"/>
                </a:lnTo>
                <a:lnTo>
                  <a:pt x="895986" y="544512"/>
                </a:lnTo>
                <a:lnTo>
                  <a:pt x="896621" y="550862"/>
                </a:lnTo>
                <a:lnTo>
                  <a:pt x="896938" y="557212"/>
                </a:lnTo>
                <a:lnTo>
                  <a:pt x="896621" y="563562"/>
                </a:lnTo>
                <a:lnTo>
                  <a:pt x="895986" y="569595"/>
                </a:lnTo>
                <a:lnTo>
                  <a:pt x="894398" y="575627"/>
                </a:lnTo>
                <a:lnTo>
                  <a:pt x="892493" y="581342"/>
                </a:lnTo>
                <a:lnTo>
                  <a:pt x="889636" y="586740"/>
                </a:lnTo>
                <a:lnTo>
                  <a:pt x="886461" y="591820"/>
                </a:lnTo>
                <a:lnTo>
                  <a:pt x="882968" y="596265"/>
                </a:lnTo>
                <a:lnTo>
                  <a:pt x="879158" y="601027"/>
                </a:lnTo>
                <a:lnTo>
                  <a:pt x="874713" y="605155"/>
                </a:lnTo>
                <a:lnTo>
                  <a:pt x="869633" y="608647"/>
                </a:lnTo>
                <a:lnTo>
                  <a:pt x="864553" y="611822"/>
                </a:lnTo>
                <a:lnTo>
                  <a:pt x="859473" y="614045"/>
                </a:lnTo>
                <a:lnTo>
                  <a:pt x="853441" y="616267"/>
                </a:lnTo>
                <a:lnTo>
                  <a:pt x="847726" y="617855"/>
                </a:lnTo>
                <a:lnTo>
                  <a:pt x="841376" y="618807"/>
                </a:lnTo>
                <a:lnTo>
                  <a:pt x="835026" y="619125"/>
                </a:lnTo>
                <a:lnTo>
                  <a:pt x="711201" y="619125"/>
                </a:lnTo>
                <a:lnTo>
                  <a:pt x="705168" y="618807"/>
                </a:lnTo>
                <a:lnTo>
                  <a:pt x="698818" y="617855"/>
                </a:lnTo>
                <a:lnTo>
                  <a:pt x="692786" y="616267"/>
                </a:lnTo>
                <a:lnTo>
                  <a:pt x="687388" y="614045"/>
                </a:lnTo>
                <a:lnTo>
                  <a:pt x="681991" y="611822"/>
                </a:lnTo>
                <a:lnTo>
                  <a:pt x="676911" y="608647"/>
                </a:lnTo>
                <a:lnTo>
                  <a:pt x="672148" y="605155"/>
                </a:lnTo>
                <a:lnTo>
                  <a:pt x="667703" y="601027"/>
                </a:lnTo>
                <a:lnTo>
                  <a:pt x="663576" y="596265"/>
                </a:lnTo>
                <a:lnTo>
                  <a:pt x="660083" y="591820"/>
                </a:lnTo>
                <a:lnTo>
                  <a:pt x="656908" y="586740"/>
                </a:lnTo>
                <a:lnTo>
                  <a:pt x="654368" y="581342"/>
                </a:lnTo>
                <a:lnTo>
                  <a:pt x="652463" y="575627"/>
                </a:lnTo>
                <a:lnTo>
                  <a:pt x="650876" y="569595"/>
                </a:lnTo>
                <a:lnTo>
                  <a:pt x="649923" y="563562"/>
                </a:lnTo>
                <a:lnTo>
                  <a:pt x="649288" y="557212"/>
                </a:lnTo>
                <a:lnTo>
                  <a:pt x="649923" y="550862"/>
                </a:lnTo>
                <a:lnTo>
                  <a:pt x="650876" y="544512"/>
                </a:lnTo>
                <a:lnTo>
                  <a:pt x="652463" y="538797"/>
                </a:lnTo>
                <a:lnTo>
                  <a:pt x="654368" y="533400"/>
                </a:lnTo>
                <a:lnTo>
                  <a:pt x="656908" y="527685"/>
                </a:lnTo>
                <a:lnTo>
                  <a:pt x="660083" y="522605"/>
                </a:lnTo>
                <a:lnTo>
                  <a:pt x="663576" y="518160"/>
                </a:lnTo>
                <a:lnTo>
                  <a:pt x="667703" y="513397"/>
                </a:lnTo>
                <a:lnTo>
                  <a:pt x="672148" y="509270"/>
                </a:lnTo>
                <a:lnTo>
                  <a:pt x="676911" y="505777"/>
                </a:lnTo>
                <a:lnTo>
                  <a:pt x="681991" y="502602"/>
                </a:lnTo>
                <a:lnTo>
                  <a:pt x="687388" y="500062"/>
                </a:lnTo>
                <a:lnTo>
                  <a:pt x="692786" y="498157"/>
                </a:lnTo>
                <a:lnTo>
                  <a:pt x="698818" y="496570"/>
                </a:lnTo>
                <a:lnTo>
                  <a:pt x="705168" y="495617"/>
                </a:lnTo>
                <a:lnTo>
                  <a:pt x="711201" y="495300"/>
                </a:lnTo>
                <a:close/>
                <a:moveTo>
                  <a:pt x="587375" y="247650"/>
                </a:moveTo>
                <a:lnTo>
                  <a:pt x="958851" y="247650"/>
                </a:lnTo>
                <a:lnTo>
                  <a:pt x="965201" y="247967"/>
                </a:lnTo>
                <a:lnTo>
                  <a:pt x="971551" y="249237"/>
                </a:lnTo>
                <a:lnTo>
                  <a:pt x="977266" y="250507"/>
                </a:lnTo>
                <a:lnTo>
                  <a:pt x="982981" y="252730"/>
                </a:lnTo>
                <a:lnTo>
                  <a:pt x="988378" y="255587"/>
                </a:lnTo>
                <a:lnTo>
                  <a:pt x="993458" y="258127"/>
                </a:lnTo>
                <a:lnTo>
                  <a:pt x="998221" y="262255"/>
                </a:lnTo>
                <a:lnTo>
                  <a:pt x="1002348" y="266065"/>
                </a:lnTo>
                <a:lnTo>
                  <a:pt x="1006793" y="270510"/>
                </a:lnTo>
                <a:lnTo>
                  <a:pt x="1010286" y="274955"/>
                </a:lnTo>
                <a:lnTo>
                  <a:pt x="1013461" y="280352"/>
                </a:lnTo>
                <a:lnTo>
                  <a:pt x="1015683" y="285750"/>
                </a:lnTo>
                <a:lnTo>
                  <a:pt x="1017588" y="291465"/>
                </a:lnTo>
                <a:lnTo>
                  <a:pt x="1019176" y="297497"/>
                </a:lnTo>
                <a:lnTo>
                  <a:pt x="1020446" y="303212"/>
                </a:lnTo>
                <a:lnTo>
                  <a:pt x="1020763" y="309880"/>
                </a:lnTo>
                <a:lnTo>
                  <a:pt x="1020446" y="316230"/>
                </a:lnTo>
                <a:lnTo>
                  <a:pt x="1019176" y="322262"/>
                </a:lnTo>
                <a:lnTo>
                  <a:pt x="1017588" y="328295"/>
                </a:lnTo>
                <a:lnTo>
                  <a:pt x="1015683" y="334010"/>
                </a:lnTo>
                <a:lnTo>
                  <a:pt x="1013461" y="339407"/>
                </a:lnTo>
                <a:lnTo>
                  <a:pt x="1010286" y="344487"/>
                </a:lnTo>
                <a:lnTo>
                  <a:pt x="1006793" y="349250"/>
                </a:lnTo>
                <a:lnTo>
                  <a:pt x="1002348" y="353377"/>
                </a:lnTo>
                <a:lnTo>
                  <a:pt x="998221" y="357505"/>
                </a:lnTo>
                <a:lnTo>
                  <a:pt x="993458" y="360997"/>
                </a:lnTo>
                <a:lnTo>
                  <a:pt x="988378" y="364172"/>
                </a:lnTo>
                <a:lnTo>
                  <a:pt x="982981" y="366712"/>
                </a:lnTo>
                <a:lnTo>
                  <a:pt x="977266" y="368617"/>
                </a:lnTo>
                <a:lnTo>
                  <a:pt x="971551" y="370205"/>
                </a:lnTo>
                <a:lnTo>
                  <a:pt x="965201" y="371475"/>
                </a:lnTo>
                <a:lnTo>
                  <a:pt x="958851" y="371475"/>
                </a:lnTo>
                <a:lnTo>
                  <a:pt x="587375" y="371475"/>
                </a:lnTo>
                <a:lnTo>
                  <a:pt x="581343" y="371475"/>
                </a:lnTo>
                <a:lnTo>
                  <a:pt x="575310" y="370205"/>
                </a:lnTo>
                <a:lnTo>
                  <a:pt x="568960" y="368617"/>
                </a:lnTo>
                <a:lnTo>
                  <a:pt x="563563" y="366712"/>
                </a:lnTo>
                <a:lnTo>
                  <a:pt x="558165" y="364172"/>
                </a:lnTo>
                <a:lnTo>
                  <a:pt x="553085" y="360997"/>
                </a:lnTo>
                <a:lnTo>
                  <a:pt x="548323" y="357505"/>
                </a:lnTo>
                <a:lnTo>
                  <a:pt x="543878" y="353377"/>
                </a:lnTo>
                <a:lnTo>
                  <a:pt x="539750" y="349250"/>
                </a:lnTo>
                <a:lnTo>
                  <a:pt x="536258" y="344487"/>
                </a:lnTo>
                <a:lnTo>
                  <a:pt x="533083" y="339407"/>
                </a:lnTo>
                <a:lnTo>
                  <a:pt x="530543" y="334010"/>
                </a:lnTo>
                <a:lnTo>
                  <a:pt x="528320" y="328295"/>
                </a:lnTo>
                <a:lnTo>
                  <a:pt x="527050" y="322262"/>
                </a:lnTo>
                <a:lnTo>
                  <a:pt x="526098" y="316230"/>
                </a:lnTo>
                <a:lnTo>
                  <a:pt x="525463" y="309880"/>
                </a:lnTo>
                <a:lnTo>
                  <a:pt x="526098" y="303212"/>
                </a:lnTo>
                <a:lnTo>
                  <a:pt x="527050" y="297497"/>
                </a:lnTo>
                <a:lnTo>
                  <a:pt x="528320" y="291465"/>
                </a:lnTo>
                <a:lnTo>
                  <a:pt x="530543" y="285750"/>
                </a:lnTo>
                <a:lnTo>
                  <a:pt x="533083" y="280352"/>
                </a:lnTo>
                <a:lnTo>
                  <a:pt x="536258" y="274955"/>
                </a:lnTo>
                <a:lnTo>
                  <a:pt x="539750" y="270510"/>
                </a:lnTo>
                <a:lnTo>
                  <a:pt x="543878" y="266065"/>
                </a:lnTo>
                <a:lnTo>
                  <a:pt x="548323" y="262255"/>
                </a:lnTo>
                <a:lnTo>
                  <a:pt x="553085" y="258127"/>
                </a:lnTo>
                <a:lnTo>
                  <a:pt x="558165" y="255587"/>
                </a:lnTo>
                <a:lnTo>
                  <a:pt x="563563" y="252730"/>
                </a:lnTo>
                <a:lnTo>
                  <a:pt x="568960" y="250507"/>
                </a:lnTo>
                <a:lnTo>
                  <a:pt x="575310" y="249237"/>
                </a:lnTo>
                <a:lnTo>
                  <a:pt x="581343" y="247967"/>
                </a:lnTo>
                <a:lnTo>
                  <a:pt x="587375" y="247650"/>
                </a:lnTo>
                <a:close/>
                <a:moveTo>
                  <a:pt x="1286299" y="0"/>
                </a:moveTo>
                <a:lnTo>
                  <a:pt x="1542417" y="0"/>
                </a:lnTo>
                <a:lnTo>
                  <a:pt x="1543686" y="15872"/>
                </a:lnTo>
                <a:lnTo>
                  <a:pt x="1544638" y="33332"/>
                </a:lnTo>
                <a:lnTo>
                  <a:pt x="1545590" y="53014"/>
                </a:lnTo>
                <a:lnTo>
                  <a:pt x="1546225" y="73648"/>
                </a:lnTo>
                <a:lnTo>
                  <a:pt x="1546225" y="96504"/>
                </a:lnTo>
                <a:lnTo>
                  <a:pt x="1545908" y="120313"/>
                </a:lnTo>
                <a:lnTo>
                  <a:pt x="1545273" y="145709"/>
                </a:lnTo>
                <a:lnTo>
                  <a:pt x="1543686" y="172057"/>
                </a:lnTo>
                <a:lnTo>
                  <a:pt x="1541782" y="199993"/>
                </a:lnTo>
                <a:lnTo>
                  <a:pt x="1538926" y="228881"/>
                </a:lnTo>
                <a:lnTo>
                  <a:pt x="1535117" y="258721"/>
                </a:lnTo>
                <a:lnTo>
                  <a:pt x="1530674" y="289196"/>
                </a:lnTo>
                <a:lnTo>
                  <a:pt x="1524961" y="320941"/>
                </a:lnTo>
                <a:lnTo>
                  <a:pt x="1521788" y="336496"/>
                </a:lnTo>
                <a:lnTo>
                  <a:pt x="1518297" y="353003"/>
                </a:lnTo>
                <a:lnTo>
                  <a:pt x="1514488" y="369193"/>
                </a:lnTo>
                <a:lnTo>
                  <a:pt x="1510680" y="385701"/>
                </a:lnTo>
                <a:lnTo>
                  <a:pt x="1506554" y="402525"/>
                </a:lnTo>
                <a:lnTo>
                  <a:pt x="1501793" y="419033"/>
                </a:lnTo>
                <a:lnTo>
                  <a:pt x="1495129" y="441254"/>
                </a:lnTo>
                <a:lnTo>
                  <a:pt x="1488147" y="463476"/>
                </a:lnTo>
                <a:lnTo>
                  <a:pt x="1479895" y="486332"/>
                </a:lnTo>
                <a:lnTo>
                  <a:pt x="1471009" y="509506"/>
                </a:lnTo>
                <a:lnTo>
                  <a:pt x="1461805" y="532997"/>
                </a:lnTo>
                <a:lnTo>
                  <a:pt x="1451966" y="556806"/>
                </a:lnTo>
                <a:lnTo>
                  <a:pt x="1440858" y="580297"/>
                </a:lnTo>
                <a:lnTo>
                  <a:pt x="1428798" y="604741"/>
                </a:lnTo>
                <a:lnTo>
                  <a:pt x="1416421" y="628549"/>
                </a:lnTo>
                <a:lnTo>
                  <a:pt x="1402774" y="652675"/>
                </a:lnTo>
                <a:lnTo>
                  <a:pt x="1388175" y="677119"/>
                </a:lnTo>
                <a:lnTo>
                  <a:pt x="1372941" y="700928"/>
                </a:lnTo>
                <a:lnTo>
                  <a:pt x="1356438" y="725371"/>
                </a:lnTo>
                <a:lnTo>
                  <a:pt x="1338665" y="749180"/>
                </a:lnTo>
                <a:lnTo>
                  <a:pt x="1329779" y="760925"/>
                </a:lnTo>
                <a:lnTo>
                  <a:pt x="1320258" y="772671"/>
                </a:lnTo>
                <a:lnTo>
                  <a:pt x="1310737" y="784417"/>
                </a:lnTo>
                <a:lnTo>
                  <a:pt x="1300898" y="796480"/>
                </a:lnTo>
                <a:lnTo>
                  <a:pt x="1290743" y="807908"/>
                </a:lnTo>
                <a:lnTo>
                  <a:pt x="1279952" y="819654"/>
                </a:lnTo>
                <a:lnTo>
                  <a:pt x="1269161" y="831399"/>
                </a:lnTo>
                <a:lnTo>
                  <a:pt x="1258054" y="842827"/>
                </a:lnTo>
                <a:lnTo>
                  <a:pt x="1246628" y="854256"/>
                </a:lnTo>
                <a:lnTo>
                  <a:pt x="1234886" y="865366"/>
                </a:lnTo>
                <a:lnTo>
                  <a:pt x="1222826" y="876794"/>
                </a:lnTo>
                <a:lnTo>
                  <a:pt x="1210765" y="887905"/>
                </a:lnTo>
                <a:lnTo>
                  <a:pt x="1198071" y="898698"/>
                </a:lnTo>
                <a:lnTo>
                  <a:pt x="1185376" y="909809"/>
                </a:lnTo>
                <a:lnTo>
                  <a:pt x="1172046" y="920285"/>
                </a:lnTo>
                <a:lnTo>
                  <a:pt x="1158082" y="931396"/>
                </a:lnTo>
                <a:lnTo>
                  <a:pt x="1144435" y="941872"/>
                </a:lnTo>
                <a:lnTo>
                  <a:pt x="1130154" y="952030"/>
                </a:lnTo>
                <a:lnTo>
                  <a:pt x="1115555" y="962188"/>
                </a:lnTo>
                <a:lnTo>
                  <a:pt x="1100638" y="972347"/>
                </a:lnTo>
                <a:lnTo>
                  <a:pt x="1085404" y="982505"/>
                </a:lnTo>
                <a:lnTo>
                  <a:pt x="1070171" y="992346"/>
                </a:lnTo>
                <a:lnTo>
                  <a:pt x="1053985" y="1001869"/>
                </a:lnTo>
                <a:lnTo>
                  <a:pt x="1037482" y="1011710"/>
                </a:lnTo>
                <a:lnTo>
                  <a:pt x="1021296" y="1020916"/>
                </a:lnTo>
                <a:lnTo>
                  <a:pt x="1004158" y="1030122"/>
                </a:lnTo>
                <a:lnTo>
                  <a:pt x="986703" y="1039011"/>
                </a:lnTo>
                <a:lnTo>
                  <a:pt x="968930" y="1047582"/>
                </a:lnTo>
                <a:lnTo>
                  <a:pt x="951157" y="1056153"/>
                </a:lnTo>
                <a:lnTo>
                  <a:pt x="932750" y="1065042"/>
                </a:lnTo>
                <a:lnTo>
                  <a:pt x="913707" y="1072978"/>
                </a:lnTo>
                <a:lnTo>
                  <a:pt x="894665" y="1080914"/>
                </a:lnTo>
                <a:lnTo>
                  <a:pt x="874671" y="1088850"/>
                </a:lnTo>
                <a:lnTo>
                  <a:pt x="854677" y="1096152"/>
                </a:lnTo>
                <a:lnTo>
                  <a:pt x="834365" y="1103771"/>
                </a:lnTo>
                <a:lnTo>
                  <a:pt x="813419" y="1110754"/>
                </a:lnTo>
                <a:lnTo>
                  <a:pt x="785490" y="1120595"/>
                </a:lnTo>
                <a:lnTo>
                  <a:pt x="757879" y="1131071"/>
                </a:lnTo>
                <a:lnTo>
                  <a:pt x="731855" y="1142182"/>
                </a:lnTo>
                <a:lnTo>
                  <a:pt x="706148" y="1153293"/>
                </a:lnTo>
                <a:lnTo>
                  <a:pt x="681710" y="1165038"/>
                </a:lnTo>
                <a:lnTo>
                  <a:pt x="658225" y="1177736"/>
                </a:lnTo>
                <a:lnTo>
                  <a:pt x="635056" y="1190117"/>
                </a:lnTo>
                <a:lnTo>
                  <a:pt x="613158" y="1203450"/>
                </a:lnTo>
                <a:lnTo>
                  <a:pt x="591894" y="1216782"/>
                </a:lnTo>
                <a:lnTo>
                  <a:pt x="571900" y="1231068"/>
                </a:lnTo>
                <a:lnTo>
                  <a:pt x="552223" y="1245035"/>
                </a:lnTo>
                <a:lnTo>
                  <a:pt x="533498" y="1259638"/>
                </a:lnTo>
                <a:lnTo>
                  <a:pt x="516043" y="1274558"/>
                </a:lnTo>
                <a:lnTo>
                  <a:pt x="498588" y="1289796"/>
                </a:lnTo>
                <a:lnTo>
                  <a:pt x="482084" y="1305033"/>
                </a:lnTo>
                <a:lnTo>
                  <a:pt x="466533" y="1321223"/>
                </a:lnTo>
                <a:lnTo>
                  <a:pt x="451617" y="1336778"/>
                </a:lnTo>
                <a:lnTo>
                  <a:pt x="437653" y="1352968"/>
                </a:lnTo>
                <a:lnTo>
                  <a:pt x="424006" y="1369158"/>
                </a:lnTo>
                <a:lnTo>
                  <a:pt x="410993" y="1385666"/>
                </a:lnTo>
                <a:lnTo>
                  <a:pt x="398933" y="1402491"/>
                </a:lnTo>
                <a:lnTo>
                  <a:pt x="387191" y="1419315"/>
                </a:lnTo>
                <a:lnTo>
                  <a:pt x="376083" y="1436140"/>
                </a:lnTo>
                <a:lnTo>
                  <a:pt x="365927" y="1452965"/>
                </a:lnTo>
                <a:lnTo>
                  <a:pt x="356089" y="1470425"/>
                </a:lnTo>
                <a:lnTo>
                  <a:pt x="346567" y="1487250"/>
                </a:lnTo>
                <a:lnTo>
                  <a:pt x="337998" y="1504392"/>
                </a:lnTo>
                <a:lnTo>
                  <a:pt x="329747" y="1521534"/>
                </a:lnTo>
                <a:lnTo>
                  <a:pt x="322447" y="1538994"/>
                </a:lnTo>
                <a:lnTo>
                  <a:pt x="315465" y="1555819"/>
                </a:lnTo>
                <a:lnTo>
                  <a:pt x="308800" y="1572961"/>
                </a:lnTo>
                <a:lnTo>
                  <a:pt x="302453" y="1589786"/>
                </a:lnTo>
                <a:lnTo>
                  <a:pt x="297058" y="1606928"/>
                </a:lnTo>
                <a:lnTo>
                  <a:pt x="291345" y="1623435"/>
                </a:lnTo>
                <a:lnTo>
                  <a:pt x="286902" y="1640260"/>
                </a:lnTo>
                <a:lnTo>
                  <a:pt x="282459" y="1656767"/>
                </a:lnTo>
                <a:lnTo>
                  <a:pt x="278650" y="1673275"/>
                </a:lnTo>
                <a:lnTo>
                  <a:pt x="274525" y="1689465"/>
                </a:lnTo>
                <a:lnTo>
                  <a:pt x="271351" y="1705337"/>
                </a:lnTo>
                <a:lnTo>
                  <a:pt x="268495" y="1721210"/>
                </a:lnTo>
                <a:lnTo>
                  <a:pt x="265956" y="1736765"/>
                </a:lnTo>
                <a:lnTo>
                  <a:pt x="263734" y="1752002"/>
                </a:lnTo>
                <a:lnTo>
                  <a:pt x="261830" y="1766922"/>
                </a:lnTo>
                <a:lnTo>
                  <a:pt x="260243" y="1781525"/>
                </a:lnTo>
                <a:lnTo>
                  <a:pt x="257387" y="1809460"/>
                </a:lnTo>
                <a:lnTo>
                  <a:pt x="255482" y="1836761"/>
                </a:lnTo>
                <a:lnTo>
                  <a:pt x="254530" y="1861840"/>
                </a:lnTo>
                <a:lnTo>
                  <a:pt x="254530" y="1885331"/>
                </a:lnTo>
                <a:lnTo>
                  <a:pt x="254530" y="1906600"/>
                </a:lnTo>
                <a:lnTo>
                  <a:pt x="255482" y="1925964"/>
                </a:lnTo>
                <a:lnTo>
                  <a:pt x="256752" y="1943107"/>
                </a:lnTo>
                <a:lnTo>
                  <a:pt x="257704" y="1958027"/>
                </a:lnTo>
                <a:lnTo>
                  <a:pt x="260243" y="1979613"/>
                </a:lnTo>
                <a:lnTo>
                  <a:pt x="4126" y="1979613"/>
                </a:lnTo>
                <a:lnTo>
                  <a:pt x="2856" y="1963423"/>
                </a:lnTo>
                <a:lnTo>
                  <a:pt x="1587" y="1945964"/>
                </a:lnTo>
                <a:lnTo>
                  <a:pt x="952" y="1926599"/>
                </a:lnTo>
                <a:lnTo>
                  <a:pt x="317" y="1905648"/>
                </a:lnTo>
                <a:lnTo>
                  <a:pt x="0" y="1883109"/>
                </a:lnTo>
                <a:lnTo>
                  <a:pt x="317" y="1859300"/>
                </a:lnTo>
                <a:lnTo>
                  <a:pt x="1269" y="1833904"/>
                </a:lnTo>
                <a:lnTo>
                  <a:pt x="2856" y="1807238"/>
                </a:lnTo>
                <a:lnTo>
                  <a:pt x="4760" y="1779938"/>
                </a:lnTo>
                <a:lnTo>
                  <a:pt x="7934" y="1750732"/>
                </a:lnTo>
                <a:lnTo>
                  <a:pt x="11425" y="1721210"/>
                </a:lnTo>
                <a:lnTo>
                  <a:pt x="16186" y="1690417"/>
                </a:lnTo>
                <a:lnTo>
                  <a:pt x="21581" y="1658672"/>
                </a:lnTo>
                <a:lnTo>
                  <a:pt x="24755" y="1643117"/>
                </a:lnTo>
                <a:lnTo>
                  <a:pt x="28246" y="1626610"/>
                </a:lnTo>
                <a:lnTo>
                  <a:pt x="31737" y="1610737"/>
                </a:lnTo>
                <a:lnTo>
                  <a:pt x="36180" y="1594230"/>
                </a:lnTo>
                <a:lnTo>
                  <a:pt x="40306" y="1577405"/>
                </a:lnTo>
                <a:lnTo>
                  <a:pt x="45066" y="1560898"/>
                </a:lnTo>
                <a:lnTo>
                  <a:pt x="51414" y="1538359"/>
                </a:lnTo>
                <a:lnTo>
                  <a:pt x="58713" y="1516137"/>
                </a:lnTo>
                <a:lnTo>
                  <a:pt x="66647" y="1493599"/>
                </a:lnTo>
                <a:lnTo>
                  <a:pt x="75216" y="1470425"/>
                </a:lnTo>
                <a:lnTo>
                  <a:pt x="84737" y="1446933"/>
                </a:lnTo>
                <a:lnTo>
                  <a:pt x="94893" y="1422807"/>
                </a:lnTo>
                <a:lnTo>
                  <a:pt x="105684" y="1398999"/>
                </a:lnTo>
                <a:lnTo>
                  <a:pt x="117427" y="1375190"/>
                </a:lnTo>
                <a:lnTo>
                  <a:pt x="130121" y="1351381"/>
                </a:lnTo>
                <a:lnTo>
                  <a:pt x="143768" y="1326937"/>
                </a:lnTo>
                <a:lnTo>
                  <a:pt x="158367" y="1302811"/>
                </a:lnTo>
                <a:lnTo>
                  <a:pt x="173601" y="1278685"/>
                </a:lnTo>
                <a:lnTo>
                  <a:pt x="190422" y="1254559"/>
                </a:lnTo>
                <a:lnTo>
                  <a:pt x="207560" y="1230750"/>
                </a:lnTo>
                <a:lnTo>
                  <a:pt x="217081" y="1219005"/>
                </a:lnTo>
                <a:lnTo>
                  <a:pt x="226602" y="1206624"/>
                </a:lnTo>
                <a:lnTo>
                  <a:pt x="235805" y="1194878"/>
                </a:lnTo>
                <a:lnTo>
                  <a:pt x="245961" y="1183133"/>
                </a:lnTo>
                <a:lnTo>
                  <a:pt x="256117" y="1171387"/>
                </a:lnTo>
                <a:lnTo>
                  <a:pt x="266908" y="1159959"/>
                </a:lnTo>
                <a:lnTo>
                  <a:pt x="277381" y="1148213"/>
                </a:lnTo>
                <a:lnTo>
                  <a:pt x="288806" y="1137103"/>
                </a:lnTo>
                <a:lnTo>
                  <a:pt x="300231" y="1125675"/>
                </a:lnTo>
                <a:lnTo>
                  <a:pt x="311974" y="1114246"/>
                </a:lnTo>
                <a:lnTo>
                  <a:pt x="323717" y="1102818"/>
                </a:lnTo>
                <a:lnTo>
                  <a:pt x="336094" y="1092025"/>
                </a:lnTo>
                <a:lnTo>
                  <a:pt x="348789" y="1080914"/>
                </a:lnTo>
                <a:lnTo>
                  <a:pt x="361484" y="1070121"/>
                </a:lnTo>
                <a:lnTo>
                  <a:pt x="374813" y="1059010"/>
                </a:lnTo>
                <a:lnTo>
                  <a:pt x="388143" y="1048534"/>
                </a:lnTo>
                <a:lnTo>
                  <a:pt x="402424" y="1037741"/>
                </a:lnTo>
                <a:lnTo>
                  <a:pt x="416389" y="1027583"/>
                </a:lnTo>
                <a:lnTo>
                  <a:pt x="430988" y="1017107"/>
                </a:lnTo>
                <a:lnTo>
                  <a:pt x="445904" y="1007266"/>
                </a:lnTo>
                <a:lnTo>
                  <a:pt x="461138" y="997108"/>
                </a:lnTo>
                <a:lnTo>
                  <a:pt x="476689" y="987267"/>
                </a:lnTo>
                <a:lnTo>
                  <a:pt x="492240" y="977426"/>
                </a:lnTo>
                <a:lnTo>
                  <a:pt x="508743" y="968220"/>
                </a:lnTo>
                <a:lnTo>
                  <a:pt x="525247" y="958696"/>
                </a:lnTo>
                <a:lnTo>
                  <a:pt x="542385" y="949808"/>
                </a:lnTo>
                <a:lnTo>
                  <a:pt x="559840" y="940602"/>
                </a:lnTo>
                <a:lnTo>
                  <a:pt x="577295" y="931713"/>
                </a:lnTo>
                <a:lnTo>
                  <a:pt x="595385" y="923142"/>
                </a:lnTo>
                <a:lnTo>
                  <a:pt x="614110" y="914888"/>
                </a:lnTo>
                <a:lnTo>
                  <a:pt x="633152" y="906635"/>
                </a:lnTo>
                <a:lnTo>
                  <a:pt x="652195" y="898698"/>
                </a:lnTo>
                <a:lnTo>
                  <a:pt x="671872" y="891080"/>
                </a:lnTo>
                <a:lnTo>
                  <a:pt x="691866" y="883143"/>
                </a:lnTo>
                <a:lnTo>
                  <a:pt x="712178" y="876160"/>
                </a:lnTo>
                <a:lnTo>
                  <a:pt x="732807" y="868541"/>
                </a:lnTo>
                <a:lnTo>
                  <a:pt x="761053" y="858700"/>
                </a:lnTo>
                <a:lnTo>
                  <a:pt x="788346" y="848541"/>
                </a:lnTo>
                <a:lnTo>
                  <a:pt x="814688" y="837748"/>
                </a:lnTo>
                <a:lnTo>
                  <a:pt x="840078" y="826320"/>
                </a:lnTo>
                <a:lnTo>
                  <a:pt x="864833" y="814574"/>
                </a:lnTo>
                <a:lnTo>
                  <a:pt x="888318" y="801876"/>
                </a:lnTo>
                <a:lnTo>
                  <a:pt x="911169" y="789496"/>
                </a:lnTo>
                <a:lnTo>
                  <a:pt x="933067" y="776163"/>
                </a:lnTo>
                <a:lnTo>
                  <a:pt x="954013" y="762830"/>
                </a:lnTo>
                <a:lnTo>
                  <a:pt x="974642" y="749180"/>
                </a:lnTo>
                <a:lnTo>
                  <a:pt x="994002" y="734577"/>
                </a:lnTo>
                <a:lnTo>
                  <a:pt x="1012409" y="720292"/>
                </a:lnTo>
                <a:lnTo>
                  <a:pt x="1030500" y="705372"/>
                </a:lnTo>
                <a:lnTo>
                  <a:pt x="1047320" y="690134"/>
                </a:lnTo>
                <a:lnTo>
                  <a:pt x="1063823" y="674579"/>
                </a:lnTo>
                <a:lnTo>
                  <a:pt x="1079374" y="659024"/>
                </a:lnTo>
                <a:lnTo>
                  <a:pt x="1094291" y="642834"/>
                </a:lnTo>
                <a:lnTo>
                  <a:pt x="1108890" y="626962"/>
                </a:lnTo>
                <a:lnTo>
                  <a:pt x="1122219" y="610772"/>
                </a:lnTo>
                <a:lnTo>
                  <a:pt x="1135231" y="594265"/>
                </a:lnTo>
                <a:lnTo>
                  <a:pt x="1147292" y="577440"/>
                </a:lnTo>
                <a:lnTo>
                  <a:pt x="1159034" y="560615"/>
                </a:lnTo>
                <a:lnTo>
                  <a:pt x="1169825" y="543790"/>
                </a:lnTo>
                <a:lnTo>
                  <a:pt x="1180298" y="526965"/>
                </a:lnTo>
                <a:lnTo>
                  <a:pt x="1189819" y="510141"/>
                </a:lnTo>
                <a:lnTo>
                  <a:pt x="1199340" y="492998"/>
                </a:lnTo>
                <a:lnTo>
                  <a:pt x="1207909" y="475856"/>
                </a:lnTo>
                <a:lnTo>
                  <a:pt x="1216161" y="458714"/>
                </a:lnTo>
                <a:lnTo>
                  <a:pt x="1223778" y="441572"/>
                </a:lnTo>
                <a:lnTo>
                  <a:pt x="1231077" y="424429"/>
                </a:lnTo>
                <a:lnTo>
                  <a:pt x="1237425" y="407605"/>
                </a:lnTo>
                <a:lnTo>
                  <a:pt x="1243455" y="390462"/>
                </a:lnTo>
                <a:lnTo>
                  <a:pt x="1249485" y="373320"/>
                </a:lnTo>
                <a:lnTo>
                  <a:pt x="1254562" y="356495"/>
                </a:lnTo>
                <a:lnTo>
                  <a:pt x="1259323" y="340305"/>
                </a:lnTo>
                <a:lnTo>
                  <a:pt x="1264084" y="323798"/>
                </a:lnTo>
                <a:lnTo>
                  <a:pt x="1267892" y="307291"/>
                </a:lnTo>
                <a:lnTo>
                  <a:pt x="1271383" y="291101"/>
                </a:lnTo>
                <a:lnTo>
                  <a:pt x="1274874" y="275228"/>
                </a:lnTo>
                <a:lnTo>
                  <a:pt x="1277730" y="259356"/>
                </a:lnTo>
                <a:lnTo>
                  <a:pt x="1280269" y="243801"/>
                </a:lnTo>
                <a:lnTo>
                  <a:pt x="1282808" y="228563"/>
                </a:lnTo>
                <a:lnTo>
                  <a:pt x="1284713" y="213643"/>
                </a:lnTo>
                <a:lnTo>
                  <a:pt x="1286299" y="199040"/>
                </a:lnTo>
                <a:lnTo>
                  <a:pt x="1289156" y="170470"/>
                </a:lnTo>
                <a:lnTo>
                  <a:pt x="1291060" y="143804"/>
                </a:lnTo>
                <a:lnTo>
                  <a:pt x="1291695" y="118408"/>
                </a:lnTo>
                <a:lnTo>
                  <a:pt x="1292329" y="94917"/>
                </a:lnTo>
                <a:lnTo>
                  <a:pt x="1291695" y="73331"/>
                </a:lnTo>
                <a:lnTo>
                  <a:pt x="1291060" y="54284"/>
                </a:lnTo>
                <a:lnTo>
                  <a:pt x="1289790" y="36824"/>
                </a:lnTo>
                <a:lnTo>
                  <a:pt x="1288521" y="22221"/>
                </a:lnTo>
                <a:lnTo>
                  <a:pt x="1286299" y="0"/>
                </a:lnTo>
                <a:close/>
                <a:moveTo>
                  <a:pt x="463603" y="0"/>
                </a:moveTo>
                <a:lnTo>
                  <a:pt x="1082623" y="0"/>
                </a:lnTo>
                <a:lnTo>
                  <a:pt x="1088978" y="637"/>
                </a:lnTo>
                <a:lnTo>
                  <a:pt x="1095016" y="1273"/>
                </a:lnTo>
                <a:lnTo>
                  <a:pt x="1101054" y="2865"/>
                </a:lnTo>
                <a:lnTo>
                  <a:pt x="1106773" y="5093"/>
                </a:lnTo>
                <a:lnTo>
                  <a:pt x="1112176" y="7639"/>
                </a:lnTo>
                <a:lnTo>
                  <a:pt x="1117260" y="10823"/>
                </a:lnTo>
                <a:lnTo>
                  <a:pt x="1122026" y="14324"/>
                </a:lnTo>
                <a:lnTo>
                  <a:pt x="1126157" y="18144"/>
                </a:lnTo>
                <a:lnTo>
                  <a:pt x="1130606" y="22919"/>
                </a:lnTo>
                <a:lnTo>
                  <a:pt x="1134102" y="27693"/>
                </a:lnTo>
                <a:lnTo>
                  <a:pt x="1137279" y="32786"/>
                </a:lnTo>
                <a:lnTo>
                  <a:pt x="1139504" y="37880"/>
                </a:lnTo>
                <a:lnTo>
                  <a:pt x="1141411" y="43609"/>
                </a:lnTo>
                <a:lnTo>
                  <a:pt x="1142999" y="49657"/>
                </a:lnTo>
                <a:lnTo>
                  <a:pt x="1144270" y="56024"/>
                </a:lnTo>
                <a:lnTo>
                  <a:pt x="1144588" y="62072"/>
                </a:lnTo>
                <a:lnTo>
                  <a:pt x="1144270" y="68438"/>
                </a:lnTo>
                <a:lnTo>
                  <a:pt x="1142999" y="74804"/>
                </a:lnTo>
                <a:lnTo>
                  <a:pt x="1141411" y="80534"/>
                </a:lnTo>
                <a:lnTo>
                  <a:pt x="1139504" y="86264"/>
                </a:lnTo>
                <a:lnTo>
                  <a:pt x="1137279" y="91675"/>
                </a:lnTo>
                <a:lnTo>
                  <a:pt x="1134102" y="96768"/>
                </a:lnTo>
                <a:lnTo>
                  <a:pt x="1130606" y="101543"/>
                </a:lnTo>
                <a:lnTo>
                  <a:pt x="1126157" y="105681"/>
                </a:lnTo>
                <a:lnTo>
                  <a:pt x="1122026" y="110137"/>
                </a:lnTo>
                <a:lnTo>
                  <a:pt x="1117260" y="113639"/>
                </a:lnTo>
                <a:lnTo>
                  <a:pt x="1112176" y="116504"/>
                </a:lnTo>
                <a:lnTo>
                  <a:pt x="1106773" y="119050"/>
                </a:lnTo>
                <a:lnTo>
                  <a:pt x="1101054" y="121278"/>
                </a:lnTo>
                <a:lnTo>
                  <a:pt x="1095016" y="122552"/>
                </a:lnTo>
                <a:lnTo>
                  <a:pt x="1088978" y="123825"/>
                </a:lnTo>
                <a:lnTo>
                  <a:pt x="1082623" y="123825"/>
                </a:lnTo>
                <a:lnTo>
                  <a:pt x="463603" y="123825"/>
                </a:lnTo>
                <a:lnTo>
                  <a:pt x="457248" y="123825"/>
                </a:lnTo>
                <a:lnTo>
                  <a:pt x="450892" y="122552"/>
                </a:lnTo>
                <a:lnTo>
                  <a:pt x="445172" y="121278"/>
                </a:lnTo>
                <a:lnTo>
                  <a:pt x="439135" y="119050"/>
                </a:lnTo>
                <a:lnTo>
                  <a:pt x="433733" y="116504"/>
                </a:lnTo>
                <a:lnTo>
                  <a:pt x="428648" y="113639"/>
                </a:lnTo>
                <a:lnTo>
                  <a:pt x="423882" y="110137"/>
                </a:lnTo>
                <a:lnTo>
                  <a:pt x="419433" y="105681"/>
                </a:lnTo>
                <a:lnTo>
                  <a:pt x="415620" y="101543"/>
                </a:lnTo>
                <a:lnTo>
                  <a:pt x="412124" y="96768"/>
                </a:lnTo>
                <a:lnTo>
                  <a:pt x="408946" y="91675"/>
                </a:lnTo>
                <a:lnTo>
                  <a:pt x="406087" y="86264"/>
                </a:lnTo>
                <a:lnTo>
                  <a:pt x="404180" y="80534"/>
                </a:lnTo>
                <a:lnTo>
                  <a:pt x="402591" y="74804"/>
                </a:lnTo>
                <a:lnTo>
                  <a:pt x="401956" y="68438"/>
                </a:lnTo>
                <a:lnTo>
                  <a:pt x="401638" y="62072"/>
                </a:lnTo>
                <a:lnTo>
                  <a:pt x="401956" y="56024"/>
                </a:lnTo>
                <a:lnTo>
                  <a:pt x="402591" y="49657"/>
                </a:lnTo>
                <a:lnTo>
                  <a:pt x="404180" y="43609"/>
                </a:lnTo>
                <a:lnTo>
                  <a:pt x="406087" y="37880"/>
                </a:lnTo>
                <a:lnTo>
                  <a:pt x="408946" y="32786"/>
                </a:lnTo>
                <a:lnTo>
                  <a:pt x="412124" y="27693"/>
                </a:lnTo>
                <a:lnTo>
                  <a:pt x="415620" y="22919"/>
                </a:lnTo>
                <a:lnTo>
                  <a:pt x="419433" y="18144"/>
                </a:lnTo>
                <a:lnTo>
                  <a:pt x="423882" y="14324"/>
                </a:lnTo>
                <a:lnTo>
                  <a:pt x="428648" y="10823"/>
                </a:lnTo>
                <a:lnTo>
                  <a:pt x="433733" y="7639"/>
                </a:lnTo>
                <a:lnTo>
                  <a:pt x="439135" y="5093"/>
                </a:lnTo>
                <a:lnTo>
                  <a:pt x="445172" y="2865"/>
                </a:lnTo>
                <a:lnTo>
                  <a:pt x="450892" y="1273"/>
                </a:lnTo>
                <a:lnTo>
                  <a:pt x="457248" y="637"/>
                </a:lnTo>
                <a:lnTo>
                  <a:pt x="463603" y="0"/>
                </a:lnTo>
                <a:close/>
                <a:moveTo>
                  <a:pt x="4121" y="0"/>
                </a:moveTo>
                <a:lnTo>
                  <a:pt x="259949" y="0"/>
                </a:lnTo>
                <a:lnTo>
                  <a:pt x="258047" y="19063"/>
                </a:lnTo>
                <a:lnTo>
                  <a:pt x="256779" y="31137"/>
                </a:lnTo>
                <a:lnTo>
                  <a:pt x="255511" y="45752"/>
                </a:lnTo>
                <a:lnTo>
                  <a:pt x="254877" y="61638"/>
                </a:lnTo>
                <a:lnTo>
                  <a:pt x="254243" y="79430"/>
                </a:lnTo>
                <a:lnTo>
                  <a:pt x="254243" y="98493"/>
                </a:lnTo>
                <a:lnTo>
                  <a:pt x="254243" y="119463"/>
                </a:lnTo>
                <a:lnTo>
                  <a:pt x="255194" y="141386"/>
                </a:lnTo>
                <a:lnTo>
                  <a:pt x="256779" y="164897"/>
                </a:lnTo>
                <a:lnTo>
                  <a:pt x="258681" y="189362"/>
                </a:lnTo>
                <a:lnTo>
                  <a:pt x="261851" y="215097"/>
                </a:lnTo>
                <a:lnTo>
                  <a:pt x="265338" y="241786"/>
                </a:lnTo>
                <a:lnTo>
                  <a:pt x="270093" y="268792"/>
                </a:lnTo>
                <a:lnTo>
                  <a:pt x="272629" y="282772"/>
                </a:lnTo>
                <a:lnTo>
                  <a:pt x="275800" y="297069"/>
                </a:lnTo>
                <a:lnTo>
                  <a:pt x="279287" y="311049"/>
                </a:lnTo>
                <a:lnTo>
                  <a:pt x="282774" y="325664"/>
                </a:lnTo>
                <a:lnTo>
                  <a:pt x="286895" y="339962"/>
                </a:lnTo>
                <a:lnTo>
                  <a:pt x="290699" y="354577"/>
                </a:lnTo>
                <a:lnTo>
                  <a:pt x="295454" y="369510"/>
                </a:lnTo>
                <a:lnTo>
                  <a:pt x="300526" y="384443"/>
                </a:lnTo>
                <a:lnTo>
                  <a:pt x="305599" y="399375"/>
                </a:lnTo>
                <a:lnTo>
                  <a:pt x="310988" y="414308"/>
                </a:lnTo>
                <a:lnTo>
                  <a:pt x="317011" y="428923"/>
                </a:lnTo>
                <a:lnTo>
                  <a:pt x="323668" y="444492"/>
                </a:lnTo>
                <a:lnTo>
                  <a:pt x="330326" y="459107"/>
                </a:lnTo>
                <a:lnTo>
                  <a:pt x="337300" y="474040"/>
                </a:lnTo>
                <a:lnTo>
                  <a:pt x="344591" y="489291"/>
                </a:lnTo>
                <a:lnTo>
                  <a:pt x="352516" y="504223"/>
                </a:lnTo>
                <a:lnTo>
                  <a:pt x="361076" y="519156"/>
                </a:lnTo>
                <a:lnTo>
                  <a:pt x="370269" y="534089"/>
                </a:lnTo>
                <a:lnTo>
                  <a:pt x="379145" y="549022"/>
                </a:lnTo>
                <a:lnTo>
                  <a:pt x="388973" y="563955"/>
                </a:lnTo>
                <a:lnTo>
                  <a:pt x="399117" y="578888"/>
                </a:lnTo>
                <a:lnTo>
                  <a:pt x="410212" y="593503"/>
                </a:lnTo>
                <a:lnTo>
                  <a:pt x="420991" y="607800"/>
                </a:lnTo>
                <a:lnTo>
                  <a:pt x="432720" y="622416"/>
                </a:lnTo>
                <a:lnTo>
                  <a:pt x="445401" y="636395"/>
                </a:lnTo>
                <a:lnTo>
                  <a:pt x="457764" y="650693"/>
                </a:lnTo>
                <a:lnTo>
                  <a:pt x="471079" y="664355"/>
                </a:lnTo>
                <a:lnTo>
                  <a:pt x="485344" y="678017"/>
                </a:lnTo>
                <a:lnTo>
                  <a:pt x="499610" y="691679"/>
                </a:lnTo>
                <a:lnTo>
                  <a:pt x="514509" y="705023"/>
                </a:lnTo>
                <a:lnTo>
                  <a:pt x="530043" y="718050"/>
                </a:lnTo>
                <a:lnTo>
                  <a:pt x="546527" y="731076"/>
                </a:lnTo>
                <a:lnTo>
                  <a:pt x="563012" y="743467"/>
                </a:lnTo>
                <a:lnTo>
                  <a:pt x="580764" y="756176"/>
                </a:lnTo>
                <a:lnTo>
                  <a:pt x="598517" y="767932"/>
                </a:lnTo>
                <a:lnTo>
                  <a:pt x="617538" y="779688"/>
                </a:lnTo>
                <a:lnTo>
                  <a:pt x="599468" y="786995"/>
                </a:lnTo>
                <a:lnTo>
                  <a:pt x="581716" y="794621"/>
                </a:lnTo>
                <a:lnTo>
                  <a:pt x="564597" y="801928"/>
                </a:lnTo>
                <a:lnTo>
                  <a:pt x="547478" y="809871"/>
                </a:lnTo>
                <a:lnTo>
                  <a:pt x="530677" y="817496"/>
                </a:lnTo>
                <a:lnTo>
                  <a:pt x="514192" y="825440"/>
                </a:lnTo>
                <a:lnTo>
                  <a:pt x="498025" y="833700"/>
                </a:lnTo>
                <a:lnTo>
                  <a:pt x="482174" y="841961"/>
                </a:lnTo>
                <a:lnTo>
                  <a:pt x="466323" y="850539"/>
                </a:lnTo>
                <a:lnTo>
                  <a:pt x="451107" y="858800"/>
                </a:lnTo>
                <a:lnTo>
                  <a:pt x="435890" y="867696"/>
                </a:lnTo>
                <a:lnTo>
                  <a:pt x="420991" y="876275"/>
                </a:lnTo>
                <a:lnTo>
                  <a:pt x="406408" y="885489"/>
                </a:lnTo>
                <a:lnTo>
                  <a:pt x="392143" y="894385"/>
                </a:lnTo>
                <a:lnTo>
                  <a:pt x="377877" y="903917"/>
                </a:lnTo>
                <a:lnTo>
                  <a:pt x="364246" y="912813"/>
                </a:lnTo>
                <a:lnTo>
                  <a:pt x="347444" y="898833"/>
                </a:lnTo>
                <a:lnTo>
                  <a:pt x="330643" y="884218"/>
                </a:lnTo>
                <a:lnTo>
                  <a:pt x="314475" y="869285"/>
                </a:lnTo>
                <a:lnTo>
                  <a:pt x="299258" y="854352"/>
                </a:lnTo>
                <a:lnTo>
                  <a:pt x="284359" y="839102"/>
                </a:lnTo>
                <a:lnTo>
                  <a:pt x="270093" y="824169"/>
                </a:lnTo>
                <a:lnTo>
                  <a:pt x="255828" y="808600"/>
                </a:lnTo>
                <a:lnTo>
                  <a:pt x="242513" y="793350"/>
                </a:lnTo>
                <a:lnTo>
                  <a:pt x="229833" y="777781"/>
                </a:lnTo>
                <a:lnTo>
                  <a:pt x="217152" y="761895"/>
                </a:lnTo>
                <a:lnTo>
                  <a:pt x="205106" y="746327"/>
                </a:lnTo>
                <a:lnTo>
                  <a:pt x="193377" y="730441"/>
                </a:lnTo>
                <a:lnTo>
                  <a:pt x="182281" y="714555"/>
                </a:lnTo>
                <a:lnTo>
                  <a:pt x="171820" y="698669"/>
                </a:lnTo>
                <a:lnTo>
                  <a:pt x="161676" y="682783"/>
                </a:lnTo>
                <a:lnTo>
                  <a:pt x="151848" y="666579"/>
                </a:lnTo>
                <a:lnTo>
                  <a:pt x="142021" y="651011"/>
                </a:lnTo>
                <a:lnTo>
                  <a:pt x="133145" y="634807"/>
                </a:lnTo>
                <a:lnTo>
                  <a:pt x="124585" y="618921"/>
                </a:lnTo>
                <a:lnTo>
                  <a:pt x="116660" y="603035"/>
                </a:lnTo>
                <a:lnTo>
                  <a:pt x="108418" y="587149"/>
                </a:lnTo>
                <a:lnTo>
                  <a:pt x="101126" y="571263"/>
                </a:lnTo>
                <a:lnTo>
                  <a:pt x="93835" y="555694"/>
                </a:lnTo>
                <a:lnTo>
                  <a:pt x="87178" y="540126"/>
                </a:lnTo>
                <a:lnTo>
                  <a:pt x="81155" y="524240"/>
                </a:lnTo>
                <a:lnTo>
                  <a:pt x="74814" y="508989"/>
                </a:lnTo>
                <a:lnTo>
                  <a:pt x="68791" y="493739"/>
                </a:lnTo>
                <a:lnTo>
                  <a:pt x="63719" y="478488"/>
                </a:lnTo>
                <a:lnTo>
                  <a:pt x="58330" y="463555"/>
                </a:lnTo>
                <a:lnTo>
                  <a:pt x="53575" y="448622"/>
                </a:lnTo>
                <a:lnTo>
                  <a:pt x="45015" y="419392"/>
                </a:lnTo>
                <a:lnTo>
                  <a:pt x="40260" y="402870"/>
                </a:lnTo>
                <a:lnTo>
                  <a:pt x="36139" y="386031"/>
                </a:lnTo>
                <a:lnTo>
                  <a:pt x="31701" y="369510"/>
                </a:lnTo>
                <a:lnTo>
                  <a:pt x="28214" y="353306"/>
                </a:lnTo>
                <a:lnTo>
                  <a:pt x="24727" y="336784"/>
                </a:lnTo>
                <a:lnTo>
                  <a:pt x="21557" y="321216"/>
                </a:lnTo>
                <a:lnTo>
                  <a:pt x="16167" y="289444"/>
                </a:lnTo>
                <a:lnTo>
                  <a:pt x="11412" y="258943"/>
                </a:lnTo>
                <a:lnTo>
                  <a:pt x="7925" y="229077"/>
                </a:lnTo>
                <a:lnTo>
                  <a:pt x="4755" y="200164"/>
                </a:lnTo>
                <a:lnTo>
                  <a:pt x="2853" y="172205"/>
                </a:lnTo>
                <a:lnTo>
                  <a:pt x="1268" y="145834"/>
                </a:lnTo>
                <a:lnTo>
                  <a:pt x="317" y="120416"/>
                </a:lnTo>
                <a:lnTo>
                  <a:pt x="0" y="96587"/>
                </a:lnTo>
                <a:lnTo>
                  <a:pt x="317" y="73711"/>
                </a:lnTo>
                <a:lnTo>
                  <a:pt x="951" y="53059"/>
                </a:lnTo>
                <a:lnTo>
                  <a:pt x="1585" y="33361"/>
                </a:lnTo>
                <a:lnTo>
                  <a:pt x="2853" y="15886"/>
                </a:lnTo>
                <a:lnTo>
                  <a:pt x="41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8" name="TextBox 76"/>
          <p:cNvSpPr txBox="1"/>
          <p:nvPr/>
        </p:nvSpPr>
        <p:spPr>
          <a:xfrm>
            <a:off x="1575318" y="4131326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121756" y="4531436"/>
            <a:ext cx="2244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0" name="TextBox 76"/>
          <p:cNvSpPr txBox="1"/>
          <p:nvPr/>
        </p:nvSpPr>
        <p:spPr>
          <a:xfrm>
            <a:off x="4290578" y="4131326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3837016" y="4531436"/>
            <a:ext cx="2244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" name="TextBox 76"/>
          <p:cNvSpPr txBox="1"/>
          <p:nvPr/>
        </p:nvSpPr>
        <p:spPr>
          <a:xfrm>
            <a:off x="6887093" y="413196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6433531" y="4532071"/>
            <a:ext cx="2244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TextBox 76"/>
          <p:cNvSpPr txBox="1"/>
          <p:nvPr/>
        </p:nvSpPr>
        <p:spPr>
          <a:xfrm>
            <a:off x="9568063" y="413196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9114501" y="4532071"/>
            <a:ext cx="2244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请在此添加您的文字内容。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bldLvl="0" animBg="1"/>
      <p:bldP spid="27" grpId="0" animBg="1"/>
      <p:bldP spid="33" grpId="0" bldLvl="0" animBg="1"/>
      <p:bldP spid="14" grpId="0" animBg="1"/>
      <p:bldP spid="34" grpId="0" bldLvl="0" animBg="1"/>
      <p:bldP spid="31" grpId="0" animBg="1"/>
      <p:bldP spid="35" grpId="0" bldLvl="0" animBg="1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641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buNone/>
            </a:pP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1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.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选题背景及意义</a:t>
            </a:r>
          </a:p>
        </p:txBody>
      </p:sp>
      <p:sp>
        <p:nvSpPr>
          <p:cNvPr id="44" name="矩形 43"/>
          <p:cNvSpPr/>
          <p:nvPr/>
        </p:nvSpPr>
        <p:spPr>
          <a:xfrm>
            <a:off x="860425" y="1423035"/>
            <a:ext cx="2186940" cy="2193925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68" name="Freeform 5"/>
          <p:cNvSpPr>
            <a:spLocks noEditPoints="1"/>
          </p:cNvSpPr>
          <p:nvPr/>
        </p:nvSpPr>
        <p:spPr bwMode="auto">
          <a:xfrm>
            <a:off x="1754505" y="1877060"/>
            <a:ext cx="684530" cy="923925"/>
          </a:xfrm>
          <a:custGeom>
            <a:avLst/>
            <a:gdLst>
              <a:gd name="T0" fmla="*/ 42 w 114"/>
              <a:gd name="T1" fmla="*/ 0 h 143"/>
              <a:gd name="T2" fmla="*/ 57 w 114"/>
              <a:gd name="T3" fmla="*/ 15 h 143"/>
              <a:gd name="T4" fmla="*/ 42 w 114"/>
              <a:gd name="T5" fmla="*/ 29 h 143"/>
              <a:gd name="T6" fmla="*/ 28 w 114"/>
              <a:gd name="T7" fmla="*/ 15 h 143"/>
              <a:gd name="T8" fmla="*/ 42 w 114"/>
              <a:gd name="T9" fmla="*/ 0 h 143"/>
              <a:gd name="T10" fmla="*/ 71 w 114"/>
              <a:gd name="T11" fmla="*/ 134 h 143"/>
              <a:gd name="T12" fmla="*/ 64 w 114"/>
              <a:gd name="T13" fmla="*/ 112 h 143"/>
              <a:gd name="T14" fmla="*/ 69 w 114"/>
              <a:gd name="T15" fmla="*/ 87 h 143"/>
              <a:gd name="T16" fmla="*/ 49 w 114"/>
              <a:gd name="T17" fmla="*/ 74 h 143"/>
              <a:gd name="T18" fmla="*/ 62 w 114"/>
              <a:gd name="T19" fmla="*/ 57 h 143"/>
              <a:gd name="T20" fmla="*/ 53 w 114"/>
              <a:gd name="T21" fmla="*/ 38 h 143"/>
              <a:gd name="T22" fmla="*/ 20 w 114"/>
              <a:gd name="T23" fmla="*/ 29 h 143"/>
              <a:gd name="T24" fmla="*/ 2 w 114"/>
              <a:gd name="T25" fmla="*/ 47 h 143"/>
              <a:gd name="T26" fmla="*/ 0 w 114"/>
              <a:gd name="T27" fmla="*/ 68 h 143"/>
              <a:gd name="T28" fmla="*/ 14 w 114"/>
              <a:gd name="T29" fmla="*/ 84 h 143"/>
              <a:gd name="T30" fmla="*/ 14 w 114"/>
              <a:gd name="T31" fmla="*/ 84 h 143"/>
              <a:gd name="T32" fmla="*/ 27 w 114"/>
              <a:gd name="T33" fmla="*/ 98 h 143"/>
              <a:gd name="T34" fmla="*/ 25 w 114"/>
              <a:gd name="T35" fmla="*/ 99 h 143"/>
              <a:gd name="T36" fmla="*/ 13 w 114"/>
              <a:gd name="T37" fmla="*/ 92 h 143"/>
              <a:gd name="T38" fmla="*/ 3 w 114"/>
              <a:gd name="T39" fmla="*/ 135 h 143"/>
              <a:gd name="T40" fmla="*/ 11 w 114"/>
              <a:gd name="T41" fmla="*/ 135 h 143"/>
              <a:gd name="T42" fmla="*/ 26 w 114"/>
              <a:gd name="T43" fmla="*/ 107 h 143"/>
              <a:gd name="T44" fmla="*/ 29 w 114"/>
              <a:gd name="T45" fmla="*/ 101 h 143"/>
              <a:gd name="T46" fmla="*/ 46 w 114"/>
              <a:gd name="T47" fmla="*/ 120 h 143"/>
              <a:gd name="T48" fmla="*/ 38 w 114"/>
              <a:gd name="T49" fmla="*/ 126 h 143"/>
              <a:gd name="T50" fmla="*/ 69 w 114"/>
              <a:gd name="T51" fmla="*/ 141 h 143"/>
              <a:gd name="T52" fmla="*/ 113 w 114"/>
              <a:gd name="T53" fmla="*/ 141 h 143"/>
              <a:gd name="T54" fmla="*/ 114 w 114"/>
              <a:gd name="T55" fmla="*/ 137 h 143"/>
              <a:gd name="T56" fmla="*/ 103 w 114"/>
              <a:gd name="T57" fmla="*/ 126 h 143"/>
              <a:gd name="T58" fmla="*/ 94 w 114"/>
              <a:gd name="T59" fmla="*/ 131 h 143"/>
              <a:gd name="T60" fmla="*/ 86 w 114"/>
              <a:gd name="T61" fmla="*/ 128 h 143"/>
              <a:gd name="T62" fmla="*/ 76 w 114"/>
              <a:gd name="T63" fmla="*/ 137 h 143"/>
              <a:gd name="T64" fmla="*/ 71 w 114"/>
              <a:gd name="T65" fmla="*/ 134 h 143"/>
              <a:gd name="T66" fmla="*/ 52 w 114"/>
              <a:gd name="T67" fmla="*/ 116 h 143"/>
              <a:gd name="T68" fmla="*/ 53 w 114"/>
              <a:gd name="T69" fmla="*/ 114 h 143"/>
              <a:gd name="T70" fmla="*/ 34 w 114"/>
              <a:gd name="T71" fmla="*/ 92 h 143"/>
              <a:gd name="T72" fmla="*/ 35 w 114"/>
              <a:gd name="T73" fmla="*/ 89 h 143"/>
              <a:gd name="T74" fmla="*/ 54 w 114"/>
              <a:gd name="T75" fmla="*/ 93 h 143"/>
              <a:gd name="T76" fmla="*/ 55 w 114"/>
              <a:gd name="T77" fmla="*/ 113 h 143"/>
              <a:gd name="T78" fmla="*/ 55 w 114"/>
              <a:gd name="T79" fmla="*/ 113 h 143"/>
              <a:gd name="T80" fmla="*/ 52 w 114"/>
              <a:gd name="T81" fmla="*/ 116 h 143"/>
              <a:gd name="T82" fmla="*/ 8 w 114"/>
              <a:gd name="T83" fmla="*/ 64 h 143"/>
              <a:gd name="T84" fmla="*/ 13 w 114"/>
              <a:gd name="T85" fmla="*/ 52 h 143"/>
              <a:gd name="T86" fmla="*/ 18 w 114"/>
              <a:gd name="T87" fmla="*/ 49 h 143"/>
              <a:gd name="T88" fmla="*/ 17 w 114"/>
              <a:gd name="T89" fmla="*/ 72 h 143"/>
              <a:gd name="T90" fmla="*/ 17 w 114"/>
              <a:gd name="T91" fmla="*/ 74 h 143"/>
              <a:gd name="T92" fmla="*/ 8 w 114"/>
              <a:gd name="T93" fmla="*/ 6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4" h="143">
                <a:moveTo>
                  <a:pt x="42" y="0"/>
                </a:moveTo>
                <a:cubicBezTo>
                  <a:pt x="50" y="0"/>
                  <a:pt x="57" y="7"/>
                  <a:pt x="57" y="15"/>
                </a:cubicBezTo>
                <a:cubicBezTo>
                  <a:pt x="57" y="23"/>
                  <a:pt x="50" y="29"/>
                  <a:pt x="42" y="29"/>
                </a:cubicBezTo>
                <a:cubicBezTo>
                  <a:pt x="34" y="29"/>
                  <a:pt x="28" y="23"/>
                  <a:pt x="28" y="15"/>
                </a:cubicBezTo>
                <a:cubicBezTo>
                  <a:pt x="28" y="7"/>
                  <a:pt x="34" y="0"/>
                  <a:pt x="42" y="0"/>
                </a:cubicBezTo>
                <a:close/>
                <a:moveTo>
                  <a:pt x="71" y="134"/>
                </a:moveTo>
                <a:cubicBezTo>
                  <a:pt x="72" y="126"/>
                  <a:pt x="68" y="120"/>
                  <a:pt x="64" y="112"/>
                </a:cubicBezTo>
                <a:cubicBezTo>
                  <a:pt x="69" y="87"/>
                  <a:pt x="69" y="87"/>
                  <a:pt x="69" y="87"/>
                </a:cubicBezTo>
                <a:cubicBezTo>
                  <a:pt x="49" y="74"/>
                  <a:pt x="49" y="74"/>
                  <a:pt x="49" y="74"/>
                </a:cubicBezTo>
                <a:cubicBezTo>
                  <a:pt x="62" y="57"/>
                  <a:pt x="62" y="57"/>
                  <a:pt x="62" y="57"/>
                </a:cubicBezTo>
                <a:cubicBezTo>
                  <a:pt x="53" y="38"/>
                  <a:pt x="53" y="38"/>
                  <a:pt x="53" y="38"/>
                </a:cubicBezTo>
                <a:cubicBezTo>
                  <a:pt x="20" y="29"/>
                  <a:pt x="20" y="29"/>
                  <a:pt x="20" y="29"/>
                </a:cubicBezTo>
                <a:cubicBezTo>
                  <a:pt x="2" y="47"/>
                  <a:pt x="2" y="47"/>
                  <a:pt x="2" y="47"/>
                </a:cubicBezTo>
                <a:cubicBezTo>
                  <a:pt x="0" y="68"/>
                  <a:pt x="0" y="68"/>
                  <a:pt x="0" y="68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27" y="98"/>
                  <a:pt x="27" y="98"/>
                  <a:pt x="27" y="98"/>
                </a:cubicBezTo>
                <a:cubicBezTo>
                  <a:pt x="25" y="99"/>
                  <a:pt x="25" y="99"/>
                  <a:pt x="25" y="99"/>
                </a:cubicBezTo>
                <a:cubicBezTo>
                  <a:pt x="13" y="92"/>
                  <a:pt x="13" y="92"/>
                  <a:pt x="13" y="92"/>
                </a:cubicBezTo>
                <a:cubicBezTo>
                  <a:pt x="3" y="135"/>
                  <a:pt x="3" y="135"/>
                  <a:pt x="3" y="135"/>
                </a:cubicBezTo>
                <a:cubicBezTo>
                  <a:pt x="11" y="135"/>
                  <a:pt x="11" y="135"/>
                  <a:pt x="11" y="135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43" y="137"/>
                  <a:pt x="58" y="143"/>
                  <a:pt x="69" y="141"/>
                </a:cubicBezTo>
                <a:cubicBezTo>
                  <a:pt x="113" y="141"/>
                  <a:pt x="113" y="141"/>
                  <a:pt x="113" y="141"/>
                </a:cubicBezTo>
                <a:cubicBezTo>
                  <a:pt x="114" y="139"/>
                  <a:pt x="114" y="138"/>
                  <a:pt x="114" y="137"/>
                </a:cubicBezTo>
                <a:cubicBezTo>
                  <a:pt x="114" y="131"/>
                  <a:pt x="109" y="126"/>
                  <a:pt x="103" y="126"/>
                </a:cubicBezTo>
                <a:cubicBezTo>
                  <a:pt x="99" y="126"/>
                  <a:pt x="96" y="128"/>
                  <a:pt x="94" y="131"/>
                </a:cubicBezTo>
                <a:cubicBezTo>
                  <a:pt x="92" y="129"/>
                  <a:pt x="89" y="128"/>
                  <a:pt x="86" y="128"/>
                </a:cubicBezTo>
                <a:cubicBezTo>
                  <a:pt x="81" y="128"/>
                  <a:pt x="76" y="132"/>
                  <a:pt x="76" y="137"/>
                </a:cubicBezTo>
                <a:cubicBezTo>
                  <a:pt x="75" y="136"/>
                  <a:pt x="73" y="135"/>
                  <a:pt x="71" y="134"/>
                </a:cubicBezTo>
                <a:close/>
                <a:moveTo>
                  <a:pt x="52" y="116"/>
                </a:moveTo>
                <a:cubicBezTo>
                  <a:pt x="53" y="114"/>
                  <a:pt x="53" y="114"/>
                  <a:pt x="53" y="114"/>
                </a:cubicBezTo>
                <a:cubicBezTo>
                  <a:pt x="34" y="92"/>
                  <a:pt x="34" y="92"/>
                  <a:pt x="34" y="92"/>
                </a:cubicBezTo>
                <a:cubicBezTo>
                  <a:pt x="35" y="89"/>
                  <a:pt x="35" y="89"/>
                  <a:pt x="35" y="89"/>
                </a:cubicBezTo>
                <a:cubicBezTo>
                  <a:pt x="54" y="93"/>
                  <a:pt x="54" y="93"/>
                  <a:pt x="54" y="93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2" y="116"/>
                  <a:pt x="52" y="116"/>
                  <a:pt x="52" y="116"/>
                </a:cubicBezTo>
                <a:close/>
                <a:moveTo>
                  <a:pt x="8" y="64"/>
                </a:moveTo>
                <a:cubicBezTo>
                  <a:pt x="13" y="52"/>
                  <a:pt x="13" y="52"/>
                  <a:pt x="13" y="52"/>
                </a:cubicBezTo>
                <a:cubicBezTo>
                  <a:pt x="18" y="49"/>
                  <a:pt x="18" y="49"/>
                  <a:pt x="18" y="49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4"/>
                  <a:pt x="17" y="74"/>
                  <a:pt x="17" y="74"/>
                </a:cubicBezTo>
                <a:lnTo>
                  <a:pt x="8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121660" y="1423035"/>
            <a:ext cx="2186940" cy="2193925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69" name="Freeform 9"/>
          <p:cNvSpPr>
            <a:spLocks noEditPoints="1"/>
          </p:cNvSpPr>
          <p:nvPr/>
        </p:nvSpPr>
        <p:spPr bwMode="auto">
          <a:xfrm>
            <a:off x="3801745" y="1919605"/>
            <a:ext cx="826770" cy="838835"/>
          </a:xfrm>
          <a:custGeom>
            <a:avLst/>
            <a:gdLst>
              <a:gd name="T0" fmla="*/ 5 w 128"/>
              <a:gd name="T1" fmla="*/ 78 h 120"/>
              <a:gd name="T2" fmla="*/ 15 w 128"/>
              <a:gd name="T3" fmla="*/ 101 h 120"/>
              <a:gd name="T4" fmla="*/ 20 w 128"/>
              <a:gd name="T5" fmla="*/ 100 h 120"/>
              <a:gd name="T6" fmla="*/ 25 w 128"/>
              <a:gd name="T7" fmla="*/ 113 h 120"/>
              <a:gd name="T8" fmla="*/ 39 w 128"/>
              <a:gd name="T9" fmla="*/ 119 h 120"/>
              <a:gd name="T10" fmla="*/ 52 w 128"/>
              <a:gd name="T11" fmla="*/ 113 h 120"/>
              <a:gd name="T12" fmla="*/ 56 w 128"/>
              <a:gd name="T13" fmla="*/ 107 h 120"/>
              <a:gd name="T14" fmla="*/ 59 w 128"/>
              <a:gd name="T15" fmla="*/ 112 h 120"/>
              <a:gd name="T16" fmla="*/ 60 w 128"/>
              <a:gd name="T17" fmla="*/ 114 h 120"/>
              <a:gd name="T18" fmla="*/ 62 w 128"/>
              <a:gd name="T19" fmla="*/ 113 h 120"/>
              <a:gd name="T20" fmla="*/ 67 w 128"/>
              <a:gd name="T21" fmla="*/ 113 h 120"/>
              <a:gd name="T22" fmla="*/ 70 w 128"/>
              <a:gd name="T23" fmla="*/ 113 h 120"/>
              <a:gd name="T24" fmla="*/ 70 w 128"/>
              <a:gd name="T25" fmla="*/ 110 h 120"/>
              <a:gd name="T26" fmla="*/ 71 w 128"/>
              <a:gd name="T27" fmla="*/ 79 h 120"/>
              <a:gd name="T28" fmla="*/ 83 w 128"/>
              <a:gd name="T29" fmla="*/ 69 h 120"/>
              <a:gd name="T30" fmla="*/ 99 w 128"/>
              <a:gd name="T31" fmla="*/ 63 h 120"/>
              <a:gd name="T32" fmla="*/ 102 w 128"/>
              <a:gd name="T33" fmla="*/ 49 h 120"/>
              <a:gd name="T34" fmla="*/ 104 w 128"/>
              <a:gd name="T35" fmla="*/ 68 h 120"/>
              <a:gd name="T36" fmla="*/ 90 w 128"/>
              <a:gd name="T37" fmla="*/ 90 h 120"/>
              <a:gd name="T38" fmla="*/ 94 w 128"/>
              <a:gd name="T39" fmla="*/ 120 h 120"/>
              <a:gd name="T40" fmla="*/ 101 w 128"/>
              <a:gd name="T41" fmla="*/ 120 h 120"/>
              <a:gd name="T42" fmla="*/ 103 w 128"/>
              <a:gd name="T43" fmla="*/ 94 h 120"/>
              <a:gd name="T44" fmla="*/ 113 w 128"/>
              <a:gd name="T45" fmla="*/ 80 h 120"/>
              <a:gd name="T46" fmla="*/ 112 w 128"/>
              <a:gd name="T47" fmla="*/ 97 h 120"/>
              <a:gd name="T48" fmla="*/ 118 w 128"/>
              <a:gd name="T49" fmla="*/ 120 h 120"/>
              <a:gd name="T50" fmla="*/ 125 w 128"/>
              <a:gd name="T51" fmla="*/ 120 h 120"/>
              <a:gd name="T52" fmla="*/ 125 w 128"/>
              <a:gd name="T53" fmla="*/ 93 h 120"/>
              <a:gd name="T54" fmla="*/ 128 w 128"/>
              <a:gd name="T55" fmla="*/ 66 h 120"/>
              <a:gd name="T56" fmla="*/ 126 w 128"/>
              <a:gd name="T57" fmla="*/ 28 h 120"/>
              <a:gd name="T58" fmla="*/ 95 w 128"/>
              <a:gd name="T59" fmla="*/ 28 h 120"/>
              <a:gd name="T60" fmla="*/ 90 w 128"/>
              <a:gd name="T61" fmla="*/ 53 h 120"/>
              <a:gd name="T62" fmla="*/ 78 w 128"/>
              <a:gd name="T63" fmla="*/ 66 h 120"/>
              <a:gd name="T64" fmla="*/ 78 w 128"/>
              <a:gd name="T65" fmla="*/ 66 h 120"/>
              <a:gd name="T66" fmla="*/ 70 w 128"/>
              <a:gd name="T67" fmla="*/ 73 h 120"/>
              <a:gd name="T68" fmla="*/ 70 w 128"/>
              <a:gd name="T69" fmla="*/ 69 h 120"/>
              <a:gd name="T70" fmla="*/ 0 w 128"/>
              <a:gd name="T71" fmla="*/ 69 h 120"/>
              <a:gd name="T72" fmla="*/ 0 w 128"/>
              <a:gd name="T73" fmla="*/ 78 h 120"/>
              <a:gd name="T74" fmla="*/ 5 w 128"/>
              <a:gd name="T75" fmla="*/ 78 h 120"/>
              <a:gd name="T76" fmla="*/ 110 w 128"/>
              <a:gd name="T77" fmla="*/ 0 h 120"/>
              <a:gd name="T78" fmla="*/ 97 w 128"/>
              <a:gd name="T79" fmla="*/ 12 h 120"/>
              <a:gd name="T80" fmla="*/ 110 w 128"/>
              <a:gd name="T81" fmla="*/ 25 h 120"/>
              <a:gd name="T82" fmla="*/ 122 w 128"/>
              <a:gd name="T83" fmla="*/ 12 h 120"/>
              <a:gd name="T84" fmla="*/ 110 w 128"/>
              <a:gd name="T85" fmla="*/ 0 h 120"/>
              <a:gd name="T86" fmla="*/ 31 w 128"/>
              <a:gd name="T87" fmla="*/ 48 h 120"/>
              <a:gd name="T88" fmla="*/ 41 w 128"/>
              <a:gd name="T89" fmla="*/ 48 h 120"/>
              <a:gd name="T90" fmla="*/ 60 w 128"/>
              <a:gd name="T91" fmla="*/ 66 h 120"/>
              <a:gd name="T92" fmla="*/ 10 w 128"/>
              <a:gd name="T93" fmla="*/ 66 h 120"/>
              <a:gd name="T94" fmla="*/ 31 w 128"/>
              <a:gd name="T95" fmla="*/ 48 h 120"/>
              <a:gd name="T96" fmla="*/ 58 w 128"/>
              <a:gd name="T97" fmla="*/ 96 h 120"/>
              <a:gd name="T98" fmla="*/ 57 w 128"/>
              <a:gd name="T99" fmla="*/ 95 h 120"/>
              <a:gd name="T100" fmla="*/ 64 w 128"/>
              <a:gd name="T101" fmla="*/ 94 h 120"/>
              <a:gd name="T102" fmla="*/ 64 w 128"/>
              <a:gd name="T103" fmla="*/ 107 h 120"/>
              <a:gd name="T104" fmla="*/ 64 w 128"/>
              <a:gd name="T105" fmla="*/ 107 h 120"/>
              <a:gd name="T106" fmla="*/ 58 w 128"/>
              <a:gd name="T107" fmla="*/ 96 h 120"/>
              <a:gd name="T108" fmla="*/ 46 w 128"/>
              <a:gd name="T109" fmla="*/ 92 h 120"/>
              <a:gd name="T110" fmla="*/ 49 w 128"/>
              <a:gd name="T111" fmla="*/ 99 h 120"/>
              <a:gd name="T112" fmla="*/ 46 w 128"/>
              <a:gd name="T113" fmla="*/ 107 h 120"/>
              <a:gd name="T114" fmla="*/ 39 w 128"/>
              <a:gd name="T115" fmla="*/ 110 h 120"/>
              <a:gd name="T116" fmla="*/ 32 w 128"/>
              <a:gd name="T117" fmla="*/ 107 h 120"/>
              <a:gd name="T118" fmla="*/ 29 w 128"/>
              <a:gd name="T119" fmla="*/ 99 h 120"/>
              <a:gd name="T120" fmla="*/ 32 w 128"/>
              <a:gd name="T121" fmla="*/ 92 h 120"/>
              <a:gd name="T122" fmla="*/ 39 w 128"/>
              <a:gd name="T123" fmla="*/ 89 h 120"/>
              <a:gd name="T124" fmla="*/ 46 w 128"/>
              <a:gd name="T125" fmla="*/ 9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8" h="120">
                <a:moveTo>
                  <a:pt x="5" y="78"/>
                </a:moveTo>
                <a:cubicBezTo>
                  <a:pt x="15" y="101"/>
                  <a:pt x="15" y="101"/>
                  <a:pt x="15" y="101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05"/>
                  <a:pt x="22" y="110"/>
                  <a:pt x="25" y="113"/>
                </a:cubicBezTo>
                <a:cubicBezTo>
                  <a:pt x="29" y="116"/>
                  <a:pt x="33" y="119"/>
                  <a:pt x="39" y="119"/>
                </a:cubicBezTo>
                <a:cubicBezTo>
                  <a:pt x="44" y="119"/>
                  <a:pt x="49" y="116"/>
                  <a:pt x="52" y="113"/>
                </a:cubicBezTo>
                <a:cubicBezTo>
                  <a:pt x="54" y="111"/>
                  <a:pt x="56" y="109"/>
                  <a:pt x="56" y="107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71" y="79"/>
                  <a:pt x="71" y="79"/>
                  <a:pt x="71" y="79"/>
                </a:cubicBezTo>
                <a:cubicBezTo>
                  <a:pt x="83" y="69"/>
                  <a:pt x="83" y="69"/>
                  <a:pt x="83" y="69"/>
                </a:cubicBezTo>
                <a:cubicBezTo>
                  <a:pt x="99" y="63"/>
                  <a:pt x="99" y="63"/>
                  <a:pt x="99" y="63"/>
                </a:cubicBezTo>
                <a:cubicBezTo>
                  <a:pt x="102" y="49"/>
                  <a:pt x="102" y="49"/>
                  <a:pt x="102" y="49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90" y="90"/>
                  <a:pt x="90" y="90"/>
                  <a:pt x="90" y="90"/>
                </a:cubicBezTo>
                <a:cubicBezTo>
                  <a:pt x="94" y="120"/>
                  <a:pt x="94" y="120"/>
                  <a:pt x="94" y="120"/>
                </a:cubicBezTo>
                <a:cubicBezTo>
                  <a:pt x="101" y="120"/>
                  <a:pt x="101" y="120"/>
                  <a:pt x="101" y="120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8" y="120"/>
                  <a:pt x="118" y="120"/>
                  <a:pt x="118" y="120"/>
                </a:cubicBezTo>
                <a:cubicBezTo>
                  <a:pt x="125" y="120"/>
                  <a:pt x="125" y="120"/>
                  <a:pt x="125" y="120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0" y="53"/>
                  <a:pt x="90" y="53"/>
                  <a:pt x="90" y="53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69"/>
                  <a:pt x="70" y="69"/>
                  <a:pt x="7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78"/>
                  <a:pt x="5" y="78"/>
                  <a:pt x="5" y="78"/>
                </a:cubicBezTo>
                <a:close/>
                <a:moveTo>
                  <a:pt x="110" y="0"/>
                </a:moveTo>
                <a:cubicBezTo>
                  <a:pt x="103" y="0"/>
                  <a:pt x="97" y="5"/>
                  <a:pt x="97" y="12"/>
                </a:cubicBezTo>
                <a:cubicBezTo>
                  <a:pt x="97" y="19"/>
                  <a:pt x="103" y="25"/>
                  <a:pt x="110" y="25"/>
                </a:cubicBezTo>
                <a:cubicBezTo>
                  <a:pt x="117" y="25"/>
                  <a:pt x="122" y="19"/>
                  <a:pt x="122" y="12"/>
                </a:cubicBezTo>
                <a:cubicBezTo>
                  <a:pt x="122" y="5"/>
                  <a:pt x="117" y="0"/>
                  <a:pt x="110" y="0"/>
                </a:cubicBezTo>
                <a:close/>
                <a:moveTo>
                  <a:pt x="31" y="48"/>
                </a:moveTo>
                <a:cubicBezTo>
                  <a:pt x="41" y="48"/>
                  <a:pt x="41" y="48"/>
                  <a:pt x="41" y="48"/>
                </a:cubicBezTo>
                <a:cubicBezTo>
                  <a:pt x="60" y="66"/>
                  <a:pt x="60" y="66"/>
                  <a:pt x="60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31" y="48"/>
                  <a:pt x="31" y="48"/>
                  <a:pt x="31" y="48"/>
                </a:cubicBezTo>
                <a:close/>
                <a:moveTo>
                  <a:pt x="58" y="96"/>
                </a:moveTo>
                <a:cubicBezTo>
                  <a:pt x="58" y="96"/>
                  <a:pt x="58" y="96"/>
                  <a:pt x="57" y="95"/>
                </a:cubicBezTo>
                <a:cubicBezTo>
                  <a:pt x="64" y="94"/>
                  <a:pt x="64" y="94"/>
                  <a:pt x="64" y="94"/>
                </a:cubicBezTo>
                <a:cubicBezTo>
                  <a:pt x="64" y="107"/>
                  <a:pt x="64" y="107"/>
                  <a:pt x="64" y="107"/>
                </a:cubicBezTo>
                <a:cubicBezTo>
                  <a:pt x="64" y="107"/>
                  <a:pt x="64" y="107"/>
                  <a:pt x="64" y="107"/>
                </a:cubicBezTo>
                <a:cubicBezTo>
                  <a:pt x="58" y="96"/>
                  <a:pt x="58" y="96"/>
                  <a:pt x="58" y="96"/>
                </a:cubicBezTo>
                <a:close/>
                <a:moveTo>
                  <a:pt x="46" y="92"/>
                </a:moveTo>
                <a:cubicBezTo>
                  <a:pt x="48" y="94"/>
                  <a:pt x="49" y="97"/>
                  <a:pt x="49" y="99"/>
                </a:cubicBezTo>
                <a:cubicBezTo>
                  <a:pt x="49" y="102"/>
                  <a:pt x="48" y="105"/>
                  <a:pt x="46" y="107"/>
                </a:cubicBezTo>
                <a:cubicBezTo>
                  <a:pt x="44" y="108"/>
                  <a:pt x="42" y="110"/>
                  <a:pt x="39" y="110"/>
                </a:cubicBezTo>
                <a:cubicBezTo>
                  <a:pt x="36" y="110"/>
                  <a:pt x="33" y="108"/>
                  <a:pt x="32" y="107"/>
                </a:cubicBezTo>
                <a:cubicBezTo>
                  <a:pt x="30" y="105"/>
                  <a:pt x="29" y="102"/>
                  <a:pt x="29" y="99"/>
                </a:cubicBezTo>
                <a:cubicBezTo>
                  <a:pt x="29" y="97"/>
                  <a:pt x="30" y="94"/>
                  <a:pt x="32" y="92"/>
                </a:cubicBezTo>
                <a:cubicBezTo>
                  <a:pt x="33" y="90"/>
                  <a:pt x="36" y="89"/>
                  <a:pt x="39" y="89"/>
                </a:cubicBezTo>
                <a:cubicBezTo>
                  <a:pt x="42" y="89"/>
                  <a:pt x="44" y="90"/>
                  <a:pt x="4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864350" y="3796030"/>
            <a:ext cx="2186940" cy="2193925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70" name="Freeform 13"/>
          <p:cNvSpPr>
            <a:spLocks noEditPoints="1"/>
          </p:cNvSpPr>
          <p:nvPr/>
        </p:nvSpPr>
        <p:spPr bwMode="auto">
          <a:xfrm>
            <a:off x="7793355" y="4208145"/>
            <a:ext cx="654685" cy="919480"/>
          </a:xfrm>
          <a:custGeom>
            <a:avLst/>
            <a:gdLst>
              <a:gd name="T0" fmla="*/ 34 w 98"/>
              <a:gd name="T1" fmla="*/ 31 h 128"/>
              <a:gd name="T2" fmla="*/ 63 w 98"/>
              <a:gd name="T3" fmla="*/ 67 h 128"/>
              <a:gd name="T4" fmla="*/ 71 w 98"/>
              <a:gd name="T5" fmla="*/ 72 h 128"/>
              <a:gd name="T6" fmla="*/ 73 w 98"/>
              <a:gd name="T7" fmla="*/ 96 h 128"/>
              <a:gd name="T8" fmla="*/ 71 w 98"/>
              <a:gd name="T9" fmla="*/ 114 h 128"/>
              <a:gd name="T10" fmla="*/ 77 w 98"/>
              <a:gd name="T11" fmla="*/ 123 h 128"/>
              <a:gd name="T12" fmla="*/ 61 w 98"/>
              <a:gd name="T13" fmla="*/ 117 h 128"/>
              <a:gd name="T14" fmla="*/ 60 w 98"/>
              <a:gd name="T15" fmla="*/ 100 h 128"/>
              <a:gd name="T16" fmla="*/ 46 w 98"/>
              <a:gd name="T17" fmla="*/ 81 h 128"/>
              <a:gd name="T18" fmla="*/ 38 w 98"/>
              <a:gd name="T19" fmla="*/ 78 h 128"/>
              <a:gd name="T20" fmla="*/ 29 w 98"/>
              <a:gd name="T21" fmla="*/ 71 h 128"/>
              <a:gd name="T22" fmla="*/ 42 w 98"/>
              <a:gd name="T23" fmla="*/ 74 h 128"/>
              <a:gd name="T24" fmla="*/ 40 w 98"/>
              <a:gd name="T25" fmla="*/ 65 h 128"/>
              <a:gd name="T26" fmla="*/ 25 w 98"/>
              <a:gd name="T27" fmla="*/ 73 h 128"/>
              <a:gd name="T28" fmla="*/ 36 w 98"/>
              <a:gd name="T29" fmla="*/ 128 h 128"/>
              <a:gd name="T30" fmla="*/ 27 w 98"/>
              <a:gd name="T31" fmla="*/ 100 h 128"/>
              <a:gd name="T32" fmla="*/ 17 w 98"/>
              <a:gd name="T33" fmla="*/ 104 h 128"/>
              <a:gd name="T34" fmla="*/ 3 w 98"/>
              <a:gd name="T35" fmla="*/ 128 h 128"/>
              <a:gd name="T36" fmla="*/ 0 w 98"/>
              <a:gd name="T37" fmla="*/ 70 h 128"/>
              <a:gd name="T38" fmla="*/ 60 w 98"/>
              <a:gd name="T39" fmla="*/ 124 h 128"/>
              <a:gd name="T40" fmla="*/ 53 w 98"/>
              <a:gd name="T41" fmla="*/ 116 h 128"/>
              <a:gd name="T42" fmla="*/ 60 w 98"/>
              <a:gd name="T43" fmla="*/ 124 h 128"/>
              <a:gd name="T44" fmla="*/ 56 w 98"/>
              <a:gd name="T45" fmla="*/ 125 h 128"/>
              <a:gd name="T46" fmla="*/ 47 w 98"/>
              <a:gd name="T47" fmla="*/ 124 h 128"/>
              <a:gd name="T48" fmla="*/ 91 w 98"/>
              <a:gd name="T49" fmla="*/ 122 h 128"/>
              <a:gd name="T50" fmla="*/ 96 w 98"/>
              <a:gd name="T51" fmla="*/ 114 h 128"/>
              <a:gd name="T52" fmla="*/ 91 w 98"/>
              <a:gd name="T53" fmla="*/ 122 h 128"/>
              <a:gd name="T54" fmla="*/ 87 w 98"/>
              <a:gd name="T55" fmla="*/ 117 h 128"/>
              <a:gd name="T56" fmla="*/ 95 w 98"/>
              <a:gd name="T57" fmla="*/ 107 h 128"/>
              <a:gd name="T58" fmla="*/ 83 w 98"/>
              <a:gd name="T59" fmla="*/ 118 h 128"/>
              <a:gd name="T60" fmla="*/ 82 w 98"/>
              <a:gd name="T61" fmla="*/ 107 h 128"/>
              <a:gd name="T62" fmla="*/ 83 w 98"/>
              <a:gd name="T63" fmla="*/ 118 h 128"/>
              <a:gd name="T64" fmla="*/ 33 w 98"/>
              <a:gd name="T65" fmla="*/ 14 h 128"/>
              <a:gd name="T66" fmla="*/ 6 w 98"/>
              <a:gd name="T67" fmla="*/ 1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" h="128">
                <a:moveTo>
                  <a:pt x="2" y="30"/>
                </a:moveTo>
                <a:cubicBezTo>
                  <a:pt x="34" y="31"/>
                  <a:pt x="34" y="31"/>
                  <a:pt x="34" y="31"/>
                </a:cubicBezTo>
                <a:cubicBezTo>
                  <a:pt x="47" y="56"/>
                  <a:pt x="47" y="56"/>
                  <a:pt x="47" y="56"/>
                </a:cubicBezTo>
                <a:cubicBezTo>
                  <a:pt x="63" y="67"/>
                  <a:pt x="63" y="67"/>
                  <a:pt x="63" y="67"/>
                </a:cubicBezTo>
                <a:cubicBezTo>
                  <a:pt x="69" y="65"/>
                  <a:pt x="69" y="65"/>
                  <a:pt x="69" y="65"/>
                </a:cubicBezTo>
                <a:cubicBezTo>
                  <a:pt x="71" y="72"/>
                  <a:pt x="71" y="72"/>
                  <a:pt x="71" y="72"/>
                </a:cubicBezTo>
                <a:cubicBezTo>
                  <a:pt x="65" y="74"/>
                  <a:pt x="65" y="74"/>
                  <a:pt x="65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66" y="98"/>
                  <a:pt x="66" y="98"/>
                  <a:pt x="66" y="98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77" y="123"/>
                  <a:pt x="77" y="123"/>
                  <a:pt x="77" y="123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46" y="81"/>
                  <a:pt x="46" y="81"/>
                  <a:pt x="46" y="81"/>
                </a:cubicBezTo>
                <a:cubicBezTo>
                  <a:pt x="40" y="83"/>
                  <a:pt x="40" y="83"/>
                  <a:pt x="40" y="83"/>
                </a:cubicBezTo>
                <a:cubicBezTo>
                  <a:pt x="38" y="78"/>
                  <a:pt x="38" y="78"/>
                  <a:pt x="38" y="78"/>
                </a:cubicBezTo>
                <a:cubicBezTo>
                  <a:pt x="38" y="78"/>
                  <a:pt x="38" y="78"/>
                  <a:pt x="38" y="78"/>
                </a:cubicBezTo>
                <a:cubicBezTo>
                  <a:pt x="29" y="71"/>
                  <a:pt x="29" y="71"/>
                  <a:pt x="29" y="71"/>
                </a:cubicBezTo>
                <a:cubicBezTo>
                  <a:pt x="30" y="61"/>
                  <a:pt x="30" y="61"/>
                  <a:pt x="30" y="61"/>
                </a:cubicBezTo>
                <a:cubicBezTo>
                  <a:pt x="42" y="74"/>
                  <a:pt x="42" y="74"/>
                  <a:pt x="42" y="74"/>
                </a:cubicBezTo>
                <a:cubicBezTo>
                  <a:pt x="55" y="70"/>
                  <a:pt x="55" y="70"/>
                  <a:pt x="55" y="70"/>
                </a:cubicBezTo>
                <a:cubicBezTo>
                  <a:pt x="40" y="65"/>
                  <a:pt x="40" y="65"/>
                  <a:pt x="40" y="65"/>
                </a:cubicBezTo>
                <a:cubicBezTo>
                  <a:pt x="28" y="53"/>
                  <a:pt x="28" y="53"/>
                  <a:pt x="28" y="53"/>
                </a:cubicBezTo>
                <a:cubicBezTo>
                  <a:pt x="25" y="73"/>
                  <a:pt x="25" y="73"/>
                  <a:pt x="25" y="73"/>
                </a:cubicBezTo>
                <a:cubicBezTo>
                  <a:pt x="40" y="95"/>
                  <a:pt x="40" y="95"/>
                  <a:pt x="40" y="95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16" y="86"/>
                  <a:pt x="16" y="86"/>
                  <a:pt x="16" y="86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1" y="128"/>
                  <a:pt x="11" y="128"/>
                  <a:pt x="11" y="128"/>
                </a:cubicBezTo>
                <a:cubicBezTo>
                  <a:pt x="3" y="128"/>
                  <a:pt x="3" y="128"/>
                  <a:pt x="3" y="128"/>
                </a:cubicBezTo>
                <a:cubicBezTo>
                  <a:pt x="3" y="99"/>
                  <a:pt x="3" y="99"/>
                  <a:pt x="3" y="99"/>
                </a:cubicBezTo>
                <a:cubicBezTo>
                  <a:pt x="0" y="70"/>
                  <a:pt x="0" y="70"/>
                  <a:pt x="0" y="70"/>
                </a:cubicBezTo>
                <a:cubicBezTo>
                  <a:pt x="2" y="30"/>
                  <a:pt x="2" y="30"/>
                  <a:pt x="2" y="30"/>
                </a:cubicBezTo>
                <a:close/>
                <a:moveTo>
                  <a:pt x="60" y="124"/>
                </a:moveTo>
                <a:cubicBezTo>
                  <a:pt x="60" y="122"/>
                  <a:pt x="60" y="122"/>
                  <a:pt x="60" y="122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60" y="124"/>
                  <a:pt x="60" y="124"/>
                  <a:pt x="60" y="124"/>
                </a:cubicBezTo>
                <a:close/>
                <a:moveTo>
                  <a:pt x="56" y="126"/>
                </a:moveTo>
                <a:cubicBezTo>
                  <a:pt x="56" y="125"/>
                  <a:pt x="56" y="125"/>
                  <a:pt x="56" y="125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47" y="124"/>
                  <a:pt x="47" y="124"/>
                  <a:pt x="47" y="124"/>
                </a:cubicBezTo>
                <a:cubicBezTo>
                  <a:pt x="56" y="126"/>
                  <a:pt x="56" y="126"/>
                  <a:pt x="56" y="126"/>
                </a:cubicBezTo>
                <a:close/>
                <a:moveTo>
                  <a:pt x="91" y="122"/>
                </a:moveTo>
                <a:cubicBezTo>
                  <a:pt x="98" y="116"/>
                  <a:pt x="98" y="116"/>
                  <a:pt x="98" y="116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91" y="122"/>
                  <a:pt x="91" y="122"/>
                  <a:pt x="91" y="122"/>
                </a:cubicBezTo>
                <a:close/>
                <a:moveTo>
                  <a:pt x="89" y="119"/>
                </a:moveTo>
                <a:cubicBezTo>
                  <a:pt x="87" y="117"/>
                  <a:pt x="87" y="117"/>
                  <a:pt x="87" y="117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5" y="107"/>
                  <a:pt x="95" y="107"/>
                  <a:pt x="95" y="107"/>
                </a:cubicBezTo>
                <a:cubicBezTo>
                  <a:pt x="89" y="119"/>
                  <a:pt x="89" y="119"/>
                  <a:pt x="89" y="119"/>
                </a:cubicBezTo>
                <a:close/>
                <a:moveTo>
                  <a:pt x="83" y="118"/>
                </a:moveTo>
                <a:cubicBezTo>
                  <a:pt x="84" y="109"/>
                  <a:pt x="84" y="109"/>
                  <a:pt x="84" y="109"/>
                </a:cubicBezTo>
                <a:cubicBezTo>
                  <a:pt x="82" y="107"/>
                  <a:pt x="82" y="107"/>
                  <a:pt x="82" y="107"/>
                </a:cubicBezTo>
                <a:cubicBezTo>
                  <a:pt x="81" y="117"/>
                  <a:pt x="81" y="117"/>
                  <a:pt x="81" y="117"/>
                </a:cubicBezTo>
                <a:cubicBezTo>
                  <a:pt x="83" y="118"/>
                  <a:pt x="83" y="118"/>
                  <a:pt x="83" y="118"/>
                </a:cubicBezTo>
                <a:close/>
                <a:moveTo>
                  <a:pt x="19" y="0"/>
                </a:moveTo>
                <a:cubicBezTo>
                  <a:pt x="27" y="0"/>
                  <a:pt x="33" y="6"/>
                  <a:pt x="33" y="14"/>
                </a:cubicBezTo>
                <a:cubicBezTo>
                  <a:pt x="33" y="21"/>
                  <a:pt x="27" y="27"/>
                  <a:pt x="19" y="27"/>
                </a:cubicBezTo>
                <a:cubicBezTo>
                  <a:pt x="12" y="27"/>
                  <a:pt x="6" y="21"/>
                  <a:pt x="6" y="14"/>
                </a:cubicBezTo>
                <a:cubicBezTo>
                  <a:pt x="6" y="6"/>
                  <a:pt x="12" y="0"/>
                  <a:pt x="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9125585" y="3796030"/>
            <a:ext cx="2186940" cy="2193925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9855835" y="4208145"/>
            <a:ext cx="726440" cy="919480"/>
          </a:xfrm>
          <a:custGeom>
            <a:avLst/>
            <a:gdLst>
              <a:gd name="T0" fmla="*/ 66 w 113"/>
              <a:gd name="T1" fmla="*/ 56 h 133"/>
              <a:gd name="T2" fmla="*/ 57 w 113"/>
              <a:gd name="T3" fmla="*/ 60 h 133"/>
              <a:gd name="T4" fmla="*/ 47 w 113"/>
              <a:gd name="T5" fmla="*/ 81 h 133"/>
              <a:gd name="T6" fmla="*/ 7 w 113"/>
              <a:gd name="T7" fmla="*/ 92 h 133"/>
              <a:gd name="T8" fmla="*/ 19 w 113"/>
              <a:gd name="T9" fmla="*/ 99 h 133"/>
              <a:gd name="T10" fmla="*/ 22 w 113"/>
              <a:gd name="T11" fmla="*/ 98 h 133"/>
              <a:gd name="T12" fmla="*/ 26 w 113"/>
              <a:gd name="T13" fmla="*/ 96 h 133"/>
              <a:gd name="T14" fmla="*/ 30 w 113"/>
              <a:gd name="T15" fmla="*/ 94 h 133"/>
              <a:gd name="T16" fmla="*/ 37 w 113"/>
              <a:gd name="T17" fmla="*/ 94 h 133"/>
              <a:gd name="T18" fmla="*/ 41 w 113"/>
              <a:gd name="T19" fmla="*/ 93 h 133"/>
              <a:gd name="T20" fmla="*/ 44 w 113"/>
              <a:gd name="T21" fmla="*/ 91 h 133"/>
              <a:gd name="T22" fmla="*/ 48 w 113"/>
              <a:gd name="T23" fmla="*/ 89 h 133"/>
              <a:gd name="T24" fmla="*/ 52 w 113"/>
              <a:gd name="T25" fmla="*/ 88 h 133"/>
              <a:gd name="T26" fmla="*/ 63 w 113"/>
              <a:gd name="T27" fmla="*/ 74 h 133"/>
              <a:gd name="T28" fmla="*/ 80 w 113"/>
              <a:gd name="T29" fmla="*/ 55 h 133"/>
              <a:gd name="T30" fmla="*/ 75 w 113"/>
              <a:gd name="T31" fmla="*/ 133 h 133"/>
              <a:gd name="T32" fmla="*/ 98 w 113"/>
              <a:gd name="T33" fmla="*/ 88 h 133"/>
              <a:gd name="T34" fmla="*/ 113 w 113"/>
              <a:gd name="T35" fmla="*/ 133 h 133"/>
              <a:gd name="T36" fmla="*/ 107 w 113"/>
              <a:gd name="T37" fmla="*/ 32 h 133"/>
              <a:gd name="T38" fmla="*/ 13 w 113"/>
              <a:gd name="T39" fmla="*/ 120 h 133"/>
              <a:gd name="T40" fmla="*/ 7 w 113"/>
              <a:gd name="T41" fmla="*/ 111 h 133"/>
              <a:gd name="T42" fmla="*/ 0 w 113"/>
              <a:gd name="T43" fmla="*/ 117 h 133"/>
              <a:gd name="T44" fmla="*/ 46 w 113"/>
              <a:gd name="T45" fmla="*/ 99 h 133"/>
              <a:gd name="T46" fmla="*/ 44 w 113"/>
              <a:gd name="T47" fmla="*/ 99 h 133"/>
              <a:gd name="T48" fmla="*/ 58 w 113"/>
              <a:gd name="T49" fmla="*/ 110 h 133"/>
              <a:gd name="T50" fmla="*/ 52 w 113"/>
              <a:gd name="T51" fmla="*/ 95 h 133"/>
              <a:gd name="T52" fmla="*/ 58 w 113"/>
              <a:gd name="T53" fmla="*/ 101 h 133"/>
              <a:gd name="T54" fmla="*/ 25 w 113"/>
              <a:gd name="T55" fmla="*/ 116 h 133"/>
              <a:gd name="T56" fmla="*/ 33 w 113"/>
              <a:gd name="T57" fmla="*/ 108 h 133"/>
              <a:gd name="T58" fmla="*/ 29 w 113"/>
              <a:gd name="T59" fmla="*/ 127 h 133"/>
              <a:gd name="T60" fmla="*/ 33 w 113"/>
              <a:gd name="T61" fmla="*/ 118 h 133"/>
              <a:gd name="T62" fmla="*/ 36 w 113"/>
              <a:gd name="T63" fmla="*/ 116 h 133"/>
              <a:gd name="T64" fmla="*/ 37 w 113"/>
              <a:gd name="T65" fmla="*/ 117 h 133"/>
              <a:gd name="T66" fmla="*/ 33 w 113"/>
              <a:gd name="T67" fmla="*/ 126 h 133"/>
              <a:gd name="T68" fmla="*/ 37 w 113"/>
              <a:gd name="T69" fmla="*/ 107 h 133"/>
              <a:gd name="T70" fmla="*/ 25 w 113"/>
              <a:gd name="T71" fmla="*/ 123 h 133"/>
              <a:gd name="T72" fmla="*/ 33 w 113"/>
              <a:gd name="T73" fmla="*/ 106 h 133"/>
              <a:gd name="T74" fmla="*/ 25 w 113"/>
              <a:gd name="T75" fmla="*/ 108 h 133"/>
              <a:gd name="T76" fmla="*/ 37 w 113"/>
              <a:gd name="T77" fmla="*/ 102 h 133"/>
              <a:gd name="T78" fmla="*/ 32 w 113"/>
              <a:gd name="T79" fmla="*/ 102 h 133"/>
              <a:gd name="T80" fmla="*/ 42 w 113"/>
              <a:gd name="T81" fmla="*/ 93 h 133"/>
              <a:gd name="T82" fmla="*/ 40 w 113"/>
              <a:gd name="T83" fmla="*/ 132 h 133"/>
              <a:gd name="T84" fmla="*/ 20 w 113"/>
              <a:gd name="T85" fmla="*/ 130 h 133"/>
              <a:gd name="T86" fmla="*/ 25 w 113"/>
              <a:gd name="T87" fmla="*/ 106 h 133"/>
              <a:gd name="T88" fmla="*/ 56 w 113"/>
              <a:gd name="T89" fmla="*/ 78 h 133"/>
              <a:gd name="T90" fmla="*/ 55 w 113"/>
              <a:gd name="T91" fmla="*/ 82 h 133"/>
              <a:gd name="T92" fmla="*/ 53 w 113"/>
              <a:gd name="T93" fmla="*/ 68 h 133"/>
              <a:gd name="T94" fmla="*/ 89 w 113"/>
              <a:gd name="T95" fmla="*/ 2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" h="133">
                <a:moveTo>
                  <a:pt x="107" y="32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56"/>
                  <a:pt x="66" y="56"/>
                  <a:pt x="66" y="56"/>
                </a:cubicBezTo>
                <a:cubicBezTo>
                  <a:pt x="59" y="63"/>
                  <a:pt x="59" y="63"/>
                  <a:pt x="59" y="63"/>
                </a:cubicBezTo>
                <a:cubicBezTo>
                  <a:pt x="59" y="62"/>
                  <a:pt x="59" y="62"/>
                  <a:pt x="59" y="62"/>
                </a:cubicBezTo>
                <a:cubicBezTo>
                  <a:pt x="57" y="60"/>
                  <a:pt x="57" y="60"/>
                  <a:pt x="57" y="60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72"/>
                  <a:pt x="41" y="72"/>
                  <a:pt x="41" y="72"/>
                </a:cubicBezTo>
                <a:cubicBezTo>
                  <a:pt x="47" y="81"/>
                  <a:pt x="47" y="81"/>
                  <a:pt x="47" y="81"/>
                </a:cubicBezTo>
                <a:cubicBezTo>
                  <a:pt x="46" y="82"/>
                  <a:pt x="46" y="82"/>
                  <a:pt x="46" y="82"/>
                </a:cubicBezTo>
                <a:cubicBezTo>
                  <a:pt x="39" y="74"/>
                  <a:pt x="39" y="74"/>
                  <a:pt x="39" y="74"/>
                </a:cubicBezTo>
                <a:cubicBezTo>
                  <a:pt x="7" y="92"/>
                  <a:pt x="7" y="92"/>
                  <a:pt x="7" y="9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9" y="99"/>
                  <a:pt x="19" y="99"/>
                  <a:pt x="19" y="99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22" y="98"/>
                  <a:pt x="22" y="98"/>
                  <a:pt x="22" y="98"/>
                </a:cubicBezTo>
                <a:cubicBezTo>
                  <a:pt x="22" y="98"/>
                  <a:pt x="22" y="98"/>
                  <a:pt x="22" y="98"/>
                </a:cubicBezTo>
                <a:cubicBezTo>
                  <a:pt x="25" y="99"/>
                  <a:pt x="25" y="99"/>
                  <a:pt x="25" y="99"/>
                </a:cubicBezTo>
                <a:cubicBezTo>
                  <a:pt x="26" y="96"/>
                  <a:pt x="26" y="96"/>
                  <a:pt x="26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9" y="98"/>
                  <a:pt x="29" y="98"/>
                  <a:pt x="29" y="98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3"/>
                  <a:pt x="34" y="93"/>
                  <a:pt x="34" y="93"/>
                </a:cubicBezTo>
                <a:cubicBezTo>
                  <a:pt x="37" y="94"/>
                  <a:pt x="37" y="94"/>
                  <a:pt x="37" y="94"/>
                </a:cubicBezTo>
                <a:cubicBezTo>
                  <a:pt x="37" y="91"/>
                  <a:pt x="37" y="91"/>
                  <a:pt x="37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41" y="93"/>
                  <a:pt x="41" y="93"/>
                  <a:pt x="41" y="93"/>
                </a:cubicBezTo>
                <a:cubicBezTo>
                  <a:pt x="41" y="89"/>
                  <a:pt x="41" y="89"/>
                  <a:pt x="41" y="89"/>
                </a:cubicBezTo>
                <a:cubicBezTo>
                  <a:pt x="41" y="89"/>
                  <a:pt x="41" y="89"/>
                  <a:pt x="41" y="89"/>
                </a:cubicBezTo>
                <a:cubicBezTo>
                  <a:pt x="44" y="91"/>
                  <a:pt x="44" y="91"/>
                  <a:pt x="44" y="91"/>
                </a:cubicBezTo>
                <a:cubicBezTo>
                  <a:pt x="45" y="87"/>
                  <a:pt x="45" y="87"/>
                  <a:pt x="45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8" y="89"/>
                  <a:pt x="48" y="89"/>
                  <a:pt x="48" y="89"/>
                </a:cubicBezTo>
                <a:cubicBezTo>
                  <a:pt x="49" y="86"/>
                  <a:pt x="49" y="86"/>
                  <a:pt x="49" y="86"/>
                </a:cubicBezTo>
                <a:cubicBezTo>
                  <a:pt x="50" y="87"/>
                  <a:pt x="50" y="87"/>
                  <a:pt x="50" y="87"/>
                </a:cubicBezTo>
                <a:cubicBezTo>
                  <a:pt x="52" y="88"/>
                  <a:pt x="52" y="88"/>
                  <a:pt x="52" y="88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76"/>
                  <a:pt x="67" y="76"/>
                  <a:pt x="67" y="76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74" y="68"/>
                  <a:pt x="74" y="68"/>
                  <a:pt x="74" y="68"/>
                </a:cubicBezTo>
                <a:cubicBezTo>
                  <a:pt x="80" y="55"/>
                  <a:pt x="80" y="55"/>
                  <a:pt x="80" y="55"/>
                </a:cubicBezTo>
                <a:cubicBezTo>
                  <a:pt x="85" y="78"/>
                  <a:pt x="85" y="78"/>
                  <a:pt x="85" y="78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5" y="133"/>
                  <a:pt x="75" y="133"/>
                  <a:pt x="75" y="133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98" y="88"/>
                  <a:pt x="98" y="88"/>
                  <a:pt x="98" y="8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113" y="133"/>
                  <a:pt x="113" y="133"/>
                  <a:pt x="113" y="133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107" y="32"/>
                  <a:pt x="107" y="32"/>
                  <a:pt x="107" y="32"/>
                </a:cubicBezTo>
                <a:close/>
                <a:moveTo>
                  <a:pt x="15" y="110"/>
                </a:moveTo>
                <a:cubicBezTo>
                  <a:pt x="16" y="111"/>
                  <a:pt x="16" y="111"/>
                  <a:pt x="16" y="111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1" y="118"/>
                  <a:pt x="11" y="118"/>
                  <a:pt x="11" y="118"/>
                </a:cubicBezTo>
                <a:cubicBezTo>
                  <a:pt x="15" y="110"/>
                  <a:pt x="15" y="110"/>
                  <a:pt x="15" y="110"/>
                </a:cubicBezTo>
                <a:close/>
                <a:moveTo>
                  <a:pt x="7" y="111"/>
                </a:moveTo>
                <a:cubicBezTo>
                  <a:pt x="8" y="112"/>
                  <a:pt x="8" y="112"/>
                  <a:pt x="8" y="112"/>
                </a:cubicBezTo>
                <a:cubicBezTo>
                  <a:pt x="2" y="120"/>
                  <a:pt x="2" y="120"/>
                  <a:pt x="2" y="120"/>
                </a:cubicBezTo>
                <a:cubicBezTo>
                  <a:pt x="0" y="117"/>
                  <a:pt x="0" y="117"/>
                  <a:pt x="0" y="117"/>
                </a:cubicBezTo>
                <a:cubicBezTo>
                  <a:pt x="7" y="111"/>
                  <a:pt x="7" y="111"/>
                  <a:pt x="7" y="111"/>
                </a:cubicBezTo>
                <a:close/>
                <a:moveTo>
                  <a:pt x="44" y="99"/>
                </a:moveTo>
                <a:cubicBezTo>
                  <a:pt x="46" y="99"/>
                  <a:pt x="46" y="99"/>
                  <a:pt x="46" y="99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4" y="99"/>
                  <a:pt x="44" y="99"/>
                  <a:pt x="44" y="99"/>
                </a:cubicBezTo>
                <a:close/>
                <a:moveTo>
                  <a:pt x="48" y="99"/>
                </a:moveTo>
                <a:cubicBezTo>
                  <a:pt x="50" y="98"/>
                  <a:pt x="50" y="98"/>
                  <a:pt x="50" y="98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48" y="99"/>
                  <a:pt x="48" y="99"/>
                  <a:pt x="48" y="99"/>
                </a:cubicBezTo>
                <a:close/>
                <a:moveTo>
                  <a:pt x="52" y="95"/>
                </a:moveTo>
                <a:cubicBezTo>
                  <a:pt x="54" y="94"/>
                  <a:pt x="54" y="94"/>
                  <a:pt x="54" y="94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2" y="95"/>
                  <a:pt x="52" y="95"/>
                  <a:pt x="52" y="95"/>
                </a:cubicBezTo>
                <a:close/>
                <a:moveTo>
                  <a:pt x="25" y="120"/>
                </a:moveTo>
                <a:cubicBezTo>
                  <a:pt x="25" y="116"/>
                  <a:pt x="25" y="116"/>
                  <a:pt x="25" y="116"/>
                </a:cubicBezTo>
                <a:cubicBezTo>
                  <a:pt x="26" y="115"/>
                  <a:pt x="26" y="114"/>
                  <a:pt x="27" y="113"/>
                </a:cubicBezTo>
                <a:cubicBezTo>
                  <a:pt x="28" y="112"/>
                  <a:pt x="29" y="111"/>
                  <a:pt x="30" y="110"/>
                </a:cubicBezTo>
                <a:cubicBezTo>
                  <a:pt x="31" y="108"/>
                  <a:pt x="32" y="108"/>
                  <a:pt x="33" y="108"/>
                </a:cubicBezTo>
                <a:cubicBezTo>
                  <a:pt x="33" y="108"/>
                  <a:pt x="33" y="108"/>
                  <a:pt x="33" y="109"/>
                </a:cubicBezTo>
                <a:cubicBezTo>
                  <a:pt x="33" y="110"/>
                  <a:pt x="28" y="117"/>
                  <a:pt x="25" y="120"/>
                </a:cubicBezTo>
                <a:close/>
                <a:moveTo>
                  <a:pt x="29" y="127"/>
                </a:moveTo>
                <a:cubicBezTo>
                  <a:pt x="25" y="127"/>
                  <a:pt x="25" y="127"/>
                  <a:pt x="25" y="127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9" y="123"/>
                  <a:pt x="31" y="121"/>
                  <a:pt x="33" y="118"/>
                </a:cubicBezTo>
                <a:cubicBezTo>
                  <a:pt x="35" y="116"/>
                  <a:pt x="36" y="114"/>
                  <a:pt x="37" y="111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37" y="113"/>
                  <a:pt x="36" y="114"/>
                  <a:pt x="36" y="116"/>
                </a:cubicBezTo>
                <a:cubicBezTo>
                  <a:pt x="35" y="118"/>
                  <a:pt x="33" y="123"/>
                  <a:pt x="31" y="124"/>
                </a:cubicBezTo>
                <a:cubicBezTo>
                  <a:pt x="30" y="126"/>
                  <a:pt x="29" y="126"/>
                  <a:pt x="29" y="127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32" y="127"/>
                  <a:pt x="32" y="127"/>
                  <a:pt x="32" y="127"/>
                </a:cubicBezTo>
                <a:cubicBezTo>
                  <a:pt x="32" y="127"/>
                  <a:pt x="32" y="126"/>
                  <a:pt x="33" y="126"/>
                </a:cubicBezTo>
                <a:cubicBezTo>
                  <a:pt x="35" y="124"/>
                  <a:pt x="36" y="120"/>
                  <a:pt x="37" y="117"/>
                </a:cubicBezTo>
                <a:close/>
                <a:moveTo>
                  <a:pt x="37" y="102"/>
                </a:moveTo>
                <a:cubicBezTo>
                  <a:pt x="37" y="107"/>
                  <a:pt x="37" y="107"/>
                  <a:pt x="37" y="107"/>
                </a:cubicBezTo>
                <a:cubicBezTo>
                  <a:pt x="35" y="111"/>
                  <a:pt x="33" y="114"/>
                  <a:pt x="31" y="117"/>
                </a:cubicBezTo>
                <a:cubicBezTo>
                  <a:pt x="30" y="119"/>
                  <a:pt x="28" y="121"/>
                  <a:pt x="25" y="124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5" y="123"/>
                  <a:pt x="35" y="111"/>
                  <a:pt x="35" y="109"/>
                </a:cubicBezTo>
                <a:cubicBezTo>
                  <a:pt x="35" y="107"/>
                  <a:pt x="34" y="106"/>
                  <a:pt x="33" y="106"/>
                </a:cubicBezTo>
                <a:cubicBezTo>
                  <a:pt x="32" y="106"/>
                  <a:pt x="30" y="106"/>
                  <a:pt x="28" y="108"/>
                </a:cubicBezTo>
                <a:cubicBezTo>
                  <a:pt x="27" y="109"/>
                  <a:pt x="26" y="111"/>
                  <a:pt x="25" y="112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26" y="108"/>
                  <a:pt x="27" y="106"/>
                  <a:pt x="29" y="105"/>
                </a:cubicBezTo>
                <a:cubicBezTo>
                  <a:pt x="30" y="105"/>
                  <a:pt x="32" y="104"/>
                  <a:pt x="33" y="104"/>
                </a:cubicBezTo>
                <a:cubicBezTo>
                  <a:pt x="34" y="103"/>
                  <a:pt x="36" y="103"/>
                  <a:pt x="37" y="102"/>
                </a:cubicBezTo>
                <a:close/>
                <a:moveTo>
                  <a:pt x="25" y="106"/>
                </a:moveTo>
                <a:cubicBezTo>
                  <a:pt x="26" y="105"/>
                  <a:pt x="27" y="104"/>
                  <a:pt x="28" y="104"/>
                </a:cubicBezTo>
                <a:cubicBezTo>
                  <a:pt x="30" y="103"/>
                  <a:pt x="31" y="102"/>
                  <a:pt x="32" y="102"/>
                </a:cubicBezTo>
                <a:cubicBezTo>
                  <a:pt x="34" y="101"/>
                  <a:pt x="36" y="101"/>
                  <a:pt x="37" y="100"/>
                </a:cubicBezTo>
                <a:cubicBezTo>
                  <a:pt x="37" y="96"/>
                  <a:pt x="37" y="96"/>
                  <a:pt x="37" y="96"/>
                </a:cubicBezTo>
                <a:cubicBezTo>
                  <a:pt x="42" y="93"/>
                  <a:pt x="42" y="93"/>
                  <a:pt x="42" y="93"/>
                </a:cubicBezTo>
                <a:cubicBezTo>
                  <a:pt x="42" y="130"/>
                  <a:pt x="42" y="130"/>
                  <a:pt x="42" y="130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40" y="132"/>
                  <a:pt x="40" y="132"/>
                  <a:pt x="40" y="132"/>
                </a:cubicBezTo>
                <a:cubicBezTo>
                  <a:pt x="23" y="132"/>
                  <a:pt x="23" y="132"/>
                  <a:pt x="23" y="132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5" y="101"/>
                  <a:pt x="25" y="101"/>
                  <a:pt x="25" y="101"/>
                </a:cubicBezTo>
                <a:cubicBezTo>
                  <a:pt x="25" y="106"/>
                  <a:pt x="25" y="106"/>
                  <a:pt x="25" y="106"/>
                </a:cubicBezTo>
                <a:close/>
                <a:moveTo>
                  <a:pt x="53" y="68"/>
                </a:moveTo>
                <a:cubicBezTo>
                  <a:pt x="51" y="70"/>
                  <a:pt x="51" y="70"/>
                  <a:pt x="51" y="70"/>
                </a:cubicBezTo>
                <a:cubicBezTo>
                  <a:pt x="56" y="78"/>
                  <a:pt x="56" y="78"/>
                  <a:pt x="56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60" y="79"/>
                  <a:pt x="60" y="79"/>
                  <a:pt x="60" y="79"/>
                </a:cubicBezTo>
                <a:cubicBezTo>
                  <a:pt x="55" y="82"/>
                  <a:pt x="55" y="82"/>
                  <a:pt x="55" y="82"/>
                </a:cubicBezTo>
                <a:cubicBezTo>
                  <a:pt x="48" y="69"/>
                  <a:pt x="48" y="69"/>
                  <a:pt x="48" y="69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8"/>
                  <a:pt x="53" y="68"/>
                  <a:pt x="53" y="68"/>
                </a:cubicBezTo>
                <a:close/>
                <a:moveTo>
                  <a:pt x="89" y="0"/>
                </a:moveTo>
                <a:cubicBezTo>
                  <a:pt x="81" y="0"/>
                  <a:pt x="75" y="7"/>
                  <a:pt x="75" y="14"/>
                </a:cubicBezTo>
                <a:cubicBezTo>
                  <a:pt x="75" y="22"/>
                  <a:pt x="81" y="28"/>
                  <a:pt x="89" y="28"/>
                </a:cubicBezTo>
                <a:cubicBezTo>
                  <a:pt x="97" y="28"/>
                  <a:pt x="103" y="22"/>
                  <a:pt x="103" y="14"/>
                </a:cubicBezTo>
                <a:cubicBezTo>
                  <a:pt x="103" y="7"/>
                  <a:pt x="97" y="0"/>
                  <a:pt x="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970280" y="2984500"/>
            <a:ext cx="19812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8" name="TextBox 76"/>
          <p:cNvSpPr txBox="1"/>
          <p:nvPr/>
        </p:nvSpPr>
        <p:spPr>
          <a:xfrm>
            <a:off x="3224530" y="2984500"/>
            <a:ext cx="19812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6967220" y="5358765"/>
            <a:ext cx="19812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12" name="TextBox 76"/>
          <p:cNvSpPr txBox="1"/>
          <p:nvPr/>
        </p:nvSpPr>
        <p:spPr>
          <a:xfrm>
            <a:off x="9228455" y="5358765"/>
            <a:ext cx="19812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082665" y="1877060"/>
            <a:ext cx="5126990" cy="1209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  请在此添加您的文字内容。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6082665" y="1528445"/>
            <a:ext cx="244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860425" y="4547870"/>
            <a:ext cx="5126990" cy="1209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  请在此添加您的文字内容。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860425" y="4199255"/>
            <a:ext cx="244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68" grpId="0" animBg="1"/>
      <p:bldP spid="38" grpId="0" animBg="1"/>
      <p:bldP spid="69" grpId="0" animBg="1"/>
      <p:bldP spid="51" grpId="0" animBg="1"/>
      <p:bldP spid="70" grpId="0" animBg="1"/>
      <p:bldP spid="61" grpId="0" animBg="1"/>
      <p:bldP spid="10" grpId="0" animBg="1"/>
      <p:bldP spid="7" grpId="0"/>
      <p:bldP spid="8" grpId="0"/>
      <p:bldP spid="9" grpId="0"/>
      <p:bldP spid="12" grpId="0"/>
      <p:bldP spid="14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375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2.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研究思路与方法</a:t>
            </a:r>
          </a:p>
        </p:txBody>
      </p:sp>
      <p:sp>
        <p:nvSpPr>
          <p:cNvPr id="128014" name="Freeform 6"/>
          <p:cNvSpPr/>
          <p:nvPr/>
        </p:nvSpPr>
        <p:spPr bwMode="auto">
          <a:xfrm>
            <a:off x="4083050" y="3234055"/>
            <a:ext cx="1930400" cy="2306955"/>
          </a:xfrm>
          <a:custGeom>
            <a:avLst/>
            <a:gdLst>
              <a:gd name="T0" fmla="*/ 1521890 w 474"/>
              <a:gd name="T1" fmla="*/ 1713827 h 566"/>
              <a:gd name="T2" fmla="*/ 1521890 w 474"/>
              <a:gd name="T3" fmla="*/ 1710068 h 566"/>
              <a:gd name="T4" fmla="*/ 1540679 w 474"/>
              <a:gd name="T5" fmla="*/ 1424431 h 566"/>
              <a:gd name="T6" fmla="*/ 1615834 w 474"/>
              <a:gd name="T7" fmla="*/ 526175 h 566"/>
              <a:gd name="T8" fmla="*/ 507297 w 474"/>
              <a:gd name="T9" fmla="*/ 225504 h 566"/>
              <a:gd name="T10" fmla="*/ 199161 w 474"/>
              <a:gd name="T11" fmla="*/ 1292887 h 566"/>
              <a:gd name="T12" fmla="*/ 1022109 w 474"/>
              <a:gd name="T13" fmla="*/ 1721344 h 566"/>
              <a:gd name="T14" fmla="*/ 1273878 w 474"/>
              <a:gd name="T15" fmla="*/ 1845371 h 566"/>
              <a:gd name="T16" fmla="*/ 1702262 w 474"/>
              <a:gd name="T17" fmla="*/ 2127250 h 566"/>
              <a:gd name="T18" fmla="*/ 1724809 w 474"/>
              <a:gd name="T19" fmla="*/ 1849129 h 566"/>
              <a:gd name="T20" fmla="*/ 1521890 w 474"/>
              <a:gd name="T21" fmla="*/ 1713827 h 5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74" h="566">
                <a:moveTo>
                  <a:pt x="405" y="456"/>
                </a:moveTo>
                <a:cubicBezTo>
                  <a:pt x="405" y="455"/>
                  <a:pt x="405" y="455"/>
                  <a:pt x="405" y="455"/>
                </a:cubicBezTo>
                <a:cubicBezTo>
                  <a:pt x="391" y="431"/>
                  <a:pt x="393" y="401"/>
                  <a:pt x="410" y="379"/>
                </a:cubicBezTo>
                <a:cubicBezTo>
                  <a:pt x="463" y="313"/>
                  <a:pt x="474" y="219"/>
                  <a:pt x="430" y="140"/>
                </a:cubicBezTo>
                <a:cubicBezTo>
                  <a:pt x="371" y="36"/>
                  <a:pt x="238" y="0"/>
                  <a:pt x="135" y="60"/>
                </a:cubicBezTo>
                <a:cubicBezTo>
                  <a:pt x="37" y="118"/>
                  <a:pt x="0" y="243"/>
                  <a:pt x="53" y="344"/>
                </a:cubicBezTo>
                <a:cubicBezTo>
                  <a:pt x="96" y="427"/>
                  <a:pt x="185" y="469"/>
                  <a:pt x="272" y="458"/>
                </a:cubicBezTo>
                <a:cubicBezTo>
                  <a:pt x="299" y="454"/>
                  <a:pt x="326" y="467"/>
                  <a:pt x="339" y="491"/>
                </a:cubicBezTo>
                <a:cubicBezTo>
                  <a:pt x="364" y="533"/>
                  <a:pt x="406" y="561"/>
                  <a:pt x="453" y="566"/>
                </a:cubicBezTo>
                <a:cubicBezTo>
                  <a:pt x="459" y="492"/>
                  <a:pt x="459" y="492"/>
                  <a:pt x="459" y="492"/>
                </a:cubicBezTo>
                <a:cubicBezTo>
                  <a:pt x="436" y="489"/>
                  <a:pt x="417" y="476"/>
                  <a:pt x="405" y="45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Group 6"/>
          <p:cNvGrpSpPr/>
          <p:nvPr/>
        </p:nvGrpSpPr>
        <p:grpSpPr bwMode="auto">
          <a:xfrm>
            <a:off x="3782060" y="1529715"/>
            <a:ext cx="2183130" cy="3493135"/>
            <a:chOff x="4065588" y="2019171"/>
            <a:chExt cx="2014079" cy="3221255"/>
          </a:xfrm>
          <a:solidFill>
            <a:srgbClr val="3C8689"/>
          </a:solidFill>
        </p:grpSpPr>
        <p:sp>
          <p:nvSpPr>
            <p:cNvPr id="20" name="Freeform 19"/>
            <p:cNvSpPr/>
            <p:nvPr/>
          </p:nvSpPr>
          <p:spPr bwMode="auto">
            <a:xfrm>
              <a:off x="4065588" y="2019301"/>
              <a:ext cx="2014537" cy="3221037"/>
            </a:xfrm>
            <a:custGeom>
              <a:avLst/>
              <a:gdLst>
                <a:gd name="connsiteX0" fmla="*/ 1133805 w 2014079"/>
                <a:gd name="connsiteY0" fmla="*/ 3228 h 3221255"/>
                <a:gd name="connsiteX1" fmla="*/ 1904922 w 2014079"/>
                <a:gd name="connsiteY1" fmla="*/ 397921 h 3221255"/>
                <a:gd name="connsiteX2" fmla="*/ 1604250 w 2014079"/>
                <a:gd name="connsiteY2" fmla="*/ 1507812 h 3221255"/>
                <a:gd name="connsiteX3" fmla="*/ 702236 w 2014079"/>
                <a:gd name="connsiteY3" fmla="*/ 1436327 h 3221255"/>
                <a:gd name="connsiteX4" fmla="*/ 420357 w 2014079"/>
                <a:gd name="connsiteY4" fmla="*/ 1413753 h 3221255"/>
                <a:gd name="connsiteX5" fmla="*/ 416598 w 2014079"/>
                <a:gd name="connsiteY5" fmla="*/ 1417516 h 3221255"/>
                <a:gd name="connsiteX6" fmla="*/ 296623 w 2014079"/>
                <a:gd name="connsiteY6" fmla="*/ 1556664 h 3221255"/>
                <a:gd name="connsiteX7" fmla="*/ 281406 w 2014079"/>
                <a:gd name="connsiteY7" fmla="*/ 1616487 h 3221255"/>
                <a:gd name="connsiteX8" fmla="*/ 281944 w 2014079"/>
                <a:gd name="connsiteY8" fmla="*/ 1616531 h 3221255"/>
                <a:gd name="connsiteX9" fmla="*/ 278185 w 2014079"/>
                <a:gd name="connsiteY9" fmla="*/ 1650358 h 3221255"/>
                <a:gd name="connsiteX10" fmla="*/ 424795 w 2014079"/>
                <a:gd name="connsiteY10" fmla="*/ 1898425 h 3221255"/>
                <a:gd name="connsiteX11" fmla="*/ 477425 w 2014079"/>
                <a:gd name="connsiteY11" fmla="*/ 1932252 h 3221255"/>
                <a:gd name="connsiteX12" fmla="*/ 755609 w 2014079"/>
                <a:gd name="connsiteY12" fmla="*/ 1917218 h 3221255"/>
                <a:gd name="connsiteX13" fmla="*/ 1571366 w 2014079"/>
                <a:gd name="connsiteY13" fmla="*/ 1879632 h 3221255"/>
                <a:gd name="connsiteX14" fmla="*/ 1789402 w 2014079"/>
                <a:gd name="connsiteY14" fmla="*/ 2905727 h 3221255"/>
                <a:gd name="connsiteX15" fmla="*/ 830794 w 2014079"/>
                <a:gd name="connsiteY15" fmla="*/ 3127483 h 3221255"/>
                <a:gd name="connsiteX16" fmla="*/ 466147 w 2014079"/>
                <a:gd name="connsiteY16" fmla="*/ 2420869 h 3221255"/>
                <a:gd name="connsiteX17" fmla="*/ 338332 w 2014079"/>
                <a:gd name="connsiteY17" fmla="*/ 2176560 h 3221255"/>
                <a:gd name="connsiteX18" fmla="*/ 278185 w 2014079"/>
                <a:gd name="connsiteY18" fmla="*/ 2138975 h 3221255"/>
                <a:gd name="connsiteX19" fmla="*/ 0 w 2014079"/>
                <a:gd name="connsiteY19" fmla="*/ 1657875 h 3221255"/>
                <a:gd name="connsiteX20" fmla="*/ 3735 w 2014079"/>
                <a:gd name="connsiteY20" fmla="*/ 1594391 h 3221255"/>
                <a:gd name="connsiteX21" fmla="*/ 3175 w 2014079"/>
                <a:gd name="connsiteY21" fmla="*/ 1594346 h 3221255"/>
                <a:gd name="connsiteX22" fmla="*/ 285055 w 2014079"/>
                <a:gd name="connsiteY22" fmla="*/ 1169201 h 3221255"/>
                <a:gd name="connsiteX23" fmla="*/ 409082 w 2014079"/>
                <a:gd name="connsiteY23" fmla="*/ 913362 h 3221255"/>
                <a:gd name="connsiteX24" fmla="*/ 837538 w 2014079"/>
                <a:gd name="connsiteY24" fmla="*/ 89409 h 3221255"/>
                <a:gd name="connsiteX25" fmla="*/ 1133805 w 2014079"/>
                <a:gd name="connsiteY25" fmla="*/ 3228 h 322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14079" h="3221255">
                  <a:moveTo>
                    <a:pt x="1133805" y="3228"/>
                  </a:moveTo>
                  <a:cubicBezTo>
                    <a:pt x="1436297" y="-23932"/>
                    <a:pt x="1741432" y="121389"/>
                    <a:pt x="1904922" y="397921"/>
                  </a:cubicBezTo>
                  <a:cubicBezTo>
                    <a:pt x="2130425" y="789204"/>
                    <a:pt x="1995123" y="1285834"/>
                    <a:pt x="1604250" y="1507812"/>
                  </a:cubicBezTo>
                  <a:cubicBezTo>
                    <a:pt x="1307337" y="1673355"/>
                    <a:pt x="954048" y="1635732"/>
                    <a:pt x="702236" y="1436327"/>
                  </a:cubicBezTo>
                  <a:cubicBezTo>
                    <a:pt x="623310" y="1368605"/>
                    <a:pt x="510558" y="1361080"/>
                    <a:pt x="420357" y="1413753"/>
                  </a:cubicBezTo>
                  <a:cubicBezTo>
                    <a:pt x="420357" y="1413753"/>
                    <a:pt x="420357" y="1413753"/>
                    <a:pt x="416598" y="1417516"/>
                  </a:cubicBezTo>
                  <a:cubicBezTo>
                    <a:pt x="360223" y="1448555"/>
                    <a:pt x="318645" y="1498641"/>
                    <a:pt x="296623" y="1556664"/>
                  </a:cubicBezTo>
                  <a:lnTo>
                    <a:pt x="281406" y="1616487"/>
                  </a:lnTo>
                  <a:lnTo>
                    <a:pt x="281944" y="1616531"/>
                  </a:lnTo>
                  <a:cubicBezTo>
                    <a:pt x="278185" y="1627806"/>
                    <a:pt x="278185" y="1639082"/>
                    <a:pt x="278185" y="1650358"/>
                  </a:cubicBezTo>
                  <a:cubicBezTo>
                    <a:pt x="278185" y="1751840"/>
                    <a:pt x="334573" y="1849563"/>
                    <a:pt x="424795" y="1898425"/>
                  </a:cubicBezTo>
                  <a:cubicBezTo>
                    <a:pt x="424795" y="1898425"/>
                    <a:pt x="424795" y="1898425"/>
                    <a:pt x="477425" y="1932252"/>
                  </a:cubicBezTo>
                  <a:cubicBezTo>
                    <a:pt x="563887" y="1981114"/>
                    <a:pt x="672905" y="1977355"/>
                    <a:pt x="755609" y="1917218"/>
                  </a:cubicBezTo>
                  <a:cubicBezTo>
                    <a:pt x="984923" y="1744323"/>
                    <a:pt x="1308218" y="1718013"/>
                    <a:pt x="1571366" y="1879632"/>
                  </a:cubicBezTo>
                  <a:cubicBezTo>
                    <a:pt x="1920976" y="2097630"/>
                    <a:pt x="2022475" y="2563695"/>
                    <a:pt x="1789402" y="2905727"/>
                  </a:cubicBezTo>
                  <a:cubicBezTo>
                    <a:pt x="1575125" y="3217689"/>
                    <a:pt x="1157848" y="3311654"/>
                    <a:pt x="830794" y="3127483"/>
                  </a:cubicBezTo>
                  <a:cubicBezTo>
                    <a:pt x="571406" y="2980898"/>
                    <a:pt x="436073" y="2699004"/>
                    <a:pt x="466147" y="2420869"/>
                  </a:cubicBezTo>
                  <a:cubicBezTo>
                    <a:pt x="477425" y="2319387"/>
                    <a:pt x="424795" y="2225422"/>
                    <a:pt x="338332" y="2176560"/>
                  </a:cubicBezTo>
                  <a:cubicBezTo>
                    <a:pt x="338332" y="2176560"/>
                    <a:pt x="338332" y="2176560"/>
                    <a:pt x="278185" y="2138975"/>
                  </a:cubicBezTo>
                  <a:cubicBezTo>
                    <a:pt x="101500" y="2037493"/>
                    <a:pt x="0" y="1857080"/>
                    <a:pt x="0" y="1657875"/>
                  </a:cubicBezTo>
                  <a:lnTo>
                    <a:pt x="3735" y="1594391"/>
                  </a:lnTo>
                  <a:lnTo>
                    <a:pt x="3175" y="1594346"/>
                  </a:lnTo>
                  <a:cubicBezTo>
                    <a:pt x="21967" y="1417516"/>
                    <a:pt x="127202" y="1259497"/>
                    <a:pt x="285055" y="1169201"/>
                  </a:cubicBezTo>
                  <a:cubicBezTo>
                    <a:pt x="375256" y="1116528"/>
                    <a:pt x="424115" y="1018707"/>
                    <a:pt x="409082" y="913362"/>
                  </a:cubicBezTo>
                  <a:cubicBezTo>
                    <a:pt x="363981" y="589800"/>
                    <a:pt x="525592" y="251189"/>
                    <a:pt x="837538" y="89409"/>
                  </a:cubicBezTo>
                  <a:cubicBezTo>
                    <a:pt x="932438" y="40498"/>
                    <a:pt x="1032975" y="12281"/>
                    <a:pt x="1133805" y="32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102"/>
            <p:cNvSpPr>
              <a:spLocks noChangeArrowheads="1"/>
            </p:cNvSpPr>
            <p:nvPr/>
          </p:nvSpPr>
          <p:spPr bwMode="auto">
            <a:xfrm>
              <a:off x="4989693" y="4317519"/>
              <a:ext cx="466594" cy="417042"/>
            </a:xfrm>
            <a:custGeom>
              <a:avLst/>
              <a:gdLst>
                <a:gd name="T0" fmla="*/ 74955 w 498"/>
                <a:gd name="T1" fmla="*/ 141513 h 445"/>
                <a:gd name="T2" fmla="*/ 74955 w 498"/>
                <a:gd name="T3" fmla="*/ 141513 h 445"/>
                <a:gd name="T4" fmla="*/ 133045 w 498"/>
                <a:gd name="T5" fmla="*/ 158382 h 445"/>
                <a:gd name="T6" fmla="*/ 141477 w 498"/>
                <a:gd name="T7" fmla="*/ 158382 h 445"/>
                <a:gd name="T8" fmla="*/ 182702 w 498"/>
                <a:gd name="T9" fmla="*/ 125581 h 445"/>
                <a:gd name="T10" fmla="*/ 182702 w 498"/>
                <a:gd name="T11" fmla="*/ 117147 h 445"/>
                <a:gd name="T12" fmla="*/ 166775 w 498"/>
                <a:gd name="T13" fmla="*/ 100278 h 445"/>
                <a:gd name="T14" fmla="*/ 257657 w 498"/>
                <a:gd name="T15" fmla="*/ 9372 h 445"/>
                <a:gd name="T16" fmla="*/ 182702 w 498"/>
                <a:gd name="T17" fmla="*/ 0 h 445"/>
                <a:gd name="T18" fmla="*/ 100252 w 498"/>
                <a:gd name="T19" fmla="*/ 50607 h 445"/>
                <a:gd name="T20" fmla="*/ 67459 w 498"/>
                <a:gd name="T21" fmla="*/ 75911 h 445"/>
                <a:gd name="T22" fmla="*/ 49658 w 498"/>
                <a:gd name="T23" fmla="*/ 108712 h 445"/>
                <a:gd name="T24" fmla="*/ 16865 w 498"/>
                <a:gd name="T25" fmla="*/ 117147 h 445"/>
                <a:gd name="T26" fmla="*/ 0 w 498"/>
                <a:gd name="T27" fmla="*/ 134016 h 445"/>
                <a:gd name="T28" fmla="*/ 0 w 498"/>
                <a:gd name="T29" fmla="*/ 141513 h 445"/>
                <a:gd name="T30" fmla="*/ 33730 w 498"/>
                <a:gd name="T31" fmla="*/ 175251 h 445"/>
                <a:gd name="T32" fmla="*/ 49658 w 498"/>
                <a:gd name="T33" fmla="*/ 183686 h 445"/>
                <a:gd name="T34" fmla="*/ 67459 w 498"/>
                <a:gd name="T35" fmla="*/ 166817 h 445"/>
                <a:gd name="T36" fmla="*/ 74955 w 498"/>
                <a:gd name="T37" fmla="*/ 141513 h 445"/>
                <a:gd name="T38" fmla="*/ 208000 w 498"/>
                <a:gd name="T39" fmla="*/ 149948 h 445"/>
                <a:gd name="T40" fmla="*/ 208000 w 498"/>
                <a:gd name="T41" fmla="*/ 149948 h 445"/>
                <a:gd name="T42" fmla="*/ 199567 w 498"/>
                <a:gd name="T43" fmla="*/ 149948 h 445"/>
                <a:gd name="T44" fmla="*/ 166775 w 498"/>
                <a:gd name="T45" fmla="*/ 175251 h 445"/>
                <a:gd name="T46" fmla="*/ 158342 w 498"/>
                <a:gd name="T47" fmla="*/ 191183 h 445"/>
                <a:gd name="T48" fmla="*/ 356973 w 498"/>
                <a:gd name="T49" fmla="*/ 407670 h 445"/>
                <a:gd name="T50" fmla="*/ 373837 w 498"/>
                <a:gd name="T51" fmla="*/ 407670 h 445"/>
                <a:gd name="T52" fmla="*/ 399135 w 498"/>
                <a:gd name="T53" fmla="*/ 390801 h 445"/>
                <a:gd name="T54" fmla="*/ 399135 w 498"/>
                <a:gd name="T55" fmla="*/ 374869 h 445"/>
                <a:gd name="T56" fmla="*/ 208000 w 498"/>
                <a:gd name="T57" fmla="*/ 149948 h 445"/>
                <a:gd name="T58" fmla="*/ 465657 w 498"/>
                <a:gd name="T59" fmla="*/ 59042 h 445"/>
                <a:gd name="T60" fmla="*/ 465657 w 498"/>
                <a:gd name="T61" fmla="*/ 59042 h 445"/>
                <a:gd name="T62" fmla="*/ 448792 w 498"/>
                <a:gd name="T63" fmla="*/ 50607 h 445"/>
                <a:gd name="T64" fmla="*/ 431927 w 498"/>
                <a:gd name="T65" fmla="*/ 83408 h 445"/>
                <a:gd name="T66" fmla="*/ 382270 w 498"/>
                <a:gd name="T67" fmla="*/ 100278 h 445"/>
                <a:gd name="T68" fmla="*/ 373837 w 498"/>
                <a:gd name="T69" fmla="*/ 59042 h 445"/>
                <a:gd name="T70" fmla="*/ 390702 w 498"/>
                <a:gd name="T71" fmla="*/ 17806 h 445"/>
                <a:gd name="T72" fmla="*/ 382270 w 498"/>
                <a:gd name="T73" fmla="*/ 9372 h 445"/>
                <a:gd name="T74" fmla="*/ 315747 w 498"/>
                <a:gd name="T75" fmla="*/ 67476 h 445"/>
                <a:gd name="T76" fmla="*/ 298883 w 498"/>
                <a:gd name="T77" fmla="*/ 141513 h 445"/>
                <a:gd name="T78" fmla="*/ 266090 w 498"/>
                <a:gd name="T79" fmla="*/ 175251 h 445"/>
                <a:gd name="T80" fmla="*/ 298883 w 498"/>
                <a:gd name="T81" fmla="*/ 216487 h 445"/>
                <a:gd name="T82" fmla="*/ 341045 w 498"/>
                <a:gd name="T83" fmla="*/ 175251 h 445"/>
                <a:gd name="T84" fmla="*/ 382270 w 498"/>
                <a:gd name="T85" fmla="*/ 166817 h 445"/>
                <a:gd name="T86" fmla="*/ 457225 w 498"/>
                <a:gd name="T87" fmla="*/ 134016 h 445"/>
                <a:gd name="T88" fmla="*/ 465657 w 498"/>
                <a:gd name="T89" fmla="*/ 59042 h 445"/>
                <a:gd name="T90" fmla="*/ 67459 w 498"/>
                <a:gd name="T91" fmla="*/ 374869 h 445"/>
                <a:gd name="T92" fmla="*/ 67459 w 498"/>
                <a:gd name="T93" fmla="*/ 374869 h 445"/>
                <a:gd name="T94" fmla="*/ 67459 w 498"/>
                <a:gd name="T95" fmla="*/ 390801 h 445"/>
                <a:gd name="T96" fmla="*/ 83387 w 498"/>
                <a:gd name="T97" fmla="*/ 416105 h 445"/>
                <a:gd name="T98" fmla="*/ 100252 w 498"/>
                <a:gd name="T99" fmla="*/ 407670 h 445"/>
                <a:gd name="T100" fmla="*/ 216432 w 498"/>
                <a:gd name="T101" fmla="*/ 299895 h 445"/>
                <a:gd name="T102" fmla="*/ 182702 w 498"/>
                <a:gd name="T103" fmla="*/ 257723 h 445"/>
                <a:gd name="T104" fmla="*/ 67459 w 498"/>
                <a:gd name="T105" fmla="*/ 374869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Group 3"/>
          <p:cNvGrpSpPr/>
          <p:nvPr/>
        </p:nvGrpSpPr>
        <p:grpSpPr bwMode="auto">
          <a:xfrm>
            <a:off x="4304030" y="1113155"/>
            <a:ext cx="3491865" cy="2185670"/>
            <a:chOff x="4547383" y="1635126"/>
            <a:chExt cx="3221498" cy="2015667"/>
          </a:xfrm>
        </p:grpSpPr>
        <p:sp>
          <p:nvSpPr>
            <p:cNvPr id="19" name="Freeform 18"/>
            <p:cNvSpPr/>
            <p:nvPr/>
          </p:nvSpPr>
          <p:spPr bwMode="auto">
            <a:xfrm>
              <a:off x="4546600" y="1635126"/>
              <a:ext cx="3222625" cy="2016125"/>
            </a:xfrm>
            <a:custGeom>
              <a:avLst/>
              <a:gdLst>
                <a:gd name="connsiteX0" fmla="*/ 1566268 w 3221498"/>
                <a:gd name="connsiteY0" fmla="*/ 0 h 2015667"/>
                <a:gd name="connsiteX1" fmla="*/ 1626405 w 3221498"/>
                <a:gd name="connsiteY1" fmla="*/ 3759 h 2015667"/>
                <a:gd name="connsiteX2" fmla="*/ 1626320 w 3221498"/>
                <a:gd name="connsiteY2" fmla="*/ 4815 h 2015667"/>
                <a:gd name="connsiteX3" fmla="*/ 1691487 w 3221498"/>
                <a:gd name="connsiteY3" fmla="*/ 15796 h 2015667"/>
                <a:gd name="connsiteX4" fmla="*/ 2054779 w 3221498"/>
                <a:gd name="connsiteY4" fmla="*/ 286642 h 2015667"/>
                <a:gd name="connsiteX5" fmla="*/ 2306773 w 3221498"/>
                <a:gd name="connsiteY5" fmla="*/ 410669 h 2015667"/>
                <a:gd name="connsiteX6" fmla="*/ 3130454 w 3221498"/>
                <a:gd name="connsiteY6" fmla="*/ 839126 h 2015667"/>
                <a:gd name="connsiteX7" fmla="*/ 2822044 w 3221498"/>
                <a:gd name="connsiteY7" fmla="*/ 1906510 h 2015667"/>
                <a:gd name="connsiteX8" fmla="*/ 1716280 w 3221498"/>
                <a:gd name="connsiteY8" fmla="*/ 1605838 h 2015667"/>
                <a:gd name="connsiteX9" fmla="*/ 1787741 w 3221498"/>
                <a:gd name="connsiteY9" fmla="*/ 707583 h 2015667"/>
                <a:gd name="connsiteX10" fmla="*/ 1806546 w 3221498"/>
                <a:gd name="connsiteY10" fmla="*/ 421945 h 2015667"/>
                <a:gd name="connsiteX11" fmla="*/ 1806546 w 3221498"/>
                <a:gd name="connsiteY11" fmla="*/ 418186 h 2015667"/>
                <a:gd name="connsiteX12" fmla="*/ 1603447 w 3221498"/>
                <a:gd name="connsiteY12" fmla="*/ 282884 h 2015667"/>
                <a:gd name="connsiteX13" fmla="*/ 1603526 w 3221498"/>
                <a:gd name="connsiteY13" fmla="*/ 281903 h 2015667"/>
                <a:gd name="connsiteX14" fmla="*/ 1573785 w 3221498"/>
                <a:gd name="connsiteY14" fmla="*/ 278184 h 2015667"/>
                <a:gd name="connsiteX15" fmla="*/ 1321959 w 3221498"/>
                <a:gd name="connsiteY15" fmla="*/ 424795 h 2015667"/>
                <a:gd name="connsiteX16" fmla="*/ 1291890 w 3221498"/>
                <a:gd name="connsiteY16" fmla="*/ 477425 h 2015667"/>
                <a:gd name="connsiteX17" fmla="*/ 1306925 w 3221498"/>
                <a:gd name="connsiteY17" fmla="*/ 755609 h 2015667"/>
                <a:gd name="connsiteX18" fmla="*/ 1344511 w 3221498"/>
                <a:gd name="connsiteY18" fmla="*/ 1571366 h 2015667"/>
                <a:gd name="connsiteX19" fmla="*/ 314657 w 3221498"/>
                <a:gd name="connsiteY19" fmla="*/ 1789402 h 2015667"/>
                <a:gd name="connsiteX20" fmla="*/ 92901 w 3221498"/>
                <a:gd name="connsiteY20" fmla="*/ 834553 h 2015667"/>
                <a:gd name="connsiteX21" fmla="*/ 803274 w 3221498"/>
                <a:gd name="connsiteY21" fmla="*/ 469906 h 2015667"/>
                <a:gd name="connsiteX22" fmla="*/ 1047582 w 3221498"/>
                <a:gd name="connsiteY22" fmla="*/ 342092 h 2015667"/>
                <a:gd name="connsiteX23" fmla="*/ 1085168 w 3221498"/>
                <a:gd name="connsiteY23" fmla="*/ 278184 h 2015667"/>
                <a:gd name="connsiteX24" fmla="*/ 1566268 w 3221498"/>
                <a:gd name="connsiteY24" fmla="*/ 0 h 201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21498" h="2015667">
                  <a:moveTo>
                    <a:pt x="1566268" y="0"/>
                  </a:moveTo>
                  <a:cubicBezTo>
                    <a:pt x="1585061" y="0"/>
                    <a:pt x="1607612" y="0"/>
                    <a:pt x="1626405" y="3759"/>
                  </a:cubicBezTo>
                  <a:lnTo>
                    <a:pt x="1626320" y="4815"/>
                  </a:lnTo>
                  <a:lnTo>
                    <a:pt x="1691487" y="15796"/>
                  </a:lnTo>
                  <a:cubicBezTo>
                    <a:pt x="1842100" y="50686"/>
                    <a:pt x="1975796" y="148522"/>
                    <a:pt x="2054779" y="286642"/>
                  </a:cubicBezTo>
                  <a:cubicBezTo>
                    <a:pt x="2103673" y="376844"/>
                    <a:pt x="2205223" y="425703"/>
                    <a:pt x="2306773" y="410669"/>
                  </a:cubicBezTo>
                  <a:cubicBezTo>
                    <a:pt x="2633988" y="369327"/>
                    <a:pt x="2968726" y="527180"/>
                    <a:pt x="3130454" y="839126"/>
                  </a:cubicBezTo>
                  <a:cubicBezTo>
                    <a:pt x="3329792" y="1218724"/>
                    <a:pt x="3190631" y="1688523"/>
                    <a:pt x="2822044" y="1906510"/>
                  </a:cubicBezTo>
                  <a:cubicBezTo>
                    <a:pt x="2434650" y="2132013"/>
                    <a:pt x="1934424" y="1996711"/>
                    <a:pt x="1716280" y="1605838"/>
                  </a:cubicBezTo>
                  <a:cubicBezTo>
                    <a:pt x="1547030" y="1308925"/>
                    <a:pt x="1588402" y="955636"/>
                    <a:pt x="1787741" y="707583"/>
                  </a:cubicBezTo>
                  <a:cubicBezTo>
                    <a:pt x="1851679" y="624898"/>
                    <a:pt x="1859202" y="512146"/>
                    <a:pt x="1806546" y="421945"/>
                  </a:cubicBezTo>
                  <a:cubicBezTo>
                    <a:pt x="1806546" y="421945"/>
                    <a:pt x="1806546" y="421945"/>
                    <a:pt x="1806546" y="418186"/>
                  </a:cubicBezTo>
                  <a:cubicBezTo>
                    <a:pt x="1761413" y="343018"/>
                    <a:pt x="1689952" y="294159"/>
                    <a:pt x="1603447" y="282884"/>
                  </a:cubicBezTo>
                  <a:lnTo>
                    <a:pt x="1603526" y="281903"/>
                  </a:lnTo>
                  <a:lnTo>
                    <a:pt x="1573785" y="278184"/>
                  </a:lnTo>
                  <a:cubicBezTo>
                    <a:pt x="1468544" y="278184"/>
                    <a:pt x="1374579" y="334573"/>
                    <a:pt x="1321959" y="424795"/>
                  </a:cubicBezTo>
                  <a:cubicBezTo>
                    <a:pt x="1321959" y="424795"/>
                    <a:pt x="1321959" y="424795"/>
                    <a:pt x="1291890" y="477425"/>
                  </a:cubicBezTo>
                  <a:cubicBezTo>
                    <a:pt x="1243029" y="563887"/>
                    <a:pt x="1246787" y="672905"/>
                    <a:pt x="1306925" y="755609"/>
                  </a:cubicBezTo>
                  <a:cubicBezTo>
                    <a:pt x="1479820" y="984923"/>
                    <a:pt x="1506130" y="1308218"/>
                    <a:pt x="1344511" y="1571366"/>
                  </a:cubicBezTo>
                  <a:cubicBezTo>
                    <a:pt x="1126513" y="1920976"/>
                    <a:pt x="660448" y="2022475"/>
                    <a:pt x="314657" y="1789402"/>
                  </a:cubicBezTo>
                  <a:cubicBezTo>
                    <a:pt x="6453" y="1578884"/>
                    <a:pt x="-91270" y="1157848"/>
                    <a:pt x="92901" y="834553"/>
                  </a:cubicBezTo>
                  <a:cubicBezTo>
                    <a:pt x="243244" y="571406"/>
                    <a:pt x="525138" y="439832"/>
                    <a:pt x="803274" y="469906"/>
                  </a:cubicBezTo>
                  <a:cubicBezTo>
                    <a:pt x="900997" y="477425"/>
                    <a:pt x="998721" y="428554"/>
                    <a:pt x="1047582" y="342092"/>
                  </a:cubicBezTo>
                  <a:cubicBezTo>
                    <a:pt x="1047582" y="342092"/>
                    <a:pt x="1047582" y="342092"/>
                    <a:pt x="1085168" y="278184"/>
                  </a:cubicBezTo>
                  <a:cubicBezTo>
                    <a:pt x="1186650" y="105259"/>
                    <a:pt x="1363304" y="0"/>
                    <a:pt x="156626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154"/>
            <p:cNvSpPr>
              <a:spLocks noChangeArrowheads="1"/>
            </p:cNvSpPr>
            <p:nvPr/>
          </p:nvSpPr>
          <p:spPr bwMode="auto">
            <a:xfrm>
              <a:off x="5125209" y="2561429"/>
              <a:ext cx="358788" cy="487239"/>
            </a:xfrm>
            <a:custGeom>
              <a:avLst/>
              <a:gdLst>
                <a:gd name="T0" fmla="*/ 349692 w 355"/>
                <a:gd name="T1" fmla="*/ 132065 h 487"/>
                <a:gd name="T2" fmla="*/ 349692 w 355"/>
                <a:gd name="T3" fmla="*/ 132065 h 487"/>
                <a:gd name="T4" fmla="*/ 117238 w 355"/>
                <a:gd name="T5" fmla="*/ 17008 h 487"/>
                <a:gd name="T6" fmla="*/ 9096 w 355"/>
                <a:gd name="T7" fmla="*/ 53026 h 487"/>
                <a:gd name="T8" fmla="*/ 0 w 355"/>
                <a:gd name="T9" fmla="*/ 79039 h 487"/>
                <a:gd name="T10" fmla="*/ 9096 w 355"/>
                <a:gd name="T11" fmla="*/ 345169 h 487"/>
                <a:gd name="T12" fmla="*/ 18192 w 355"/>
                <a:gd name="T13" fmla="*/ 363178 h 487"/>
                <a:gd name="T14" fmla="*/ 224369 w 355"/>
                <a:gd name="T15" fmla="*/ 486239 h 487"/>
                <a:gd name="T16" fmla="*/ 233465 w 355"/>
                <a:gd name="T17" fmla="*/ 486239 h 487"/>
                <a:gd name="T18" fmla="*/ 242561 w 355"/>
                <a:gd name="T19" fmla="*/ 486239 h 487"/>
                <a:gd name="T20" fmla="*/ 250646 w 355"/>
                <a:gd name="T21" fmla="*/ 478235 h 487"/>
                <a:gd name="T22" fmla="*/ 250646 w 355"/>
                <a:gd name="T23" fmla="*/ 203100 h 487"/>
                <a:gd name="T24" fmla="*/ 242561 w 355"/>
                <a:gd name="T25" fmla="*/ 185091 h 487"/>
                <a:gd name="T26" fmla="*/ 44469 w 355"/>
                <a:gd name="T27" fmla="*/ 70034 h 487"/>
                <a:gd name="T28" fmla="*/ 71758 w 355"/>
                <a:gd name="T29" fmla="*/ 53026 h 487"/>
                <a:gd name="T30" fmla="*/ 108142 w 355"/>
                <a:gd name="T31" fmla="*/ 44022 h 487"/>
                <a:gd name="T32" fmla="*/ 304212 w 355"/>
                <a:gd name="T33" fmla="*/ 150074 h 487"/>
                <a:gd name="T34" fmla="*/ 313308 w 355"/>
                <a:gd name="T35" fmla="*/ 159078 h 487"/>
                <a:gd name="T36" fmla="*/ 313308 w 355"/>
                <a:gd name="T37" fmla="*/ 425209 h 487"/>
                <a:gd name="T38" fmla="*/ 331500 w 355"/>
                <a:gd name="T39" fmla="*/ 442217 h 487"/>
                <a:gd name="T40" fmla="*/ 357777 w 355"/>
                <a:gd name="T41" fmla="*/ 425209 h 487"/>
                <a:gd name="T42" fmla="*/ 357777 w 355"/>
                <a:gd name="T43" fmla="*/ 141069 h 487"/>
                <a:gd name="T44" fmla="*/ 349692 w 355"/>
                <a:gd name="T45" fmla="*/ 132065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Freeform 17"/>
          <p:cNvSpPr/>
          <p:nvPr/>
        </p:nvSpPr>
        <p:spPr bwMode="auto">
          <a:xfrm>
            <a:off x="6031230" y="1634490"/>
            <a:ext cx="2183765" cy="3493135"/>
          </a:xfrm>
          <a:custGeom>
            <a:avLst/>
            <a:gdLst>
              <a:gd name="connsiteX0" fmla="*/ 793317 w 2014448"/>
              <a:gd name="connsiteY0" fmla="*/ 748 h 3221268"/>
              <a:gd name="connsiteX1" fmla="*/ 1183655 w 2014448"/>
              <a:gd name="connsiteY1" fmla="*/ 93859 h 3221268"/>
              <a:gd name="connsiteX2" fmla="*/ 1548302 w 2014448"/>
              <a:gd name="connsiteY2" fmla="*/ 801127 h 3221268"/>
              <a:gd name="connsiteX3" fmla="*/ 1676116 w 2014448"/>
              <a:gd name="connsiteY3" fmla="*/ 1045661 h 3221268"/>
              <a:gd name="connsiteX4" fmla="*/ 1736264 w 2014448"/>
              <a:gd name="connsiteY4" fmla="*/ 1083282 h 3221268"/>
              <a:gd name="connsiteX5" fmla="*/ 2014448 w 2014448"/>
              <a:gd name="connsiteY5" fmla="*/ 1564826 h 3221268"/>
              <a:gd name="connsiteX6" fmla="*/ 2010718 w 2014448"/>
              <a:gd name="connsiteY6" fmla="*/ 1628300 h 3221268"/>
              <a:gd name="connsiteX7" fmla="*/ 2011272 w 2014448"/>
              <a:gd name="connsiteY7" fmla="*/ 1628345 h 3221268"/>
              <a:gd name="connsiteX8" fmla="*/ 1729182 w 2014448"/>
              <a:gd name="connsiteY8" fmla="*/ 2053110 h 3221268"/>
              <a:gd name="connsiteX9" fmla="*/ 1605063 w 2014448"/>
              <a:gd name="connsiteY9" fmla="*/ 2308721 h 3221268"/>
              <a:gd name="connsiteX10" fmla="*/ 1176287 w 2014448"/>
              <a:gd name="connsiteY10" fmla="*/ 3131939 h 3221268"/>
              <a:gd name="connsiteX11" fmla="*/ 111868 w 2014448"/>
              <a:gd name="connsiteY11" fmla="*/ 2823702 h 3221268"/>
              <a:gd name="connsiteX12" fmla="*/ 409003 w 2014448"/>
              <a:gd name="connsiteY12" fmla="*/ 1714801 h 3221268"/>
              <a:gd name="connsiteX13" fmla="*/ 1311690 w 2014448"/>
              <a:gd name="connsiteY13" fmla="*/ 1786222 h 3221268"/>
              <a:gd name="connsiteX14" fmla="*/ 1597541 w 2014448"/>
              <a:gd name="connsiteY14" fmla="*/ 1808776 h 3221268"/>
              <a:gd name="connsiteX15" fmla="*/ 1597541 w 2014448"/>
              <a:gd name="connsiteY15" fmla="*/ 1805017 h 3221268"/>
              <a:gd name="connsiteX16" fmla="*/ 1717605 w 2014448"/>
              <a:gd name="connsiteY16" fmla="*/ 1665993 h 3221268"/>
              <a:gd name="connsiteX17" fmla="*/ 1732831 w 2014448"/>
              <a:gd name="connsiteY17" fmla="*/ 1606235 h 3221268"/>
              <a:gd name="connsiteX18" fmla="*/ 1732505 w 2014448"/>
              <a:gd name="connsiteY18" fmla="*/ 1606209 h 3221268"/>
              <a:gd name="connsiteX19" fmla="*/ 1736264 w 2014448"/>
              <a:gd name="connsiteY19" fmla="*/ 1572350 h 3221268"/>
              <a:gd name="connsiteX20" fmla="*/ 1593412 w 2014448"/>
              <a:gd name="connsiteY20" fmla="*/ 1324054 h 3221268"/>
              <a:gd name="connsiteX21" fmla="*/ 1537024 w 2014448"/>
              <a:gd name="connsiteY21" fmla="*/ 1290195 h 3221268"/>
              <a:gd name="connsiteX22" fmla="*/ 1262599 w 2014448"/>
              <a:gd name="connsiteY22" fmla="*/ 1305244 h 3221268"/>
              <a:gd name="connsiteX23" fmla="*/ 443083 w 2014448"/>
              <a:gd name="connsiteY23" fmla="*/ 1342864 h 3221268"/>
              <a:gd name="connsiteX24" fmla="*/ 228806 w 2014448"/>
              <a:gd name="connsiteY24" fmla="*/ 315821 h 3221268"/>
              <a:gd name="connsiteX25" fmla="*/ 793317 w 2014448"/>
              <a:gd name="connsiteY25" fmla="*/ 748 h 322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14448" h="3221268">
                <a:moveTo>
                  <a:pt x="793317" y="748"/>
                </a:moveTo>
                <a:cubicBezTo>
                  <a:pt x="925676" y="-5248"/>
                  <a:pt x="1061009" y="24731"/>
                  <a:pt x="1183655" y="93859"/>
                </a:cubicBezTo>
                <a:cubicBezTo>
                  <a:pt x="1443043" y="240580"/>
                  <a:pt x="1578376" y="522734"/>
                  <a:pt x="1548302" y="801127"/>
                </a:cubicBezTo>
                <a:cubicBezTo>
                  <a:pt x="1537024" y="902703"/>
                  <a:pt x="1589653" y="996755"/>
                  <a:pt x="1676116" y="1045661"/>
                </a:cubicBezTo>
                <a:cubicBezTo>
                  <a:pt x="1676116" y="1045661"/>
                  <a:pt x="1676116" y="1045661"/>
                  <a:pt x="1736264" y="1083282"/>
                </a:cubicBezTo>
                <a:cubicBezTo>
                  <a:pt x="1912949" y="1184858"/>
                  <a:pt x="2014448" y="1365437"/>
                  <a:pt x="2014448" y="1564826"/>
                </a:cubicBezTo>
                <a:lnTo>
                  <a:pt x="2010718" y="1628300"/>
                </a:lnTo>
                <a:lnTo>
                  <a:pt x="2011272" y="1628345"/>
                </a:lnTo>
                <a:cubicBezTo>
                  <a:pt x="1992466" y="1805017"/>
                  <a:pt x="1887153" y="1962895"/>
                  <a:pt x="1729182" y="2053110"/>
                </a:cubicBezTo>
                <a:cubicBezTo>
                  <a:pt x="1642675" y="2105736"/>
                  <a:pt x="1590018" y="2203470"/>
                  <a:pt x="1605063" y="2308721"/>
                </a:cubicBezTo>
                <a:cubicBezTo>
                  <a:pt x="1650197" y="2631994"/>
                  <a:pt x="1488466" y="2970303"/>
                  <a:pt x="1176287" y="3131939"/>
                </a:cubicBezTo>
                <a:cubicBezTo>
                  <a:pt x="796406" y="3327406"/>
                  <a:pt x="326256" y="3192083"/>
                  <a:pt x="111868" y="2823702"/>
                </a:cubicBezTo>
                <a:cubicBezTo>
                  <a:pt x="-117565" y="2432768"/>
                  <a:pt x="17838" y="1936582"/>
                  <a:pt x="409003" y="1714801"/>
                </a:cubicBezTo>
                <a:cubicBezTo>
                  <a:pt x="706137" y="1549406"/>
                  <a:pt x="1063451" y="1586996"/>
                  <a:pt x="1311690" y="1786222"/>
                </a:cubicBezTo>
                <a:cubicBezTo>
                  <a:pt x="1390675" y="1853884"/>
                  <a:pt x="1507272" y="1861402"/>
                  <a:pt x="1597541" y="1808776"/>
                </a:cubicBezTo>
                <a:cubicBezTo>
                  <a:pt x="1597541" y="1808776"/>
                  <a:pt x="1597541" y="1808776"/>
                  <a:pt x="1597541" y="1805017"/>
                </a:cubicBezTo>
                <a:cubicBezTo>
                  <a:pt x="1653959" y="1774006"/>
                  <a:pt x="1695567" y="1723964"/>
                  <a:pt x="1717605" y="1665993"/>
                </a:cubicBezTo>
                <a:lnTo>
                  <a:pt x="1732831" y="1606235"/>
                </a:lnTo>
                <a:lnTo>
                  <a:pt x="1732505" y="1606209"/>
                </a:lnTo>
                <a:cubicBezTo>
                  <a:pt x="1736264" y="1594923"/>
                  <a:pt x="1736264" y="1583636"/>
                  <a:pt x="1736264" y="1572350"/>
                </a:cubicBezTo>
                <a:cubicBezTo>
                  <a:pt x="1740023" y="1470775"/>
                  <a:pt x="1679875" y="1372961"/>
                  <a:pt x="1593412" y="1324054"/>
                </a:cubicBezTo>
                <a:cubicBezTo>
                  <a:pt x="1593412" y="1324054"/>
                  <a:pt x="1593412" y="1324054"/>
                  <a:pt x="1537024" y="1290195"/>
                </a:cubicBezTo>
                <a:cubicBezTo>
                  <a:pt x="1450561" y="1241289"/>
                  <a:pt x="1341543" y="1245051"/>
                  <a:pt x="1262599" y="1305244"/>
                </a:cubicBezTo>
                <a:cubicBezTo>
                  <a:pt x="1029525" y="1478299"/>
                  <a:pt x="706230" y="1504633"/>
                  <a:pt x="443083" y="1342864"/>
                </a:cubicBezTo>
                <a:cubicBezTo>
                  <a:pt x="93473" y="1124665"/>
                  <a:pt x="-8027" y="658169"/>
                  <a:pt x="228806" y="315821"/>
                </a:cubicBezTo>
                <a:cubicBezTo>
                  <a:pt x="360380" y="120664"/>
                  <a:pt x="572718" y="10741"/>
                  <a:pt x="793317" y="748"/>
                </a:cubicBezTo>
                <a:close/>
              </a:path>
            </a:pathLst>
          </a:custGeom>
          <a:solidFill>
            <a:srgbClr val="3C8689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29" name="Freeform 28"/>
          <p:cNvSpPr>
            <a:spLocks noChangeArrowheads="1"/>
          </p:cNvSpPr>
          <p:nvPr/>
        </p:nvSpPr>
        <p:spPr bwMode="auto">
          <a:xfrm>
            <a:off x="6725285" y="2122170"/>
            <a:ext cx="617220" cy="518795"/>
          </a:xfrm>
          <a:custGeom>
            <a:avLst/>
            <a:gdLst>
              <a:gd name="T0" fmla="*/ 141770 w 498"/>
              <a:gd name="T1" fmla="*/ 92757 h 418"/>
              <a:gd name="T2" fmla="*/ 141770 w 498"/>
              <a:gd name="T3" fmla="*/ 92757 h 418"/>
              <a:gd name="T4" fmla="*/ 41159 w 498"/>
              <a:gd name="T5" fmla="*/ 295448 h 418"/>
              <a:gd name="T6" fmla="*/ 395585 w 498"/>
              <a:gd name="T7" fmla="*/ 132837 h 418"/>
              <a:gd name="T8" fmla="*/ 10290 w 498"/>
              <a:gd name="T9" fmla="*/ 437446 h 418"/>
              <a:gd name="T10" fmla="*/ 50306 w 498"/>
              <a:gd name="T11" fmla="*/ 458058 h 418"/>
              <a:gd name="T12" fmla="*/ 110901 w 498"/>
              <a:gd name="T13" fmla="*/ 356140 h 418"/>
              <a:gd name="T14" fmla="*/ 334990 w 498"/>
              <a:gd name="T15" fmla="*/ 356140 h 418"/>
              <a:gd name="T16" fmla="*/ 536212 w 498"/>
              <a:gd name="T17" fmla="*/ 82451 h 418"/>
              <a:gd name="T18" fmla="*/ 141770 w 498"/>
              <a:gd name="T19" fmla="*/ 92757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Group 5"/>
          <p:cNvGrpSpPr/>
          <p:nvPr/>
        </p:nvGrpSpPr>
        <p:grpSpPr bwMode="auto">
          <a:xfrm>
            <a:off x="5929630" y="3350895"/>
            <a:ext cx="1861820" cy="2194560"/>
            <a:chOff x="6046788" y="3698875"/>
            <a:chExt cx="1717675" cy="2024063"/>
          </a:xfrm>
        </p:grpSpPr>
        <p:sp>
          <p:nvSpPr>
            <p:cNvPr id="128019" name="Freeform 13"/>
            <p:cNvSpPr/>
            <p:nvPr/>
          </p:nvSpPr>
          <p:spPr bwMode="auto">
            <a:xfrm>
              <a:off x="6046788" y="3698875"/>
              <a:ext cx="1717675" cy="2024063"/>
            </a:xfrm>
            <a:custGeom>
              <a:avLst/>
              <a:gdLst>
                <a:gd name="T0" fmla="*/ 281894 w 457"/>
                <a:gd name="T1" fmla="*/ 451464 h 538"/>
                <a:gd name="T2" fmla="*/ 319480 w 457"/>
                <a:gd name="T3" fmla="*/ 1267861 h 538"/>
                <a:gd name="T4" fmla="*/ 334514 w 457"/>
                <a:gd name="T5" fmla="*/ 1546264 h 538"/>
                <a:gd name="T6" fmla="*/ 304446 w 457"/>
                <a:gd name="T7" fmla="*/ 1598935 h 538"/>
                <a:gd name="T8" fmla="*/ 56379 w 457"/>
                <a:gd name="T9" fmla="*/ 1745660 h 538"/>
                <a:gd name="T10" fmla="*/ 22552 w 457"/>
                <a:gd name="T11" fmla="*/ 1741898 h 538"/>
                <a:gd name="T12" fmla="*/ 0 w 457"/>
                <a:gd name="T13" fmla="*/ 2020301 h 538"/>
                <a:gd name="T14" fmla="*/ 60137 w 457"/>
                <a:gd name="T15" fmla="*/ 2024063 h 538"/>
                <a:gd name="T16" fmla="*/ 541237 w 457"/>
                <a:gd name="T17" fmla="*/ 1745660 h 538"/>
                <a:gd name="T18" fmla="*/ 578823 w 457"/>
                <a:gd name="T19" fmla="*/ 1681703 h 538"/>
                <a:gd name="T20" fmla="*/ 823131 w 457"/>
                <a:gd name="T21" fmla="*/ 1553788 h 538"/>
                <a:gd name="T22" fmla="*/ 1533504 w 457"/>
                <a:gd name="T23" fmla="*/ 1188855 h 538"/>
                <a:gd name="T24" fmla="*/ 1311747 w 457"/>
                <a:gd name="T25" fmla="*/ 233256 h 538"/>
                <a:gd name="T26" fmla="*/ 281894 w 457"/>
                <a:gd name="T27" fmla="*/ 451464 h 5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57" h="538">
                  <a:moveTo>
                    <a:pt x="75" y="120"/>
                  </a:moveTo>
                  <a:cubicBezTo>
                    <a:pt x="33" y="190"/>
                    <a:pt x="39" y="276"/>
                    <a:pt x="85" y="337"/>
                  </a:cubicBezTo>
                  <a:cubicBezTo>
                    <a:pt x="101" y="359"/>
                    <a:pt x="102" y="388"/>
                    <a:pt x="89" y="411"/>
                  </a:cubicBezTo>
                  <a:cubicBezTo>
                    <a:pt x="81" y="425"/>
                    <a:pt x="81" y="425"/>
                    <a:pt x="81" y="425"/>
                  </a:cubicBezTo>
                  <a:cubicBezTo>
                    <a:pt x="67" y="449"/>
                    <a:pt x="42" y="464"/>
                    <a:pt x="15" y="464"/>
                  </a:cubicBezTo>
                  <a:cubicBezTo>
                    <a:pt x="12" y="464"/>
                    <a:pt x="9" y="463"/>
                    <a:pt x="6" y="463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5" y="538"/>
                    <a:pt x="11" y="538"/>
                    <a:pt x="16" y="538"/>
                  </a:cubicBezTo>
                  <a:cubicBezTo>
                    <a:pt x="70" y="538"/>
                    <a:pt x="118" y="510"/>
                    <a:pt x="144" y="464"/>
                  </a:cubicBezTo>
                  <a:cubicBezTo>
                    <a:pt x="154" y="447"/>
                    <a:pt x="154" y="447"/>
                    <a:pt x="154" y="447"/>
                  </a:cubicBezTo>
                  <a:cubicBezTo>
                    <a:pt x="167" y="424"/>
                    <a:pt x="193" y="411"/>
                    <a:pt x="219" y="413"/>
                  </a:cubicBezTo>
                  <a:cubicBezTo>
                    <a:pt x="293" y="421"/>
                    <a:pt x="368" y="386"/>
                    <a:pt x="408" y="316"/>
                  </a:cubicBezTo>
                  <a:cubicBezTo>
                    <a:pt x="457" y="230"/>
                    <a:pt x="431" y="118"/>
                    <a:pt x="349" y="62"/>
                  </a:cubicBezTo>
                  <a:cubicBezTo>
                    <a:pt x="257" y="0"/>
                    <a:pt x="133" y="27"/>
                    <a:pt x="75" y="12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00"/>
            <p:cNvSpPr>
              <a:spLocks noChangeArrowheads="1"/>
            </p:cNvSpPr>
            <p:nvPr/>
          </p:nvSpPr>
          <p:spPr bwMode="auto">
            <a:xfrm>
              <a:off x="6714942" y="4303664"/>
              <a:ext cx="635240" cy="410378"/>
            </a:xfrm>
            <a:custGeom>
              <a:avLst/>
              <a:gdLst>
                <a:gd name="T0" fmla="*/ 485997 w 498"/>
                <a:gd name="T1" fmla="*/ 114136 h 320"/>
                <a:gd name="T2" fmla="*/ 485997 w 498"/>
                <a:gd name="T3" fmla="*/ 114136 h 320"/>
                <a:gd name="T4" fmla="*/ 452832 w 498"/>
                <a:gd name="T5" fmla="*/ 114136 h 320"/>
                <a:gd name="T6" fmla="*/ 294660 w 498"/>
                <a:gd name="T7" fmla="*/ 0 h 320"/>
                <a:gd name="T8" fmla="*/ 125007 w 498"/>
                <a:gd name="T9" fmla="*/ 171846 h 320"/>
                <a:gd name="T10" fmla="*/ 125007 w 498"/>
                <a:gd name="T11" fmla="*/ 192365 h 320"/>
                <a:gd name="T12" fmla="*/ 113527 w 498"/>
                <a:gd name="T13" fmla="*/ 192365 h 320"/>
                <a:gd name="T14" fmla="*/ 0 w 498"/>
                <a:gd name="T15" fmla="*/ 307784 h 320"/>
                <a:gd name="T16" fmla="*/ 113527 w 498"/>
                <a:gd name="T17" fmla="*/ 409096 h 320"/>
                <a:gd name="T18" fmla="*/ 485997 w 498"/>
                <a:gd name="T19" fmla="*/ 409096 h 320"/>
                <a:gd name="T20" fmla="*/ 633964 w 498"/>
                <a:gd name="T21" fmla="*/ 261616 h 320"/>
                <a:gd name="T22" fmla="*/ 485997 w 498"/>
                <a:gd name="T23" fmla="*/ 114136 h 320"/>
                <a:gd name="T24" fmla="*/ 362265 w 498"/>
                <a:gd name="T25" fmla="*/ 250074 h 320"/>
                <a:gd name="T26" fmla="*/ 362265 w 498"/>
                <a:gd name="T27" fmla="*/ 250074 h 320"/>
                <a:gd name="T28" fmla="*/ 271699 w 498"/>
                <a:gd name="T29" fmla="*/ 352669 h 320"/>
                <a:gd name="T30" fmla="*/ 248739 w 498"/>
                <a:gd name="T31" fmla="*/ 352669 h 320"/>
                <a:gd name="T32" fmla="*/ 248739 w 498"/>
                <a:gd name="T33" fmla="*/ 341127 h 320"/>
                <a:gd name="T34" fmla="*/ 248739 w 498"/>
                <a:gd name="T35" fmla="*/ 329585 h 320"/>
                <a:gd name="T36" fmla="*/ 283179 w 498"/>
                <a:gd name="T37" fmla="*/ 261616 h 320"/>
                <a:gd name="T38" fmla="*/ 260219 w 498"/>
                <a:gd name="T39" fmla="*/ 250074 h 320"/>
                <a:gd name="T40" fmla="*/ 260219 w 498"/>
                <a:gd name="T41" fmla="*/ 250074 h 320"/>
                <a:gd name="T42" fmla="*/ 237258 w 498"/>
                <a:gd name="T43" fmla="*/ 228273 h 320"/>
                <a:gd name="T44" fmla="*/ 248739 w 498"/>
                <a:gd name="T45" fmla="*/ 205189 h 320"/>
                <a:gd name="T46" fmla="*/ 329100 w 498"/>
                <a:gd name="T47" fmla="*/ 114136 h 320"/>
                <a:gd name="T48" fmla="*/ 350785 w 498"/>
                <a:gd name="T49" fmla="*/ 102595 h 320"/>
                <a:gd name="T50" fmla="*/ 362265 w 498"/>
                <a:gd name="T51" fmla="*/ 114136 h 320"/>
                <a:gd name="T52" fmla="*/ 350785 w 498"/>
                <a:gd name="T53" fmla="*/ 135938 h 320"/>
                <a:gd name="T54" fmla="*/ 317620 w 498"/>
                <a:gd name="T55" fmla="*/ 205189 h 320"/>
                <a:gd name="T56" fmla="*/ 350785 w 498"/>
                <a:gd name="T57" fmla="*/ 216731 h 320"/>
                <a:gd name="T58" fmla="*/ 350785 w 498"/>
                <a:gd name="T59" fmla="*/ 216731 h 320"/>
                <a:gd name="T60" fmla="*/ 373746 w 498"/>
                <a:gd name="T61" fmla="*/ 239815 h 320"/>
                <a:gd name="T62" fmla="*/ 362265 w 498"/>
                <a:gd name="T63" fmla="*/ 250074 h 32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TextBox 76"/>
          <p:cNvSpPr txBox="1"/>
          <p:nvPr/>
        </p:nvSpPr>
        <p:spPr>
          <a:xfrm>
            <a:off x="8481695" y="126619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481695" y="1634490"/>
            <a:ext cx="2935605" cy="1383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8481695" y="365379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81695" y="4022090"/>
            <a:ext cx="2935605" cy="1383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2312670" y="365379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75615" y="4022090"/>
            <a:ext cx="2935605" cy="1383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2312670" y="126619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75615" y="1634490"/>
            <a:ext cx="2935605" cy="1383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28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4" grpId="0" bldLvl="0" animBg="1"/>
      <p:bldP spid="18" grpId="0" animBg="1"/>
      <p:bldP spid="29" grpId="0" bldLvl="0" animBg="1"/>
      <p:bldP spid="43" grpId="0"/>
      <p:bldP spid="44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641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buNone/>
            </a:pPr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1</a:t>
            </a: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选题背景及意义</a:t>
            </a:r>
          </a:p>
        </p:txBody>
      </p:sp>
      <p:sp>
        <p:nvSpPr>
          <p:cNvPr id="2" name="矩形 1"/>
          <p:cNvSpPr/>
          <p:nvPr/>
        </p:nvSpPr>
        <p:spPr>
          <a:xfrm>
            <a:off x="8060055" y="1334135"/>
            <a:ext cx="3513455" cy="41605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6"/>
          <p:cNvSpPr txBox="1"/>
          <p:nvPr/>
        </p:nvSpPr>
        <p:spPr>
          <a:xfrm>
            <a:off x="8979535" y="1747520"/>
            <a:ext cx="167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195945" y="2269490"/>
            <a:ext cx="3241675" cy="2607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8550" y="2559050"/>
            <a:ext cx="2741295" cy="2935605"/>
          </a:xfrm>
          <a:prstGeom prst="rect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76"/>
          <p:cNvSpPr txBox="1"/>
          <p:nvPr/>
        </p:nvSpPr>
        <p:spPr>
          <a:xfrm>
            <a:off x="5441315" y="2644775"/>
            <a:ext cx="167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20958" y="3166745"/>
            <a:ext cx="2315210" cy="2327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0" name="TextBox 76"/>
          <p:cNvSpPr txBox="1"/>
          <p:nvPr/>
        </p:nvSpPr>
        <p:spPr>
          <a:xfrm>
            <a:off x="553720" y="1925320"/>
            <a:ext cx="1442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53720" y="2385695"/>
            <a:ext cx="394271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553720" y="3824605"/>
            <a:ext cx="1442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3720" y="4284980"/>
            <a:ext cx="394271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/>
      <p:bldP spid="10" grpId="0"/>
      <p:bldP spid="3" grpId="0" bldLvl="0" animBg="1"/>
      <p:bldP spid="5" grpId="0"/>
      <p:bldP spid="7" grpId="0"/>
      <p:bldP spid="40" grpId="0"/>
      <p:bldP spid="41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2730" y="194310"/>
            <a:ext cx="29641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buNone/>
            </a:pPr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1</a:t>
            </a:r>
            <a:r>
              <a:rPr lang="en-US" altLang="zh-CN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.</a:t>
            </a: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选题背景及意义</a:t>
            </a:r>
          </a:p>
        </p:txBody>
      </p:sp>
      <p:grpSp>
        <p:nvGrpSpPr>
          <p:cNvPr id="3" name="组合 23"/>
          <p:cNvGrpSpPr/>
          <p:nvPr/>
        </p:nvGrpSpPr>
        <p:grpSpPr bwMode="auto">
          <a:xfrm>
            <a:off x="1890395" y="2967990"/>
            <a:ext cx="8409940" cy="2256155"/>
            <a:chOff x="822325" y="1995314"/>
            <a:chExt cx="6918325" cy="1855069"/>
          </a:xfrm>
        </p:grpSpPr>
        <p:grpSp>
          <p:nvGrpSpPr>
            <p:cNvPr id="32" name="组合 17"/>
            <p:cNvGrpSpPr/>
            <p:nvPr/>
          </p:nvGrpSpPr>
          <p:grpSpPr bwMode="auto">
            <a:xfrm>
              <a:off x="1684707" y="1995314"/>
              <a:ext cx="6055943" cy="1827213"/>
              <a:chOff x="1012279" y="3115231"/>
              <a:chExt cx="2814894" cy="2120137"/>
            </a:xfrm>
          </p:grpSpPr>
          <p:cxnSp>
            <p:nvCxnSpPr>
              <p:cNvPr id="43" name="直接箭头连接符 42"/>
              <p:cNvCxnSpPr/>
              <p:nvPr/>
            </p:nvCxnSpPr>
            <p:spPr>
              <a:xfrm flipV="1">
                <a:off x="1012107" y="3115231"/>
                <a:ext cx="0" cy="2119910"/>
              </a:xfrm>
              <a:prstGeom prst="straightConnector1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箭头连接符 43"/>
              <p:cNvCxnSpPr/>
              <p:nvPr/>
            </p:nvCxnSpPr>
            <p:spPr>
              <a:xfrm>
                <a:off x="1012107" y="5229616"/>
                <a:ext cx="2815066" cy="0"/>
              </a:xfrm>
              <a:prstGeom prst="straightConnector1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直接连接符 32"/>
            <p:cNvCxnSpPr/>
            <p:nvPr/>
          </p:nvCxnSpPr>
          <p:spPr bwMode="auto">
            <a:xfrm>
              <a:off x="1747838" y="3617565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 bwMode="auto">
            <a:xfrm>
              <a:off x="1747838" y="2952474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 bwMode="auto">
            <a:xfrm>
              <a:off x="1747838" y="2619134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 bwMode="auto">
            <a:xfrm>
              <a:off x="1747838" y="2287383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 bwMode="auto">
            <a:xfrm>
              <a:off x="1747838" y="3284226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11"/>
            <p:cNvSpPr txBox="1">
              <a:spLocks noChangeArrowheads="1"/>
            </p:cNvSpPr>
            <p:nvPr/>
          </p:nvSpPr>
          <p:spPr bwMode="auto">
            <a:xfrm flipH="1">
              <a:off x="822325" y="2211191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</a:p>
          </p:txBody>
        </p:sp>
        <p:sp>
          <p:nvSpPr>
            <p:cNvPr id="39" name="TextBox 11"/>
            <p:cNvSpPr txBox="1">
              <a:spLocks noChangeArrowheads="1"/>
            </p:cNvSpPr>
            <p:nvPr/>
          </p:nvSpPr>
          <p:spPr bwMode="auto">
            <a:xfrm flipH="1">
              <a:off x="822325" y="2542942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</a:p>
          </p:txBody>
        </p:sp>
        <p:sp>
          <p:nvSpPr>
            <p:cNvPr id="40" name="TextBox 11"/>
            <p:cNvSpPr txBox="1">
              <a:spLocks noChangeArrowheads="1"/>
            </p:cNvSpPr>
            <p:nvPr/>
          </p:nvSpPr>
          <p:spPr bwMode="auto">
            <a:xfrm flipH="1">
              <a:off x="822325" y="2874695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</a:p>
          </p:txBody>
        </p:sp>
        <p:sp>
          <p:nvSpPr>
            <p:cNvPr id="41" name="TextBox 41"/>
            <p:cNvSpPr txBox="1">
              <a:spLocks noChangeArrowheads="1"/>
            </p:cNvSpPr>
            <p:nvPr/>
          </p:nvSpPr>
          <p:spPr bwMode="auto">
            <a:xfrm flipH="1">
              <a:off x="822325" y="3206446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</a:p>
          </p:txBody>
        </p:sp>
        <p:sp>
          <p:nvSpPr>
            <p:cNvPr id="42" name="TextBox 11"/>
            <p:cNvSpPr txBox="1">
              <a:spLocks noChangeArrowheads="1"/>
            </p:cNvSpPr>
            <p:nvPr/>
          </p:nvSpPr>
          <p:spPr bwMode="auto">
            <a:xfrm flipH="1">
              <a:off x="822325" y="3538199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r>
                <a:rPr lang="zh-CN" altLang="en-US" sz="1865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865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矩形 30"/>
          <p:cNvSpPr>
            <a:spLocks noChangeArrowheads="1"/>
          </p:cNvSpPr>
          <p:nvPr/>
        </p:nvSpPr>
        <p:spPr bwMode="auto">
          <a:xfrm>
            <a:off x="9051290" y="6104890"/>
            <a:ext cx="491490" cy="220345"/>
          </a:xfrm>
          <a:prstGeom prst="rect">
            <a:avLst/>
          </a:prstGeom>
          <a:solidFill>
            <a:srgbClr val="3C86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9" name="矩形 20"/>
          <p:cNvSpPr>
            <a:spLocks noChangeArrowheads="1"/>
          </p:cNvSpPr>
          <p:nvPr/>
        </p:nvSpPr>
        <p:spPr bwMode="auto">
          <a:xfrm>
            <a:off x="7550150" y="6104890"/>
            <a:ext cx="491490" cy="22034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6" name="矩形 26"/>
          <p:cNvSpPr>
            <a:spLocks noChangeArrowheads="1"/>
          </p:cNvSpPr>
          <p:nvPr/>
        </p:nvSpPr>
        <p:spPr bwMode="auto">
          <a:xfrm>
            <a:off x="3872230" y="3643630"/>
            <a:ext cx="438150" cy="1546225"/>
          </a:xfrm>
          <a:prstGeom prst="rect">
            <a:avLst/>
          </a:prstGeom>
          <a:solidFill>
            <a:srgbClr val="3C86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7" name="矩形 28"/>
          <p:cNvSpPr>
            <a:spLocks noChangeArrowheads="1"/>
          </p:cNvSpPr>
          <p:nvPr/>
        </p:nvSpPr>
        <p:spPr bwMode="auto">
          <a:xfrm>
            <a:off x="3435985" y="4304030"/>
            <a:ext cx="436245" cy="8877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4" name="矩形 24"/>
          <p:cNvSpPr>
            <a:spLocks noChangeArrowheads="1"/>
          </p:cNvSpPr>
          <p:nvPr/>
        </p:nvSpPr>
        <p:spPr bwMode="auto">
          <a:xfrm>
            <a:off x="5078095" y="3411855"/>
            <a:ext cx="436245" cy="1774190"/>
          </a:xfrm>
          <a:prstGeom prst="rect">
            <a:avLst/>
          </a:prstGeom>
          <a:solidFill>
            <a:srgbClr val="3C86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5" name="矩形 33"/>
          <p:cNvSpPr>
            <a:spLocks noChangeArrowheads="1"/>
          </p:cNvSpPr>
          <p:nvPr/>
        </p:nvSpPr>
        <p:spPr bwMode="auto">
          <a:xfrm>
            <a:off x="4638040" y="4016375"/>
            <a:ext cx="438150" cy="116967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" name="矩形 22"/>
          <p:cNvSpPr>
            <a:spLocks noChangeArrowheads="1"/>
          </p:cNvSpPr>
          <p:nvPr/>
        </p:nvSpPr>
        <p:spPr bwMode="auto">
          <a:xfrm>
            <a:off x="6273165" y="3502660"/>
            <a:ext cx="438150" cy="1689100"/>
          </a:xfrm>
          <a:prstGeom prst="rect">
            <a:avLst/>
          </a:prstGeom>
          <a:solidFill>
            <a:srgbClr val="3C86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3" name="矩形 38"/>
          <p:cNvSpPr>
            <a:spLocks noChangeArrowheads="1"/>
          </p:cNvSpPr>
          <p:nvPr/>
        </p:nvSpPr>
        <p:spPr bwMode="auto">
          <a:xfrm>
            <a:off x="5836920" y="3726815"/>
            <a:ext cx="436245" cy="1453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0" name="矩形 20"/>
          <p:cNvSpPr>
            <a:spLocks noChangeArrowheads="1"/>
          </p:cNvSpPr>
          <p:nvPr/>
        </p:nvSpPr>
        <p:spPr bwMode="auto">
          <a:xfrm>
            <a:off x="7484745" y="3853815"/>
            <a:ext cx="436245" cy="1336040"/>
          </a:xfrm>
          <a:prstGeom prst="rect">
            <a:avLst/>
          </a:prstGeom>
          <a:solidFill>
            <a:srgbClr val="3C86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1" name="矩形 43"/>
          <p:cNvSpPr>
            <a:spLocks noChangeArrowheads="1"/>
          </p:cNvSpPr>
          <p:nvPr/>
        </p:nvSpPr>
        <p:spPr bwMode="auto">
          <a:xfrm>
            <a:off x="7048500" y="4100830"/>
            <a:ext cx="436245" cy="10890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686165" y="3332480"/>
            <a:ext cx="436245" cy="1856740"/>
          </a:xfrm>
          <a:prstGeom prst="rect">
            <a:avLst/>
          </a:prstGeom>
          <a:solidFill>
            <a:srgbClr val="3C86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" name="矩形 48"/>
          <p:cNvSpPr>
            <a:spLocks noChangeArrowheads="1"/>
          </p:cNvSpPr>
          <p:nvPr/>
        </p:nvSpPr>
        <p:spPr bwMode="auto">
          <a:xfrm>
            <a:off x="8260080" y="3672205"/>
            <a:ext cx="436245" cy="15151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851660" y="1960880"/>
            <a:ext cx="8648065" cy="0"/>
          </a:xfrm>
          <a:prstGeom prst="line">
            <a:avLst/>
          </a:prstGeom>
          <a:ln>
            <a:solidFill>
              <a:srgbClr val="3C86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上箭头 56"/>
          <p:cNvSpPr/>
          <p:nvPr/>
        </p:nvSpPr>
        <p:spPr>
          <a:xfrm rot="5400000">
            <a:off x="1849755" y="1728470"/>
            <a:ext cx="236220" cy="228600"/>
          </a:xfrm>
          <a:prstGeom prst="upArrow">
            <a:avLst/>
          </a:prstGeom>
          <a:solidFill>
            <a:srgbClr val="3C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5" name="TextBox 76"/>
          <p:cNvSpPr txBox="1"/>
          <p:nvPr/>
        </p:nvSpPr>
        <p:spPr>
          <a:xfrm>
            <a:off x="3365500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TextBox 76"/>
          <p:cNvSpPr txBox="1"/>
          <p:nvPr/>
        </p:nvSpPr>
        <p:spPr>
          <a:xfrm>
            <a:off x="4562475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1" name="TextBox 76"/>
          <p:cNvSpPr txBox="1"/>
          <p:nvPr/>
        </p:nvSpPr>
        <p:spPr>
          <a:xfrm>
            <a:off x="5698490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2" name="TextBox 76"/>
          <p:cNvSpPr txBox="1"/>
          <p:nvPr/>
        </p:nvSpPr>
        <p:spPr>
          <a:xfrm>
            <a:off x="6908165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3" name="TextBox 76"/>
          <p:cNvSpPr txBox="1"/>
          <p:nvPr/>
        </p:nvSpPr>
        <p:spPr>
          <a:xfrm>
            <a:off x="8173085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155305" y="6030595"/>
            <a:ext cx="6451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2018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9655175" y="6030595"/>
            <a:ext cx="6451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2019</a:t>
            </a:r>
          </a:p>
        </p:txBody>
      </p:sp>
      <p:sp>
        <p:nvSpPr>
          <p:cNvPr id="67" name="TextBox 76"/>
          <p:cNvSpPr txBox="1"/>
          <p:nvPr/>
        </p:nvSpPr>
        <p:spPr>
          <a:xfrm>
            <a:off x="2082131" y="1592337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2082165" y="2042795"/>
            <a:ext cx="8416925" cy="5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  请在此添加您的文字内容。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9" grpId="0" bldLvl="0" animBg="1"/>
      <p:bldP spid="26" grpId="0" bldLvl="0" animBg="1"/>
      <p:bldP spid="27" grpId="0" bldLvl="0" animBg="1"/>
      <p:bldP spid="24" grpId="0" bldLvl="0" animBg="1"/>
      <p:bldP spid="25" grpId="0" bldLvl="0" animBg="1"/>
      <p:bldP spid="22" grpId="0" bldLvl="0" animBg="1"/>
      <p:bldP spid="23" grpId="0" bldLvl="0" animBg="1"/>
      <p:bldP spid="20" grpId="0" bldLvl="0" animBg="1"/>
      <p:bldP spid="21" grpId="0" bldLvl="0" animBg="1"/>
      <p:bldP spid="19" grpId="0" bldLvl="0" animBg="1"/>
      <p:bldP spid="45" grpId="0" bldLvl="0" animBg="1"/>
      <p:bldP spid="57" grpId="0" bldLvl="0" animBg="1"/>
      <p:bldP spid="65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/>
      <p:bldP spid="55" grpId="0"/>
      <p:bldP spid="67" grpId="0" bldLvl="0" animBg="1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5" y="1926590"/>
            <a:ext cx="12191365" cy="3343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71925" y="3622040"/>
            <a:ext cx="40944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ctr">
              <a:buNone/>
            </a:pPr>
            <a:r>
              <a:rPr lang="zh-CN" altLang="en-US" sz="4400" b="1">
                <a:solidFill>
                  <a:srgbClr val="3C8689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研究思路与方法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36048" y="4446270"/>
            <a:ext cx="416623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US" altLang="zh-CN" sz="1400" dirty="0">
              <a:solidFill>
                <a:srgbClr val="1A1A1E"/>
              </a:solidFill>
              <a:sym typeface="+mn-ea"/>
            </a:endParaRPr>
          </a:p>
          <a:p>
            <a:pPr algn="ctr"/>
            <a:r>
              <a:rPr lang="en-US" altLang="zh-CN" sz="1400" dirty="0">
                <a:solidFill>
                  <a:srgbClr val="1A1A1E"/>
                </a:solidFill>
                <a:sym typeface="+mn-ea"/>
              </a:rPr>
              <a:t>Click here to add words Click here to add words Click here to add words</a:t>
            </a:r>
            <a:endParaRPr lang="zh-CN" altLang="en-US" sz="1400" dirty="0">
              <a:solidFill>
                <a:srgbClr val="1A1A1E"/>
              </a:solidFill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74005" y="2154555"/>
            <a:ext cx="1290320" cy="1290320"/>
          </a:xfrm>
          <a:prstGeom prst="ellipse">
            <a:avLst/>
          </a:prstGeom>
          <a:noFill/>
          <a:ln w="57150">
            <a:solidFill>
              <a:srgbClr val="3C868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98465" y="2338705"/>
            <a:ext cx="10414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solidFill>
                  <a:srgbClr val="3C86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10" grpId="0"/>
      <p:bldP spid="13" grpId="0" animBg="1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3A8A002-A49D-47F8-AD83-762D7FB70AC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FyohU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cqIV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FyohU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XKiF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XKiF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XKiF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XKiF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XKiF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XKiFSw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BcqIVLKwvAbUoAAABrAAAAGwAAAHVuaXZlcnNhbC91bml2ZXJzYWwucG5nLnhtbLOxr8jNUShLLSrOzM+zVTLUM1Cyt+PlsikoSi3LTC1XqACKGekZQICSQiUqtzwzpSQDKGRgbowQzEjNTM8osVWyMDCFC+oDzQQAUEsBAgAAFAACAAgAXKiFSxUOrShkBAAABxEAAB0AAAAAAAAAAQAAAAAAAAAAAHVuaXZlcnNhbC9jb21tb25fbWVzc2FnZXMubG5nUEsBAgAAFAACAAgAXKiFSwh+CyMpAwAAhgwAACcAAAAAAAAAAQAAAAAAnwQAAHVuaXZlcnNhbC9mbGFzaF9wdWJsaXNoaW5nX3NldHRpbmdzLnhtbFBLAQIAABQAAgAIAFyohUu1/AlkugIAAFUKAAAhAAAAAAAAAAEAAAAAAA0IAAB1bml2ZXJzYWwvZmxhc2hfc2tpbl9zZXR0aW5ncy54bWxQSwECAAAUAAIACABcqIVLKpYPZ/4CAACXCwAAJgAAAAAAAAABAAAAAAAGCwAAdW5pdmVyc2FsL2h0bWxfcHVibGlzaGluZ19zZXR0aW5ncy54bWxQSwECAAAUAAIACABcqIVLaHFSkZoBAAAfBgAAHwAAAAAAAAABAAAAAABIDgAAdW5pdmVyc2FsL2h0bWxfc2tpbl9zZXR0aW5ncy5qc1BLAQIAABQAAgAIAFyohUs9PC/RwQAAAOUBAAAaAAAAAAAAAAEAAAAAAB8QAAB1bml2ZXJzYWwvaTE4bl9wcmVzZXRzLnhtbFBLAQIAABQAAgAIAFyohUua+ZZkawAAAGsAAAAcAAAAAAAAAAEAAAAAABgRAAB1bml2ZXJzYWwvbG9jYWxfc2V0dGluZ3MueG1sUEsBAgAAFAACAAgARJRXRyO0Tvv7AgAAsAgAABQAAAAAAAAAAQAAAAAAvREAAHVuaXZlcnNhbC9wbGF5ZXIueG1sUEsBAgAAFAACAAgAXKiFS7CHI/RsAQAA9wIAACkAAAAAAAAAAQAAAAAA6hQAAHVuaXZlcnNhbC9za2luX2N1c3RvbWl6YXRpb25fc2V0dGluZ3MueG1sUEsBAgAAFAACAAgAXKiFSwXZichKDQAA1SEAABcAAAAAAAAAAAAAAAAAnRYAAHVuaXZlcnNhbC91bml2ZXJzYWwucG5nUEsBAgAAFAACAAgAXKiFSysLwG1KAAAAawAAABsAAAAAAAAAAQAAAAAAHCQAAHVuaXZlcnNhbC91bml2ZXJzYWwucG5nLnhtbFBLBQYAAAAACwALAEkDAACfJAAAAAA="/>
  <p:tag name="ISPRING_PRESENTATION_TITLE" val="小清新花卉毕业答辩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“千图网海量PPT模板www.58pic.com”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2602</Words>
  <Application>Microsoft Office PowerPoint</Application>
  <PresentationFormat>宽屏</PresentationFormat>
  <Paragraphs>220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等线</vt:lpstr>
      <vt:lpstr>黑体</vt:lpstr>
      <vt:lpstr>宋体</vt:lpstr>
      <vt:lpstr>微软雅黑</vt:lpstr>
      <vt:lpstr>Arial</vt:lpstr>
      <vt:lpstr>Broadway</vt:lpstr>
      <vt:lpstr>Calibri</vt:lpstr>
      <vt:lpstr>“千图网海量PPT模板www.58pic.com”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小清新花卉毕业答辩模板</dc:title>
  <dc:creator/>
  <cp:lastModifiedBy/>
  <cp:revision>2</cp:revision>
  <dcterms:created xsi:type="dcterms:W3CDTF">2018-03-01T02:03:00Z</dcterms:created>
  <dcterms:modified xsi:type="dcterms:W3CDTF">2018-05-30T11:28:30Z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