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89" r:id="rId2"/>
    <p:sldId id="261" r:id="rId3"/>
    <p:sldId id="263" r:id="rId4"/>
    <p:sldId id="262" r:id="rId5"/>
    <p:sldId id="265" r:id="rId6"/>
    <p:sldId id="266" r:id="rId7"/>
    <p:sldId id="296" r:id="rId8"/>
    <p:sldId id="301" r:id="rId9"/>
    <p:sldId id="304" r:id="rId10"/>
    <p:sldId id="269" r:id="rId11"/>
    <p:sldId id="297" r:id="rId12"/>
    <p:sldId id="272" r:id="rId13"/>
    <p:sldId id="274" r:id="rId14"/>
    <p:sldId id="275" r:id="rId15"/>
    <p:sldId id="298" r:id="rId16"/>
    <p:sldId id="302" r:id="rId17"/>
    <p:sldId id="277" r:id="rId18"/>
    <p:sldId id="278" r:id="rId19"/>
    <p:sldId id="299" r:id="rId20"/>
    <p:sldId id="280" r:id="rId21"/>
    <p:sldId id="282" r:id="rId22"/>
    <p:sldId id="300" r:id="rId23"/>
    <p:sldId id="303" r:id="rId24"/>
    <p:sldId id="284" r:id="rId25"/>
    <p:sldId id="290" r:id="rId26"/>
  </p:sldIdLst>
  <p:sldSz cx="12188825" cy="6858000"/>
  <p:notesSz cx="6858000" cy="9144000"/>
  <p:custDataLst>
    <p:tags r:id="rId28"/>
  </p:custDataLst>
  <p:defaultTextStyle>
    <a:defPPr>
      <a:defRPr lang="zh-CN"/>
    </a:defPPr>
    <a:lvl1pPr marL="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6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36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0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872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4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80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275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74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099"/>
    <a:srgbClr val="ACE3E8"/>
    <a:srgbClr val="2F9FAB"/>
    <a:srgbClr val="F08392"/>
    <a:srgbClr val="F7DAD0"/>
    <a:srgbClr val="E94D63"/>
    <a:srgbClr val="F1BCA9"/>
    <a:srgbClr val="E9987B"/>
    <a:srgbClr val="69CBD5"/>
    <a:srgbClr val="A7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3" d="100"/>
          <a:sy n="93" d="100"/>
        </p:scale>
        <p:origin x="1236" y="44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95B-4F42-953C-3493D310B831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E95B-4F42-953C-3493D310B83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5B-4F42-953C-3493D310B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2A7E-41C1-887A-53C8B4FAC637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2A7E-41C1-887A-53C8B4FAC637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7E-41C1-887A-53C8B4FAC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7A37-44B2-B4F9-A35B7E9F4F9A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7A37-44B2-B4F9-A35B7E9F4F9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37-44B2-B4F9-A35B7E9F4F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6FD2C-CDB5-4B6E-A3CF-5F090276FE20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7E165-AA00-4A72-B732-E2F6F4610E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94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33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968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912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731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875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517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753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758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483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778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857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0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898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661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8630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7118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9196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87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44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60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872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063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37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413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7E165-AA00-4A72-B732-E2F6F4610E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09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8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01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82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26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44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29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24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82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7982" y="6356350"/>
            <a:ext cx="2742486" cy="365125"/>
          </a:xfrm>
          <a:prstGeom prst="rect">
            <a:avLst/>
          </a:prstGeom>
        </p:spPr>
        <p:txBody>
          <a:bodyPr/>
          <a:lstStyle/>
          <a:p>
            <a:fld id="{B1F2F547-0C28-4B78-9100-6C8B123FFAFB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7548" y="6356350"/>
            <a:ext cx="4113729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8358" y="6356350"/>
            <a:ext cx="2742486" cy="365125"/>
          </a:xfrm>
          <a:prstGeom prst="rect">
            <a:avLst/>
          </a:prstGeom>
        </p:spPr>
        <p:txBody>
          <a:bodyPr/>
          <a:lstStyle/>
          <a:p>
            <a:fld id="{18B06B7B-648C-44DC-8F05-9273FF164F5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" y="0"/>
            <a:ext cx="12179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6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25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/>
          <a:stretch/>
        </p:blipFill>
        <p:spPr>
          <a:xfrm>
            <a:off x="-1001" y="0"/>
            <a:ext cx="12211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2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3" r:id="rId5"/>
    <p:sldLayoutId id="2147483652" r:id="rId6"/>
    <p:sldLayoutId id="2147483651" r:id="rId7"/>
    <p:sldLayoutId id="2147483661" r:id="rId8"/>
    <p:sldLayoutId id="2147483662" r:id="rId9"/>
    <p:sldLayoutId id="2147483663" r:id="rId10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60946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01" indent="-457101" algn="l" defTabSz="60946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85" indent="-380917" algn="l" defTabSz="60946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69" indent="-304735" algn="l" defTabSz="60946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39" indent="-304735" algn="l" defTabSz="60946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605" indent="-304735" algn="l" defTabSz="60946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73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41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09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77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6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0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72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4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0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75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4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10800000">
            <a:off x="825763" y="0"/>
            <a:ext cx="10551694" cy="5264742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675178" y="4803969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答辩人：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75178" y="5325463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指导老师：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315947" y="4819329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900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XXX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15947" y="5340823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900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XX</a:t>
            </a:r>
            <a:r>
              <a:rPr lang="zh-CN" altLang="en-US" sz="1900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教授</a:t>
            </a:r>
            <a:endParaRPr lang="zh-HK" altLang="en-US" sz="1900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 rot="10800000">
            <a:off x="1146606" y="-1"/>
            <a:ext cx="9922447" cy="4957012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1455010" y="-499"/>
            <a:ext cx="9301222" cy="4728387"/>
          </a:xfrm>
          <a:prstGeom prst="triangl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0800000">
            <a:off x="1607410" y="-19348"/>
            <a:ext cx="9004443" cy="45762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84"/>
          <a:stretch/>
        </p:blipFill>
        <p:spPr>
          <a:xfrm>
            <a:off x="1884637" y="-19349"/>
            <a:ext cx="8434039" cy="6079119"/>
          </a:xfrm>
          <a:prstGeom prst="rect">
            <a:avLst/>
          </a:prstGeom>
        </p:spPr>
      </p:pic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69648" y="2632370"/>
            <a:ext cx="7682094" cy="125178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lgDash"/>
          </a:ln>
          <a:effectLst/>
          <a:extLst/>
        </p:spPr>
        <p:txBody>
          <a:bodyPr vert="horz" wrap="square" lIns="81252" tIns="40626" rIns="81252" bIns="40626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7200" dirty="0" smtClean="0">
                <a:ln w="0"/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毕业答辩</a:t>
            </a:r>
            <a:r>
              <a:rPr lang="en-US" altLang="zh-CN" sz="7200" dirty="0" smtClean="0">
                <a:ln w="0"/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7200" dirty="0" smtClean="0">
                <a:ln w="0"/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模板</a:t>
            </a:r>
            <a:endParaRPr lang="en-US" altLang="zh-CN" sz="72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 rot="19764056">
            <a:off x="1878051" y="2162819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4477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等腰三角形 4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5400000">
            <a:off x="3767024" y="2427151"/>
            <a:ext cx="324104" cy="279401"/>
          </a:xfrm>
          <a:prstGeom prst="triangle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 rot="5400000">
            <a:off x="5920628" y="2427151"/>
            <a:ext cx="324104" cy="279401"/>
          </a:xfrm>
          <a:prstGeom prst="triangle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5400000">
            <a:off x="8135799" y="2427151"/>
            <a:ext cx="324104" cy="279401"/>
          </a:xfrm>
          <a:prstGeom prst="triangle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70" name="组合 40"/>
          <p:cNvGrpSpPr/>
          <p:nvPr/>
        </p:nvGrpSpPr>
        <p:grpSpPr>
          <a:xfrm>
            <a:off x="2143806" y="1879938"/>
            <a:ext cx="1341890" cy="1351148"/>
            <a:chOff x="639593" y="2275794"/>
            <a:chExt cx="1341891" cy="1351148"/>
          </a:xfrm>
        </p:grpSpPr>
        <p:grpSp>
          <p:nvGrpSpPr>
            <p:cNvPr id="71" name="组合 20"/>
            <p:cNvGrpSpPr/>
            <p:nvPr/>
          </p:nvGrpSpPr>
          <p:grpSpPr>
            <a:xfrm flipV="1">
              <a:off x="639593" y="2275794"/>
              <a:ext cx="1341891" cy="1351148"/>
              <a:chOff x="3420609" y="2342470"/>
              <a:chExt cx="2383516" cy="2399959"/>
            </a:xfrm>
          </p:grpSpPr>
          <p:sp>
            <p:nvSpPr>
              <p:cNvPr id="74" name="饼形 21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2F9FAB"/>
              </a:solidFill>
              <a:ln w="28575">
                <a:solidFill>
                  <a:srgbClr val="2F9FA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  <p:sp>
            <p:nvSpPr>
              <p:cNvPr id="75" name="饼形 2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rgbClr val="FEFEFE"/>
              </a:solidFill>
              <a:ln w="28575">
                <a:solidFill>
                  <a:srgbClr val="2F9FA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904138" y="2521971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509" y="3014938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2A4BB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keyword</a:t>
              </a:r>
              <a:endParaRPr lang="zh-HK" altLang="en-US" sz="1600" dirty="0">
                <a:solidFill>
                  <a:srgbClr val="02A4BB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2357462" y="3621372"/>
            <a:ext cx="1049359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77" name="组合 44"/>
          <p:cNvGrpSpPr/>
          <p:nvPr/>
        </p:nvGrpSpPr>
        <p:grpSpPr>
          <a:xfrm>
            <a:off x="4340377" y="1891618"/>
            <a:ext cx="1341890" cy="1351148"/>
            <a:chOff x="3028406" y="2336983"/>
            <a:chExt cx="1341891" cy="1351148"/>
          </a:xfrm>
        </p:grpSpPr>
        <p:grpSp>
          <p:nvGrpSpPr>
            <p:cNvPr id="78" name="组合 19"/>
            <p:cNvGrpSpPr/>
            <p:nvPr/>
          </p:nvGrpSpPr>
          <p:grpSpPr>
            <a:xfrm>
              <a:off x="3028406" y="2336983"/>
              <a:ext cx="1341891" cy="1351148"/>
              <a:chOff x="3420609" y="2342470"/>
              <a:chExt cx="2383516" cy="2399959"/>
            </a:xfrm>
          </p:grpSpPr>
          <p:sp>
            <p:nvSpPr>
              <p:cNvPr id="81" name="饼形 16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F08392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  <p:sp>
            <p:nvSpPr>
              <p:cNvPr id="82" name="饼形 18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chemeClr val="bg1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3292951" y="3091342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083322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083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keyword</a:t>
              </a:r>
              <a:endParaRPr lang="zh-HK" altLang="en-US" sz="1600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4571269" y="3660948"/>
            <a:ext cx="1042390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84" name="组合 46"/>
          <p:cNvGrpSpPr/>
          <p:nvPr/>
        </p:nvGrpSpPr>
        <p:grpSpPr>
          <a:xfrm>
            <a:off x="6536948" y="1885654"/>
            <a:ext cx="1341890" cy="1351148"/>
            <a:chOff x="5188770" y="2336983"/>
            <a:chExt cx="1341891" cy="1351148"/>
          </a:xfrm>
        </p:grpSpPr>
        <p:grpSp>
          <p:nvGrpSpPr>
            <p:cNvPr id="85" name="组合 30"/>
            <p:cNvGrpSpPr/>
            <p:nvPr/>
          </p:nvGrpSpPr>
          <p:grpSpPr>
            <a:xfrm flipV="1">
              <a:off x="5188770" y="2336983"/>
              <a:ext cx="1341891" cy="1351148"/>
              <a:chOff x="3420609" y="2342470"/>
              <a:chExt cx="2383516" cy="2399959"/>
            </a:xfrm>
          </p:grpSpPr>
          <p:sp>
            <p:nvSpPr>
              <p:cNvPr id="88" name="饼形 31"/>
              <p:cNvSpPr/>
              <p:nvPr/>
            </p:nvSpPr>
            <p:spPr>
              <a:xfrm>
                <a:off x="3420609" y="2359136"/>
                <a:ext cx="2383292" cy="2383293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02A4BB"/>
              </a:solidFill>
              <a:ln w="28575">
                <a:solidFill>
                  <a:srgbClr val="02A4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  <p:sp>
            <p:nvSpPr>
              <p:cNvPr id="89" name="饼形 3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chemeClr val="bg1"/>
              </a:solidFill>
              <a:ln w="28575">
                <a:solidFill>
                  <a:srgbClr val="02A4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5453315" y="2583160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243686" y="3073930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02A4BB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keyword</a:t>
              </a:r>
              <a:endParaRPr lang="zh-HK" altLang="en-US" sz="1600" dirty="0">
                <a:solidFill>
                  <a:srgbClr val="02A4BB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6747181" y="3624720"/>
            <a:ext cx="1048963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91" name="组合 45"/>
          <p:cNvGrpSpPr/>
          <p:nvPr/>
        </p:nvGrpSpPr>
        <p:grpSpPr>
          <a:xfrm>
            <a:off x="8733518" y="1886289"/>
            <a:ext cx="1341890" cy="1351148"/>
            <a:chOff x="7100407" y="2336983"/>
            <a:chExt cx="1341891" cy="1351148"/>
          </a:xfrm>
        </p:grpSpPr>
        <p:grpSp>
          <p:nvGrpSpPr>
            <p:cNvPr id="92" name="组合 27"/>
            <p:cNvGrpSpPr/>
            <p:nvPr/>
          </p:nvGrpSpPr>
          <p:grpSpPr>
            <a:xfrm>
              <a:off x="7100407" y="2336983"/>
              <a:ext cx="1341891" cy="1351148"/>
              <a:chOff x="3420609" y="2342470"/>
              <a:chExt cx="2383516" cy="2399959"/>
            </a:xfrm>
          </p:grpSpPr>
          <p:sp>
            <p:nvSpPr>
              <p:cNvPr id="95" name="饼形 28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F08392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  <p:sp>
            <p:nvSpPr>
              <p:cNvPr id="96" name="饼形 29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solidFill>
                <a:schemeClr val="bg1"/>
              </a:solidFill>
              <a:ln w="28575">
                <a:solidFill>
                  <a:srgbClr val="F083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</p:grpSp>
        <p:sp>
          <p:nvSpPr>
            <p:cNvPr id="93" name="文本框 92"/>
            <p:cNvSpPr txBox="1"/>
            <p:nvPr/>
          </p:nvSpPr>
          <p:spPr>
            <a:xfrm>
              <a:off x="7364952" y="3094274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TEXT</a:t>
              </a:r>
              <a:endParaRPr lang="zh-HK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7155323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08392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keyword</a:t>
              </a:r>
              <a:endParaRPr lang="zh-HK" altLang="en-US" sz="1600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8800307" y="3623167"/>
            <a:ext cx="1208185" cy="338552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2001354" y="4041595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99" name="矩形 98"/>
          <p:cNvSpPr/>
          <p:nvPr/>
        </p:nvSpPr>
        <p:spPr>
          <a:xfrm>
            <a:off x="4179721" y="4041593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6354851" y="4041592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8451182" y="4041592"/>
            <a:ext cx="1801652" cy="176356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19877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3" grpId="0" animBg="1"/>
      <p:bldP spid="90" grpId="0" animBg="1"/>
      <p:bldP spid="97" grpId="0" animBg="1"/>
      <p:bldP spid="98" grpId="0" animBg="1"/>
      <p:bldP spid="99" grpId="0" animBg="1"/>
      <p:bldP spid="100" grpId="0" animBg="1"/>
      <p:bldP spid="1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研究方法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16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直接连接符 54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等腰三角形 50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椭圆 74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77"/>
          <p:cNvGrpSpPr/>
          <p:nvPr/>
        </p:nvGrpSpPr>
        <p:grpSpPr>
          <a:xfrm>
            <a:off x="6758256" y="2157679"/>
            <a:ext cx="1000370" cy="690765"/>
            <a:chOff x="5174606" y="2435101"/>
            <a:chExt cx="1000370" cy="690765"/>
          </a:xfrm>
          <a:solidFill>
            <a:srgbClr val="F08392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9" name="组合 75"/>
          <p:cNvGrpSpPr/>
          <p:nvPr/>
        </p:nvGrpSpPr>
        <p:grpSpPr>
          <a:xfrm>
            <a:off x="2331940" y="2059243"/>
            <a:ext cx="1093895" cy="955612"/>
            <a:chOff x="882603" y="2302677"/>
            <a:chExt cx="1093895" cy="955612"/>
          </a:xfrm>
          <a:solidFill>
            <a:srgbClr val="F08392"/>
          </a:solidFill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8" name="组合 76"/>
          <p:cNvGrpSpPr/>
          <p:nvPr/>
        </p:nvGrpSpPr>
        <p:grpSpPr>
          <a:xfrm>
            <a:off x="4347569" y="2091461"/>
            <a:ext cx="1229112" cy="958731"/>
            <a:chOff x="2855366" y="2301118"/>
            <a:chExt cx="1229112" cy="958730"/>
          </a:xfrm>
          <a:solidFill>
            <a:srgbClr val="02A4BB"/>
          </a:solidFill>
        </p:grpSpPr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855366" y="2531318"/>
              <a:ext cx="807015" cy="728530"/>
            </a:xfrm>
            <a:custGeom>
              <a:avLst/>
              <a:gdLst>
                <a:gd name="T0" fmla="*/ 129 w 908"/>
                <a:gd name="T1" fmla="*/ 646 h 819"/>
                <a:gd name="T2" fmla="*/ 86 w 908"/>
                <a:gd name="T3" fmla="*/ 646 h 819"/>
                <a:gd name="T4" fmla="*/ 0 w 908"/>
                <a:gd name="T5" fmla="*/ 560 h 819"/>
                <a:gd name="T6" fmla="*/ 0 w 908"/>
                <a:gd name="T7" fmla="*/ 87 h 819"/>
                <a:gd name="T8" fmla="*/ 87 w 908"/>
                <a:gd name="T9" fmla="*/ 0 h 819"/>
                <a:gd name="T10" fmla="*/ 822 w 908"/>
                <a:gd name="T11" fmla="*/ 0 h 819"/>
                <a:gd name="T12" fmla="*/ 908 w 908"/>
                <a:gd name="T13" fmla="*/ 90 h 819"/>
                <a:gd name="T14" fmla="*/ 908 w 908"/>
                <a:gd name="T15" fmla="*/ 470 h 819"/>
                <a:gd name="T16" fmla="*/ 908 w 908"/>
                <a:gd name="T17" fmla="*/ 557 h 819"/>
                <a:gd name="T18" fmla="*/ 818 w 908"/>
                <a:gd name="T19" fmla="*/ 646 h 819"/>
                <a:gd name="T20" fmla="*/ 338 w 908"/>
                <a:gd name="T21" fmla="*/ 646 h 819"/>
                <a:gd name="T22" fmla="*/ 313 w 908"/>
                <a:gd name="T23" fmla="*/ 656 h 819"/>
                <a:gd name="T24" fmla="*/ 166 w 908"/>
                <a:gd name="T25" fmla="*/ 804 h 819"/>
                <a:gd name="T26" fmla="*/ 156 w 908"/>
                <a:gd name="T27" fmla="*/ 813 h 819"/>
                <a:gd name="T28" fmla="*/ 139 w 908"/>
                <a:gd name="T29" fmla="*/ 817 h 819"/>
                <a:gd name="T30" fmla="*/ 130 w 908"/>
                <a:gd name="T31" fmla="*/ 802 h 819"/>
                <a:gd name="T32" fmla="*/ 129 w 908"/>
                <a:gd name="T33" fmla="*/ 770 h 819"/>
                <a:gd name="T34" fmla="*/ 129 w 908"/>
                <a:gd name="T35" fmla="*/ 64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237656" y="2301118"/>
              <a:ext cx="846822" cy="731909"/>
            </a:xfrm>
            <a:custGeom>
              <a:avLst/>
              <a:gdLst>
                <a:gd name="T0" fmla="*/ 824 w 953"/>
                <a:gd name="T1" fmla="*/ 647 h 823"/>
                <a:gd name="T2" fmla="*/ 824 w 953"/>
                <a:gd name="T3" fmla="*/ 785 h 823"/>
                <a:gd name="T4" fmla="*/ 814 w 953"/>
                <a:gd name="T5" fmla="*/ 817 h 823"/>
                <a:gd name="T6" fmla="*/ 785 w 953"/>
                <a:gd name="T7" fmla="*/ 802 h 823"/>
                <a:gd name="T8" fmla="*/ 638 w 953"/>
                <a:gd name="T9" fmla="*/ 656 h 823"/>
                <a:gd name="T10" fmla="*/ 618 w 953"/>
                <a:gd name="T11" fmla="*/ 647 h 823"/>
                <a:gd name="T12" fmla="*/ 542 w 953"/>
                <a:gd name="T13" fmla="*/ 647 h 823"/>
                <a:gd name="T14" fmla="*/ 542 w 953"/>
                <a:gd name="T15" fmla="*/ 630 h 823"/>
                <a:gd name="T16" fmla="*/ 542 w 953"/>
                <a:gd name="T17" fmla="*/ 351 h 823"/>
                <a:gd name="T18" fmla="*/ 385 w 953"/>
                <a:gd name="T19" fmla="*/ 194 h 823"/>
                <a:gd name="T20" fmla="*/ 20 w 953"/>
                <a:gd name="T21" fmla="*/ 194 h 823"/>
                <a:gd name="T22" fmla="*/ 4 w 953"/>
                <a:gd name="T23" fmla="*/ 194 h 823"/>
                <a:gd name="T24" fmla="*/ 5 w 953"/>
                <a:gd name="T25" fmla="*/ 71 h 823"/>
                <a:gd name="T26" fmla="*/ 93 w 953"/>
                <a:gd name="T27" fmla="*/ 0 h 823"/>
                <a:gd name="T28" fmla="*/ 393 w 953"/>
                <a:gd name="T29" fmla="*/ 0 h 823"/>
                <a:gd name="T30" fmla="*/ 857 w 953"/>
                <a:gd name="T31" fmla="*/ 0 h 823"/>
                <a:gd name="T32" fmla="*/ 953 w 953"/>
                <a:gd name="T33" fmla="*/ 97 h 823"/>
                <a:gd name="T34" fmla="*/ 953 w 953"/>
                <a:gd name="T35" fmla="*/ 552 h 823"/>
                <a:gd name="T36" fmla="*/ 859 w 953"/>
                <a:gd name="T37" fmla="*/ 647 h 823"/>
                <a:gd name="T38" fmla="*/ 824 w 953"/>
                <a:gd name="T39" fmla="*/ 647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41" name="组合 78"/>
          <p:cNvGrpSpPr/>
          <p:nvPr/>
        </p:nvGrpSpPr>
        <p:grpSpPr>
          <a:xfrm>
            <a:off x="8879712" y="2051449"/>
            <a:ext cx="1001878" cy="994715"/>
            <a:chOff x="7367401" y="2282771"/>
            <a:chExt cx="1001878" cy="994714"/>
          </a:xfrm>
          <a:solidFill>
            <a:srgbClr val="02A4BB"/>
          </a:solidFill>
        </p:grpSpPr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256102" y="3332006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417383" y="3332909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616834" y="3332909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816283" y="3332909"/>
            <a:ext cx="1106526" cy="36933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8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910561" y="3818935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6" name="矩形 65"/>
          <p:cNvSpPr/>
          <p:nvPr/>
        </p:nvSpPr>
        <p:spPr>
          <a:xfrm>
            <a:off x="4088927" y="3818933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264057" y="3818932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360388" y="3818932"/>
            <a:ext cx="1956632" cy="152349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61297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接连接符 36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8" name="组合 61"/>
          <p:cNvGrpSpPr/>
          <p:nvPr/>
        </p:nvGrpSpPr>
        <p:grpSpPr>
          <a:xfrm>
            <a:off x="5289080" y="1574318"/>
            <a:ext cx="221360" cy="3708400"/>
            <a:chOff x="3615799" y="1892300"/>
            <a:chExt cx="221360" cy="3708400"/>
          </a:xfrm>
          <a:solidFill>
            <a:schemeClr val="bg1">
              <a:lumMod val="50000"/>
            </a:schemeClr>
          </a:solidFill>
        </p:grpSpPr>
        <p:cxnSp>
          <p:nvCxnSpPr>
            <p:cNvPr id="79" name="直接连接符 41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>
              <a:solidFill>
                <a:srgbClr val="A7A7A7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solidFill>
              <a:srgbClr val="02A4BB"/>
            </a:solidFill>
            <a:ln>
              <a:noFill/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solidFill>
              <a:srgbClr val="02A4BB"/>
            </a:solidFill>
            <a:ln>
              <a:noFill/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9404823" y="4679063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2988687" y="2286806"/>
            <a:ext cx="2044873" cy="2044873"/>
          </a:xfrm>
          <a:prstGeom prst="ellipse">
            <a:avLst/>
          </a:prstGeom>
          <a:solidFill>
            <a:srgbClr val="F08392"/>
          </a:solidFill>
          <a:ln>
            <a:solidFill>
              <a:srgbClr val="F08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452804" y="2677401"/>
            <a:ext cx="1361803" cy="1281345"/>
            <a:chOff x="3333" y="1044"/>
            <a:chExt cx="3267" cy="2854"/>
          </a:xfrm>
          <a:solidFill>
            <a:schemeClr val="bg1"/>
          </a:solidFill>
        </p:grpSpPr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3333" y="1044"/>
              <a:ext cx="2451" cy="2854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0" name="Freeform 15"/>
            <p:cNvSpPr>
              <a:spLocks/>
            </p:cNvSpPr>
            <p:nvPr/>
          </p:nvSpPr>
          <p:spPr bwMode="auto">
            <a:xfrm>
              <a:off x="4765" y="2054"/>
              <a:ext cx="1154" cy="1326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5678" y="1335"/>
              <a:ext cx="816" cy="894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3948" y="2168"/>
              <a:ext cx="1221" cy="199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3946" y="2575"/>
              <a:ext cx="1029" cy="2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3930" y="2963"/>
              <a:ext cx="730" cy="438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5919" y="1754"/>
              <a:ext cx="681" cy="816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4559" y="1555"/>
              <a:ext cx="610" cy="199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5670403" y="3495350"/>
            <a:ext cx="3005902" cy="4616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654420" y="1523519"/>
            <a:ext cx="3005902" cy="4616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654420" y="2057805"/>
            <a:ext cx="4301302" cy="1283428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84" name="矩形 83"/>
          <p:cNvSpPr/>
          <p:nvPr/>
        </p:nvSpPr>
        <p:spPr>
          <a:xfrm>
            <a:off x="5654420" y="4055785"/>
            <a:ext cx="4301302" cy="1283428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34480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77" grpId="0" animBg="1"/>
      <p:bldP spid="82" grpId="0" animBg="1"/>
      <p:bldP spid="83" grpId="0" animBg="1"/>
      <p:bldP spid="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465534" y="3858745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等腰三角形 3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979225" y="1753405"/>
            <a:ext cx="2171700" cy="40011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9225" y="3877206"/>
            <a:ext cx="2171700" cy="40011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36552" y="2367036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923839" y="4489435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478180" y="1747553"/>
            <a:ext cx="2171700" cy="400111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20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10640" y="2327259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410640" y="4479635"/>
            <a:ext cx="2073239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3050295" y="2143181"/>
            <a:ext cx="1355204" cy="45887"/>
          </a:xfrm>
          <a:prstGeom prst="rect">
            <a:avLst/>
          </a:prstGeom>
          <a:solidFill>
            <a:srgbClr val="F08392"/>
          </a:solidFill>
          <a:ln>
            <a:solidFill>
              <a:srgbClr val="F08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50295" y="4254374"/>
            <a:ext cx="1355204" cy="45887"/>
          </a:xfrm>
          <a:prstGeom prst="rect">
            <a:avLst/>
          </a:prstGeom>
          <a:solidFill>
            <a:srgbClr val="02A4BB"/>
          </a:solidFill>
          <a:ln>
            <a:solidFill>
              <a:srgbClr val="02A4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38486" y="2147664"/>
            <a:ext cx="1355204" cy="45887"/>
          </a:xfrm>
          <a:prstGeom prst="rect">
            <a:avLst/>
          </a:prstGeom>
          <a:solidFill>
            <a:srgbClr val="02A4BB"/>
          </a:solidFill>
          <a:ln>
            <a:solidFill>
              <a:srgbClr val="02A4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538486" y="4258857"/>
            <a:ext cx="1355204" cy="45887"/>
          </a:xfrm>
          <a:prstGeom prst="rect">
            <a:avLst/>
          </a:prstGeom>
          <a:solidFill>
            <a:srgbClr val="F08392"/>
          </a:solidFill>
          <a:ln>
            <a:solidFill>
              <a:srgbClr val="F08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 rot="2700000">
            <a:off x="5423657" y="2917320"/>
            <a:ext cx="1347047" cy="1347046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596240" y="3093488"/>
            <a:ext cx="1001875" cy="994719"/>
            <a:chOff x="5442002" y="3115521"/>
            <a:chExt cx="1001875" cy="994719"/>
          </a:xfrm>
        </p:grpSpPr>
        <p:sp>
          <p:nvSpPr>
            <p:cNvPr id="3" name="Freeform 32"/>
            <p:cNvSpPr>
              <a:spLocks/>
            </p:cNvSpPr>
            <p:nvPr/>
          </p:nvSpPr>
          <p:spPr bwMode="auto">
            <a:xfrm>
              <a:off x="5708811" y="3321747"/>
              <a:ext cx="473928" cy="596891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" name="Freeform 33"/>
            <p:cNvSpPr>
              <a:spLocks/>
            </p:cNvSpPr>
            <p:nvPr/>
          </p:nvSpPr>
          <p:spPr bwMode="auto">
            <a:xfrm>
              <a:off x="5442002" y="3325925"/>
              <a:ext cx="439906" cy="697467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" name="Freeform 34"/>
            <p:cNvSpPr>
              <a:spLocks/>
            </p:cNvSpPr>
            <p:nvPr/>
          </p:nvSpPr>
          <p:spPr bwMode="auto">
            <a:xfrm>
              <a:off x="6243323" y="3376064"/>
              <a:ext cx="200554" cy="558093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5987855" y="3667944"/>
              <a:ext cx="280238" cy="378727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7" name="Freeform 36"/>
            <p:cNvSpPr>
              <a:spLocks/>
            </p:cNvSpPr>
            <p:nvPr/>
          </p:nvSpPr>
          <p:spPr bwMode="auto">
            <a:xfrm>
              <a:off x="5789987" y="3115521"/>
              <a:ext cx="396035" cy="180858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5821921" y="3268027"/>
              <a:ext cx="400213" cy="282628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9" name="Freeform 38"/>
            <p:cNvSpPr>
              <a:spLocks/>
            </p:cNvSpPr>
            <p:nvPr/>
          </p:nvSpPr>
          <p:spPr bwMode="auto">
            <a:xfrm>
              <a:off x="5730000" y="4004292"/>
              <a:ext cx="366489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0" name="Freeform 39"/>
            <p:cNvSpPr>
              <a:spLocks/>
            </p:cNvSpPr>
            <p:nvPr/>
          </p:nvSpPr>
          <p:spPr bwMode="auto">
            <a:xfrm>
              <a:off x="5576302" y="3131637"/>
              <a:ext cx="251886" cy="145045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1" name="Freeform 40"/>
            <p:cNvSpPr>
              <a:spLocks/>
            </p:cNvSpPr>
            <p:nvPr/>
          </p:nvSpPr>
          <p:spPr bwMode="auto">
            <a:xfrm>
              <a:off x="6179158" y="3188342"/>
              <a:ext cx="204732" cy="234578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2" name="Freeform 41"/>
            <p:cNvSpPr>
              <a:spLocks/>
            </p:cNvSpPr>
            <p:nvPr/>
          </p:nvSpPr>
          <p:spPr bwMode="auto">
            <a:xfrm>
              <a:off x="5481695" y="3303542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162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  <p:bldP spid="15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14" grpId="0" animBg="1"/>
      <p:bldP spid="16" grpId="0" animBg="1"/>
      <p:bldP spid="20" grpId="0" animBg="1"/>
      <p:bldP spid="22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研究结果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17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等腰三角形 56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等腰三角形 58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1" name="直接连接符 60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57158" y="2807833"/>
            <a:ext cx="2316647" cy="3592075"/>
          </a:xfrm>
          <a:prstGeom prst="rect">
            <a:avLst/>
          </a:prstGeom>
          <a:solidFill>
            <a:srgbClr val="E94D6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8" name="矩形 7"/>
          <p:cNvSpPr/>
          <p:nvPr/>
        </p:nvSpPr>
        <p:spPr>
          <a:xfrm>
            <a:off x="3972351" y="424633"/>
            <a:ext cx="2316647" cy="3592075"/>
          </a:xfrm>
          <a:prstGeom prst="rect">
            <a:avLst/>
          </a:prstGeom>
          <a:solidFill>
            <a:srgbClr val="2F9FA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17" name="矩形 16"/>
          <p:cNvSpPr/>
          <p:nvPr/>
        </p:nvSpPr>
        <p:spPr>
          <a:xfrm>
            <a:off x="6278099" y="2807832"/>
            <a:ext cx="2316647" cy="3592075"/>
          </a:xfrm>
          <a:prstGeom prst="rect">
            <a:avLst/>
          </a:prstGeom>
          <a:solidFill>
            <a:srgbClr val="ACE3E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22" name="矩形 21"/>
          <p:cNvSpPr/>
          <p:nvPr/>
        </p:nvSpPr>
        <p:spPr>
          <a:xfrm>
            <a:off x="8591514" y="424633"/>
            <a:ext cx="2316647" cy="3592075"/>
          </a:xfrm>
          <a:prstGeom prst="rect">
            <a:avLst/>
          </a:prstGeom>
          <a:solidFill>
            <a:srgbClr val="EFB0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78" name="文本框 8"/>
          <p:cNvSpPr txBox="1"/>
          <p:nvPr/>
        </p:nvSpPr>
        <p:spPr>
          <a:xfrm>
            <a:off x="4210862" y="1261942"/>
            <a:ext cx="1834981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79" name="矩形 78"/>
          <p:cNvSpPr/>
          <p:nvPr/>
        </p:nvSpPr>
        <p:spPr>
          <a:xfrm>
            <a:off x="4210862" y="748689"/>
            <a:ext cx="1207213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8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0" name="文本框 8"/>
          <p:cNvSpPr txBox="1"/>
          <p:nvPr/>
        </p:nvSpPr>
        <p:spPr>
          <a:xfrm>
            <a:off x="8852518" y="1259790"/>
            <a:ext cx="1834981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81" name="矩形 80"/>
          <p:cNvSpPr/>
          <p:nvPr/>
        </p:nvSpPr>
        <p:spPr>
          <a:xfrm>
            <a:off x="8852518" y="746537"/>
            <a:ext cx="1207213" cy="39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8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1901621" y="3944917"/>
            <a:ext cx="1834981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83" name="矩形 82"/>
          <p:cNvSpPr/>
          <p:nvPr/>
        </p:nvSpPr>
        <p:spPr>
          <a:xfrm>
            <a:off x="1901621" y="3431664"/>
            <a:ext cx="1207213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8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4" name="文本框 8"/>
          <p:cNvSpPr txBox="1"/>
          <p:nvPr/>
        </p:nvSpPr>
        <p:spPr>
          <a:xfrm>
            <a:off x="6522356" y="3944916"/>
            <a:ext cx="1834981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85" name="矩形 84"/>
          <p:cNvSpPr/>
          <p:nvPr/>
        </p:nvSpPr>
        <p:spPr>
          <a:xfrm>
            <a:off x="6522356" y="3431663"/>
            <a:ext cx="1207213" cy="39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8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517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22" grpId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289045" y="2539353"/>
            <a:ext cx="3024300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行距进行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289045" y="3775541"/>
            <a:ext cx="3024300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2076837" y="3361088"/>
            <a:ext cx="186243" cy="1296184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330010" y="2641048"/>
            <a:ext cx="186243" cy="2016224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583183" y="3001088"/>
            <a:ext cx="186243" cy="1656184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836356" y="3649160"/>
            <a:ext cx="186243" cy="1008112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322597" y="2641048"/>
            <a:ext cx="186243" cy="2016224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3575770" y="3289120"/>
            <a:ext cx="186243" cy="1368152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832495" y="3649160"/>
            <a:ext cx="186243" cy="1008112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086543" y="3937192"/>
            <a:ext cx="186243" cy="720080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572784" y="3865184"/>
            <a:ext cx="186243" cy="792088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825957" y="3937192"/>
            <a:ext cx="186243" cy="720080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5079130" y="4153216"/>
            <a:ext cx="186243" cy="504056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5331803" y="2497032"/>
            <a:ext cx="186243" cy="2160240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5818043" y="2895336"/>
            <a:ext cx="186243" cy="1761936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068885" y="2497032"/>
            <a:ext cx="186243" cy="2160240"/>
          </a:xfrm>
          <a:prstGeom prst="rect">
            <a:avLst/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319727" y="2713056"/>
            <a:ext cx="186243" cy="1944216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6577062" y="3505144"/>
            <a:ext cx="186243" cy="1152128"/>
          </a:xfrm>
          <a:prstGeom prst="rect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2274955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</a:rPr>
              <a:t>80%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520715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</a:rPr>
              <a:t>60%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746590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</a:rPr>
              <a:t>40%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973357" y="4763367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</a:rPr>
              <a:t>9</a:t>
            </a:r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</a:rPr>
              <a:t>0%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80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等腰三角形 21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248811" y="4231862"/>
            <a:ext cx="7713453" cy="812528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787069790"/>
              </p:ext>
            </p:extLst>
          </p:nvPr>
        </p:nvGraphicFramePr>
        <p:xfrm>
          <a:off x="7359795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144569708"/>
              </p:ext>
            </p:extLst>
          </p:nvPr>
        </p:nvGraphicFramePr>
        <p:xfrm>
          <a:off x="4556728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357286872"/>
              </p:ext>
            </p:extLst>
          </p:nvPr>
        </p:nvGraphicFramePr>
        <p:xfrm>
          <a:off x="1753660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2797576" y="2661265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TEXT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22928" y="2661266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TEXT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15072" y="2661267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TEXT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Graphic spid="15" grpId="0">
        <p:bldAsOne/>
      </p:bldGraphic>
      <p:bldGraphic spid="14" grpId="0">
        <p:bldAsOne/>
      </p:bldGraphic>
      <p:bldGraphic spid="13" grpId="0">
        <p:bldAsOne/>
      </p:bldGraphic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问题讨论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49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8825" cy="685800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1" r="10080" b="61879"/>
          <a:stretch/>
        </p:blipFill>
        <p:spPr>
          <a:xfrm rot="16200000">
            <a:off x="-1193763" y="1194429"/>
            <a:ext cx="6852622" cy="446376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3" t="50967" r="11228" b="-27"/>
          <a:stretch/>
        </p:blipFill>
        <p:spPr>
          <a:xfrm rot="16200000">
            <a:off x="5890222" y="595344"/>
            <a:ext cx="6852622" cy="5744584"/>
          </a:xfrm>
          <a:prstGeom prst="rect">
            <a:avLst/>
          </a:prstGeom>
        </p:spPr>
      </p:pic>
      <p:cxnSp>
        <p:nvCxnSpPr>
          <p:cNvPr id="2" name="直接连接符 3"/>
          <p:cNvCxnSpPr/>
          <p:nvPr/>
        </p:nvCxnSpPr>
        <p:spPr>
          <a:xfrm>
            <a:off x="4478157" y="1774567"/>
            <a:ext cx="0" cy="33861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184755" y="1339621"/>
            <a:ext cx="2213687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论文绪论</a:t>
            </a:r>
            <a:endParaRPr lang="zh-HK" altLang="en-US" sz="3200" b="1" spc="300" dirty="0">
              <a:solidFill>
                <a:srgbClr val="F083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84755" y="2060880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02A4B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研究背景</a:t>
            </a:r>
            <a:endParaRPr lang="zh-HK" altLang="en-US" sz="3200" b="1" spc="300" dirty="0">
              <a:solidFill>
                <a:srgbClr val="02A4BB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84755" y="2782141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研究方法</a:t>
            </a:r>
            <a:endParaRPr lang="zh-HK" altLang="en-US" sz="3200" b="1" spc="300" dirty="0">
              <a:solidFill>
                <a:srgbClr val="F083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84754" y="3503400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02A4B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研究结果</a:t>
            </a:r>
            <a:endParaRPr lang="zh-HK" altLang="en-US" sz="3200" b="1" spc="300" dirty="0">
              <a:solidFill>
                <a:srgbClr val="02A4BB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84755" y="4224661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问题讨论</a:t>
            </a:r>
            <a:endParaRPr lang="zh-HK" altLang="en-US" sz="3200" b="1" spc="300" dirty="0">
              <a:solidFill>
                <a:srgbClr val="F083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84754" y="4945919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02A4B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论文总结</a:t>
            </a:r>
            <a:endParaRPr lang="zh-HK" altLang="en-US" sz="3200" b="1" spc="300" dirty="0">
              <a:solidFill>
                <a:srgbClr val="02A4BB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9" name="组合 18"/>
          <p:cNvGrpSpPr/>
          <p:nvPr/>
        </p:nvGrpSpPr>
        <p:grpSpPr>
          <a:xfrm>
            <a:off x="1635920" y="2197036"/>
            <a:ext cx="1947861" cy="1940713"/>
            <a:chOff x="1709739" y="2636838"/>
            <a:chExt cx="1590160" cy="1584325"/>
          </a:xfrm>
          <a:solidFill>
            <a:srgbClr val="F08392"/>
          </a:solidFill>
          <a:effectLst/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09739" y="2636838"/>
              <a:ext cx="1468102" cy="1467130"/>
            </a:xfrm>
            <a:custGeom>
              <a:avLst/>
              <a:gdLst>
                <a:gd name="T0" fmla="*/ 691 w 1276"/>
                <a:gd name="T1" fmla="*/ 1168 h 1274"/>
                <a:gd name="T2" fmla="*/ 662 w 1276"/>
                <a:gd name="T3" fmla="*/ 1267 h 1274"/>
                <a:gd name="T4" fmla="*/ 654 w 1276"/>
                <a:gd name="T5" fmla="*/ 1273 h 1274"/>
                <a:gd name="T6" fmla="*/ 643 w 1276"/>
                <a:gd name="T7" fmla="*/ 1274 h 1274"/>
                <a:gd name="T8" fmla="*/ 172 w 1276"/>
                <a:gd name="T9" fmla="*/ 1274 h 1274"/>
                <a:gd name="T10" fmla="*/ 81 w 1276"/>
                <a:gd name="T11" fmla="*/ 1253 h 1274"/>
                <a:gd name="T12" fmla="*/ 1 w 1276"/>
                <a:gd name="T13" fmla="*/ 1113 h 1274"/>
                <a:gd name="T14" fmla="*/ 0 w 1276"/>
                <a:gd name="T15" fmla="*/ 892 h 1274"/>
                <a:gd name="T16" fmla="*/ 0 w 1276"/>
                <a:gd name="T17" fmla="*/ 170 h 1274"/>
                <a:gd name="T18" fmla="*/ 170 w 1276"/>
                <a:gd name="T19" fmla="*/ 0 h 1274"/>
                <a:gd name="T20" fmla="*/ 1110 w 1276"/>
                <a:gd name="T21" fmla="*/ 0 h 1274"/>
                <a:gd name="T22" fmla="*/ 1273 w 1276"/>
                <a:gd name="T23" fmla="*/ 131 h 1274"/>
                <a:gd name="T24" fmla="*/ 1276 w 1276"/>
                <a:gd name="T25" fmla="*/ 168 h 1274"/>
                <a:gd name="T26" fmla="*/ 1276 w 1276"/>
                <a:gd name="T27" fmla="*/ 629 h 1274"/>
                <a:gd name="T28" fmla="*/ 1275 w 1276"/>
                <a:gd name="T29" fmla="*/ 645 h 1274"/>
                <a:gd name="T30" fmla="*/ 1171 w 1276"/>
                <a:gd name="T31" fmla="*/ 659 h 1274"/>
                <a:gd name="T32" fmla="*/ 1171 w 1276"/>
                <a:gd name="T33" fmla="*/ 214 h 1274"/>
                <a:gd name="T34" fmla="*/ 106 w 1276"/>
                <a:gd name="T35" fmla="*/ 214 h 1274"/>
                <a:gd name="T36" fmla="*/ 106 w 1276"/>
                <a:gd name="T37" fmla="*/ 230 h 1274"/>
                <a:gd name="T38" fmla="*/ 105 w 1276"/>
                <a:gd name="T39" fmla="*/ 1102 h 1274"/>
                <a:gd name="T40" fmla="*/ 171 w 1276"/>
                <a:gd name="T41" fmla="*/ 1168 h 1274"/>
                <a:gd name="T42" fmla="*/ 671 w 1276"/>
                <a:gd name="T43" fmla="*/ 1168 h 1274"/>
                <a:gd name="T44" fmla="*/ 691 w 1276"/>
                <a:gd name="T45" fmla="*/ 1168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6" h="1274">
                  <a:moveTo>
                    <a:pt x="691" y="1168"/>
                  </a:moveTo>
                  <a:cubicBezTo>
                    <a:pt x="681" y="1203"/>
                    <a:pt x="672" y="1235"/>
                    <a:pt x="662" y="1267"/>
                  </a:cubicBezTo>
                  <a:cubicBezTo>
                    <a:pt x="661" y="1270"/>
                    <a:pt x="657" y="1272"/>
                    <a:pt x="654" y="1273"/>
                  </a:cubicBezTo>
                  <a:cubicBezTo>
                    <a:pt x="651" y="1274"/>
                    <a:pt x="647" y="1274"/>
                    <a:pt x="643" y="1274"/>
                  </a:cubicBezTo>
                  <a:cubicBezTo>
                    <a:pt x="486" y="1274"/>
                    <a:pt x="329" y="1273"/>
                    <a:pt x="172" y="1274"/>
                  </a:cubicBezTo>
                  <a:cubicBezTo>
                    <a:pt x="140" y="1274"/>
                    <a:pt x="109" y="1269"/>
                    <a:pt x="81" y="1253"/>
                  </a:cubicBezTo>
                  <a:cubicBezTo>
                    <a:pt x="29" y="1221"/>
                    <a:pt x="1" y="1174"/>
                    <a:pt x="1" y="1113"/>
                  </a:cubicBezTo>
                  <a:cubicBezTo>
                    <a:pt x="0" y="1039"/>
                    <a:pt x="0" y="966"/>
                    <a:pt x="0" y="892"/>
                  </a:cubicBezTo>
                  <a:cubicBezTo>
                    <a:pt x="0" y="651"/>
                    <a:pt x="0" y="411"/>
                    <a:pt x="0" y="170"/>
                  </a:cubicBezTo>
                  <a:cubicBezTo>
                    <a:pt x="0" y="68"/>
                    <a:pt x="68" y="0"/>
                    <a:pt x="170" y="0"/>
                  </a:cubicBezTo>
                  <a:cubicBezTo>
                    <a:pt x="483" y="0"/>
                    <a:pt x="797" y="0"/>
                    <a:pt x="1110" y="0"/>
                  </a:cubicBezTo>
                  <a:cubicBezTo>
                    <a:pt x="1194" y="0"/>
                    <a:pt x="1258" y="51"/>
                    <a:pt x="1273" y="131"/>
                  </a:cubicBezTo>
                  <a:cubicBezTo>
                    <a:pt x="1276" y="143"/>
                    <a:pt x="1276" y="156"/>
                    <a:pt x="1276" y="168"/>
                  </a:cubicBezTo>
                  <a:cubicBezTo>
                    <a:pt x="1276" y="322"/>
                    <a:pt x="1276" y="475"/>
                    <a:pt x="1276" y="629"/>
                  </a:cubicBezTo>
                  <a:cubicBezTo>
                    <a:pt x="1276" y="634"/>
                    <a:pt x="1276" y="638"/>
                    <a:pt x="1275" y="645"/>
                  </a:cubicBezTo>
                  <a:cubicBezTo>
                    <a:pt x="1239" y="640"/>
                    <a:pt x="1205" y="643"/>
                    <a:pt x="1171" y="659"/>
                  </a:cubicBezTo>
                  <a:cubicBezTo>
                    <a:pt x="1171" y="509"/>
                    <a:pt x="1171" y="362"/>
                    <a:pt x="1171" y="214"/>
                  </a:cubicBezTo>
                  <a:cubicBezTo>
                    <a:pt x="816" y="214"/>
                    <a:pt x="462" y="214"/>
                    <a:pt x="106" y="214"/>
                  </a:cubicBezTo>
                  <a:cubicBezTo>
                    <a:pt x="106" y="219"/>
                    <a:pt x="106" y="224"/>
                    <a:pt x="106" y="230"/>
                  </a:cubicBezTo>
                  <a:cubicBezTo>
                    <a:pt x="106" y="521"/>
                    <a:pt x="106" y="812"/>
                    <a:pt x="105" y="1102"/>
                  </a:cubicBezTo>
                  <a:cubicBezTo>
                    <a:pt x="105" y="1141"/>
                    <a:pt x="125" y="1169"/>
                    <a:pt x="171" y="1168"/>
                  </a:cubicBezTo>
                  <a:cubicBezTo>
                    <a:pt x="338" y="1167"/>
                    <a:pt x="504" y="1168"/>
                    <a:pt x="671" y="1168"/>
                  </a:cubicBezTo>
                  <a:cubicBezTo>
                    <a:pt x="677" y="1168"/>
                    <a:pt x="683" y="1168"/>
                    <a:pt x="691" y="11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2571440" y="3653665"/>
              <a:ext cx="569443" cy="567498"/>
            </a:xfrm>
            <a:custGeom>
              <a:avLst/>
              <a:gdLst>
                <a:gd name="T0" fmla="*/ 328 w 495"/>
                <a:gd name="T1" fmla="*/ 1 h 493"/>
                <a:gd name="T2" fmla="*/ 495 w 495"/>
                <a:gd name="T3" fmla="*/ 167 h 493"/>
                <a:gd name="T4" fmla="*/ 427 w 495"/>
                <a:gd name="T5" fmla="*/ 236 h 493"/>
                <a:gd name="T6" fmla="*/ 240 w 495"/>
                <a:gd name="T7" fmla="*/ 421 h 493"/>
                <a:gd name="T8" fmla="*/ 216 w 495"/>
                <a:gd name="T9" fmla="*/ 436 h 493"/>
                <a:gd name="T10" fmla="*/ 40 w 495"/>
                <a:gd name="T11" fmla="*/ 488 h 493"/>
                <a:gd name="T12" fmla="*/ 9 w 495"/>
                <a:gd name="T13" fmla="*/ 484 h 493"/>
                <a:gd name="T14" fmla="*/ 6 w 495"/>
                <a:gd name="T15" fmla="*/ 454 h 493"/>
                <a:gd name="T16" fmla="*/ 58 w 495"/>
                <a:gd name="T17" fmla="*/ 276 h 493"/>
                <a:gd name="T18" fmla="*/ 67 w 495"/>
                <a:gd name="T19" fmla="*/ 259 h 493"/>
                <a:gd name="T20" fmla="*/ 327 w 495"/>
                <a:gd name="T21" fmla="*/ 1 h 493"/>
                <a:gd name="T22" fmla="*/ 328 w 495"/>
                <a:gd name="T23" fmla="*/ 1 h 493"/>
                <a:gd name="T24" fmla="*/ 102 w 495"/>
                <a:gd name="T25" fmla="*/ 292 h 493"/>
                <a:gd name="T26" fmla="*/ 72 w 495"/>
                <a:gd name="T27" fmla="*/ 396 h 493"/>
                <a:gd name="T28" fmla="*/ 74 w 495"/>
                <a:gd name="T29" fmla="*/ 405 h 493"/>
                <a:gd name="T30" fmla="*/ 113 w 495"/>
                <a:gd name="T31" fmla="*/ 418 h 493"/>
                <a:gd name="T32" fmla="*/ 148 w 495"/>
                <a:gd name="T33" fmla="*/ 408 h 493"/>
                <a:gd name="T34" fmla="*/ 200 w 495"/>
                <a:gd name="T35" fmla="*/ 393 h 493"/>
                <a:gd name="T36" fmla="*/ 185 w 495"/>
                <a:gd name="T37" fmla="*/ 316 h 493"/>
                <a:gd name="T38" fmla="*/ 178 w 495"/>
                <a:gd name="T39" fmla="*/ 308 h 493"/>
                <a:gd name="T40" fmla="*/ 102 w 495"/>
                <a:gd name="T41" fmla="*/ 2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5" h="493">
                  <a:moveTo>
                    <a:pt x="328" y="1"/>
                  </a:moveTo>
                  <a:cubicBezTo>
                    <a:pt x="384" y="56"/>
                    <a:pt x="439" y="112"/>
                    <a:pt x="495" y="167"/>
                  </a:cubicBezTo>
                  <a:cubicBezTo>
                    <a:pt x="473" y="190"/>
                    <a:pt x="450" y="213"/>
                    <a:pt x="427" y="236"/>
                  </a:cubicBezTo>
                  <a:cubicBezTo>
                    <a:pt x="365" y="298"/>
                    <a:pt x="303" y="360"/>
                    <a:pt x="240" y="421"/>
                  </a:cubicBezTo>
                  <a:cubicBezTo>
                    <a:pt x="233" y="428"/>
                    <a:pt x="225" y="433"/>
                    <a:pt x="216" y="436"/>
                  </a:cubicBezTo>
                  <a:cubicBezTo>
                    <a:pt x="157" y="454"/>
                    <a:pt x="98" y="471"/>
                    <a:pt x="40" y="488"/>
                  </a:cubicBezTo>
                  <a:cubicBezTo>
                    <a:pt x="28" y="492"/>
                    <a:pt x="18" y="493"/>
                    <a:pt x="9" y="484"/>
                  </a:cubicBezTo>
                  <a:cubicBezTo>
                    <a:pt x="0" y="475"/>
                    <a:pt x="3" y="464"/>
                    <a:pt x="6" y="454"/>
                  </a:cubicBezTo>
                  <a:cubicBezTo>
                    <a:pt x="23" y="395"/>
                    <a:pt x="40" y="335"/>
                    <a:pt x="58" y="276"/>
                  </a:cubicBezTo>
                  <a:cubicBezTo>
                    <a:pt x="60" y="270"/>
                    <a:pt x="63" y="264"/>
                    <a:pt x="67" y="259"/>
                  </a:cubicBezTo>
                  <a:cubicBezTo>
                    <a:pt x="154" y="173"/>
                    <a:pt x="240" y="87"/>
                    <a:pt x="327" y="1"/>
                  </a:cubicBezTo>
                  <a:cubicBezTo>
                    <a:pt x="328" y="1"/>
                    <a:pt x="329" y="0"/>
                    <a:pt x="328" y="1"/>
                  </a:cubicBezTo>
                  <a:close/>
                  <a:moveTo>
                    <a:pt x="102" y="292"/>
                  </a:moveTo>
                  <a:cubicBezTo>
                    <a:pt x="91" y="327"/>
                    <a:pt x="81" y="362"/>
                    <a:pt x="72" y="396"/>
                  </a:cubicBezTo>
                  <a:cubicBezTo>
                    <a:pt x="71" y="399"/>
                    <a:pt x="72" y="403"/>
                    <a:pt x="74" y="405"/>
                  </a:cubicBezTo>
                  <a:cubicBezTo>
                    <a:pt x="87" y="423"/>
                    <a:pt x="92" y="425"/>
                    <a:pt x="113" y="418"/>
                  </a:cubicBezTo>
                  <a:cubicBezTo>
                    <a:pt x="125" y="415"/>
                    <a:pt x="136" y="411"/>
                    <a:pt x="148" y="408"/>
                  </a:cubicBezTo>
                  <a:cubicBezTo>
                    <a:pt x="165" y="403"/>
                    <a:pt x="182" y="398"/>
                    <a:pt x="200" y="393"/>
                  </a:cubicBezTo>
                  <a:cubicBezTo>
                    <a:pt x="195" y="365"/>
                    <a:pt x="190" y="341"/>
                    <a:pt x="185" y="316"/>
                  </a:cubicBezTo>
                  <a:cubicBezTo>
                    <a:pt x="185" y="313"/>
                    <a:pt x="181" y="309"/>
                    <a:pt x="178" y="308"/>
                  </a:cubicBezTo>
                  <a:cubicBezTo>
                    <a:pt x="153" y="302"/>
                    <a:pt x="128" y="297"/>
                    <a:pt x="102" y="2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262162" y="3371619"/>
              <a:ext cx="608346" cy="119627"/>
            </a:xfrm>
            <a:custGeom>
              <a:avLst/>
              <a:gdLst>
                <a:gd name="T0" fmla="*/ 0 w 529"/>
                <a:gd name="T1" fmla="*/ 104 h 104"/>
                <a:gd name="T2" fmla="*/ 0 w 529"/>
                <a:gd name="T3" fmla="*/ 0 h 104"/>
                <a:gd name="T4" fmla="*/ 529 w 529"/>
                <a:gd name="T5" fmla="*/ 0 h 104"/>
                <a:gd name="T6" fmla="*/ 529 w 529"/>
                <a:gd name="T7" fmla="*/ 104 h 104"/>
                <a:gd name="T8" fmla="*/ 0 w 52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104">
                  <a:moveTo>
                    <a:pt x="0" y="104"/>
                  </a:moveTo>
                  <a:cubicBezTo>
                    <a:pt x="0" y="69"/>
                    <a:pt x="0" y="35"/>
                    <a:pt x="0" y="0"/>
                  </a:cubicBezTo>
                  <a:cubicBezTo>
                    <a:pt x="177" y="0"/>
                    <a:pt x="352" y="0"/>
                    <a:pt x="529" y="0"/>
                  </a:cubicBezTo>
                  <a:cubicBezTo>
                    <a:pt x="529" y="35"/>
                    <a:pt x="529" y="69"/>
                    <a:pt x="529" y="104"/>
                  </a:cubicBezTo>
                  <a:cubicBezTo>
                    <a:pt x="353" y="104"/>
                    <a:pt x="177" y="104"/>
                    <a:pt x="0" y="10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263134" y="3127502"/>
              <a:ext cx="607373" cy="119627"/>
            </a:xfrm>
            <a:custGeom>
              <a:avLst/>
              <a:gdLst>
                <a:gd name="T0" fmla="*/ 528 w 528"/>
                <a:gd name="T1" fmla="*/ 0 h 104"/>
                <a:gd name="T2" fmla="*/ 528 w 528"/>
                <a:gd name="T3" fmla="*/ 104 h 104"/>
                <a:gd name="T4" fmla="*/ 0 w 528"/>
                <a:gd name="T5" fmla="*/ 104 h 104"/>
                <a:gd name="T6" fmla="*/ 0 w 528"/>
                <a:gd name="T7" fmla="*/ 0 h 104"/>
                <a:gd name="T8" fmla="*/ 528 w 5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04">
                  <a:moveTo>
                    <a:pt x="528" y="0"/>
                  </a:moveTo>
                  <a:cubicBezTo>
                    <a:pt x="528" y="35"/>
                    <a:pt x="528" y="69"/>
                    <a:pt x="528" y="104"/>
                  </a:cubicBezTo>
                  <a:cubicBezTo>
                    <a:pt x="352" y="104"/>
                    <a:pt x="177" y="104"/>
                    <a:pt x="0" y="104"/>
                  </a:cubicBezTo>
                  <a:cubicBezTo>
                    <a:pt x="0" y="70"/>
                    <a:pt x="0" y="36"/>
                    <a:pt x="0" y="0"/>
                  </a:cubicBezTo>
                  <a:cubicBezTo>
                    <a:pt x="176" y="0"/>
                    <a:pt x="352" y="0"/>
                    <a:pt x="5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263134" y="3615735"/>
              <a:ext cx="549991" cy="120599"/>
            </a:xfrm>
            <a:custGeom>
              <a:avLst/>
              <a:gdLst>
                <a:gd name="T0" fmla="*/ 0 w 478"/>
                <a:gd name="T1" fmla="*/ 0 h 105"/>
                <a:gd name="T2" fmla="*/ 478 w 478"/>
                <a:gd name="T3" fmla="*/ 0 h 105"/>
                <a:gd name="T4" fmla="*/ 472 w 478"/>
                <a:gd name="T5" fmla="*/ 8 h 105"/>
                <a:gd name="T6" fmla="*/ 383 w 478"/>
                <a:gd name="T7" fmla="*/ 97 h 105"/>
                <a:gd name="T8" fmla="*/ 366 w 478"/>
                <a:gd name="T9" fmla="*/ 104 h 105"/>
                <a:gd name="T10" fmla="*/ 8 w 478"/>
                <a:gd name="T11" fmla="*/ 105 h 105"/>
                <a:gd name="T12" fmla="*/ 0 w 478"/>
                <a:gd name="T13" fmla="*/ 104 h 105"/>
                <a:gd name="T14" fmla="*/ 0 w 478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105">
                  <a:moveTo>
                    <a:pt x="0" y="0"/>
                  </a:moveTo>
                  <a:cubicBezTo>
                    <a:pt x="159" y="0"/>
                    <a:pt x="318" y="0"/>
                    <a:pt x="478" y="0"/>
                  </a:cubicBezTo>
                  <a:cubicBezTo>
                    <a:pt x="476" y="3"/>
                    <a:pt x="474" y="6"/>
                    <a:pt x="472" y="8"/>
                  </a:cubicBezTo>
                  <a:cubicBezTo>
                    <a:pt x="443" y="38"/>
                    <a:pt x="413" y="68"/>
                    <a:pt x="383" y="97"/>
                  </a:cubicBezTo>
                  <a:cubicBezTo>
                    <a:pt x="379" y="101"/>
                    <a:pt x="372" y="104"/>
                    <a:pt x="366" y="104"/>
                  </a:cubicBezTo>
                  <a:cubicBezTo>
                    <a:pt x="247" y="105"/>
                    <a:pt x="127" y="105"/>
                    <a:pt x="8" y="105"/>
                  </a:cubicBezTo>
                  <a:cubicBezTo>
                    <a:pt x="6" y="105"/>
                    <a:pt x="3" y="104"/>
                    <a:pt x="0" y="104"/>
                  </a:cubicBezTo>
                  <a:cubicBezTo>
                    <a:pt x="0" y="69"/>
                    <a:pt x="0" y="35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016880" y="3492218"/>
              <a:ext cx="283019" cy="281074"/>
            </a:xfrm>
            <a:custGeom>
              <a:avLst/>
              <a:gdLst>
                <a:gd name="T0" fmla="*/ 0 w 246"/>
                <a:gd name="T1" fmla="*/ 87 h 244"/>
                <a:gd name="T2" fmla="*/ 66 w 246"/>
                <a:gd name="T3" fmla="*/ 20 h 244"/>
                <a:gd name="T4" fmla="*/ 139 w 246"/>
                <a:gd name="T5" fmla="*/ 20 h 244"/>
                <a:gd name="T6" fmla="*/ 225 w 246"/>
                <a:gd name="T7" fmla="*/ 106 h 244"/>
                <a:gd name="T8" fmla="*/ 227 w 246"/>
                <a:gd name="T9" fmla="*/ 178 h 244"/>
                <a:gd name="T10" fmla="*/ 159 w 246"/>
                <a:gd name="T11" fmla="*/ 244 h 244"/>
                <a:gd name="T12" fmla="*/ 0 w 246"/>
                <a:gd name="T1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4">
                  <a:moveTo>
                    <a:pt x="0" y="87"/>
                  </a:moveTo>
                  <a:cubicBezTo>
                    <a:pt x="22" y="64"/>
                    <a:pt x="43" y="41"/>
                    <a:pt x="66" y="20"/>
                  </a:cubicBezTo>
                  <a:cubicBezTo>
                    <a:pt x="87" y="1"/>
                    <a:pt x="118" y="0"/>
                    <a:pt x="139" y="20"/>
                  </a:cubicBezTo>
                  <a:cubicBezTo>
                    <a:pt x="169" y="48"/>
                    <a:pt x="198" y="76"/>
                    <a:pt x="225" y="106"/>
                  </a:cubicBezTo>
                  <a:cubicBezTo>
                    <a:pt x="245" y="127"/>
                    <a:pt x="246" y="158"/>
                    <a:pt x="227" y="178"/>
                  </a:cubicBezTo>
                  <a:cubicBezTo>
                    <a:pt x="205" y="202"/>
                    <a:pt x="181" y="223"/>
                    <a:pt x="159" y="244"/>
                  </a:cubicBezTo>
                  <a:cubicBezTo>
                    <a:pt x="107" y="193"/>
                    <a:pt x="54" y="140"/>
                    <a:pt x="0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017073" y="3372591"/>
              <a:ext cx="119627" cy="117682"/>
            </a:xfrm>
            <a:custGeom>
              <a:avLst/>
              <a:gdLst>
                <a:gd name="T0" fmla="*/ 0 w 104"/>
                <a:gd name="T1" fmla="*/ 102 h 102"/>
                <a:gd name="T2" fmla="*/ 0 w 104"/>
                <a:gd name="T3" fmla="*/ 0 h 102"/>
                <a:gd name="T4" fmla="*/ 104 w 104"/>
                <a:gd name="T5" fmla="*/ 0 h 102"/>
                <a:gd name="T6" fmla="*/ 104 w 104"/>
                <a:gd name="T7" fmla="*/ 102 h 102"/>
                <a:gd name="T8" fmla="*/ 0 w 10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2">
                  <a:moveTo>
                    <a:pt x="0" y="102"/>
                  </a:moveTo>
                  <a:cubicBezTo>
                    <a:pt x="0" y="68"/>
                    <a:pt x="0" y="34"/>
                    <a:pt x="0" y="0"/>
                  </a:cubicBezTo>
                  <a:cubicBezTo>
                    <a:pt x="35" y="0"/>
                    <a:pt x="69" y="0"/>
                    <a:pt x="104" y="0"/>
                  </a:cubicBezTo>
                  <a:cubicBezTo>
                    <a:pt x="104" y="34"/>
                    <a:pt x="104" y="67"/>
                    <a:pt x="104" y="102"/>
                  </a:cubicBezTo>
                  <a:cubicBezTo>
                    <a:pt x="70" y="102"/>
                    <a:pt x="36" y="102"/>
                    <a:pt x="0" y="10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018045" y="3128475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4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4"/>
                    <a:pt x="103" y="68"/>
                    <a:pt x="103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018045" y="3616708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5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3"/>
                    <a:pt x="103" y="67"/>
                    <a:pt x="103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81115" y="4137747"/>
            <a:ext cx="2657474" cy="52322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CONTENTS</a:t>
            </a:r>
            <a:endParaRPr lang="zh-HK" altLang="en-US" sz="2800" b="1" spc="300" dirty="0">
              <a:solidFill>
                <a:srgbClr val="F083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88"/>
          <a:stretch/>
        </p:blipFill>
        <p:spPr>
          <a:xfrm>
            <a:off x="4983964" y="1391030"/>
            <a:ext cx="507097" cy="5333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2" b="47936"/>
          <a:stretch/>
        </p:blipFill>
        <p:spPr>
          <a:xfrm>
            <a:off x="4983963" y="2115630"/>
            <a:ext cx="507097" cy="53336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88"/>
          <a:stretch/>
        </p:blipFill>
        <p:spPr>
          <a:xfrm>
            <a:off x="4983965" y="2843700"/>
            <a:ext cx="507097" cy="53336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2" b="47936"/>
          <a:stretch/>
        </p:blipFill>
        <p:spPr>
          <a:xfrm>
            <a:off x="4983964" y="3568300"/>
            <a:ext cx="507097" cy="533366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88"/>
          <a:stretch/>
        </p:blipFill>
        <p:spPr>
          <a:xfrm>
            <a:off x="4989382" y="4296370"/>
            <a:ext cx="507097" cy="533366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2" b="47936"/>
          <a:stretch/>
        </p:blipFill>
        <p:spPr>
          <a:xfrm>
            <a:off x="4989381" y="5020970"/>
            <a:ext cx="507097" cy="53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71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等腰三角形 47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椭圆 53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699616" y="2024912"/>
            <a:ext cx="2246643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839316" y="1395127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39316" y="1727560"/>
            <a:ext cx="1355204" cy="45887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367164" y="2001494"/>
            <a:ext cx="2246643" cy="10433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352798" y="1395127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451128" y="1744239"/>
            <a:ext cx="1355204" cy="45887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721216" y="4385631"/>
            <a:ext cx="2246643" cy="104644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849919" y="3788581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823580" y="4099583"/>
            <a:ext cx="1355204" cy="45887"/>
          </a:xfrm>
          <a:prstGeom prst="rect">
            <a:avLst/>
          </a:prstGeom>
          <a:solidFill>
            <a:srgbClr val="02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457341" y="4389838"/>
            <a:ext cx="2246643" cy="1046440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462993" y="3787706"/>
            <a:ext cx="2171700" cy="323163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15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5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539488" y="4143995"/>
            <a:ext cx="1355204" cy="45887"/>
          </a:xfrm>
          <a:prstGeom prst="rect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123785" y="1434004"/>
            <a:ext cx="4022744" cy="3998976"/>
            <a:chOff x="3401876" y="1085088"/>
            <a:chExt cx="4022744" cy="3998976"/>
          </a:xfrm>
          <a:effectLst/>
        </p:grpSpPr>
        <p:sp>
          <p:nvSpPr>
            <p:cNvPr id="70" name="任意多边形 69"/>
            <p:cNvSpPr/>
            <p:nvPr/>
          </p:nvSpPr>
          <p:spPr>
            <a:xfrm>
              <a:off x="3401876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083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flipH="1">
              <a:off x="5413248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7DA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flipV="1">
              <a:off x="3401876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ACE3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flipH="1" flipV="1">
              <a:off x="5413248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02A4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圆角矩形 73"/>
          <p:cNvSpPr/>
          <p:nvPr/>
        </p:nvSpPr>
        <p:spPr>
          <a:xfrm>
            <a:off x="5897159" y="526400"/>
            <a:ext cx="434851" cy="576611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A7A7A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圆角矩形 74"/>
          <p:cNvSpPr/>
          <p:nvPr/>
        </p:nvSpPr>
        <p:spPr>
          <a:xfrm rot="5400000">
            <a:off x="5897158" y="617130"/>
            <a:ext cx="434851" cy="5635750"/>
          </a:xfrm>
          <a:prstGeom prst="roundRect">
            <a:avLst/>
          </a:prstGeom>
          <a:solidFill>
            <a:schemeClr val="bg1"/>
          </a:solidFill>
          <a:ln w="3175">
            <a:solidFill>
              <a:srgbClr val="A7A7A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5001301" y="2299636"/>
            <a:ext cx="2267712" cy="2267712"/>
          </a:xfrm>
          <a:prstGeom prst="ellipse">
            <a:avLst/>
          </a:prstGeom>
          <a:solidFill>
            <a:schemeClr val="bg1"/>
          </a:solidFill>
          <a:ln>
            <a:solidFill>
              <a:srgbClr val="A7A7A7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直角三角形 77"/>
          <p:cNvSpPr/>
          <p:nvPr/>
        </p:nvSpPr>
        <p:spPr>
          <a:xfrm rot="18900000">
            <a:off x="7528397" y="3032193"/>
            <a:ext cx="358749" cy="358749"/>
          </a:xfrm>
          <a:prstGeom prst="rtTriangle">
            <a:avLst/>
          </a:prstGeom>
          <a:solidFill>
            <a:srgbClr val="F7DAD0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直角三角形 78"/>
          <p:cNvSpPr/>
          <p:nvPr/>
        </p:nvSpPr>
        <p:spPr>
          <a:xfrm rot="2700000">
            <a:off x="6152635" y="4785594"/>
            <a:ext cx="358749" cy="358749"/>
          </a:xfrm>
          <a:prstGeom prst="rtTriangle">
            <a:avLst/>
          </a:prstGeom>
          <a:solidFill>
            <a:srgbClr val="02A4BB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直角三角形 79"/>
          <p:cNvSpPr/>
          <p:nvPr/>
        </p:nvSpPr>
        <p:spPr>
          <a:xfrm rot="8100000">
            <a:off x="4419591" y="3491171"/>
            <a:ext cx="358749" cy="358749"/>
          </a:xfrm>
          <a:prstGeom prst="rtTriangle">
            <a:avLst/>
          </a:prstGeom>
          <a:solidFill>
            <a:srgbClr val="ACE3E8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直角三角形 80"/>
          <p:cNvSpPr/>
          <p:nvPr/>
        </p:nvSpPr>
        <p:spPr>
          <a:xfrm rot="18900000" flipH="1">
            <a:off x="5702109" y="1650673"/>
            <a:ext cx="358749" cy="358749"/>
          </a:xfrm>
          <a:prstGeom prst="rtTriangle">
            <a:avLst/>
          </a:prstGeom>
          <a:solidFill>
            <a:srgbClr val="F08392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8551460" y="3269432"/>
            <a:ext cx="254000" cy="280051"/>
            <a:chOff x="1917700" y="530225"/>
            <a:chExt cx="495300" cy="546100"/>
          </a:xfrm>
          <a:solidFill>
            <a:srgbClr val="3A3A3A"/>
          </a:solidFill>
        </p:grpSpPr>
        <p:sp>
          <p:nvSpPr>
            <p:cNvPr id="83" name="Freeform 23"/>
            <p:cNvSpPr>
              <a:spLocks noEditPoints="1"/>
            </p:cNvSpPr>
            <p:nvPr/>
          </p:nvSpPr>
          <p:spPr bwMode="auto">
            <a:xfrm>
              <a:off x="1917700" y="530225"/>
              <a:ext cx="495300" cy="546100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1935163" y="690563"/>
              <a:ext cx="98425" cy="93663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Freeform 131"/>
          <p:cNvSpPr>
            <a:spLocks noEditPoints="1"/>
          </p:cNvSpPr>
          <p:nvPr/>
        </p:nvSpPr>
        <p:spPr bwMode="auto">
          <a:xfrm>
            <a:off x="6027203" y="660675"/>
            <a:ext cx="215908" cy="246954"/>
          </a:xfrm>
          <a:custGeom>
            <a:avLst/>
            <a:gdLst>
              <a:gd name="T0" fmla="*/ 0 w 153"/>
              <a:gd name="T1" fmla="*/ 0 h 175"/>
              <a:gd name="T2" fmla="*/ 109 w 153"/>
              <a:gd name="T3" fmla="*/ 0 h 175"/>
              <a:gd name="T4" fmla="*/ 109 w 153"/>
              <a:gd name="T5" fmla="*/ 20 h 175"/>
              <a:gd name="T6" fmla="*/ 90 w 153"/>
              <a:gd name="T7" fmla="*/ 20 h 175"/>
              <a:gd name="T8" fmla="*/ 90 w 153"/>
              <a:gd name="T9" fmla="*/ 50 h 175"/>
              <a:gd name="T10" fmla="*/ 60 w 153"/>
              <a:gd name="T11" fmla="*/ 50 h 175"/>
              <a:gd name="T12" fmla="*/ 60 w 153"/>
              <a:gd name="T13" fmla="*/ 101 h 175"/>
              <a:gd name="T14" fmla="*/ 90 w 153"/>
              <a:gd name="T15" fmla="*/ 101 h 175"/>
              <a:gd name="T16" fmla="*/ 90 w 153"/>
              <a:gd name="T17" fmla="*/ 132 h 175"/>
              <a:gd name="T18" fmla="*/ 109 w 153"/>
              <a:gd name="T19" fmla="*/ 132 h 175"/>
              <a:gd name="T20" fmla="*/ 109 w 153"/>
              <a:gd name="T21" fmla="*/ 175 h 175"/>
              <a:gd name="T22" fmla="*/ 56 w 153"/>
              <a:gd name="T23" fmla="*/ 125 h 175"/>
              <a:gd name="T24" fmla="*/ 0 w 153"/>
              <a:gd name="T25" fmla="*/ 175 h 175"/>
              <a:gd name="T26" fmla="*/ 0 w 153"/>
              <a:gd name="T27" fmla="*/ 0 h 175"/>
              <a:gd name="T28" fmla="*/ 0 w 153"/>
              <a:gd name="T29" fmla="*/ 0 h 175"/>
              <a:gd name="T30" fmla="*/ 77 w 153"/>
              <a:gd name="T31" fmla="*/ 63 h 175"/>
              <a:gd name="T32" fmla="*/ 77 w 153"/>
              <a:gd name="T33" fmla="*/ 86 h 175"/>
              <a:gd name="T34" fmla="*/ 103 w 153"/>
              <a:gd name="T35" fmla="*/ 86 h 175"/>
              <a:gd name="T36" fmla="*/ 103 w 153"/>
              <a:gd name="T37" fmla="*/ 112 h 175"/>
              <a:gd name="T38" fmla="*/ 127 w 153"/>
              <a:gd name="T39" fmla="*/ 112 h 175"/>
              <a:gd name="T40" fmla="*/ 127 w 153"/>
              <a:gd name="T41" fmla="*/ 86 h 175"/>
              <a:gd name="T42" fmla="*/ 153 w 153"/>
              <a:gd name="T43" fmla="*/ 86 h 175"/>
              <a:gd name="T44" fmla="*/ 153 w 153"/>
              <a:gd name="T45" fmla="*/ 63 h 175"/>
              <a:gd name="T46" fmla="*/ 127 w 153"/>
              <a:gd name="T47" fmla="*/ 63 h 175"/>
              <a:gd name="T48" fmla="*/ 127 w 153"/>
              <a:gd name="T49" fmla="*/ 37 h 175"/>
              <a:gd name="T50" fmla="*/ 103 w 153"/>
              <a:gd name="T51" fmla="*/ 37 h 175"/>
              <a:gd name="T52" fmla="*/ 103 w 153"/>
              <a:gd name="T53" fmla="*/ 63 h 175"/>
              <a:gd name="T54" fmla="*/ 77 w 153"/>
              <a:gd name="T55" fmla="*/ 6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147"/>
          <p:cNvSpPr>
            <a:spLocks noEditPoints="1"/>
          </p:cNvSpPr>
          <p:nvPr/>
        </p:nvSpPr>
        <p:spPr bwMode="auto">
          <a:xfrm>
            <a:off x="6004875" y="5850453"/>
            <a:ext cx="204618" cy="32315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163"/>
          <p:cNvSpPr>
            <a:spLocks noEditPoints="1"/>
          </p:cNvSpPr>
          <p:nvPr/>
        </p:nvSpPr>
        <p:spPr bwMode="auto">
          <a:xfrm>
            <a:off x="3457806" y="3285384"/>
            <a:ext cx="354203" cy="228609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19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8 w 116"/>
              <a:gd name="T15" fmla="*/ 23 h 75"/>
              <a:gd name="T16" fmla="*/ 29 w 116"/>
              <a:gd name="T17" fmla="*/ 35 h 75"/>
              <a:gd name="T18" fmla="*/ 18 w 116"/>
              <a:gd name="T19" fmla="*/ 46 h 75"/>
              <a:gd name="T20" fmla="*/ 11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1 h 75"/>
              <a:gd name="T30" fmla="*/ 2 w 116"/>
              <a:gd name="T31" fmla="*/ 62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3 w 116"/>
              <a:gd name="T39" fmla="*/ 62 h 75"/>
              <a:gd name="T40" fmla="*/ 116 w 116"/>
              <a:gd name="T41" fmla="*/ 62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7 h 75"/>
              <a:gd name="T62" fmla="*/ 56 w 116"/>
              <a:gd name="T63" fmla="*/ 47 h 75"/>
              <a:gd name="T64" fmla="*/ 57 w 116"/>
              <a:gd name="T65" fmla="*/ 54 h 75"/>
              <a:gd name="T66" fmla="*/ 49 w 116"/>
              <a:gd name="T67" fmla="*/ 50 h 75"/>
              <a:gd name="T68" fmla="*/ 47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6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350722" y="2927977"/>
            <a:ext cx="160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</a:t>
            </a:r>
            <a:endParaRPr lang="zh-HK" altLang="en-US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117844" y="3365490"/>
            <a:ext cx="2098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3A3A3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We do our best to make your presentation perfect!</a:t>
            </a:r>
            <a:endParaRPr lang="zh-CN" altLang="en-US" sz="1100" dirty="0">
              <a:solidFill>
                <a:srgbClr val="3A3A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5295671" y="3325217"/>
            <a:ext cx="165450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 rot="18900000">
            <a:off x="4642798" y="2193704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 rot="3088311">
            <a:off x="6106738" y="2334054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 rot="13064296">
            <a:off x="4595027" y="3550742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 rot="8100000">
            <a:off x="6097520" y="3598210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TITLE</a:t>
            </a:r>
            <a:endParaRPr lang="zh-HK" altLang="en-US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25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1" grpId="0" animBg="1"/>
      <p:bldP spid="85" grpId="0" animBg="1"/>
      <p:bldP spid="86" grpId="0" animBg="1"/>
      <p:bldP spid="87" grpId="0" animBg="1"/>
      <p:bldP spid="92" grpId="0"/>
      <p:bldP spid="93" grpId="0"/>
      <p:bldP spid="99" grpId="0"/>
      <p:bldP spid="100" grpId="0"/>
      <p:bldP spid="101" grpId="0"/>
      <p:bldP spid="10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" name="组合 105"/>
          <p:cNvGrpSpPr/>
          <p:nvPr/>
        </p:nvGrpSpPr>
        <p:grpSpPr>
          <a:xfrm>
            <a:off x="1005110" y="1634965"/>
            <a:ext cx="3704066" cy="4419467"/>
            <a:chOff x="942166" y="1562255"/>
            <a:chExt cx="3704066" cy="4419467"/>
          </a:xfrm>
        </p:grpSpPr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960353" y="3398725"/>
              <a:ext cx="3597132" cy="1935886"/>
            </a:xfrm>
            <a:custGeom>
              <a:avLst/>
              <a:gdLst>
                <a:gd name="T0" fmla="*/ 994 w 994"/>
                <a:gd name="T1" fmla="*/ 213 h 425"/>
                <a:gd name="T2" fmla="*/ 497 w 994"/>
                <a:gd name="T3" fmla="*/ 425 h 425"/>
                <a:gd name="T4" fmla="*/ 0 w 994"/>
                <a:gd name="T5" fmla="*/ 213 h 425"/>
                <a:gd name="T6" fmla="*/ 497 w 994"/>
                <a:gd name="T7" fmla="*/ 0 h 425"/>
                <a:gd name="T8" fmla="*/ 994 w 994"/>
                <a:gd name="T9" fmla="*/ 2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2758920" y="4368947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942166" y="3827195"/>
              <a:ext cx="3597132" cy="2154527"/>
              <a:chOff x="3921371" y="3319272"/>
              <a:chExt cx="4371360" cy="2618256"/>
            </a:xfrm>
          </p:grpSpPr>
          <p:sp>
            <p:nvSpPr>
              <p:cNvPr id="128" name="Freeform 12"/>
              <p:cNvSpPr>
                <a:spLocks/>
              </p:cNvSpPr>
              <p:nvPr/>
            </p:nvSpPr>
            <p:spPr bwMode="auto">
              <a:xfrm>
                <a:off x="3921371" y="3319272"/>
                <a:ext cx="4371360" cy="2352556"/>
              </a:xfrm>
              <a:custGeom>
                <a:avLst/>
                <a:gdLst>
                  <a:gd name="T0" fmla="*/ 994 w 994"/>
                  <a:gd name="T1" fmla="*/ 213 h 425"/>
                  <a:gd name="T2" fmla="*/ 497 w 994"/>
                  <a:gd name="T3" fmla="*/ 425 h 425"/>
                  <a:gd name="T4" fmla="*/ 0 w 994"/>
                  <a:gd name="T5" fmla="*/ 213 h 425"/>
                  <a:gd name="T6" fmla="*/ 497 w 994"/>
                  <a:gd name="T7" fmla="*/ 0 h 425"/>
                  <a:gd name="T8" fmla="*/ 994 w 994"/>
                  <a:gd name="T9" fmla="*/ 21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14"/>
              <p:cNvSpPr>
                <a:spLocks/>
              </p:cNvSpPr>
              <p:nvPr/>
            </p:nvSpPr>
            <p:spPr bwMode="auto">
              <a:xfrm>
                <a:off x="6107052" y="4498319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16"/>
              <p:cNvSpPr>
                <a:spLocks/>
              </p:cNvSpPr>
              <p:nvPr/>
            </p:nvSpPr>
            <p:spPr bwMode="auto">
              <a:xfrm>
                <a:off x="3930166" y="449831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960353" y="2920449"/>
              <a:ext cx="3597132" cy="1935886"/>
            </a:xfrm>
            <a:custGeom>
              <a:avLst/>
              <a:gdLst>
                <a:gd name="T0" fmla="*/ 994 w 994"/>
                <a:gd name="T1" fmla="*/ 213 h 425"/>
                <a:gd name="T2" fmla="*/ 497 w 994"/>
                <a:gd name="T3" fmla="*/ 425 h 425"/>
                <a:gd name="T4" fmla="*/ 0 w 994"/>
                <a:gd name="T5" fmla="*/ 213 h 425"/>
                <a:gd name="T6" fmla="*/ 497 w 994"/>
                <a:gd name="T7" fmla="*/ 0 h 425"/>
                <a:gd name="T8" fmla="*/ 994 w 994"/>
                <a:gd name="T9" fmla="*/ 2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2758920" y="3890668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942166" y="3207479"/>
              <a:ext cx="3597132" cy="2138848"/>
              <a:chOff x="3921371" y="2738055"/>
              <a:chExt cx="4371360" cy="2599202"/>
            </a:xfrm>
          </p:grpSpPr>
          <p:sp>
            <p:nvSpPr>
              <p:cNvPr id="125" name="Freeform 17"/>
              <p:cNvSpPr>
                <a:spLocks/>
              </p:cNvSpPr>
              <p:nvPr/>
            </p:nvSpPr>
            <p:spPr bwMode="auto">
              <a:xfrm>
                <a:off x="3921371" y="2738055"/>
                <a:ext cx="4371360" cy="2352556"/>
              </a:xfrm>
              <a:custGeom>
                <a:avLst/>
                <a:gdLst>
                  <a:gd name="T0" fmla="*/ 994 w 994"/>
                  <a:gd name="T1" fmla="*/ 213 h 425"/>
                  <a:gd name="T2" fmla="*/ 497 w 994"/>
                  <a:gd name="T3" fmla="*/ 425 h 425"/>
                  <a:gd name="T4" fmla="*/ 0 w 994"/>
                  <a:gd name="T5" fmla="*/ 213 h 425"/>
                  <a:gd name="T6" fmla="*/ 497 w 994"/>
                  <a:gd name="T7" fmla="*/ 0 h 425"/>
                  <a:gd name="T8" fmla="*/ 994 w 994"/>
                  <a:gd name="T9" fmla="*/ 21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rgbClr val="ACE3E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19"/>
              <p:cNvSpPr>
                <a:spLocks/>
              </p:cNvSpPr>
              <p:nvPr/>
            </p:nvSpPr>
            <p:spPr bwMode="auto">
              <a:xfrm>
                <a:off x="6107052" y="3898048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69CBD5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21"/>
              <p:cNvSpPr>
                <a:spLocks/>
              </p:cNvSpPr>
              <p:nvPr/>
            </p:nvSpPr>
            <p:spPr bwMode="auto">
              <a:xfrm>
                <a:off x="3930166" y="3898048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CBD5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960353" y="2446727"/>
              <a:ext cx="3597132" cy="1931329"/>
            </a:xfrm>
            <a:custGeom>
              <a:avLst/>
              <a:gdLst>
                <a:gd name="T0" fmla="*/ 994 w 994"/>
                <a:gd name="T1" fmla="*/ 212 h 424"/>
                <a:gd name="T2" fmla="*/ 497 w 994"/>
                <a:gd name="T3" fmla="*/ 424 h 424"/>
                <a:gd name="T4" fmla="*/ 0 w 994"/>
                <a:gd name="T5" fmla="*/ 212 h 424"/>
                <a:gd name="T6" fmla="*/ 497 w 994"/>
                <a:gd name="T7" fmla="*/ 0 h 424"/>
                <a:gd name="T8" fmla="*/ 994 w 994"/>
                <a:gd name="T9" fmla="*/ 2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25"/>
            <p:cNvSpPr>
              <a:spLocks/>
            </p:cNvSpPr>
            <p:nvPr/>
          </p:nvSpPr>
          <p:spPr bwMode="auto">
            <a:xfrm>
              <a:off x="2758920" y="3412391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942166" y="2576641"/>
              <a:ext cx="3597132" cy="2149970"/>
              <a:chOff x="3921371" y="2162371"/>
              <a:chExt cx="4371360" cy="2612718"/>
            </a:xfrm>
          </p:grpSpPr>
          <p:sp>
            <p:nvSpPr>
              <p:cNvPr id="122" name="Freeform 22"/>
              <p:cNvSpPr>
                <a:spLocks/>
              </p:cNvSpPr>
              <p:nvPr/>
            </p:nvSpPr>
            <p:spPr bwMode="auto">
              <a:xfrm>
                <a:off x="3921371" y="2162371"/>
                <a:ext cx="4371360" cy="2347018"/>
              </a:xfrm>
              <a:custGeom>
                <a:avLst/>
                <a:gdLst>
                  <a:gd name="T0" fmla="*/ 994 w 994"/>
                  <a:gd name="T1" fmla="*/ 212 h 424"/>
                  <a:gd name="T2" fmla="*/ 497 w 994"/>
                  <a:gd name="T3" fmla="*/ 424 h 424"/>
                  <a:gd name="T4" fmla="*/ 0 w 994"/>
                  <a:gd name="T5" fmla="*/ 212 h 424"/>
                  <a:gd name="T6" fmla="*/ 497 w 994"/>
                  <a:gd name="T7" fmla="*/ 0 h 424"/>
                  <a:gd name="T8" fmla="*/ 994 w 994"/>
                  <a:gd name="T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24"/>
              <p:cNvSpPr>
                <a:spLocks/>
              </p:cNvSpPr>
              <p:nvPr/>
            </p:nvSpPr>
            <p:spPr bwMode="auto">
              <a:xfrm>
                <a:off x="6107052" y="3317101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26"/>
              <p:cNvSpPr>
                <a:spLocks/>
              </p:cNvSpPr>
              <p:nvPr/>
            </p:nvSpPr>
            <p:spPr bwMode="auto">
              <a:xfrm>
                <a:off x="3930166" y="3335880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9254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6" name="Freeform 28"/>
            <p:cNvSpPr>
              <a:spLocks/>
            </p:cNvSpPr>
            <p:nvPr/>
          </p:nvSpPr>
          <p:spPr bwMode="auto">
            <a:xfrm>
              <a:off x="960353" y="1968448"/>
              <a:ext cx="3597132" cy="1931329"/>
            </a:xfrm>
            <a:custGeom>
              <a:avLst/>
              <a:gdLst>
                <a:gd name="T0" fmla="*/ 994 w 994"/>
                <a:gd name="T1" fmla="*/ 212 h 424"/>
                <a:gd name="T2" fmla="*/ 497 w 994"/>
                <a:gd name="T3" fmla="*/ 424 h 424"/>
                <a:gd name="T4" fmla="*/ 0 w 994"/>
                <a:gd name="T5" fmla="*/ 212 h 424"/>
                <a:gd name="T6" fmla="*/ 497 w 994"/>
                <a:gd name="T7" fmla="*/ 0 h 424"/>
                <a:gd name="T8" fmla="*/ 994 w 994"/>
                <a:gd name="T9" fmla="*/ 2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30"/>
            <p:cNvSpPr>
              <a:spLocks/>
            </p:cNvSpPr>
            <p:nvPr/>
          </p:nvSpPr>
          <p:spPr bwMode="auto">
            <a:xfrm>
              <a:off x="2758920" y="2934112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988852" y="1562255"/>
              <a:ext cx="3657380" cy="2156141"/>
              <a:chOff x="3899270" y="1608968"/>
              <a:chExt cx="4384668" cy="2584900"/>
            </a:xfrm>
          </p:grpSpPr>
          <p:sp>
            <p:nvSpPr>
              <p:cNvPr id="119" name="Freeform 27"/>
              <p:cNvSpPr>
                <a:spLocks/>
              </p:cNvSpPr>
              <p:nvPr/>
            </p:nvSpPr>
            <p:spPr bwMode="auto">
              <a:xfrm>
                <a:off x="3899270" y="1608968"/>
                <a:ext cx="4371360" cy="2347018"/>
              </a:xfrm>
              <a:custGeom>
                <a:avLst/>
                <a:gdLst>
                  <a:gd name="T0" fmla="*/ 994 w 994"/>
                  <a:gd name="T1" fmla="*/ 212 h 424"/>
                  <a:gd name="T2" fmla="*/ 497 w 994"/>
                  <a:gd name="T3" fmla="*/ 424 h 424"/>
                  <a:gd name="T4" fmla="*/ 0 w 994"/>
                  <a:gd name="T5" fmla="*/ 212 h 424"/>
                  <a:gd name="T6" fmla="*/ 497 w 994"/>
                  <a:gd name="T7" fmla="*/ 0 h 424"/>
                  <a:gd name="T8" fmla="*/ 994 w 994"/>
                  <a:gd name="T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rgbClr val="ACE3E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29"/>
              <p:cNvSpPr>
                <a:spLocks/>
              </p:cNvSpPr>
              <p:nvPr/>
            </p:nvSpPr>
            <p:spPr bwMode="auto">
              <a:xfrm>
                <a:off x="6107052" y="2754659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8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8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69CBD5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31"/>
              <p:cNvSpPr>
                <a:spLocks/>
              </p:cNvSpPr>
              <p:nvPr/>
            </p:nvSpPr>
            <p:spPr bwMode="auto">
              <a:xfrm>
                <a:off x="3930166" y="275465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8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CBD5">
                  <a:alpha val="9294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131" name="直接连接符 130"/>
          <p:cNvCxnSpPr/>
          <p:nvPr/>
        </p:nvCxnSpPr>
        <p:spPr>
          <a:xfrm>
            <a:off x="3355598" y="2218738"/>
            <a:ext cx="21384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3801274" y="3365292"/>
            <a:ext cx="169274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4017576" y="4511846"/>
            <a:ext cx="147644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>
            <a:off x="3355598" y="5658399"/>
            <a:ext cx="21384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5551190" y="1479690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71362" y="1813460"/>
            <a:ext cx="5497341" cy="78912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551190" y="2679672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5771362" y="3013442"/>
            <a:ext cx="5497341" cy="78912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5551190" y="3883699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5771362" y="4217469"/>
            <a:ext cx="5497341" cy="78912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5551190" y="5083681"/>
            <a:ext cx="2171700" cy="33855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添加标题</a:t>
            </a:r>
            <a:endParaRPr lang="zh-HK" altLang="en-US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771362" y="5417451"/>
            <a:ext cx="5497341" cy="78912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930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137" grpId="0" animBg="1"/>
      <p:bldP spid="138" grpId="0" animBg="1"/>
      <p:bldP spid="143" grpId="0" animBg="1"/>
      <p:bldP spid="144" grpId="0" animBg="1"/>
      <p:bldP spid="145" grpId="0" animBg="1"/>
      <p:bldP spid="1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论文总结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54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6"/>
          <p:cNvSpPr/>
          <p:nvPr/>
        </p:nvSpPr>
        <p:spPr>
          <a:xfrm>
            <a:off x="1139432" y="2438197"/>
            <a:ext cx="2059924" cy="2792290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ln>
            <a:solidFill>
              <a:srgbClr val="F08392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10" tIns="89110" rIns="89110" bIns="386847" numCol="1" spcCol="1270" anchor="t" anchorCtr="0">
            <a:noAutofit/>
          </a:bodyPr>
          <a:lstStyle/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/>
          </a:p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/>
          </a:p>
        </p:txBody>
      </p:sp>
      <p:sp>
        <p:nvSpPr>
          <p:cNvPr id="10" name="形状 9"/>
          <p:cNvSpPr/>
          <p:nvPr/>
        </p:nvSpPr>
        <p:spPr>
          <a:xfrm>
            <a:off x="2332521" y="3712731"/>
            <a:ext cx="2141425" cy="2141425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rgbClr val="F0839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任意形状 10"/>
          <p:cNvSpPr/>
          <p:nvPr/>
        </p:nvSpPr>
        <p:spPr>
          <a:xfrm>
            <a:off x="1597191" y="4866416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F0839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/>
          </a:p>
        </p:txBody>
      </p:sp>
      <p:sp>
        <p:nvSpPr>
          <p:cNvPr id="15" name="圆角矩形 14"/>
          <p:cNvSpPr/>
          <p:nvPr/>
        </p:nvSpPr>
        <p:spPr>
          <a:xfrm>
            <a:off x="3699199" y="2428431"/>
            <a:ext cx="2059924" cy="2802056"/>
          </a:xfrm>
          <a:prstGeom prst="roundRect">
            <a:avLst>
              <a:gd name="adj" fmla="val 10000"/>
            </a:avLst>
          </a:prstGeom>
          <a:ln>
            <a:solidFill>
              <a:srgbClr val="2F9FAB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环形箭头 15"/>
          <p:cNvSpPr/>
          <p:nvPr/>
        </p:nvSpPr>
        <p:spPr>
          <a:xfrm>
            <a:off x="4864211" y="1742886"/>
            <a:ext cx="2404638" cy="2404638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rgbClr val="2F9FAB"/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任意形状 16"/>
          <p:cNvSpPr/>
          <p:nvPr/>
        </p:nvSpPr>
        <p:spPr>
          <a:xfrm>
            <a:off x="4156960" y="2064358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/>
          </a:p>
        </p:txBody>
      </p:sp>
      <p:sp>
        <p:nvSpPr>
          <p:cNvPr id="21" name="任意形状 20"/>
          <p:cNvSpPr/>
          <p:nvPr/>
        </p:nvSpPr>
        <p:spPr>
          <a:xfrm>
            <a:off x="6248057" y="2428431"/>
            <a:ext cx="2059924" cy="2802056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noFill/>
          <a:ln>
            <a:solidFill>
              <a:srgbClr val="EFB099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10" tIns="89110" rIns="89110" bIns="386847" numCol="1" spcCol="1270" anchor="t" anchorCtr="0">
            <a:noAutofit/>
          </a:bodyPr>
          <a:lstStyle/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/>
          </a:p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/>
          </a:p>
        </p:txBody>
      </p:sp>
      <p:sp>
        <p:nvSpPr>
          <p:cNvPr id="25" name="形状 24"/>
          <p:cNvSpPr/>
          <p:nvPr/>
        </p:nvSpPr>
        <p:spPr>
          <a:xfrm>
            <a:off x="7374176" y="3712731"/>
            <a:ext cx="2141425" cy="2141425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rgbClr val="EFB099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任意形状 28"/>
          <p:cNvSpPr/>
          <p:nvPr/>
        </p:nvSpPr>
        <p:spPr>
          <a:xfrm>
            <a:off x="6705817" y="4864756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EFB099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/>
          </a:p>
        </p:txBody>
      </p:sp>
      <p:sp>
        <p:nvSpPr>
          <p:cNvPr id="30" name="任意形状 29"/>
          <p:cNvSpPr/>
          <p:nvPr/>
        </p:nvSpPr>
        <p:spPr>
          <a:xfrm>
            <a:off x="8796914" y="2428431"/>
            <a:ext cx="2059924" cy="2802058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ln>
            <a:solidFill>
              <a:srgbClr val="ACE3E8"/>
            </a:solidFill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110" tIns="386847" rIns="89110" bIns="89110" numCol="1" spcCol="1270" anchor="t" anchorCtr="0">
            <a:noAutofit/>
          </a:bodyPr>
          <a:lstStyle/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/>
          </a:p>
          <a:p>
            <a:pPr marL="285664" lvl="1" indent="-285664" defTabSz="1333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999"/>
          </a:p>
        </p:txBody>
      </p:sp>
      <p:sp>
        <p:nvSpPr>
          <p:cNvPr id="31" name="任意形状 30"/>
          <p:cNvSpPr/>
          <p:nvPr/>
        </p:nvSpPr>
        <p:spPr>
          <a:xfrm>
            <a:off x="9254673" y="2064358"/>
            <a:ext cx="1831043" cy="72814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ACE3E8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289" tIns="59340" rIns="80289" bIns="59340" numCol="1" spcCol="1270" anchor="ctr" anchorCtr="0">
            <a:noAutofit/>
          </a:bodyPr>
          <a:lstStyle/>
          <a:p>
            <a:pPr algn="ctr" defTabSz="14664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99"/>
          </a:p>
        </p:txBody>
      </p:sp>
      <p:sp>
        <p:nvSpPr>
          <p:cNvPr id="33" name="矩形 32"/>
          <p:cNvSpPr/>
          <p:nvPr/>
        </p:nvSpPr>
        <p:spPr>
          <a:xfrm>
            <a:off x="1606582" y="5055080"/>
            <a:ext cx="1719496" cy="372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微软雅黑" panose="020B0503020204020204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64434" y="5053420"/>
            <a:ext cx="1719496" cy="372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微软雅黑" panose="020B0503020204020204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12733" y="2214837"/>
            <a:ext cx="1719496" cy="372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微软雅黑" panose="020B0503020204020204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319187" y="2214837"/>
            <a:ext cx="1719496" cy="372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8782">
              <a:lnSpc>
                <a:spcPct val="13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ea typeface="微软雅黑" panose="020B0503020204020204" charset="-122"/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  <a:ea typeface="微软雅黑" panose="020B0503020204020204" charset="-122"/>
              </a:rPr>
              <a:t>标题</a:t>
            </a:r>
            <a:endParaRPr lang="en-US" altLang="zh-CN" sz="1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1275632" y="3159557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1" name="矩形 60"/>
          <p:cNvSpPr/>
          <p:nvPr/>
        </p:nvSpPr>
        <p:spPr>
          <a:xfrm>
            <a:off x="1275631" y="2741577"/>
            <a:ext cx="1433568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2" name="文本框 8"/>
          <p:cNvSpPr txBox="1"/>
          <p:nvPr/>
        </p:nvSpPr>
        <p:spPr>
          <a:xfrm>
            <a:off x="3801618" y="3404573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3" name="矩形 62"/>
          <p:cNvSpPr/>
          <p:nvPr/>
        </p:nvSpPr>
        <p:spPr>
          <a:xfrm>
            <a:off x="3801617" y="2986593"/>
            <a:ext cx="1433568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4" name="文本框 8"/>
          <p:cNvSpPr txBox="1"/>
          <p:nvPr/>
        </p:nvSpPr>
        <p:spPr>
          <a:xfrm>
            <a:off x="6333813" y="3156975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5" name="矩形 64"/>
          <p:cNvSpPr/>
          <p:nvPr/>
        </p:nvSpPr>
        <p:spPr>
          <a:xfrm>
            <a:off x="6333812" y="2738995"/>
            <a:ext cx="1433568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6" name="文本框 8"/>
          <p:cNvSpPr txBox="1"/>
          <p:nvPr/>
        </p:nvSpPr>
        <p:spPr>
          <a:xfrm>
            <a:off x="8889199" y="3404573"/>
            <a:ext cx="185992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889198" y="2986593"/>
            <a:ext cx="1433568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527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7" grpId="0" animBg="1"/>
      <p:bldP spid="21" grpId="0" animBg="1"/>
      <p:bldP spid="29" grpId="0" animBg="1"/>
      <p:bldP spid="30" grpId="0" animBg="1"/>
      <p:bldP spid="31" grpId="0" animBg="1"/>
      <p:bldP spid="33" grpId="0"/>
      <p:bldP spid="35" grpId="0"/>
      <p:bldP spid="37" grpId="0"/>
      <p:bldP spid="3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等腰三角形 3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4378704" y="1611326"/>
            <a:ext cx="5712361" cy="958848"/>
            <a:chOff x="3905886" y="1363360"/>
            <a:chExt cx="4385998" cy="729789"/>
          </a:xfrm>
          <a:solidFill>
            <a:schemeClr val="bg1"/>
          </a:solidFill>
          <a:effectLst/>
        </p:grpSpPr>
        <p:sp>
          <p:nvSpPr>
            <p:cNvPr id="62" name="任意多边形 61"/>
            <p:cNvSpPr/>
            <p:nvPr/>
          </p:nvSpPr>
          <p:spPr>
            <a:xfrm>
              <a:off x="3905886" y="1363360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322011" y="1453256"/>
              <a:ext cx="3149219" cy="52116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378704" y="2716227"/>
            <a:ext cx="5712361" cy="958849"/>
            <a:chOff x="3905886" y="2204315"/>
            <a:chExt cx="4385998" cy="729791"/>
          </a:xfrm>
          <a:effectLst/>
        </p:grpSpPr>
        <p:sp>
          <p:nvSpPr>
            <p:cNvPr id="65" name="任意多边形 64"/>
            <p:cNvSpPr/>
            <p:nvPr/>
          </p:nvSpPr>
          <p:spPr>
            <a:xfrm>
              <a:off x="3905886" y="2204315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322011" y="2272462"/>
              <a:ext cx="3149219" cy="562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378704" y="3798266"/>
            <a:ext cx="5712361" cy="958849"/>
            <a:chOff x="3905886" y="3027863"/>
            <a:chExt cx="4385998" cy="729790"/>
          </a:xfrm>
          <a:effectLst/>
        </p:grpSpPr>
        <p:sp>
          <p:nvSpPr>
            <p:cNvPr id="68" name="任意多边形 67"/>
            <p:cNvSpPr/>
            <p:nvPr/>
          </p:nvSpPr>
          <p:spPr>
            <a:xfrm>
              <a:off x="3905886" y="3027863"/>
              <a:ext cx="4385998" cy="729790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322011" y="3072502"/>
              <a:ext cx="3149219" cy="562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378704" y="4903165"/>
            <a:ext cx="5712361" cy="958849"/>
            <a:chOff x="3905886" y="3868806"/>
            <a:chExt cx="4385998" cy="729789"/>
          </a:xfrm>
          <a:effectLst/>
        </p:grpSpPr>
        <p:sp>
          <p:nvSpPr>
            <p:cNvPr id="71" name="任意多边形 70"/>
            <p:cNvSpPr/>
            <p:nvPr/>
          </p:nvSpPr>
          <p:spPr>
            <a:xfrm>
              <a:off x="3905886" y="3868806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322011" y="3947103"/>
              <a:ext cx="3149219" cy="562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096905" y="2716227"/>
            <a:ext cx="2436016" cy="958849"/>
            <a:chOff x="2153902" y="2204314"/>
            <a:chExt cx="1870393" cy="729791"/>
          </a:xfrm>
          <a:solidFill>
            <a:srgbClr val="F08392"/>
          </a:solidFill>
          <a:effectLst/>
        </p:grpSpPr>
        <p:sp>
          <p:nvSpPr>
            <p:cNvPr id="74" name="五边形 73"/>
            <p:cNvSpPr/>
            <p:nvPr/>
          </p:nvSpPr>
          <p:spPr>
            <a:xfrm>
              <a:off x="2153902" y="2204314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2354958" y="2282127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具体文本内容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096905" y="3798267"/>
            <a:ext cx="2436016" cy="958849"/>
            <a:chOff x="2153902" y="3027867"/>
            <a:chExt cx="1870393" cy="729791"/>
          </a:xfrm>
          <a:solidFill>
            <a:srgbClr val="2F9FAB"/>
          </a:solidFill>
          <a:effectLst/>
        </p:grpSpPr>
        <p:sp>
          <p:nvSpPr>
            <p:cNvPr id="77" name="五边形 76"/>
            <p:cNvSpPr/>
            <p:nvPr/>
          </p:nvSpPr>
          <p:spPr>
            <a:xfrm>
              <a:off x="2153902" y="3027867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354958" y="3142411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点击插入具体</a:t>
              </a:r>
              <a:endPara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文本内容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096905" y="4903168"/>
            <a:ext cx="2436016" cy="958849"/>
            <a:chOff x="2153902" y="3868819"/>
            <a:chExt cx="1870393" cy="729791"/>
          </a:xfrm>
          <a:solidFill>
            <a:srgbClr val="F08392"/>
          </a:solidFill>
          <a:effectLst/>
        </p:grpSpPr>
        <p:sp>
          <p:nvSpPr>
            <p:cNvPr id="80" name="五边形 79"/>
            <p:cNvSpPr/>
            <p:nvPr/>
          </p:nvSpPr>
          <p:spPr>
            <a:xfrm>
              <a:off x="2153902" y="3868819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354958" y="3954364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具体文本内容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096905" y="1611328"/>
            <a:ext cx="2436016" cy="958849"/>
            <a:chOff x="2153902" y="1363363"/>
            <a:chExt cx="1870393" cy="729791"/>
          </a:xfrm>
          <a:solidFill>
            <a:srgbClr val="2F9FAB"/>
          </a:solidFill>
          <a:effectLst/>
        </p:grpSpPr>
        <p:sp>
          <p:nvSpPr>
            <p:cNvPr id="83" name="五边形 82"/>
            <p:cNvSpPr/>
            <p:nvPr/>
          </p:nvSpPr>
          <p:spPr>
            <a:xfrm>
              <a:off x="2153902" y="1363363"/>
              <a:ext cx="1870393" cy="729791"/>
            </a:xfrm>
            <a:prstGeom prst="homePlate">
              <a:avLst>
                <a:gd name="adj" fmla="val 30537"/>
              </a:avLst>
            </a:prstGeom>
            <a:grpFill/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325960" y="1452773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点击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插入具体</a:t>
              </a:r>
              <a:endParaRPr lang="en-US" altLang="zh-CN" sz="16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</a:rPr>
                <a:t>文本内容</a:t>
              </a:r>
              <a:endParaRPr lang="zh-CN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82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等腰三角形 14"/>
          <p:cNvSpPr/>
          <p:nvPr/>
        </p:nvSpPr>
        <p:spPr>
          <a:xfrm>
            <a:off x="825763" y="1584849"/>
            <a:ext cx="10551694" cy="5264742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140386" y="1890428"/>
            <a:ext cx="9922447" cy="4957012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1437878" y="2119053"/>
            <a:ext cx="9301222" cy="4728387"/>
          </a:xfrm>
          <a:prstGeom prst="triangl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1586267" y="2273311"/>
            <a:ext cx="9004443" cy="45762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84"/>
          <a:stretch/>
        </p:blipFill>
        <p:spPr>
          <a:xfrm rot="10800000">
            <a:off x="1871468" y="768321"/>
            <a:ext cx="8434039" cy="607911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1478" y="2599663"/>
            <a:ext cx="5214920" cy="1421926"/>
          </a:xfrm>
          <a:prstGeom prst="rect">
            <a:avLst/>
          </a:prstGeom>
          <a:noFill/>
          <a:ln>
            <a:noFill/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9600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感谢聆听</a:t>
            </a:r>
            <a:endParaRPr lang="en-US" altLang="zh-CN" sz="9600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5364424" y="1291386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12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2084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论文绪论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28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516422" y="2108981"/>
            <a:ext cx="5207000" cy="572462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01853" y="1137360"/>
            <a:ext cx="1439862" cy="2873092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HK" sz="139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“</a:t>
            </a:r>
            <a:endParaRPr lang="zh-HK" altLang="en-US" sz="139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0439" y="4100065"/>
            <a:ext cx="1439862" cy="221599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39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”</a:t>
            </a:r>
            <a:endParaRPr lang="zh-HK" altLang="en-US" sz="139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16422" y="3096211"/>
            <a:ext cx="5207000" cy="572462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3516422" y="4083442"/>
            <a:ext cx="5207000" cy="572462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7" name="等腰三角形 6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02A4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02A4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50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接连接符 38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等腰三角形 34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990261" y="1361832"/>
            <a:ext cx="1117600" cy="110799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2F9FA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endParaRPr lang="zh-HK" altLang="en-US" sz="6600" b="1" dirty="0">
              <a:solidFill>
                <a:srgbClr val="2F9FAB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398666" y="2893724"/>
            <a:ext cx="1117600" cy="110799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F0839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</a:t>
            </a:r>
            <a:endParaRPr lang="zh-HK" altLang="en-US" sz="6600" b="1" dirty="0">
              <a:solidFill>
                <a:srgbClr val="F0839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556617" y="4370866"/>
            <a:ext cx="1117600" cy="110799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02A4BB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endParaRPr lang="zh-HK" altLang="en-US" sz="6600" b="1" dirty="0">
              <a:solidFill>
                <a:srgbClr val="02A4BB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200142" y="1599203"/>
            <a:ext cx="4294446" cy="8125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0" name="矩形 59"/>
          <p:cNvSpPr/>
          <p:nvPr/>
        </p:nvSpPr>
        <p:spPr>
          <a:xfrm>
            <a:off x="4582526" y="3101543"/>
            <a:ext cx="4273286" cy="8125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1" name="矩形 60"/>
          <p:cNvSpPr/>
          <p:nvPr/>
        </p:nvSpPr>
        <p:spPr>
          <a:xfrm>
            <a:off x="3827139" y="4518599"/>
            <a:ext cx="4273286" cy="8125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3019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09778" y="3164214"/>
            <a:ext cx="3464783" cy="812528"/>
          </a:xfrm>
          <a:prstGeom prst="rect">
            <a:avLst/>
          </a:prstGeom>
          <a:solidFill>
            <a:srgbClr val="FEFEFE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cxnSp>
        <p:nvCxnSpPr>
          <p:cNvPr id="52" name="直接连接符 26"/>
          <p:cNvCxnSpPr/>
          <p:nvPr/>
        </p:nvCxnSpPr>
        <p:spPr>
          <a:xfrm>
            <a:off x="5810532" y="2076640"/>
            <a:ext cx="0" cy="29876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009778" y="2177325"/>
            <a:ext cx="3448467" cy="812528"/>
          </a:xfrm>
          <a:prstGeom prst="rect">
            <a:avLst/>
          </a:prstGeom>
          <a:solidFill>
            <a:srgbClr val="FEFEFE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54" name="矩形 53"/>
          <p:cNvSpPr/>
          <p:nvPr/>
        </p:nvSpPr>
        <p:spPr>
          <a:xfrm>
            <a:off x="6036805" y="4108933"/>
            <a:ext cx="3464783" cy="812528"/>
          </a:xfrm>
          <a:prstGeom prst="rect">
            <a:avLst/>
          </a:prstGeom>
          <a:solidFill>
            <a:srgbClr val="FEFEFE"/>
          </a:solidFill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3" name="矩形 2"/>
          <p:cNvSpPr/>
          <p:nvPr/>
        </p:nvSpPr>
        <p:spPr>
          <a:xfrm>
            <a:off x="2240291" y="1838646"/>
            <a:ext cx="3448799" cy="352571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ACE3E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78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3" grpId="0" animBg="1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703135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31567" r="14148" b="81"/>
          <a:stretch/>
        </p:blipFill>
        <p:spPr>
          <a:xfrm rot="5400000">
            <a:off x="570153" y="-580914"/>
            <a:ext cx="6863379" cy="80036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79118" y="2735484"/>
            <a:ext cx="5009662" cy="1200327"/>
          </a:xfrm>
          <a:prstGeom prst="rect">
            <a:avLst/>
          </a:prstGeom>
          <a:noFill/>
          <a:ln w="28575">
            <a:solidFill>
              <a:srgbClr val="FEFEFE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研究背景</a:t>
            </a:r>
            <a:endParaRPr lang="en-US" altLang="zh-CN" sz="8000" b="1" spc="3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3745965" y="2072333"/>
            <a:ext cx="1424066" cy="1326299"/>
            <a:chOff x="1164" y="687"/>
            <a:chExt cx="3219" cy="2998"/>
          </a:xfrm>
          <a:solidFill>
            <a:srgbClr val="F08392"/>
          </a:solidFill>
          <a:effectLst/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185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336188" y="965842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4" name="椭圆 3"/>
          <p:cNvSpPr/>
          <p:nvPr/>
        </p:nvSpPr>
        <p:spPr>
          <a:xfrm>
            <a:off x="5613563" y="2413265"/>
            <a:ext cx="931091" cy="931091"/>
          </a:xfrm>
          <a:prstGeom prst="ellipse">
            <a:avLst/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/>
              <a:t>A</a:t>
            </a:r>
            <a:endParaRPr kumimoji="1" lang="zh-CN" altLang="en-US" sz="3599" b="1" dirty="0"/>
          </a:p>
        </p:txBody>
      </p:sp>
      <p:sp>
        <p:nvSpPr>
          <p:cNvPr id="5" name="文本框 8"/>
          <p:cNvSpPr txBox="1"/>
          <p:nvPr/>
        </p:nvSpPr>
        <p:spPr>
          <a:xfrm>
            <a:off x="2701787" y="1522637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2701786" y="1168990"/>
            <a:ext cx="1838965" cy="363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986599" y="963674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F7D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10" name="椭圆 9"/>
          <p:cNvSpPr/>
          <p:nvPr/>
        </p:nvSpPr>
        <p:spPr>
          <a:xfrm>
            <a:off x="10263974" y="2411096"/>
            <a:ext cx="931091" cy="931091"/>
          </a:xfrm>
          <a:prstGeom prst="ellipse">
            <a:avLst/>
          </a:prstGeom>
          <a:solidFill>
            <a:srgbClr val="EFB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/>
              <a:t>B</a:t>
            </a:r>
            <a:endParaRPr kumimoji="1" lang="zh-CN" altLang="en-US" sz="3599" b="1" dirty="0"/>
          </a:p>
        </p:txBody>
      </p:sp>
      <p:sp>
        <p:nvSpPr>
          <p:cNvPr id="14" name="圆角矩形 13"/>
          <p:cNvSpPr/>
          <p:nvPr/>
        </p:nvSpPr>
        <p:spPr>
          <a:xfrm>
            <a:off x="963153" y="3607471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15" name="椭圆 14"/>
          <p:cNvSpPr/>
          <p:nvPr/>
        </p:nvSpPr>
        <p:spPr>
          <a:xfrm>
            <a:off x="4240528" y="5054894"/>
            <a:ext cx="931091" cy="931091"/>
          </a:xfrm>
          <a:prstGeom prst="ellipse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/>
              <a:t>C</a:t>
            </a:r>
            <a:endParaRPr kumimoji="1" lang="zh-CN" altLang="en-US" sz="3599" b="1" dirty="0"/>
          </a:p>
        </p:txBody>
      </p:sp>
      <p:sp>
        <p:nvSpPr>
          <p:cNvPr id="19" name="圆角矩形 18"/>
          <p:cNvSpPr/>
          <p:nvPr/>
        </p:nvSpPr>
        <p:spPr>
          <a:xfrm>
            <a:off x="5613564" y="3605303"/>
            <a:ext cx="3842868" cy="1912968"/>
          </a:xfrm>
          <a:prstGeom prst="roundRect">
            <a:avLst>
              <a:gd name="adj" fmla="val 4575"/>
            </a:avLst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20" name="椭圆 19"/>
          <p:cNvSpPr/>
          <p:nvPr/>
        </p:nvSpPr>
        <p:spPr>
          <a:xfrm>
            <a:off x="8890939" y="5052725"/>
            <a:ext cx="931091" cy="931091"/>
          </a:xfrm>
          <a:prstGeom prst="ellipse">
            <a:avLst/>
          </a:prstGeom>
          <a:solidFill>
            <a:srgbClr val="E94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599" b="1" dirty="0"/>
              <a:t>D</a:t>
            </a:r>
            <a:endParaRPr kumimoji="1" lang="zh-CN" altLang="en-US" sz="3599" b="1" dirty="0"/>
          </a:p>
        </p:txBody>
      </p:sp>
      <p:sp>
        <p:nvSpPr>
          <p:cNvPr id="47" name="文本框 8"/>
          <p:cNvSpPr txBox="1"/>
          <p:nvPr/>
        </p:nvSpPr>
        <p:spPr>
          <a:xfrm>
            <a:off x="7323766" y="1528183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323765" y="1174536"/>
            <a:ext cx="1838965" cy="363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1274420" y="4241992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50" name="矩形 49"/>
          <p:cNvSpPr/>
          <p:nvPr/>
        </p:nvSpPr>
        <p:spPr>
          <a:xfrm>
            <a:off x="1274419" y="3888345"/>
            <a:ext cx="1838965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5905890" y="4239947"/>
            <a:ext cx="317254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52" name="矩形 51"/>
          <p:cNvSpPr/>
          <p:nvPr/>
        </p:nvSpPr>
        <p:spPr>
          <a:xfrm>
            <a:off x="5905889" y="3886300"/>
            <a:ext cx="1838965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8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9" grpId="0" animBg="1"/>
      <p:bldP spid="14" grpId="0" animBg="1"/>
      <p:bldP spid="19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 flipV="1">
            <a:off x="0" y="-10274"/>
            <a:ext cx="2703815" cy="4863290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-8706" y="-10274"/>
            <a:ext cx="2456163" cy="4436629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9790222" y="2421371"/>
            <a:ext cx="2398603" cy="4436629"/>
          </a:xfrm>
          <a:prstGeom prst="line">
            <a:avLst/>
          </a:prstGeom>
          <a:ln>
            <a:solidFill>
              <a:srgbClr val="F7DAD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等腰三角形 36"/>
          <p:cNvSpPr/>
          <p:nvPr/>
        </p:nvSpPr>
        <p:spPr>
          <a:xfrm rot="10800000">
            <a:off x="-855" y="483"/>
            <a:ext cx="3281082" cy="2926080"/>
          </a:xfrm>
          <a:prstGeom prst="triangl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1065945" y="542427"/>
            <a:ext cx="3281082" cy="2926080"/>
          </a:xfrm>
          <a:prstGeom prst="triangle">
            <a:avLst/>
          </a:prstGeom>
          <a:noFill/>
          <a:ln>
            <a:solidFill>
              <a:srgbClr val="02A4B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7840943" y="3389976"/>
            <a:ext cx="3281082" cy="2926080"/>
          </a:xfrm>
          <a:prstGeom prst="triangle">
            <a:avLst/>
          </a:prstGeom>
          <a:noFill/>
          <a:ln>
            <a:solidFill>
              <a:srgbClr val="F0839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8907743" y="3931920"/>
            <a:ext cx="3281082" cy="2926080"/>
          </a:xfrm>
          <a:prstGeom prst="triangl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9485010" y="1994710"/>
            <a:ext cx="2703815" cy="4863290"/>
          </a:xfrm>
          <a:prstGeom prst="line">
            <a:avLst/>
          </a:prstGeom>
          <a:ln>
            <a:solidFill>
              <a:srgbClr val="ACE3E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9790222" y="4655904"/>
            <a:ext cx="396065" cy="400518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10095743" y="5987442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1107550" y="5230489"/>
            <a:ext cx="467678" cy="460306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8477332" y="5559431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0502" y="3139566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9993390" y="3332006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0948390" y="194450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009076" y="2029619"/>
            <a:ext cx="396065" cy="400518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2295754" y="4501380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100564" y="1475024"/>
            <a:ext cx="467678" cy="460306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639685" y="3341233"/>
            <a:ext cx="311972" cy="328942"/>
          </a:xfrm>
          <a:prstGeom prst="ellipse">
            <a:avLst/>
          </a:prstGeom>
          <a:solidFill>
            <a:srgbClr val="2F9F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919060" y="1335147"/>
            <a:ext cx="311972" cy="328942"/>
          </a:xfrm>
          <a:prstGeom prst="ellipse">
            <a:avLst/>
          </a:prstGeom>
          <a:solidFill>
            <a:srgbClr val="F083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697104" y="808418"/>
            <a:ext cx="311972" cy="328942"/>
          </a:xfrm>
          <a:prstGeom prst="ellipse">
            <a:avLst/>
          </a:prstGeom>
          <a:solidFill>
            <a:srgbClr val="ACE3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213918" y="972889"/>
            <a:ext cx="471131" cy="476533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951981" y="3734499"/>
            <a:ext cx="311972" cy="328942"/>
          </a:xfrm>
          <a:prstGeom prst="ellipse">
            <a:avLst/>
          </a:prstGeom>
          <a:solidFill>
            <a:srgbClr val="F7D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 58"/>
          <p:cNvGrpSpPr/>
          <p:nvPr/>
        </p:nvGrpSpPr>
        <p:grpSpPr>
          <a:xfrm>
            <a:off x="1713388" y="1500164"/>
            <a:ext cx="3897096" cy="1703981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F9F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rgbClr val="2F9FA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</p:grpSp>
      <p:sp>
        <p:nvSpPr>
          <p:cNvPr id="15" name="椭圆 14"/>
          <p:cNvSpPr/>
          <p:nvPr/>
        </p:nvSpPr>
        <p:spPr>
          <a:xfrm>
            <a:off x="5382375" y="2945490"/>
            <a:ext cx="444912" cy="444912"/>
          </a:xfrm>
          <a:prstGeom prst="ellipse">
            <a:avLst/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22" name="文本框 21"/>
          <p:cNvSpPr txBox="1"/>
          <p:nvPr/>
        </p:nvSpPr>
        <p:spPr>
          <a:xfrm>
            <a:off x="1745454" y="1690607"/>
            <a:ext cx="942640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</a:rPr>
              <a:t>A</a:t>
            </a:r>
            <a:endParaRPr kumimoji="1" lang="zh-CN" altLang="en-US" sz="7998" b="1" dirty="0">
              <a:solidFill>
                <a:schemeClr val="bg1"/>
              </a:solidFill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6193973" y="1500164"/>
            <a:ext cx="3897096" cy="1703981"/>
            <a:chOff x="6195587" y="1499661"/>
            <a:chExt cx="3898111" cy="1704425"/>
          </a:xfrm>
        </p:grpSpPr>
        <p:sp>
          <p:nvSpPr>
            <p:cNvPr id="31" name="矩形 30"/>
            <p:cNvSpPr/>
            <p:nvPr/>
          </p:nvSpPr>
          <p:spPr>
            <a:xfrm flipH="1">
              <a:off x="6195587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EFB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  <p:sp>
          <p:nvSpPr>
            <p:cNvPr id="32" name="矩形 31"/>
            <p:cNvSpPr/>
            <p:nvPr/>
          </p:nvSpPr>
          <p:spPr>
            <a:xfrm flipH="1">
              <a:off x="9086660" y="1499661"/>
              <a:ext cx="1007038" cy="1704425"/>
            </a:xfrm>
            <a:prstGeom prst="rect">
              <a:avLst/>
            </a:prstGeom>
            <a:solidFill>
              <a:srgbClr val="EFB0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</p:grpSp>
      <p:sp>
        <p:nvSpPr>
          <p:cNvPr id="26" name="椭圆 25"/>
          <p:cNvSpPr/>
          <p:nvPr/>
        </p:nvSpPr>
        <p:spPr>
          <a:xfrm flipH="1">
            <a:off x="5950427" y="2945490"/>
            <a:ext cx="444910" cy="444912"/>
          </a:xfrm>
          <a:prstGeom prst="ellipse">
            <a:avLst/>
          </a:prstGeom>
          <a:solidFill>
            <a:srgbClr val="EFB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27" name="文本框 26"/>
          <p:cNvSpPr txBox="1"/>
          <p:nvPr/>
        </p:nvSpPr>
        <p:spPr>
          <a:xfrm flipH="1">
            <a:off x="9198094" y="1690607"/>
            <a:ext cx="779177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</a:rPr>
              <a:t>B</a:t>
            </a:r>
            <a:endParaRPr kumimoji="1" lang="zh-CN" altLang="en-US" sz="7998" b="1" dirty="0">
              <a:solidFill>
                <a:schemeClr val="bg1"/>
              </a:solidFill>
            </a:endParaRPr>
          </a:p>
        </p:txBody>
      </p:sp>
      <p:grpSp>
        <p:nvGrpSpPr>
          <p:cNvPr id="49" name="组 48"/>
          <p:cNvGrpSpPr/>
          <p:nvPr/>
        </p:nvGrpSpPr>
        <p:grpSpPr>
          <a:xfrm flipV="1">
            <a:off x="1713388" y="3712902"/>
            <a:ext cx="3897096" cy="1703981"/>
            <a:chOff x="815671" y="1618373"/>
            <a:chExt cx="4154756" cy="1743090"/>
          </a:xfrm>
        </p:grpSpPr>
        <p:sp>
          <p:nvSpPr>
            <p:cNvPr id="52" name="矩形 51"/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083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rgbClr val="F0839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</p:grpSp>
      <p:sp>
        <p:nvSpPr>
          <p:cNvPr id="47" name="椭圆 46"/>
          <p:cNvSpPr/>
          <p:nvPr/>
        </p:nvSpPr>
        <p:spPr>
          <a:xfrm flipV="1">
            <a:off x="5382375" y="3490446"/>
            <a:ext cx="444912" cy="444910"/>
          </a:xfrm>
          <a:prstGeom prst="ellipse">
            <a:avLst/>
          </a:prstGeom>
          <a:solidFill>
            <a:srgbClr val="F08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48" name="文本框 47"/>
          <p:cNvSpPr txBox="1"/>
          <p:nvPr/>
        </p:nvSpPr>
        <p:spPr>
          <a:xfrm>
            <a:off x="1724621" y="3903346"/>
            <a:ext cx="984309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</a:rPr>
              <a:t>C</a:t>
            </a:r>
            <a:endParaRPr kumimoji="1" lang="zh-CN" altLang="en-US" sz="7998" b="1" dirty="0">
              <a:solidFill>
                <a:schemeClr val="bg1"/>
              </a:solidFill>
            </a:endParaRPr>
          </a:p>
        </p:txBody>
      </p:sp>
      <p:grpSp>
        <p:nvGrpSpPr>
          <p:cNvPr id="41" name="组 40"/>
          <p:cNvGrpSpPr/>
          <p:nvPr/>
        </p:nvGrpSpPr>
        <p:grpSpPr>
          <a:xfrm flipH="1" flipV="1">
            <a:off x="6193973" y="3712902"/>
            <a:ext cx="3897096" cy="1703981"/>
            <a:chOff x="815671" y="1618373"/>
            <a:chExt cx="4154756" cy="1743090"/>
          </a:xfrm>
        </p:grpSpPr>
        <p:sp>
          <p:nvSpPr>
            <p:cNvPr id="44" name="矩形 43"/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ACE3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  <p:sp>
          <p:nvSpPr>
            <p:cNvPr id="45" name="矩形 44"/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rgbClr val="ACE3E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399"/>
            </a:p>
          </p:txBody>
        </p:sp>
      </p:grpSp>
      <p:sp>
        <p:nvSpPr>
          <p:cNvPr id="39" name="椭圆 38"/>
          <p:cNvSpPr/>
          <p:nvPr/>
        </p:nvSpPr>
        <p:spPr>
          <a:xfrm flipH="1" flipV="1">
            <a:off x="5950427" y="3466014"/>
            <a:ext cx="444910" cy="444910"/>
          </a:xfrm>
          <a:prstGeom prst="ellipse">
            <a:avLst/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40" name="文本框 39"/>
          <p:cNvSpPr txBox="1"/>
          <p:nvPr/>
        </p:nvSpPr>
        <p:spPr>
          <a:xfrm flipH="1">
            <a:off x="9136395" y="3903346"/>
            <a:ext cx="902576" cy="13230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7998" b="1" dirty="0">
                <a:solidFill>
                  <a:schemeClr val="bg1"/>
                </a:solidFill>
              </a:rPr>
              <a:t>D</a:t>
            </a:r>
            <a:endParaRPr kumimoji="1" lang="zh-CN" altLang="en-US" sz="7998" b="1" dirty="0">
              <a:solidFill>
                <a:schemeClr val="bg1"/>
              </a:solidFill>
            </a:endParaRPr>
          </a:p>
        </p:txBody>
      </p:sp>
      <p:sp>
        <p:nvSpPr>
          <p:cNvPr id="56" name="右箭头 55"/>
          <p:cNvSpPr/>
          <p:nvPr/>
        </p:nvSpPr>
        <p:spPr>
          <a:xfrm>
            <a:off x="5752508" y="3038414"/>
            <a:ext cx="428573" cy="268007"/>
          </a:xfrm>
          <a:prstGeom prst="rightArrow">
            <a:avLst>
              <a:gd name="adj1" fmla="val 24450"/>
              <a:gd name="adj2" fmla="val 50000"/>
            </a:avLst>
          </a:prstGeom>
          <a:solidFill>
            <a:srgbClr val="2F9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57" name="右箭头 56"/>
          <p:cNvSpPr/>
          <p:nvPr/>
        </p:nvSpPr>
        <p:spPr>
          <a:xfrm rot="5400000">
            <a:off x="5970156" y="3394547"/>
            <a:ext cx="428573" cy="268007"/>
          </a:xfrm>
          <a:prstGeom prst="rightArrow">
            <a:avLst>
              <a:gd name="adj1" fmla="val 24450"/>
              <a:gd name="adj2" fmla="val 50000"/>
            </a:avLst>
          </a:prstGeom>
          <a:solidFill>
            <a:srgbClr val="EFB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58" name="右箭头 57"/>
          <p:cNvSpPr/>
          <p:nvPr/>
        </p:nvSpPr>
        <p:spPr>
          <a:xfrm rot="10800000">
            <a:off x="5599471" y="3578898"/>
            <a:ext cx="428573" cy="268007"/>
          </a:xfrm>
          <a:prstGeom prst="rightArrow">
            <a:avLst>
              <a:gd name="adj1" fmla="val 24450"/>
              <a:gd name="adj2" fmla="val 50000"/>
            </a:avLst>
          </a:prstGeom>
          <a:solidFill>
            <a:srgbClr val="AC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399"/>
          </a:p>
        </p:txBody>
      </p:sp>
      <p:sp>
        <p:nvSpPr>
          <p:cNvPr id="76" name="文本框 8"/>
          <p:cNvSpPr txBox="1"/>
          <p:nvPr/>
        </p:nvSpPr>
        <p:spPr>
          <a:xfrm>
            <a:off x="2805710" y="2001091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77" name="矩形 76"/>
          <p:cNvSpPr/>
          <p:nvPr/>
        </p:nvSpPr>
        <p:spPr>
          <a:xfrm>
            <a:off x="2805709" y="1647444"/>
            <a:ext cx="2084046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8" name="文本框 8"/>
          <p:cNvSpPr txBox="1"/>
          <p:nvPr/>
        </p:nvSpPr>
        <p:spPr>
          <a:xfrm>
            <a:off x="6326345" y="1999094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79" name="矩形 78"/>
          <p:cNvSpPr/>
          <p:nvPr/>
        </p:nvSpPr>
        <p:spPr>
          <a:xfrm>
            <a:off x="6326344" y="1645447"/>
            <a:ext cx="2084046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0" name="文本框 8"/>
          <p:cNvSpPr txBox="1"/>
          <p:nvPr/>
        </p:nvSpPr>
        <p:spPr>
          <a:xfrm>
            <a:off x="2812955" y="4259047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81" name="矩形 80"/>
          <p:cNvSpPr/>
          <p:nvPr/>
        </p:nvSpPr>
        <p:spPr>
          <a:xfrm>
            <a:off x="2812954" y="3905400"/>
            <a:ext cx="2084046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2" name="文本框 8"/>
          <p:cNvSpPr txBox="1"/>
          <p:nvPr/>
        </p:nvSpPr>
        <p:spPr>
          <a:xfrm>
            <a:off x="6333590" y="4257050"/>
            <a:ext cx="270385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倍字间距。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33589" y="3903403"/>
            <a:ext cx="2084046" cy="41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782"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添加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418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47" grpId="0" animBg="1"/>
      <p:bldP spid="39" grpId="0" animBg="1"/>
      <p:bldP spid="56" grpId="0" animBg="1"/>
      <p:bldP spid="57" grpId="0" animBg="1"/>
      <p:bldP spid="58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清新几何毕业答辩PPT模板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2526</Words>
  <Application>Microsoft Office PowerPoint</Application>
  <PresentationFormat>自定义</PresentationFormat>
  <Paragraphs>182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微軟正黑體</vt:lpstr>
      <vt:lpstr>方正姚体</vt:lpstr>
      <vt:lpstr>宋体</vt:lpstr>
      <vt:lpstr>微软雅黑</vt:lpstr>
      <vt:lpstr>Arial</vt:lpstr>
      <vt:lpstr>Calibri</vt:lpstr>
      <vt:lpstr>Century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清新几何毕业答辩PPT模板</dc:title>
  <dc:creator>麒雅</dc:creator>
  <cp:lastModifiedBy>admin</cp:lastModifiedBy>
  <cp:revision>108</cp:revision>
  <dcterms:created xsi:type="dcterms:W3CDTF">2015-07-02T02:13:33Z</dcterms:created>
  <dcterms:modified xsi:type="dcterms:W3CDTF">2017-05-07T03:50:05Z</dcterms:modified>
  <cp:contentStatus/>
</cp:coreProperties>
</file>