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56" r:id="rId2"/>
    <p:sldId id="257" r:id="rId3"/>
    <p:sldId id="258" r:id="rId4"/>
    <p:sldId id="265" r:id="rId5"/>
    <p:sldId id="266" r:id="rId6"/>
    <p:sldId id="264" r:id="rId7"/>
    <p:sldId id="267" r:id="rId8"/>
    <p:sldId id="268" r:id="rId9"/>
    <p:sldId id="259" r:id="rId10"/>
    <p:sldId id="310" r:id="rId11"/>
    <p:sldId id="272" r:id="rId12"/>
    <p:sldId id="318" r:id="rId13"/>
    <p:sldId id="319" r:id="rId14"/>
    <p:sldId id="260" r:id="rId15"/>
    <p:sldId id="320" r:id="rId16"/>
    <p:sldId id="269" r:id="rId17"/>
    <p:sldId id="321" r:id="rId18"/>
    <p:sldId id="277" r:id="rId19"/>
    <p:sldId id="279" r:id="rId20"/>
    <p:sldId id="281" r:id="rId21"/>
    <p:sldId id="261" r:id="rId22"/>
    <p:sldId id="273" r:id="rId23"/>
    <p:sldId id="278" r:id="rId24"/>
    <p:sldId id="280" r:id="rId25"/>
    <p:sldId id="322" r:id="rId26"/>
    <p:sldId id="32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8F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83" d="100"/>
          <a:sy n="83" d="100"/>
        </p:scale>
        <p:origin x="66" y="363"/>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2019/5/28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AF4710-16E9-45C9-9C49-73C6F8E1FFE0}" type="datetimeFigureOut">
              <a:rPr lang="zh-CN" altLang="en-US" smtClean="0"/>
              <a:t>2019/5/28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D36DD5-F9ED-4AD4-BDF6-15B51D39B21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t>4</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72B6C808-A7F8-5946-B54C-3C74784481B7}" type="slidenum">
              <a:rPr kumimoji="1" lang="zh-CN" altLang="en-US" smtClean="0"/>
              <a:t>16</a:t>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72B6C808-A7F8-5946-B54C-3C74784481B7}" type="slidenum">
              <a:rPr kumimoji="1" lang="zh-CN" altLang="en-US" smtClean="0"/>
              <a:t>19</a:t>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72B6C808-A7F8-5946-B54C-3C74784481B7}" type="slidenum">
              <a:rPr kumimoji="1" lang="zh-CN" altLang="en-US" smtClean="0"/>
              <a:t>22</a:t>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72B6C808-A7F8-5946-B54C-3C74784481B7}" type="slidenum">
              <a:rPr kumimoji="1" lang="zh-CN" altLang="en-US" smtClean="0"/>
              <a:t>25</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FAFBE8-D4F7-47CE-BACA-3B71B77A9940}"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3240D-15CA-46ED-97AD-6A586DABD38D}"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FAFBE8-D4F7-47CE-BACA-3B71B77A9940}"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FAFBE8-D4F7-47CE-BACA-3B71B77A9940}" type="slidenum">
              <a:rPr lang="zh-CN" altLang="en-US" smtClean="0"/>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descr="图片包含 建筑物, 户外, 墙壁&#10;&#10;已生成高可信度的说明"/>
          <p:cNvPicPr>
            <a:picLocks noChangeAspect="1"/>
          </p:cNvPicPr>
          <p:nvPr userDrawn="1"/>
        </p:nvPicPr>
        <p:blipFill rotWithShape="1">
          <a:blip r:embed="rId2">
            <a:extLst>
              <a:ext uri="{28A0092B-C50C-407E-A947-70E740481C1C}">
                <a14:useLocalDpi xmlns:a14="http://schemas.microsoft.com/office/drawing/2010/main" val="0"/>
              </a:ext>
            </a:extLst>
          </a:blip>
          <a:srcRect b="10180"/>
          <a:stretch>
            <a:fillRect/>
          </a:stretch>
        </p:blipFill>
        <p:spPr>
          <a:xfrm>
            <a:off x="0" y="0"/>
            <a:ext cx="12213691"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000">
        <p14:rippl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CD362B2-8D51-4AAE-A33A-E8E61FD5DCC6}"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CDB6B3-1301-4DC8-A754-FEFA7C8DB66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D362B2-8D51-4AAE-A33A-E8E61FD5DCC6}" type="datetimeFigureOut">
              <a:rPr lang="zh-CN" altLang="en-US" smtClean="0"/>
              <a:t>2019/5/28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B6B3-1301-4DC8-A754-FEFA7C8DB66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1.wdp"/><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8499114" y="228685"/>
            <a:ext cx="3484880" cy="261610"/>
          </a:xfrm>
          <a:prstGeom prst="rect">
            <a:avLst/>
          </a:prstGeom>
          <a:noFill/>
        </p:spPr>
        <p:txBody>
          <a:bodyPr wrap="square" rtlCol="0">
            <a:spAutoFit/>
          </a:bodyPr>
          <a:lstStyle/>
          <a:p>
            <a:pPr algn="r"/>
            <a:r>
              <a:rPr lang="en-US" altLang="zh-CN" sz="1100" spc="600" dirty="0">
                <a:latin typeface="文悦古典明朝体 (非商业使用) W5" pitchFamily="50" charset="-122"/>
                <a:ea typeface="文悦古典明朝体 (非商业使用) W5" pitchFamily="50" charset="-122"/>
              </a:rPr>
              <a:t>ADD YOUR TITLE HERE</a:t>
            </a:r>
            <a:endParaRPr lang="zh-CN" altLang="en-US" sz="1100" spc="600" dirty="0">
              <a:latin typeface="文悦古典明朝体 (非商业使用) W5" pitchFamily="50" charset="-122"/>
              <a:ea typeface="文悦古典明朝体 (非商业使用) W5" pitchFamily="50" charset="-122"/>
            </a:endParaRPr>
          </a:p>
        </p:txBody>
      </p:sp>
      <p:sp>
        <p:nvSpPr>
          <p:cNvPr id="5" name="PA_库_文本框 4"/>
          <p:cNvSpPr txBox="1"/>
          <p:nvPr>
            <p:custDataLst>
              <p:tags r:id="rId1"/>
            </p:custDataLst>
          </p:nvPr>
        </p:nvSpPr>
        <p:spPr>
          <a:xfrm>
            <a:off x="7037320" y="1641006"/>
            <a:ext cx="1899920" cy="2215991"/>
          </a:xfrm>
          <a:prstGeom prst="rect">
            <a:avLst/>
          </a:prstGeom>
          <a:noFill/>
        </p:spPr>
        <p:txBody>
          <a:bodyPr wrap="square" rtlCol="0">
            <a:spAutoFit/>
          </a:bodyPr>
          <a:lstStyle/>
          <a:p>
            <a:pPr algn="ctr"/>
            <a:r>
              <a:rPr lang="zh-CN" altLang="en-US" sz="13800" dirty="0">
                <a:solidFill>
                  <a:schemeClr val="bg1"/>
                </a:solidFill>
                <a:latin typeface="文悦古典明朝体 (非商业使用) W5" pitchFamily="50" charset="-122"/>
                <a:ea typeface="文悦古典明朝体 (非商业使用) W5" pitchFamily="50" charset="-122"/>
              </a:rPr>
              <a:t>国</a:t>
            </a:r>
          </a:p>
        </p:txBody>
      </p:sp>
      <p:sp>
        <p:nvSpPr>
          <p:cNvPr id="6" name="文本框 5"/>
          <p:cNvSpPr txBox="1"/>
          <p:nvPr/>
        </p:nvSpPr>
        <p:spPr>
          <a:xfrm>
            <a:off x="8676112" y="2551230"/>
            <a:ext cx="1899920" cy="2215991"/>
          </a:xfrm>
          <a:prstGeom prst="rect">
            <a:avLst/>
          </a:prstGeom>
          <a:noFill/>
        </p:spPr>
        <p:txBody>
          <a:bodyPr wrap="square" rtlCol="0">
            <a:spAutoFit/>
          </a:bodyPr>
          <a:lstStyle/>
          <a:p>
            <a:pPr algn="ctr"/>
            <a:r>
              <a:rPr lang="zh-CN" altLang="en-US" sz="13800" dirty="0">
                <a:solidFill>
                  <a:schemeClr val="bg1"/>
                </a:solidFill>
                <a:latin typeface="文悦古典明朝体 (非商业使用) W5" pitchFamily="50" charset="-122"/>
                <a:ea typeface="文悦古典明朝体 (非商业使用) W5" pitchFamily="50" charset="-122"/>
              </a:rPr>
              <a:t>潮</a:t>
            </a:r>
          </a:p>
        </p:txBody>
      </p:sp>
      <p:sp>
        <p:nvSpPr>
          <p:cNvPr id="7" name="PA_库_文本框 6"/>
          <p:cNvSpPr txBox="1"/>
          <p:nvPr>
            <p:custDataLst>
              <p:tags r:id="rId2"/>
            </p:custDataLst>
          </p:nvPr>
        </p:nvSpPr>
        <p:spPr>
          <a:xfrm>
            <a:off x="1727263" y="2359033"/>
            <a:ext cx="2031325" cy="2600383"/>
          </a:xfrm>
          <a:prstGeom prst="rect">
            <a:avLst/>
          </a:prstGeom>
          <a:noFill/>
        </p:spPr>
        <p:txBody>
          <a:bodyPr vert="eaVert" wrap="square" rtlCol="0">
            <a:spAutoFit/>
          </a:bodyPr>
          <a:lstStyle/>
          <a:p>
            <a:pPr>
              <a:lnSpc>
                <a:spcPct val="200000"/>
              </a:lnSpc>
            </a:pPr>
            <a:r>
              <a:rPr lang="zh-CN" altLang="en-US" sz="1200" spc="6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君到姑苏见，人家尽枕河。古宫闲地少，水巷小桥多。夜市卖菱藕，春船载绮罗。遥知未眠月，乡思在渔歌。</a:t>
            </a:r>
          </a:p>
        </p:txBody>
      </p:sp>
      <p:sp>
        <p:nvSpPr>
          <p:cNvPr id="8" name="文本框 7"/>
          <p:cNvSpPr txBox="1"/>
          <p:nvPr/>
        </p:nvSpPr>
        <p:spPr>
          <a:xfrm>
            <a:off x="772026" y="5917932"/>
            <a:ext cx="10647948" cy="528863"/>
          </a:xfrm>
          <a:prstGeom prst="rect">
            <a:avLst/>
          </a:prstGeom>
          <a:noFill/>
        </p:spPr>
        <p:txBody>
          <a:bodyPr wrap="square" rtlCol="0">
            <a:spAutoFit/>
          </a:bodyPr>
          <a:lstStyle/>
          <a:p>
            <a:pPr algn="dist">
              <a:lnSpc>
                <a:spcPct val="150000"/>
              </a:lnSpc>
            </a:pPr>
            <a:r>
              <a:rPr lang="zh-CN" altLang="en-US" sz="1100"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单击此处添加文本单击此处添加单击此处添加文本单击此处添加</a:t>
            </a:r>
          </a:p>
          <a:p>
            <a:pPr algn="dist">
              <a:lnSpc>
                <a:spcPct val="150000"/>
              </a:lnSpc>
            </a:pPr>
            <a:endParaRPr lang="zh-CN" altLang="en-US" sz="900" dirty="0">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9" name="5a35e66e58cd8">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624137" y="-118310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42"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1000"/>
                                        <p:tgtEl>
                                          <p:spTgt spid="8"/>
                                        </p:tgtEl>
                                      </p:cBhvr>
                                    </p:animEffect>
                                    <p:anim calcmode="lin" valueType="num">
                                      <p:cBhvr>
                                        <p:cTn id="10" dur="1000" fill="hold"/>
                                        <p:tgtEl>
                                          <p:spTgt spid="8"/>
                                        </p:tgtEl>
                                        <p:attrNameLst>
                                          <p:attrName>ppt_x</p:attrName>
                                        </p:attrNameLst>
                                      </p:cBhvr>
                                      <p:tavLst>
                                        <p:tav tm="0">
                                          <p:val>
                                            <p:strVal val="#ppt_x"/>
                                          </p:val>
                                        </p:tav>
                                        <p:tav tm="100000">
                                          <p:val>
                                            <p:strVal val="#ppt_x"/>
                                          </p:val>
                                        </p:tav>
                                      </p:tavLst>
                                    </p:anim>
                                    <p:anim calcmode="lin" valueType="num">
                                      <p:cBhvr>
                                        <p:cTn id="11" dur="1000" fill="hold"/>
                                        <p:tgtEl>
                                          <p:spTgt spid="8"/>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2" presetClass="entr" presetSubtype="8" decel="10000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set>
                                      <p:cBhvr>
                                        <p:cTn id="17" dur="1" fill="hold">
                                          <p:stCondLst>
                                            <p:cond delay="0"/>
                                          </p:stCondLst>
                                        </p:cTn>
                                        <p:tgtEl>
                                          <p:spTgt spid="7"/>
                                        </p:tgtEl>
                                        <p:attrNameLst>
                                          <p:attrName>style.visibility</p:attrName>
                                        </p:attrNameLst>
                                      </p:cBhvr>
                                      <p:to>
                                        <p:strVal val="visible"/>
                                      </p:to>
                                    </p:set>
                                    <p:anim to="" calcmode="lin" valueType="num">
                                      <p:cBhvr>
                                        <p:cTn id="18" dur="1000" fill="hold">
                                          <p:stCondLst>
                                            <p:cond delay="0"/>
                                          </p:stCondLst>
                                        </p:cTn>
                                        <p:tgtEl>
                                          <p:spTgt spid="7"/>
                                        </p:tgtEl>
                                        <p:attrNameLst>
                                          <p:attrName>ppt_w</p:attrName>
                                        </p:attrNameLst>
                                      </p:cBhvr>
                                      <p:tavLst>
                                        <p:tav tm="0">
                                          <p:val>
                                            <p:fltVal val="0"/>
                                          </p:val>
                                        </p:tav>
                                        <p:tav tm="100000">
                                          <p:val>
                                            <p:strVal val="#ppt_w"/>
                                          </p:val>
                                        </p:tav>
                                      </p:tavLst>
                                    </p:anim>
                                    <p:anim to="" calcmode="lin" valueType="num">
                                      <p:cBhvr>
                                        <p:cTn id="19" dur="1000" fill="hold">
                                          <p:stCondLst>
                                            <p:cond delay="0"/>
                                          </p:stCondLst>
                                        </p:cTn>
                                        <p:tgtEl>
                                          <p:spTgt spid="7"/>
                                        </p:tgtEl>
                                        <p:attrNameLst>
                                          <p:attrName>ppt_h</p:attrName>
                                        </p:attrNameLst>
                                      </p:cBhvr>
                                      <p:tavLst>
                                        <p:tav tm="0">
                                          <p:val>
                                            <p:fltVal val="0"/>
                                          </p:val>
                                        </p:tav>
                                        <p:tav tm="100000">
                                          <p:val>
                                            <p:strVal val="#ppt_h"/>
                                          </p:val>
                                        </p:tav>
                                      </p:tavLst>
                                    </p:anim>
                                    <p:animEffect filter="fade">
                                      <p:cBhvr>
                                        <p:cTn id="20" dur="1000">
                                          <p:stCondLst>
                                            <p:cond delay="0"/>
                                          </p:stCondLst>
                                        </p:cTn>
                                        <p:tgtEl>
                                          <p:spTgt spid="7"/>
                                        </p:tgtEl>
                                      </p:cBhvr>
                                    </p:animEffect>
                                  </p:childTnLst>
                                </p:cTn>
                              </p:par>
                              <p:par>
                                <p:cTn id="21" presetID="2" presetClass="entr" presetSubtype="1" decel="100000"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250" fill="hold"/>
                                        <p:tgtEl>
                                          <p:spTgt spid="5"/>
                                        </p:tgtEl>
                                        <p:attrNameLst>
                                          <p:attrName>ppt_x</p:attrName>
                                        </p:attrNameLst>
                                      </p:cBhvr>
                                      <p:tavLst>
                                        <p:tav tm="0">
                                          <p:val>
                                            <p:strVal val="#ppt_x"/>
                                          </p:val>
                                        </p:tav>
                                        <p:tav tm="100000">
                                          <p:val>
                                            <p:strVal val="#ppt_x"/>
                                          </p:val>
                                        </p:tav>
                                      </p:tavLst>
                                    </p:anim>
                                    <p:anim calcmode="lin" valueType="num">
                                      <p:cBhvr additive="base">
                                        <p:cTn id="24" dur="12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250" fill="hold"/>
                                        <p:tgtEl>
                                          <p:spTgt spid="6"/>
                                        </p:tgtEl>
                                        <p:attrNameLst>
                                          <p:attrName>ppt_x</p:attrName>
                                        </p:attrNameLst>
                                      </p:cBhvr>
                                      <p:tavLst>
                                        <p:tav tm="0">
                                          <p:val>
                                            <p:strVal val="#ppt_x"/>
                                          </p:val>
                                        </p:tav>
                                        <p:tav tm="100000">
                                          <p:val>
                                            <p:strVal val="#ppt_x"/>
                                          </p:val>
                                        </p:tav>
                                      </p:tavLst>
                                    </p:anim>
                                    <p:anim calcmode="lin" valueType="num">
                                      <p:cBhvr additive="base">
                                        <p:cTn id="28" dur="12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1" name="矩形 20"/>
          <p:cNvSpPr/>
          <p:nvPr/>
        </p:nvSpPr>
        <p:spPr>
          <a:xfrm>
            <a:off x="657225" y="2399983"/>
            <a:ext cx="4289425" cy="1985010"/>
          </a:xfrm>
          <a:prstGeom prst="rect">
            <a:avLst/>
          </a:prstGeom>
          <a:noFill/>
          <a:ln w="12700">
            <a:solidFill>
              <a:srgbClr val="D9B17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文悦古典明朝体 (非商业使用) W5" pitchFamily="50" charset="-122"/>
              <a:ea typeface="文悦古典明朝体 (非商业使用) W5" pitchFamily="50" charset="-122"/>
              <a:cs typeface="Arial" panose="020B0604020202020204"/>
            </a:endParaRPr>
          </a:p>
        </p:txBody>
      </p:sp>
      <p:sp>
        <p:nvSpPr>
          <p:cNvPr id="24" name="标题 1"/>
          <p:cNvSpPr txBox="1"/>
          <p:nvPr/>
        </p:nvSpPr>
        <p:spPr>
          <a:xfrm>
            <a:off x="1437529" y="2666616"/>
            <a:ext cx="2477596" cy="1676437"/>
          </a:xfrm>
          <a:prstGeom prst="rect">
            <a:avLst/>
          </a:prstGeom>
        </p:spPr>
        <p:txBody>
          <a:bodyPr vert="eaVert" lIns="91440" tIns="45720" rIns="91440" bIns="45720" rtlCol="0" anchor="ctr">
            <a:noAutofit/>
          </a:bodyPr>
          <a:lstStyle/>
          <a:p>
            <a:pPr marL="0" marR="0" lvl="0" indent="0" algn="l" defTabSz="914400" rtl="0" eaLnBrk="1" fontAlgn="auto" latinLnBrk="0" hangingPunct="1">
              <a:lnSpc>
                <a:spcPct val="130000"/>
              </a:lnSpc>
              <a:spcBef>
                <a:spcPct val="0"/>
              </a:spcBef>
              <a:spcAft>
                <a:spcPts val="0"/>
              </a:spcAft>
              <a:buClrTx/>
              <a:buSzTx/>
              <a:buFontTx/>
              <a:buNone/>
              <a:defRPr/>
            </a:pPr>
            <a:r>
              <a:rPr lang="zh-CN" altLang="en-US" sz="1600">
                <a:solidFill>
                  <a:schemeClr val="bg1"/>
                </a:solidFill>
                <a:latin typeface="文悦古典明朝体 (非商业使用) W5" pitchFamily="50" charset="-122"/>
                <a:ea typeface="文悦古典明朝体 (非商业使用) W5" pitchFamily="50" charset="-122"/>
                <a:cs typeface="方正汉简简体" panose="02010600030101010101" pitchFamily="65" charset="-122"/>
              </a:rPr>
              <a:t>在未央湖地区获得最佳环境单位。由于我们自身管理团队的“战斗力”有限，在新的一年里，我将为此加强协作、努力学习和提高，并竭力为酒店努力奋斗”。</a:t>
            </a:r>
          </a:p>
        </p:txBody>
      </p:sp>
      <p:sp>
        <p:nvSpPr>
          <p:cNvPr id="25" name="矩形 24"/>
          <p:cNvSpPr/>
          <p:nvPr/>
        </p:nvSpPr>
        <p:spPr>
          <a:xfrm>
            <a:off x="7003415" y="2399983"/>
            <a:ext cx="4178935" cy="1985010"/>
          </a:xfrm>
          <a:prstGeom prst="rect">
            <a:avLst/>
          </a:prstGeom>
          <a:noFill/>
          <a:ln w="12700">
            <a:solidFill>
              <a:srgbClr val="D9B17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文悦古典明朝体 (非商业使用) W5" pitchFamily="50" charset="-122"/>
              <a:ea typeface="文悦古典明朝体 (非商业使用) W5" pitchFamily="50" charset="-122"/>
              <a:cs typeface="Arial" panose="020B0604020202020204"/>
            </a:endParaRPr>
          </a:p>
        </p:txBody>
      </p:sp>
      <p:sp>
        <p:nvSpPr>
          <p:cNvPr id="29" name="标题 1"/>
          <p:cNvSpPr txBox="1"/>
          <p:nvPr/>
        </p:nvSpPr>
        <p:spPr>
          <a:xfrm>
            <a:off x="8084271" y="2592449"/>
            <a:ext cx="2477596" cy="1676437"/>
          </a:xfrm>
          <a:prstGeom prst="rect">
            <a:avLst/>
          </a:prstGeom>
        </p:spPr>
        <p:txBody>
          <a:bodyPr vert="eaVert" lIns="91440" tIns="45720" rIns="91440" bIns="45720" rtlCol="0" anchor="ctr">
            <a:noAutofit/>
          </a:bodyPr>
          <a:lstStyle/>
          <a:p>
            <a:pPr marL="0" marR="0" lvl="0" indent="0" algn="l" defTabSz="914400" rtl="0" eaLnBrk="1" fontAlgn="auto" latinLnBrk="0" hangingPunct="1">
              <a:lnSpc>
                <a:spcPct val="140000"/>
              </a:lnSpc>
              <a:spcBef>
                <a:spcPct val="0"/>
              </a:spcBef>
              <a:spcAft>
                <a:spcPts val="0"/>
              </a:spcAft>
              <a:buClrTx/>
              <a:buSzTx/>
              <a:buFontTx/>
              <a:buNone/>
              <a:defRPr/>
            </a:pPr>
            <a:r>
              <a:rPr lang="zh-CN" altLang="en-US" sz="1600">
                <a:solidFill>
                  <a:schemeClr val="bg1"/>
                </a:solidFill>
                <a:latin typeface="文悦古典明朝体 (非商业使用) W5" pitchFamily="50" charset="-122"/>
                <a:ea typeface="文悦古典明朝体 (非商业使用) W5" pitchFamily="50" charset="-122"/>
                <a:cs typeface="方正汉简简体" panose="02010600030101010101" pitchFamily="65" charset="-122"/>
              </a:rPr>
              <a:t>在失败中总结教训，不断完善宾馆制度，制定细化工作流程；但是现在始终存在着经营与管理上的不足，在2014年我将对其进行彻底整治。</a:t>
            </a: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3833" y="1299456"/>
            <a:ext cx="5504180" cy="3887069"/>
          </a:xfrm>
          <a:prstGeom prst="rect">
            <a:avLst/>
          </a:prstGeom>
        </p:spPr>
      </p:pic>
      <p:pic>
        <p:nvPicPr>
          <p:cNvPr id="17" name="图片 16" descr="图片包含 动物&#10;&#10;已生成高可信度的说明"/>
          <p:cNvPicPr>
            <a:picLocks noChangeAspect="1"/>
          </p:cNvPicPr>
          <p:nvPr/>
        </p:nvPicPr>
        <p:blipFill rotWithShape="1">
          <a:blip r:embed="rId6" cstate="print">
            <a:extLst>
              <a:ext uri="{28A0092B-C50C-407E-A947-70E740481C1C}">
                <a14:useLocalDpi xmlns:a14="http://schemas.microsoft.com/office/drawing/2010/main" val="0"/>
              </a:ext>
            </a:extLst>
          </a:blip>
          <a:srcRect l="17345" t="32000" r="50000" b="28376"/>
          <a:stretch>
            <a:fillRect/>
          </a:stretch>
        </p:blipFill>
        <p:spPr>
          <a:xfrm>
            <a:off x="6130038" y="2545794"/>
            <a:ext cx="668020" cy="744220"/>
          </a:xfrm>
          <a:prstGeom prst="rect">
            <a:avLst/>
          </a:prstGeom>
        </p:spPr>
      </p:pic>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13654" y="1598451"/>
            <a:ext cx="1565929" cy="819901"/>
          </a:xfrm>
          <a:prstGeom prst="rect">
            <a:avLst/>
          </a:prstGeom>
        </p:spPr>
      </p:pic>
      <p:sp>
        <p:nvSpPr>
          <p:cNvPr id="12" name="文本框 11"/>
          <p:cNvSpPr txBox="1"/>
          <p:nvPr/>
        </p:nvSpPr>
        <p:spPr>
          <a:xfrm>
            <a:off x="4887098" y="1192039"/>
            <a:ext cx="2509520" cy="584775"/>
          </a:xfrm>
          <a:prstGeom prst="rect">
            <a:avLst/>
          </a:prstGeom>
          <a:noFill/>
        </p:spPr>
        <p:txBody>
          <a:bodyPr wrap="square" rtlCol="0">
            <a:spAutoFit/>
          </a:bodyPr>
          <a:lstStyle/>
          <a:p>
            <a:pPr algn="ctr"/>
            <a:r>
              <a:rPr lang="zh-CN" altLang="en-US" sz="3200" spc="600" dirty="0">
                <a:solidFill>
                  <a:schemeClr val="bg1"/>
                </a:solidFill>
                <a:latin typeface="文悦古典明朝体 (非商业使用) W5" pitchFamily="50" charset="-122"/>
                <a:ea typeface="文悦古典明朝体 (非商业使用) W5" pitchFamily="50" charset="-122"/>
              </a:rPr>
              <a:t>点击输入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1000" fill="hold"/>
                                        <p:tgtEl>
                                          <p:spTgt spid="24"/>
                                        </p:tgtEl>
                                        <p:attrNameLst>
                                          <p:attrName>ppt_x</p:attrName>
                                        </p:attrNameLst>
                                      </p:cBhvr>
                                      <p:tavLst>
                                        <p:tav tm="0">
                                          <p:val>
                                            <p:strVal val="0-#ppt_w/2"/>
                                          </p:val>
                                        </p:tav>
                                        <p:tav tm="100000">
                                          <p:val>
                                            <p:strVal val="#ppt_x"/>
                                          </p:val>
                                        </p:tav>
                                      </p:tavLst>
                                    </p:anim>
                                    <p:anim calcmode="lin" valueType="num">
                                      <p:cBhvr additive="base">
                                        <p:cTn id="13" dur="1000" fill="hold"/>
                                        <p:tgtEl>
                                          <p:spTgt spid="24"/>
                                        </p:tgtEl>
                                        <p:attrNameLst>
                                          <p:attrName>ppt_y</p:attrName>
                                        </p:attrNameLst>
                                      </p:cBhvr>
                                      <p:tavLst>
                                        <p:tav tm="0">
                                          <p:val>
                                            <p:strVal val="#ppt_y"/>
                                          </p:val>
                                        </p:tav>
                                        <p:tav tm="100000">
                                          <p:val>
                                            <p:strVal val="#ppt_y"/>
                                          </p:val>
                                        </p:tav>
                                      </p:tavLst>
                                    </p:anim>
                                    <p:set>
                                      <p:cBhvr>
                                        <p:cTn id="14" dur="1" fill="hold">
                                          <p:stCondLst>
                                            <p:cond delay="0"/>
                                          </p:stCondLst>
                                        </p:cTn>
                                        <p:tgtEl>
                                          <p:spTgt spid="24"/>
                                        </p:tgtEl>
                                        <p:attrNameLst>
                                          <p:attrName>style.visibility</p:attrName>
                                        </p:attrNameLst>
                                      </p:cBhvr>
                                      <p:to>
                                        <p:strVal val="visible"/>
                                      </p:to>
                                    </p:set>
                                    <p:anim to="" calcmode="lin" valueType="num">
                                      <p:cBhvr>
                                        <p:cTn id="15" dur="1000" fill="hold">
                                          <p:stCondLst>
                                            <p:cond delay="0"/>
                                          </p:stCondLst>
                                        </p:cTn>
                                        <p:tgtEl>
                                          <p:spTgt spid="24"/>
                                        </p:tgtEl>
                                        <p:attrNameLst>
                                          <p:attrName>ppt_w</p:attrName>
                                        </p:attrNameLst>
                                      </p:cBhvr>
                                      <p:tavLst>
                                        <p:tav tm="0">
                                          <p:val>
                                            <p:fltVal val="0"/>
                                          </p:val>
                                        </p:tav>
                                        <p:tav tm="100000">
                                          <p:val>
                                            <p:strVal val="#ppt_w"/>
                                          </p:val>
                                        </p:tav>
                                      </p:tavLst>
                                    </p:anim>
                                    <p:anim to="" calcmode="lin" valueType="num">
                                      <p:cBhvr>
                                        <p:cTn id="16" dur="1000" fill="hold">
                                          <p:stCondLst>
                                            <p:cond delay="0"/>
                                          </p:stCondLst>
                                        </p:cTn>
                                        <p:tgtEl>
                                          <p:spTgt spid="24"/>
                                        </p:tgtEl>
                                        <p:attrNameLst>
                                          <p:attrName>ppt_h</p:attrName>
                                        </p:attrNameLst>
                                      </p:cBhvr>
                                      <p:tavLst>
                                        <p:tav tm="0">
                                          <p:val>
                                            <p:fltVal val="0"/>
                                          </p:val>
                                        </p:tav>
                                        <p:tav tm="100000">
                                          <p:val>
                                            <p:strVal val="#ppt_h"/>
                                          </p:val>
                                        </p:tav>
                                      </p:tavLst>
                                    </p:anim>
                                    <p:animEffect filter="fade">
                                      <p:cBhvr>
                                        <p:cTn id="17" dur="1000">
                                          <p:stCondLst>
                                            <p:cond delay="0"/>
                                          </p:stCondLst>
                                        </p:cTn>
                                        <p:tgtEl>
                                          <p:spTgt spid="24"/>
                                        </p:tgtEl>
                                      </p:cBhvr>
                                    </p:animEffect>
                                  </p:childTnLst>
                                </p:cTn>
                              </p:par>
                            </p:childTnLst>
                          </p:cTn>
                        </p:par>
                        <p:par>
                          <p:cTn id="18" fill="hold">
                            <p:stCondLst>
                              <p:cond delay="2000"/>
                            </p:stCondLst>
                            <p:childTnLst>
                              <p:par>
                                <p:cTn id="19" presetID="2" presetClass="entr" presetSubtype="8" decel="10000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1000" fill="hold"/>
                                        <p:tgtEl>
                                          <p:spTgt spid="29"/>
                                        </p:tgtEl>
                                        <p:attrNameLst>
                                          <p:attrName>ppt_x</p:attrName>
                                        </p:attrNameLst>
                                      </p:cBhvr>
                                      <p:tavLst>
                                        <p:tav tm="0">
                                          <p:val>
                                            <p:strVal val="0-#ppt_w/2"/>
                                          </p:val>
                                        </p:tav>
                                        <p:tav tm="100000">
                                          <p:val>
                                            <p:strVal val="#ppt_x"/>
                                          </p:val>
                                        </p:tav>
                                      </p:tavLst>
                                    </p:anim>
                                    <p:anim calcmode="lin" valueType="num">
                                      <p:cBhvr additive="base">
                                        <p:cTn id="22" dur="1000" fill="hold"/>
                                        <p:tgtEl>
                                          <p:spTgt spid="29"/>
                                        </p:tgtEl>
                                        <p:attrNameLst>
                                          <p:attrName>ppt_y</p:attrName>
                                        </p:attrNameLst>
                                      </p:cBhvr>
                                      <p:tavLst>
                                        <p:tav tm="0">
                                          <p:val>
                                            <p:strVal val="#ppt_y"/>
                                          </p:val>
                                        </p:tav>
                                        <p:tav tm="100000">
                                          <p:val>
                                            <p:strVal val="#ppt_y"/>
                                          </p:val>
                                        </p:tav>
                                      </p:tavLst>
                                    </p:anim>
                                    <p:set>
                                      <p:cBhvr>
                                        <p:cTn id="23" dur="1" fill="hold">
                                          <p:stCondLst>
                                            <p:cond delay="0"/>
                                          </p:stCondLst>
                                        </p:cTn>
                                        <p:tgtEl>
                                          <p:spTgt spid="29"/>
                                        </p:tgtEl>
                                        <p:attrNameLst>
                                          <p:attrName>style.visibility</p:attrName>
                                        </p:attrNameLst>
                                      </p:cBhvr>
                                      <p:to>
                                        <p:strVal val="visible"/>
                                      </p:to>
                                    </p:set>
                                    <p:anim to="" calcmode="lin" valueType="num">
                                      <p:cBhvr>
                                        <p:cTn id="24" dur="1000" fill="hold">
                                          <p:stCondLst>
                                            <p:cond delay="0"/>
                                          </p:stCondLst>
                                        </p:cTn>
                                        <p:tgtEl>
                                          <p:spTgt spid="29"/>
                                        </p:tgtEl>
                                        <p:attrNameLst>
                                          <p:attrName>ppt_w</p:attrName>
                                        </p:attrNameLst>
                                      </p:cBhvr>
                                      <p:tavLst>
                                        <p:tav tm="0">
                                          <p:val>
                                            <p:fltVal val="0"/>
                                          </p:val>
                                        </p:tav>
                                        <p:tav tm="100000">
                                          <p:val>
                                            <p:strVal val="#ppt_w"/>
                                          </p:val>
                                        </p:tav>
                                      </p:tavLst>
                                    </p:anim>
                                    <p:anim to="" calcmode="lin" valueType="num">
                                      <p:cBhvr>
                                        <p:cTn id="25" dur="1000" fill="hold">
                                          <p:stCondLst>
                                            <p:cond delay="0"/>
                                          </p:stCondLst>
                                        </p:cTn>
                                        <p:tgtEl>
                                          <p:spTgt spid="29"/>
                                        </p:tgtEl>
                                        <p:attrNameLst>
                                          <p:attrName>ppt_h</p:attrName>
                                        </p:attrNameLst>
                                      </p:cBhvr>
                                      <p:tavLst>
                                        <p:tav tm="0">
                                          <p:val>
                                            <p:fltVal val="0"/>
                                          </p:val>
                                        </p:tav>
                                        <p:tav tm="100000">
                                          <p:val>
                                            <p:strVal val="#ppt_h"/>
                                          </p:val>
                                        </p:tav>
                                      </p:tavLst>
                                    </p:anim>
                                    <p:animEffect filter="fade">
                                      <p:cBhvr>
                                        <p:cTn id="26" dur="1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26222" r="15312" b="4889"/>
          <a:stretch>
            <a:fillRect/>
          </a:stretch>
        </p:blipFill>
        <p:spPr>
          <a:xfrm>
            <a:off x="9102687" y="1330960"/>
            <a:ext cx="2020704" cy="1986280"/>
          </a:xfrm>
          <a:prstGeom prst="rect">
            <a:avLst/>
          </a:prstGeom>
        </p:spPr>
      </p:pic>
      <p:grpSp>
        <p:nvGrpSpPr>
          <p:cNvPr id="4" name="组合 3"/>
          <p:cNvGrpSpPr/>
          <p:nvPr/>
        </p:nvGrpSpPr>
        <p:grpSpPr>
          <a:xfrm>
            <a:off x="1336040" y="1264920"/>
            <a:ext cx="2097405" cy="4125595"/>
            <a:chOff x="10197" y="1656"/>
            <a:chExt cx="3303" cy="6497"/>
          </a:xfrm>
        </p:grpSpPr>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t="26222" r="15312" b="4889"/>
            <a:stretch>
              <a:fillRect/>
            </a:stretch>
          </p:blipFill>
          <p:spPr>
            <a:xfrm>
              <a:off x="10318" y="1656"/>
              <a:ext cx="3182" cy="3032"/>
            </a:xfrm>
            <a:prstGeom prst="rect">
              <a:avLst/>
            </a:prstGeom>
          </p:spPr>
        </p:pic>
        <p:sp>
          <p:nvSpPr>
            <p:cNvPr id="10" name="文本框 9"/>
            <p:cNvSpPr txBox="1"/>
            <p:nvPr/>
          </p:nvSpPr>
          <p:spPr>
            <a:xfrm>
              <a:off x="10197" y="4840"/>
              <a:ext cx="3199" cy="3313"/>
            </a:xfrm>
            <a:prstGeom prst="rect">
              <a:avLst/>
            </a:prstGeom>
            <a:noFill/>
          </p:spPr>
          <p:txBody>
            <a:bodyPr vert="eaVert" wrap="square" rtlCol="0">
              <a:spAutoFit/>
            </a:bodyPr>
            <a:lstStyle/>
            <a:p>
              <a:pPr>
                <a:lnSpc>
                  <a:spcPct val="200000"/>
                </a:lnSpc>
              </a:pPr>
              <a:r>
                <a:rPr lang="zh-CN" altLang="en-US" sz="1200" kern="0" dirty="0">
                  <a:solidFill>
                    <a:schemeClr val="bg1"/>
                  </a:solidFill>
                  <a:latin typeface="文悦古典明朝体 (非商业使用) W5" pitchFamily="50" charset="-122"/>
                  <a:ea typeface="文悦古典明朝体 (非商业使用) W5" pitchFamily="50" charset="-122"/>
                  <a:cs typeface="华文隶书" panose="02010800040101010101" charset="-122"/>
                </a:rPr>
                <a:t>由于酒店在201X年正式接手投向市场，初期经营成本大，对酒店净利润指标而言就出现不尽人意的地方，酒店的成本控制也是今后工作的重点。</a:t>
              </a:r>
            </a:p>
          </p:txBody>
        </p:sp>
      </p:grpSp>
      <p:sp>
        <p:nvSpPr>
          <p:cNvPr id="11" name="文本框 10"/>
          <p:cNvSpPr txBox="1"/>
          <p:nvPr/>
        </p:nvSpPr>
        <p:spPr>
          <a:xfrm>
            <a:off x="9251265" y="3489960"/>
            <a:ext cx="2031325" cy="2200910"/>
          </a:xfrm>
          <a:prstGeom prst="rect">
            <a:avLst/>
          </a:prstGeom>
          <a:noFill/>
        </p:spPr>
        <p:txBody>
          <a:bodyPr vert="eaVert" wrap="square" rtlCol="0">
            <a:spAutoFit/>
          </a:bodyPr>
          <a:lstStyle/>
          <a:p>
            <a:pPr>
              <a:lnSpc>
                <a:spcPct val="200000"/>
              </a:lnSpc>
            </a:pPr>
            <a:r>
              <a:rPr lang="zh-CN" altLang="en-US" sz="1200" kern="0" dirty="0">
                <a:solidFill>
                  <a:schemeClr val="bg1"/>
                </a:solidFill>
                <a:latin typeface="文悦古典明朝体 (非商业使用) W5" pitchFamily="50" charset="-122"/>
                <a:ea typeface="文悦古典明朝体 (非商业使用) W5" pitchFamily="50" charset="-122"/>
                <a:cs typeface="华文隶书" panose="02010800040101010101" charset="-122"/>
              </a:rPr>
              <a:t>由于酒店在201X年正式接手投向市场，初期经营成本大，对酒店净利润指标而言就出现不尽人意的地方，酒店的成本控制也是今后工作的重点。</a:t>
            </a:r>
          </a:p>
        </p:txBody>
      </p:sp>
      <p:grpSp>
        <p:nvGrpSpPr>
          <p:cNvPr id="5" name="组合 4"/>
          <p:cNvGrpSpPr/>
          <p:nvPr/>
        </p:nvGrpSpPr>
        <p:grpSpPr>
          <a:xfrm>
            <a:off x="6463665" y="1300480"/>
            <a:ext cx="2179955" cy="4390390"/>
            <a:chOff x="10222" y="1656"/>
            <a:chExt cx="3433" cy="6914"/>
          </a:xfrm>
        </p:grpSpPr>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26222" r="15312" b="4889"/>
            <a:stretch>
              <a:fillRect/>
            </a:stretch>
          </p:blipFill>
          <p:spPr>
            <a:xfrm>
              <a:off x="10222" y="1656"/>
              <a:ext cx="3182" cy="3128"/>
            </a:xfrm>
            <a:prstGeom prst="rect">
              <a:avLst/>
            </a:prstGeom>
          </p:spPr>
        </p:pic>
        <p:sp>
          <p:nvSpPr>
            <p:cNvPr id="7" name="文本框 6"/>
            <p:cNvSpPr txBox="1"/>
            <p:nvPr/>
          </p:nvSpPr>
          <p:spPr>
            <a:xfrm>
              <a:off x="10456" y="5064"/>
              <a:ext cx="3199" cy="3506"/>
            </a:xfrm>
            <a:prstGeom prst="rect">
              <a:avLst/>
            </a:prstGeom>
            <a:noFill/>
          </p:spPr>
          <p:txBody>
            <a:bodyPr vert="eaVert" wrap="square" rtlCol="0">
              <a:spAutoFit/>
            </a:bodyPr>
            <a:lstStyle/>
            <a:p>
              <a:pPr>
                <a:lnSpc>
                  <a:spcPct val="200000"/>
                </a:lnSpc>
              </a:pPr>
              <a:r>
                <a:rPr lang="zh-CN" altLang="en-US" sz="1200" kern="0" dirty="0">
                  <a:solidFill>
                    <a:schemeClr val="bg1"/>
                  </a:solidFill>
                  <a:latin typeface="文悦古典明朝体 (非商业使用) W5" pitchFamily="50" charset="-122"/>
                  <a:ea typeface="文悦古典明朝体 (非商业使用) W5" pitchFamily="50" charset="-122"/>
                </a:rPr>
                <a:t>酒店各部门一线员工的流动性相比较大，优秀员工及外地人才引进难，受酒店体制所限，减员增效和制定一套行之有效的、合理的薪资制度是当务之急。</a:t>
              </a:r>
            </a:p>
          </p:txBody>
        </p:sp>
      </p:grpSp>
      <p:grpSp>
        <p:nvGrpSpPr>
          <p:cNvPr id="13" name="组合 12"/>
          <p:cNvGrpSpPr/>
          <p:nvPr/>
        </p:nvGrpSpPr>
        <p:grpSpPr>
          <a:xfrm>
            <a:off x="3938270" y="1297940"/>
            <a:ext cx="2031365" cy="3929380"/>
            <a:chOff x="10379" y="1660"/>
            <a:chExt cx="3199" cy="6188"/>
          </a:xfrm>
        </p:grpSpPr>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t="26222" r="15312" b="4889"/>
            <a:stretch>
              <a:fillRect/>
            </a:stretch>
          </p:blipFill>
          <p:spPr>
            <a:xfrm>
              <a:off x="10379" y="1660"/>
              <a:ext cx="3182" cy="3032"/>
            </a:xfrm>
            <a:prstGeom prst="rect">
              <a:avLst/>
            </a:prstGeom>
          </p:spPr>
        </p:pic>
        <p:sp>
          <p:nvSpPr>
            <p:cNvPr id="15" name="文本框 14"/>
            <p:cNvSpPr txBox="1"/>
            <p:nvPr/>
          </p:nvSpPr>
          <p:spPr>
            <a:xfrm>
              <a:off x="10379" y="4959"/>
              <a:ext cx="3199" cy="2889"/>
            </a:xfrm>
            <a:prstGeom prst="rect">
              <a:avLst/>
            </a:prstGeom>
            <a:noFill/>
          </p:spPr>
          <p:txBody>
            <a:bodyPr vert="eaVert" wrap="square" rtlCol="0">
              <a:spAutoFit/>
            </a:bodyPr>
            <a:lstStyle/>
            <a:p>
              <a:pPr>
                <a:lnSpc>
                  <a:spcPct val="200000"/>
                </a:lnSpc>
              </a:pPr>
              <a:r>
                <a:rPr lang="zh-CN" altLang="en-US" sz="1200" kern="0" dirty="0">
                  <a:solidFill>
                    <a:schemeClr val="bg1"/>
                  </a:solidFill>
                  <a:latin typeface="文悦古典明朝体 (非商业使用) W5" pitchFamily="50" charset="-122"/>
                  <a:ea typeface="文悦古典明朝体 (非商业使用) W5" pitchFamily="50" charset="-122"/>
                </a:rPr>
                <a:t>酒店人力资源的匮乏，经营部门人手短缺，经导致管理员顶岗，管理工作放松跟进，日常服务细节问题经常出现问题。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3000"/>
                                        <p:tgtEl>
                                          <p:spTgt spid="11"/>
                                        </p:tgtEl>
                                      </p:cBhvr>
                                    </p:animEffect>
                                  </p:childTnLst>
                                </p:cTn>
                              </p:par>
                            </p:childTnLst>
                          </p:cTn>
                        </p:par>
                        <p:par>
                          <p:cTn id="8" fill="hold">
                            <p:stCondLst>
                              <p:cond delay="30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3000"/>
                                        <p:tgtEl>
                                          <p:spTgt spid="5"/>
                                        </p:tgtEl>
                                      </p:cBhvr>
                                    </p:animEffect>
                                  </p:childTnLst>
                                </p:cTn>
                              </p:par>
                            </p:childTnLst>
                          </p:cTn>
                        </p:par>
                        <p:par>
                          <p:cTn id="12" fill="hold">
                            <p:stCondLst>
                              <p:cond delay="6000"/>
                            </p:stCondLst>
                            <p:childTnLst>
                              <p:par>
                                <p:cTn id="13" presetID="22" presetClass="entr" presetSubtype="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3000"/>
                                        <p:tgtEl>
                                          <p:spTgt spid="13"/>
                                        </p:tgtEl>
                                      </p:cBhvr>
                                    </p:animEffect>
                                  </p:childTnLst>
                                </p:cTn>
                              </p:par>
                            </p:childTnLst>
                          </p:cTn>
                        </p:par>
                        <p:par>
                          <p:cTn id="16" fill="hold">
                            <p:stCondLst>
                              <p:cond delay="9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椭圆 9"/>
          <p:cNvSpPr/>
          <p:nvPr/>
        </p:nvSpPr>
        <p:spPr>
          <a:xfrm>
            <a:off x="1770382" y="1223969"/>
            <a:ext cx="4088619" cy="4018232"/>
          </a:xfrm>
          <a:prstGeom prst="ellipse">
            <a:avLst/>
          </a:prstGeom>
          <a:noFill/>
          <a:ln>
            <a:solidFill>
              <a:srgbClr val="D9B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文悦古典明朝体 (非商业使用) W5" pitchFamily="50" charset="-122"/>
              <a:ea typeface="文悦古典明朝体 (非商业使用) W5" pitchFamily="50" charset="-122"/>
              <a:cs typeface="Arial" panose="020B0604020202020204"/>
            </a:endParaRPr>
          </a:p>
        </p:txBody>
      </p:sp>
      <p:sp>
        <p:nvSpPr>
          <p:cNvPr id="11" name="椭圆 10"/>
          <p:cNvSpPr/>
          <p:nvPr/>
        </p:nvSpPr>
        <p:spPr>
          <a:xfrm>
            <a:off x="6548695" y="1969497"/>
            <a:ext cx="4018231" cy="3913946"/>
          </a:xfrm>
          <a:prstGeom prst="ellipse">
            <a:avLst/>
          </a:prstGeom>
          <a:noFill/>
          <a:ln>
            <a:solidFill>
              <a:srgbClr val="D9B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文悦古典明朝体 (非商业使用) W5" pitchFamily="50" charset="-122"/>
              <a:ea typeface="文悦古典明朝体 (非商业使用) W5" pitchFamily="50" charset="-122"/>
              <a:cs typeface="Arial" panose="020B0604020202020204"/>
            </a:endParaRPr>
          </a:p>
        </p:txBody>
      </p:sp>
      <p:sp>
        <p:nvSpPr>
          <p:cNvPr id="2" name="文本框 1"/>
          <p:cNvSpPr txBox="1"/>
          <p:nvPr/>
        </p:nvSpPr>
        <p:spPr>
          <a:xfrm>
            <a:off x="2357593" y="1828487"/>
            <a:ext cx="2615168"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安全管理工作常</a:t>
            </a:r>
          </a:p>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抓不懈</a:t>
            </a:r>
          </a:p>
        </p:txBody>
      </p:sp>
      <p:sp>
        <p:nvSpPr>
          <p:cNvPr id="14" name="文本框 13"/>
          <p:cNvSpPr txBox="1"/>
          <p:nvPr/>
        </p:nvSpPr>
        <p:spPr>
          <a:xfrm>
            <a:off x="2202772" y="2608784"/>
            <a:ext cx="2769989" cy="213087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安全生产，始终作为酒店工作中的重中之重。要求保安部在日常工作中考虑到酒店的特殊地理位置和人员不足的情况下对全员进行了安全知识考核，提高了职工的安全意识，做到警钟长鸣。</a:t>
            </a:r>
          </a:p>
        </p:txBody>
      </p:sp>
      <p:sp>
        <p:nvSpPr>
          <p:cNvPr id="16" name="文本框 15"/>
          <p:cNvSpPr txBox="1"/>
          <p:nvPr/>
        </p:nvSpPr>
        <p:spPr>
          <a:xfrm>
            <a:off x="7396488" y="2557604"/>
            <a:ext cx="2480744"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保证酒店正常运行</a:t>
            </a:r>
          </a:p>
        </p:txBody>
      </p:sp>
      <p:sp>
        <p:nvSpPr>
          <p:cNvPr id="17" name="文本框 16"/>
          <p:cNvSpPr txBox="1"/>
          <p:nvPr/>
        </p:nvSpPr>
        <p:spPr>
          <a:xfrm>
            <a:off x="7601098" y="3294687"/>
            <a:ext cx="2121535" cy="2124274"/>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对员工进行不同层次、内容的安全消防知识培训，提高处置突发事件的应急能力；对加强对酒店安全巡查力度，及时发现隐患及时整改</a:t>
            </a:r>
          </a:p>
        </p:txBody>
      </p:sp>
      <p:sp>
        <p:nvSpPr>
          <p:cNvPr id="18" name="椭圆 17"/>
          <p:cNvSpPr/>
          <p:nvPr/>
        </p:nvSpPr>
        <p:spPr>
          <a:xfrm>
            <a:off x="4460082" y="2648562"/>
            <a:ext cx="2985470" cy="298546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文悦古典明朝体 (非商业使用) W5" pitchFamily="50" charset="-122"/>
              <a:ea typeface="文悦古典明朝体 (非商业使用) W5" pitchFamily="50" charset="-122"/>
              <a:cs typeface="Arial" panose="020B0604020202020204"/>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1096" y="1969498"/>
            <a:ext cx="3109417" cy="4069550"/>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0222" y="1828487"/>
            <a:ext cx="1565929" cy="8199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nodePh="1">
                                  <p:stCondLst>
                                    <p:cond delay="0"/>
                                  </p:stCondLst>
                                  <p:endCondLst>
                                    <p:cond evt="begin" delay="0">
                                      <p:tn val="35"/>
                                    </p:cond>
                                  </p:end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2" grpId="0"/>
      <p:bldP spid="14" grpId="0"/>
      <p:bldP spid="16" grpId="0"/>
      <p:bldP spid="17" grpId="0"/>
      <p:bldP spid="18"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0" name="直接连接符 19"/>
          <p:cNvCxnSpPr/>
          <p:nvPr/>
        </p:nvCxnSpPr>
        <p:spPr>
          <a:xfrm>
            <a:off x="1379530" y="5978206"/>
            <a:ext cx="9398063" cy="0"/>
          </a:xfrm>
          <a:prstGeom prst="line">
            <a:avLst/>
          </a:prstGeom>
          <a:ln>
            <a:solidFill>
              <a:srgbClr val="D9B17D"/>
            </a:solidFill>
            <a:prstDash val="lgDashDot"/>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0435081" y="2735866"/>
            <a:ext cx="492443" cy="2555120"/>
          </a:xfrm>
          <a:prstGeom prst="rect">
            <a:avLst/>
          </a:prstGeom>
          <a:noFill/>
        </p:spPr>
        <p:txBody>
          <a:bodyPr vert="eaVert" wrap="square" rtlCol="0">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做好后勤保障工作</a:t>
            </a:r>
          </a:p>
        </p:txBody>
      </p:sp>
      <p:cxnSp>
        <p:nvCxnSpPr>
          <p:cNvPr id="42" name="直接连接符 41"/>
          <p:cNvCxnSpPr/>
          <p:nvPr/>
        </p:nvCxnSpPr>
        <p:spPr>
          <a:xfrm>
            <a:off x="10355300" y="2660450"/>
            <a:ext cx="0" cy="2727979"/>
          </a:xfrm>
          <a:prstGeom prst="line">
            <a:avLst/>
          </a:prstGeom>
          <a:noFill/>
          <a:ln w="6350" cap="flat" cmpd="sng" algn="ctr">
            <a:solidFill>
              <a:srgbClr val="E7E6E6">
                <a:lumMod val="50000"/>
              </a:srgbClr>
            </a:solidFill>
            <a:prstDash val="solid"/>
            <a:miter lim="800000"/>
          </a:ln>
          <a:effectLst/>
        </p:spPr>
      </p:cxnSp>
      <p:sp>
        <p:nvSpPr>
          <p:cNvPr id="43" name="文本框 42"/>
          <p:cNvSpPr txBox="1"/>
          <p:nvPr/>
        </p:nvSpPr>
        <p:spPr>
          <a:xfrm>
            <a:off x="9178933" y="2651537"/>
            <a:ext cx="1169551" cy="2898363"/>
          </a:xfrm>
          <a:prstGeom prst="rect">
            <a:avLst/>
          </a:prstGeom>
          <a:noFill/>
        </p:spPr>
        <p:txBody>
          <a:bodyPr vert="eaVert" wrap="square" rtlCol="0">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员工宿舍管理方面加大力度，给员工一个舒适安静的休息环境，使他们有一个良好的精神状态投入到工作中</a:t>
            </a:r>
          </a:p>
        </p:txBody>
      </p:sp>
      <p:sp>
        <p:nvSpPr>
          <p:cNvPr id="49" name="文本框 48"/>
          <p:cNvSpPr txBox="1"/>
          <p:nvPr/>
        </p:nvSpPr>
        <p:spPr>
          <a:xfrm>
            <a:off x="2890068" y="2735866"/>
            <a:ext cx="492443" cy="2555120"/>
          </a:xfrm>
          <a:prstGeom prst="rect">
            <a:avLst/>
          </a:prstGeom>
          <a:noFill/>
        </p:spPr>
        <p:txBody>
          <a:bodyPr vert="eaVert" wrap="square" rtlCol="0">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增强企业凝聚力</a:t>
            </a:r>
          </a:p>
        </p:txBody>
      </p:sp>
      <p:cxnSp>
        <p:nvCxnSpPr>
          <p:cNvPr id="50" name="直接连接符 49"/>
          <p:cNvCxnSpPr/>
          <p:nvPr/>
        </p:nvCxnSpPr>
        <p:spPr>
          <a:xfrm>
            <a:off x="2810287" y="2660450"/>
            <a:ext cx="0" cy="2727979"/>
          </a:xfrm>
          <a:prstGeom prst="line">
            <a:avLst/>
          </a:prstGeom>
          <a:noFill/>
          <a:ln w="6350" cap="flat" cmpd="sng" algn="ctr">
            <a:solidFill>
              <a:srgbClr val="E7E6E6">
                <a:lumMod val="50000"/>
              </a:srgbClr>
            </a:solidFill>
            <a:prstDash val="solid"/>
            <a:miter lim="800000"/>
          </a:ln>
          <a:effectLst/>
        </p:spPr>
      </p:cxnSp>
      <p:sp>
        <p:nvSpPr>
          <p:cNvPr id="51" name="文本框 50"/>
          <p:cNvSpPr txBox="1"/>
          <p:nvPr/>
        </p:nvSpPr>
        <p:spPr>
          <a:xfrm>
            <a:off x="1387699" y="2651538"/>
            <a:ext cx="1415772" cy="2822162"/>
          </a:xfrm>
          <a:prstGeom prst="rect">
            <a:avLst/>
          </a:prstGeom>
          <a:noFill/>
        </p:spPr>
        <p:txBody>
          <a:bodyPr vert="eaVert" wrap="square" rtlCol="0">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文悦古典明朝体 (非商业使用) W5" pitchFamily="50" charset="-122"/>
                <a:ea typeface="文悦古典明朝体 (非商业使用) W5" pitchFamily="50" charset="-122"/>
                <a:cs typeface="方正汉简简体" panose="02010600030101010101" pitchFamily="65" charset="-122"/>
              </a:rPr>
              <a:t>要求员工餐厅在不断推出新花样的同时，保证菜谱的营养均衡。要求人力资源部定期对员工浴室卫生进行彻底打扫，给员工创造温馨舒适的环境</a:t>
            </a:r>
          </a:p>
        </p:txBody>
      </p:sp>
      <p:grpSp>
        <p:nvGrpSpPr>
          <p:cNvPr id="4" name="组合 3"/>
          <p:cNvGrpSpPr/>
          <p:nvPr/>
        </p:nvGrpSpPr>
        <p:grpSpPr>
          <a:xfrm>
            <a:off x="3709035" y="2991484"/>
            <a:ext cx="1569085" cy="1689486"/>
            <a:chOff x="5817" y="1218"/>
            <a:chExt cx="2471" cy="2369"/>
          </a:xfrm>
        </p:grpSpPr>
        <p:pic>
          <p:nvPicPr>
            <p:cNvPr id="35" name="图片 34" descr="图片包含 建筑物&#10;&#10;已生成极高可信度的说明"/>
            <p:cNvPicPr>
              <a:picLocks noChangeAspect="1"/>
            </p:cNvPicPr>
            <p:nvPr/>
          </p:nvPicPr>
          <p:blipFill rotWithShape="1">
            <a:blip r:embed="rId4" cstate="print">
              <a:extLst>
                <a:ext uri="{28A0092B-C50C-407E-A947-70E740481C1C}">
                  <a14:useLocalDpi xmlns:a14="http://schemas.microsoft.com/office/drawing/2010/main" val="0"/>
                </a:ext>
              </a:extLst>
            </a:blip>
            <a:srcRect l="6413" t="5892" r="27174" b="8216"/>
            <a:stretch>
              <a:fillRect/>
            </a:stretch>
          </p:blipFill>
          <p:spPr>
            <a:xfrm>
              <a:off x="5817" y="1218"/>
              <a:ext cx="2471" cy="2369"/>
            </a:xfrm>
            <a:prstGeom prst="rect">
              <a:avLst/>
            </a:prstGeom>
          </p:spPr>
        </p:pic>
        <p:sp>
          <p:nvSpPr>
            <p:cNvPr id="33" name="矩形 32"/>
            <p:cNvSpPr/>
            <p:nvPr/>
          </p:nvSpPr>
          <p:spPr>
            <a:xfrm>
              <a:off x="6422" y="1748"/>
              <a:ext cx="1260" cy="1165"/>
            </a:xfrm>
            <a:prstGeom prst="rect">
              <a:avLst/>
            </a:prstGeom>
          </p:spPr>
          <p:txBody>
            <a:bodyPr wrap="none">
              <a:spAutoFit/>
            </a:bodyPr>
            <a:lstStyle/>
            <a:p>
              <a:r>
                <a:rPr lang="zh-CN" altLang="en-US" sz="4800" dirty="0">
                  <a:solidFill>
                    <a:schemeClr val="bg1"/>
                  </a:solidFill>
                  <a:latin typeface="文悦古典明朝体 (非商业使用) W5" pitchFamily="50" charset="-122"/>
                  <a:ea typeface="文悦古典明朝体 (非商业使用) W5" pitchFamily="50" charset="-122"/>
                </a:rPr>
                <a:t>壹</a:t>
              </a:r>
            </a:p>
          </p:txBody>
        </p:sp>
      </p:grpSp>
      <p:grpSp>
        <p:nvGrpSpPr>
          <p:cNvPr id="2" name="组合 1"/>
          <p:cNvGrpSpPr/>
          <p:nvPr/>
        </p:nvGrpSpPr>
        <p:grpSpPr>
          <a:xfrm>
            <a:off x="7162800" y="2991485"/>
            <a:ext cx="1569085" cy="1689479"/>
            <a:chOff x="5817" y="1218"/>
            <a:chExt cx="2471" cy="2369"/>
          </a:xfrm>
        </p:grpSpPr>
        <p:pic>
          <p:nvPicPr>
            <p:cNvPr id="5" name="图片 4" descr="图片包含 建筑物&#10;&#10;已生成极高可信度的说明"/>
            <p:cNvPicPr>
              <a:picLocks noChangeAspect="1"/>
            </p:cNvPicPr>
            <p:nvPr/>
          </p:nvPicPr>
          <p:blipFill rotWithShape="1">
            <a:blip r:embed="rId4" cstate="print">
              <a:extLst>
                <a:ext uri="{28A0092B-C50C-407E-A947-70E740481C1C}">
                  <a14:useLocalDpi xmlns:a14="http://schemas.microsoft.com/office/drawing/2010/main" val="0"/>
                </a:ext>
              </a:extLst>
            </a:blip>
            <a:srcRect l="6413" t="5892" r="27174" b="8216"/>
            <a:stretch>
              <a:fillRect/>
            </a:stretch>
          </p:blipFill>
          <p:spPr>
            <a:xfrm>
              <a:off x="5817" y="1218"/>
              <a:ext cx="2471" cy="2369"/>
            </a:xfrm>
            <a:prstGeom prst="rect">
              <a:avLst/>
            </a:prstGeom>
          </p:spPr>
        </p:pic>
        <p:sp>
          <p:nvSpPr>
            <p:cNvPr id="6" name="矩形 5"/>
            <p:cNvSpPr/>
            <p:nvPr/>
          </p:nvSpPr>
          <p:spPr>
            <a:xfrm>
              <a:off x="6422" y="1748"/>
              <a:ext cx="1260" cy="1165"/>
            </a:xfrm>
            <a:prstGeom prst="rect">
              <a:avLst/>
            </a:prstGeom>
          </p:spPr>
          <p:txBody>
            <a:bodyPr wrap="none">
              <a:spAutoFit/>
            </a:bodyPr>
            <a:lstStyle/>
            <a:p>
              <a:r>
                <a:rPr lang="zh-CN" altLang="en-US" sz="4800" dirty="0">
                  <a:solidFill>
                    <a:schemeClr val="bg1"/>
                  </a:solidFill>
                  <a:latin typeface="文悦古典明朝体 (非商业使用) W5" pitchFamily="50" charset="-122"/>
                  <a:ea typeface="文悦古典明朝体 (非商业使用) W5" pitchFamily="50" charset="-122"/>
                </a:rPr>
                <a:t>贰</a:t>
              </a:r>
            </a:p>
          </p:txBody>
        </p:sp>
      </p:grpSp>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0445" y="1396918"/>
            <a:ext cx="2108200" cy="3991140"/>
          </a:xfrm>
          <a:prstGeom prst="rect">
            <a:avLst/>
          </a:prstGeom>
        </p:spPr>
      </p:pic>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0663" y="2329281"/>
            <a:ext cx="1565929" cy="8199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right)">
                                      <p:cBhvr>
                                        <p:cTn id="7" dur="3000"/>
                                        <p:tgtEl>
                                          <p:spTgt spid="43"/>
                                        </p:tgtEl>
                                      </p:cBhvr>
                                    </p:animEffect>
                                  </p:childTnLst>
                                </p:cTn>
                              </p:par>
                            </p:childTnLst>
                          </p:cTn>
                        </p:par>
                        <p:par>
                          <p:cTn id="8" fill="hold">
                            <p:stCondLst>
                              <p:cond delay="3000"/>
                            </p:stCondLst>
                            <p:childTnLst>
                              <p:par>
                                <p:cTn id="9" presetID="22" presetClass="entr" presetSubtype="2"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3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720"/>
          </a:xfrm>
          <a:prstGeom prst="rect">
            <a:avLst/>
          </a:prstGeom>
        </p:spPr>
      </p:pic>
      <p:sp>
        <p:nvSpPr>
          <p:cNvPr id="4" name="文本框 3"/>
          <p:cNvSpPr txBox="1"/>
          <p:nvPr/>
        </p:nvSpPr>
        <p:spPr>
          <a:xfrm>
            <a:off x="3106922" y="2767280"/>
            <a:ext cx="5978156" cy="1323439"/>
          </a:xfrm>
          <a:prstGeom prst="rect">
            <a:avLst/>
          </a:prstGeom>
          <a:noFill/>
        </p:spPr>
        <p:txBody>
          <a:bodyPr vert="horz" wrap="square" rtlCol="0">
            <a:spAutoFit/>
          </a:bodyPr>
          <a:lstStyle/>
          <a:p>
            <a:pPr algn="ctr"/>
            <a:r>
              <a:rPr lang="zh-CN" altLang="en-US" sz="8000" spc="1500" dirty="0">
                <a:solidFill>
                  <a:schemeClr val="bg1"/>
                </a:solidFill>
                <a:latin typeface="文悦古典明朝体 (非商业使用) W5" pitchFamily="50" charset="-122"/>
                <a:ea typeface="文悦古典明朝体 (非商业使用) W5" pitchFamily="50" charset="-122"/>
              </a:rPr>
              <a:t>第三章</a:t>
            </a:r>
          </a:p>
        </p:txBody>
      </p:sp>
      <p:sp>
        <p:nvSpPr>
          <p:cNvPr id="5" name="文本框 4"/>
          <p:cNvSpPr txBox="1"/>
          <p:nvPr/>
        </p:nvSpPr>
        <p:spPr>
          <a:xfrm>
            <a:off x="9085078"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
        <p:nvSpPr>
          <p:cNvPr id="9" name="文本框 8"/>
          <p:cNvSpPr txBox="1"/>
          <p:nvPr/>
        </p:nvSpPr>
        <p:spPr>
          <a:xfrm>
            <a:off x="1814260"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3000"/>
                                        <p:tgtEl>
                                          <p:spTgt spid="5"/>
                                        </p:tgtEl>
                                      </p:cBhvr>
                                    </p:animEffect>
                                  </p:childTnLst>
                                </p:cTn>
                              </p:par>
                            </p:childTnLst>
                          </p:cTn>
                        </p:par>
                        <p:par>
                          <p:cTn id="8" fill="hold">
                            <p:stCondLst>
                              <p:cond delay="30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1240" y="1741865"/>
            <a:ext cx="1695437" cy="1527886"/>
          </a:xfrm>
          <a:prstGeom prst="rect">
            <a:avLst/>
          </a:prstGeom>
        </p:spPr>
      </p:pic>
      <p:sp>
        <p:nvSpPr>
          <p:cNvPr id="8" name="文本框 7"/>
          <p:cNvSpPr txBox="1"/>
          <p:nvPr/>
        </p:nvSpPr>
        <p:spPr>
          <a:xfrm>
            <a:off x="7681695" y="3634109"/>
            <a:ext cx="1477328" cy="2099153"/>
          </a:xfrm>
          <a:prstGeom prst="rect">
            <a:avLst/>
          </a:prstGeom>
          <a:noFill/>
        </p:spPr>
        <p:txBody>
          <a:bodyPr vert="eaVert" wrap="square" rtlCol="0">
            <a:spAutoFit/>
          </a:bodyPr>
          <a:lstStyle/>
          <a:p>
            <a:pPr>
              <a:lnSpc>
                <a:spcPct val="200000"/>
              </a:lnSpc>
            </a:pPr>
            <a:r>
              <a:rPr lang="zh-CN" altLang="en-US" sz="105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单击此处输入文本内容，单击此处输入文本内容，单击此处输入文本内容，单击此处输入文本内容，单击此处输入文本内容。</a:t>
            </a:r>
          </a:p>
        </p:txBody>
      </p:sp>
      <p:sp>
        <p:nvSpPr>
          <p:cNvPr id="9" name="文本框 8"/>
          <p:cNvSpPr txBox="1"/>
          <p:nvPr/>
        </p:nvSpPr>
        <p:spPr>
          <a:xfrm>
            <a:off x="5451980" y="3634109"/>
            <a:ext cx="1477328" cy="2087375"/>
          </a:xfrm>
          <a:prstGeom prst="rect">
            <a:avLst/>
          </a:prstGeom>
          <a:noFill/>
        </p:spPr>
        <p:txBody>
          <a:bodyPr vert="eaVert" wrap="square" rtlCol="0">
            <a:spAutoFit/>
          </a:bodyPr>
          <a:lstStyle/>
          <a:p>
            <a:pPr>
              <a:lnSpc>
                <a:spcPct val="200000"/>
              </a:lnSpc>
            </a:pPr>
            <a:r>
              <a:rPr lang="zh-CN" altLang="en-US" sz="105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单击此处输入文本内容，单击此处输入文本内容，单击此处输入文本内容，单击此处输入文本内容，单击此处输入文本内容。</a:t>
            </a: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9095" y="1743300"/>
            <a:ext cx="1724481" cy="1554060"/>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54340" y="1743790"/>
            <a:ext cx="1734398" cy="1562997"/>
          </a:xfrm>
          <a:prstGeom prst="rect">
            <a:avLst/>
          </a:prstGeom>
        </p:spPr>
      </p:pic>
      <p:sp>
        <p:nvSpPr>
          <p:cNvPr id="16" name="文本框 15"/>
          <p:cNvSpPr txBox="1"/>
          <p:nvPr/>
        </p:nvSpPr>
        <p:spPr>
          <a:xfrm>
            <a:off x="9911410" y="3634109"/>
            <a:ext cx="1477328" cy="2077817"/>
          </a:xfrm>
          <a:prstGeom prst="rect">
            <a:avLst/>
          </a:prstGeom>
          <a:noFill/>
        </p:spPr>
        <p:txBody>
          <a:bodyPr vert="eaVert" wrap="square" rtlCol="0">
            <a:spAutoFit/>
          </a:bodyPr>
          <a:lstStyle/>
          <a:p>
            <a:pPr>
              <a:lnSpc>
                <a:spcPct val="200000"/>
              </a:lnSpc>
            </a:pPr>
            <a:r>
              <a:rPr lang="zh-CN" altLang="en-US" sz="105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单击此处输入文本内容，单击此处输入文本内容，单击此处输入文本内容，单击此处输入文本内容，单击此处输入文本内容。</a:t>
            </a:r>
          </a:p>
        </p:txBody>
      </p:sp>
      <p:pic>
        <p:nvPicPr>
          <p:cNvPr id="31" name="图片 3"/>
          <p:cNvPicPr>
            <a:picLocks noChangeAspect="1" noChangeArrowheads="1"/>
          </p:cNvPicPr>
          <p:nvPr/>
        </p:nvPicPr>
        <p:blipFill>
          <a:blip r:embed="rId6" cstate="screen"/>
          <a:srcRect/>
          <a:stretch>
            <a:fillRect/>
          </a:stretch>
        </p:blipFill>
        <p:spPr bwMode="auto">
          <a:xfrm>
            <a:off x="0" y="1214913"/>
            <a:ext cx="5156558" cy="487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2000"/>
                                        <p:tgtEl>
                                          <p:spTgt spid="6"/>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heel(1)">
                                      <p:cBhvr>
                                        <p:cTn id="15" dur="20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3" name="图片 8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9703" b="89828" l="0" r="100000">
                        <a14:backgroundMark x1="89375" y1="31925" x2="89375" y2="31925"/>
                        <a14:backgroundMark x1="60313" y1="50391" x2="60313" y2="50391"/>
                        <a14:backgroundMark x1="61042" y1="50235" x2="61042" y2="50235"/>
                        <a14:backgroundMark x1="60729" y1="51174" x2="63854" y2="54304"/>
                        <a14:backgroundMark x1="59479" y1="52113" x2="63333" y2="53834"/>
                        <a14:backgroundMark x1="60208" y1="54617" x2="63958" y2="55086"/>
                        <a14:backgroundMark x1="72292" y1="50391" x2="80833" y2="51174"/>
                        <a14:backgroundMark x1="64271" y1="41315" x2="64271" y2="41315"/>
                        <a14:backgroundMark x1="65104" y1="41941" x2="65104" y2="41941"/>
                        <a14:backgroundMark x1="62917" y1="49922" x2="62917" y2="49922"/>
                      </a14:backgroundRemoval>
                    </a14:imgEffect>
                    <a14:imgEffect>
                      <a14:colorTemperature colorTemp="11200"/>
                    </a14:imgEffect>
                    <a14:imgEffect>
                      <a14:saturation sat="33000"/>
                    </a14:imgEffect>
                  </a14:imgLayer>
                </a14:imgProps>
              </a:ext>
              <a:ext uri="{28A0092B-C50C-407E-A947-70E740481C1C}">
                <a14:useLocalDpi xmlns:a14="http://schemas.microsoft.com/office/drawing/2010/main" val="0"/>
              </a:ext>
            </a:extLst>
          </a:blip>
          <a:srcRect l="13005" t="7454" r="30853" b="43655"/>
          <a:stretch>
            <a:fillRect/>
          </a:stretch>
        </p:blipFill>
        <p:spPr>
          <a:xfrm>
            <a:off x="0" y="2280528"/>
            <a:ext cx="7441588" cy="4563696"/>
          </a:xfrm>
          <a:prstGeom prst="rect">
            <a:avLst/>
          </a:prstGeom>
        </p:spPr>
      </p:pic>
      <p:sp>
        <p:nvSpPr>
          <p:cNvPr id="87" name="矩形 86"/>
          <p:cNvSpPr/>
          <p:nvPr/>
        </p:nvSpPr>
        <p:spPr>
          <a:xfrm>
            <a:off x="6805843" y="890336"/>
            <a:ext cx="2676591" cy="5089359"/>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sym typeface="Arial" panose="020B0604020202020204"/>
            </a:endParaRPr>
          </a:p>
        </p:txBody>
      </p:sp>
      <p:grpSp>
        <p:nvGrpSpPr>
          <p:cNvPr id="90" name="组合 32"/>
          <p:cNvGrpSpPr/>
          <p:nvPr/>
        </p:nvGrpSpPr>
        <p:grpSpPr>
          <a:xfrm>
            <a:off x="6558595" y="1509895"/>
            <a:ext cx="3130283" cy="3161491"/>
            <a:chOff x="5944" y="1276"/>
            <a:chExt cx="7222" cy="7294"/>
          </a:xfrm>
        </p:grpSpPr>
        <p:sp>
          <p:nvSpPr>
            <p:cNvPr id="91" name="椭圆 90"/>
            <p:cNvSpPr/>
            <p:nvPr/>
          </p:nvSpPr>
          <p:spPr>
            <a:xfrm>
              <a:off x="6034" y="1276"/>
              <a:ext cx="7132" cy="7132"/>
            </a:xfrm>
            <a:prstGeom prst="ellipse">
              <a:avLst/>
            </a:prstGeom>
            <a:solidFill>
              <a:schemeClr val="bg1">
                <a:lumMod val="95000"/>
              </a:schemeClr>
            </a:solidFill>
            <a:ln>
              <a:noFill/>
            </a:ln>
            <a:effectLst>
              <a:innerShdw blurRad="330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文悦古典明朝体 (非商业使用) W5" pitchFamily="50" charset="-122"/>
                <a:ea typeface="文悦古典明朝体 (非商业使用) W5" pitchFamily="50" charset="-122"/>
                <a:sym typeface="Arial" panose="020B0604020202020204"/>
              </a:endParaRPr>
            </a:p>
          </p:txBody>
        </p:sp>
        <p:pic>
          <p:nvPicPr>
            <p:cNvPr id="92" name="图片 9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4" y="3838"/>
              <a:ext cx="6774" cy="4732"/>
            </a:xfrm>
            <a:prstGeom prst="ellipse">
              <a:avLst/>
            </a:prstGeom>
            <a:effectLst/>
          </p:spPr>
        </p:pic>
      </p:grpSp>
      <p:sp>
        <p:nvSpPr>
          <p:cNvPr id="25" name="文本框 24"/>
          <p:cNvSpPr txBox="1"/>
          <p:nvPr/>
        </p:nvSpPr>
        <p:spPr>
          <a:xfrm>
            <a:off x="4817361" y="1717476"/>
            <a:ext cx="946413" cy="1264004"/>
          </a:xfrm>
          <a:prstGeom prst="rect">
            <a:avLst/>
          </a:prstGeom>
          <a:noFill/>
        </p:spPr>
        <p:txBody>
          <a:bodyPr vert="eaVert" wrap="square" rtlCol="0">
            <a:spAutoFit/>
          </a:bodyPr>
          <a:lstStyle/>
          <a:p>
            <a:pPr>
              <a:lnSpc>
                <a:spcPct val="150000"/>
              </a:lnSpc>
            </a:pPr>
            <a:r>
              <a:rPr lang="zh-CN" altLang="en-US" sz="11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sp>
        <p:nvSpPr>
          <p:cNvPr id="2" name="文本框 1"/>
          <p:cNvSpPr txBox="1"/>
          <p:nvPr/>
        </p:nvSpPr>
        <p:spPr>
          <a:xfrm>
            <a:off x="5639250" y="1718392"/>
            <a:ext cx="461665" cy="1120857"/>
          </a:xfrm>
          <a:prstGeom prst="rect">
            <a:avLst/>
          </a:prstGeom>
          <a:noFill/>
        </p:spPr>
        <p:txBody>
          <a:bodyPr vert="eaVert" wrap="square" rtlCol="0">
            <a:spAutoFit/>
          </a:bodyPr>
          <a:lstStyle/>
          <a:p>
            <a:r>
              <a:rPr lang="zh-CN" altLang="en-US" b="1"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添加标题</a:t>
            </a:r>
            <a:endParaRPr kumimoji="1" lang="zh-CN" altLang="en-US" dirty="0">
              <a:solidFill>
                <a:schemeClr val="bg1"/>
              </a:solidFill>
              <a:latin typeface="文悦古典明朝体 (非商业使用) W5" pitchFamily="50" charset="-122"/>
              <a:ea typeface="文悦古典明朝体 (非商业使用) W5" pitchFamily="50" charset="-122"/>
            </a:endParaRPr>
          </a:p>
        </p:txBody>
      </p:sp>
      <p:sp>
        <p:nvSpPr>
          <p:cNvPr id="30" name="文本框 29"/>
          <p:cNvSpPr txBox="1"/>
          <p:nvPr/>
        </p:nvSpPr>
        <p:spPr>
          <a:xfrm>
            <a:off x="5600386" y="3464296"/>
            <a:ext cx="461665" cy="1120857"/>
          </a:xfrm>
          <a:prstGeom prst="rect">
            <a:avLst/>
          </a:prstGeom>
          <a:noFill/>
        </p:spPr>
        <p:txBody>
          <a:bodyPr vert="eaVert" wrap="square" rtlCol="0">
            <a:spAutoFit/>
          </a:bodyPr>
          <a:lstStyle/>
          <a:p>
            <a:r>
              <a:rPr lang="zh-CN" altLang="en-US" b="1"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添加标题</a:t>
            </a:r>
            <a:endParaRPr kumimoji="1" lang="zh-CN" altLang="en-US" dirty="0">
              <a:solidFill>
                <a:schemeClr val="bg1"/>
              </a:solidFill>
              <a:latin typeface="文悦古典明朝体 (非商业使用) W5" pitchFamily="50" charset="-122"/>
              <a:ea typeface="文悦古典明朝体 (非商业使用) W5" pitchFamily="50" charset="-122"/>
            </a:endParaRPr>
          </a:p>
        </p:txBody>
      </p:sp>
      <p:sp>
        <p:nvSpPr>
          <p:cNvPr id="31" name="文本框 30"/>
          <p:cNvSpPr txBox="1"/>
          <p:nvPr/>
        </p:nvSpPr>
        <p:spPr>
          <a:xfrm>
            <a:off x="4788097" y="3457735"/>
            <a:ext cx="946413" cy="1282631"/>
          </a:xfrm>
          <a:prstGeom prst="rect">
            <a:avLst/>
          </a:prstGeom>
          <a:noFill/>
        </p:spPr>
        <p:txBody>
          <a:bodyPr vert="eaVert" wrap="square" rtlCol="0">
            <a:spAutoFit/>
          </a:bodyPr>
          <a:lstStyle/>
          <a:p>
            <a:pPr>
              <a:lnSpc>
                <a:spcPct val="150000"/>
              </a:lnSpc>
            </a:pPr>
            <a:r>
              <a:rPr lang="zh-CN" altLang="en-US" sz="11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sp>
        <p:nvSpPr>
          <p:cNvPr id="32" name="文本框 31"/>
          <p:cNvSpPr txBox="1"/>
          <p:nvPr/>
        </p:nvSpPr>
        <p:spPr>
          <a:xfrm>
            <a:off x="10017988" y="1717476"/>
            <a:ext cx="946413" cy="1288730"/>
          </a:xfrm>
          <a:prstGeom prst="rect">
            <a:avLst/>
          </a:prstGeom>
          <a:noFill/>
        </p:spPr>
        <p:txBody>
          <a:bodyPr vert="eaVert" wrap="square" rtlCol="0">
            <a:spAutoFit/>
          </a:bodyPr>
          <a:lstStyle/>
          <a:p>
            <a:pPr>
              <a:lnSpc>
                <a:spcPct val="150000"/>
              </a:lnSpc>
            </a:pPr>
            <a:r>
              <a:rPr lang="zh-CN" altLang="en-US" sz="11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sp>
        <p:nvSpPr>
          <p:cNvPr id="33" name="文本框 32"/>
          <p:cNvSpPr txBox="1"/>
          <p:nvPr/>
        </p:nvSpPr>
        <p:spPr>
          <a:xfrm>
            <a:off x="10839877" y="1718392"/>
            <a:ext cx="461665" cy="1120857"/>
          </a:xfrm>
          <a:prstGeom prst="rect">
            <a:avLst/>
          </a:prstGeom>
          <a:noFill/>
        </p:spPr>
        <p:txBody>
          <a:bodyPr vert="eaVert" wrap="square" rtlCol="0">
            <a:spAutoFit/>
          </a:bodyPr>
          <a:lstStyle/>
          <a:p>
            <a:r>
              <a:rPr lang="zh-CN" altLang="en-US" b="1"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添加标题</a:t>
            </a:r>
            <a:endParaRPr kumimoji="1" lang="zh-CN" altLang="en-US" dirty="0">
              <a:solidFill>
                <a:schemeClr val="bg1"/>
              </a:solidFill>
              <a:latin typeface="文悦古典明朝体 (非商业使用) W5" pitchFamily="50" charset="-122"/>
              <a:ea typeface="文悦古典明朝体 (非商业使用) W5" pitchFamily="50" charset="-122"/>
            </a:endParaRPr>
          </a:p>
        </p:txBody>
      </p:sp>
      <p:sp>
        <p:nvSpPr>
          <p:cNvPr id="34" name="文本框 33"/>
          <p:cNvSpPr txBox="1"/>
          <p:nvPr/>
        </p:nvSpPr>
        <p:spPr>
          <a:xfrm>
            <a:off x="10818035" y="3457735"/>
            <a:ext cx="461665" cy="1120857"/>
          </a:xfrm>
          <a:prstGeom prst="rect">
            <a:avLst/>
          </a:prstGeom>
          <a:noFill/>
        </p:spPr>
        <p:txBody>
          <a:bodyPr vert="eaVert" wrap="square" rtlCol="0">
            <a:spAutoFit/>
          </a:bodyPr>
          <a:lstStyle/>
          <a:p>
            <a:r>
              <a:rPr lang="zh-CN" altLang="en-US" b="1"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添加标题</a:t>
            </a:r>
            <a:endParaRPr kumimoji="1" lang="zh-CN" altLang="en-US" dirty="0">
              <a:solidFill>
                <a:schemeClr val="bg1"/>
              </a:solidFill>
              <a:latin typeface="文悦古典明朝体 (非商业使用) W5" pitchFamily="50" charset="-122"/>
              <a:ea typeface="文悦古典明朝体 (非商业使用) W5" pitchFamily="50" charset="-122"/>
            </a:endParaRPr>
          </a:p>
        </p:txBody>
      </p:sp>
      <p:sp>
        <p:nvSpPr>
          <p:cNvPr id="35" name="文本框 34"/>
          <p:cNvSpPr txBox="1"/>
          <p:nvPr/>
        </p:nvSpPr>
        <p:spPr>
          <a:xfrm>
            <a:off x="10005746" y="3451174"/>
            <a:ext cx="946413" cy="1307721"/>
          </a:xfrm>
          <a:prstGeom prst="rect">
            <a:avLst/>
          </a:prstGeom>
          <a:noFill/>
        </p:spPr>
        <p:txBody>
          <a:bodyPr vert="eaVert" wrap="square" rtlCol="0">
            <a:spAutoFit/>
          </a:bodyPr>
          <a:lstStyle/>
          <a:p>
            <a:pPr>
              <a:lnSpc>
                <a:spcPct val="150000"/>
              </a:lnSpc>
            </a:pPr>
            <a:r>
              <a:rPr lang="zh-CN" altLang="en-US" sz="11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ppt_x"/>
                                          </p:val>
                                        </p:tav>
                                        <p:tav tm="100000">
                                          <p:val>
                                            <p:strVal val="#ppt_x"/>
                                          </p:val>
                                        </p:tav>
                                      </p:tavLst>
                                    </p:anim>
                                    <p:anim calcmode="lin" valueType="num">
                                      <p:cBhvr additive="base">
                                        <p:cTn id="23" dur="500" fill="hold"/>
                                        <p:tgtEl>
                                          <p:spTgt spid="3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ppt_x"/>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500" fill="hold"/>
                                        <p:tgtEl>
                                          <p:spTgt spid="34"/>
                                        </p:tgtEl>
                                        <p:attrNameLst>
                                          <p:attrName>ppt_x</p:attrName>
                                        </p:attrNameLst>
                                      </p:cBhvr>
                                      <p:tavLst>
                                        <p:tav tm="0">
                                          <p:val>
                                            <p:strVal val="#ppt_x"/>
                                          </p:val>
                                        </p:tav>
                                        <p:tav tm="100000">
                                          <p:val>
                                            <p:strVal val="#ppt_x"/>
                                          </p:val>
                                        </p:tav>
                                      </p:tavLst>
                                    </p:anim>
                                    <p:anim calcmode="lin" valueType="num">
                                      <p:cBhvr additive="base">
                                        <p:cTn id="4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p:bldP spid="30" grpId="0"/>
      <p:bldP spid="31" grpId="0"/>
      <p:bldP spid="32" grpId="0"/>
      <p:bldP spid="33"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1" name="矩形 70"/>
          <p:cNvSpPr/>
          <p:nvPr/>
        </p:nvSpPr>
        <p:spPr>
          <a:xfrm>
            <a:off x="601594" y="1782763"/>
            <a:ext cx="10958830" cy="3292475"/>
          </a:xfrm>
          <a:prstGeom prst="rect">
            <a:avLst/>
          </a:prstGeom>
          <a:solidFill>
            <a:schemeClr val="bg1"/>
          </a:solidFill>
          <a:ln>
            <a:noFill/>
          </a:ln>
          <a:effectLst>
            <a:outerShdw blurRad="254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sym typeface="Arial" panose="020B0604020202020204"/>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88309" y="113161"/>
            <a:ext cx="4980216" cy="5771810"/>
          </a:xfrm>
          <a:prstGeom prst="rect">
            <a:avLst/>
          </a:prstGeom>
        </p:spPr>
      </p:pic>
      <p:sp>
        <p:nvSpPr>
          <p:cNvPr id="54" name="文本框 53"/>
          <p:cNvSpPr txBox="1"/>
          <p:nvPr/>
        </p:nvSpPr>
        <p:spPr>
          <a:xfrm>
            <a:off x="5706606" y="3675542"/>
            <a:ext cx="1538883" cy="1033599"/>
          </a:xfrm>
          <a:prstGeom prst="rect">
            <a:avLst/>
          </a:prstGeom>
          <a:noFill/>
        </p:spPr>
        <p:txBody>
          <a:bodyPr vert="eaVert" wrap="square" rtlCol="0">
            <a:spAutoFit/>
          </a:bodyPr>
          <a:lstStyle/>
          <a:p>
            <a:pPr>
              <a:lnSpc>
                <a:spcPct val="200000"/>
              </a:lnSpc>
            </a:pPr>
            <a:r>
              <a:rPr lang="zh-CN" altLang="en-US" sz="1100" dirty="0">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2584" y="2367090"/>
            <a:ext cx="1006925" cy="1080377"/>
          </a:xfrm>
          <a:prstGeom prst="rect">
            <a:avLst/>
          </a:prstGeom>
        </p:spPr>
      </p:pic>
      <p:pic>
        <p:nvPicPr>
          <p:cNvPr id="63" name="图片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5310" y="2348623"/>
            <a:ext cx="1006925" cy="1080377"/>
          </a:xfrm>
          <a:prstGeom prst="rect">
            <a:avLst/>
          </a:prstGeom>
        </p:spPr>
      </p:pic>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2815" y="2375409"/>
            <a:ext cx="1006925" cy="1080377"/>
          </a:xfrm>
          <a:prstGeom prst="rect">
            <a:avLst/>
          </a:prstGeom>
        </p:spPr>
      </p:pic>
      <p:sp>
        <p:nvSpPr>
          <p:cNvPr id="69" name="文本框 68"/>
          <p:cNvSpPr txBox="1"/>
          <p:nvPr/>
        </p:nvSpPr>
        <p:spPr>
          <a:xfrm>
            <a:off x="7669093" y="3685230"/>
            <a:ext cx="1538883" cy="1033599"/>
          </a:xfrm>
          <a:prstGeom prst="rect">
            <a:avLst/>
          </a:prstGeom>
          <a:noFill/>
        </p:spPr>
        <p:txBody>
          <a:bodyPr vert="eaVert" wrap="square" rtlCol="0">
            <a:spAutoFit/>
          </a:bodyPr>
          <a:lstStyle/>
          <a:p>
            <a:pPr>
              <a:lnSpc>
                <a:spcPct val="200000"/>
              </a:lnSpc>
            </a:pPr>
            <a:r>
              <a:rPr lang="zh-CN" altLang="en-US" sz="1100" dirty="0">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sp>
        <p:nvSpPr>
          <p:cNvPr id="70" name="文本框 69"/>
          <p:cNvSpPr txBox="1"/>
          <p:nvPr/>
        </p:nvSpPr>
        <p:spPr>
          <a:xfrm>
            <a:off x="9704359" y="3693604"/>
            <a:ext cx="1538883" cy="1033599"/>
          </a:xfrm>
          <a:prstGeom prst="rect">
            <a:avLst/>
          </a:prstGeom>
          <a:noFill/>
        </p:spPr>
        <p:txBody>
          <a:bodyPr vert="eaVert" wrap="square" rtlCol="0">
            <a:spAutoFit/>
          </a:bodyPr>
          <a:lstStyle/>
          <a:p>
            <a:pPr>
              <a:lnSpc>
                <a:spcPct val="200000"/>
              </a:lnSpc>
            </a:pPr>
            <a:r>
              <a:rPr lang="zh-CN" altLang="en-US" sz="1100" dirty="0">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cxnSp>
        <p:nvCxnSpPr>
          <p:cNvPr id="6" name="直线连接符 5"/>
          <p:cNvCxnSpPr/>
          <p:nvPr/>
        </p:nvCxnSpPr>
        <p:spPr>
          <a:xfrm>
            <a:off x="7392994" y="3730200"/>
            <a:ext cx="0" cy="704537"/>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线连接符 71"/>
          <p:cNvCxnSpPr/>
          <p:nvPr/>
        </p:nvCxnSpPr>
        <p:spPr>
          <a:xfrm>
            <a:off x="9326038" y="3730200"/>
            <a:ext cx="0" cy="704537"/>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5039" y="2650854"/>
            <a:ext cx="859536" cy="749808"/>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8766" y="2624162"/>
            <a:ext cx="859536" cy="749808"/>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44032" y="2650854"/>
            <a:ext cx="859536" cy="74980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1+#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1+#ppt_w/2"/>
                                          </p:val>
                                        </p:tav>
                                        <p:tav tm="100000">
                                          <p:val>
                                            <p:strVal val="#ppt_x"/>
                                          </p:val>
                                        </p:tav>
                                      </p:tavLst>
                                    </p:anim>
                                    <p:anim calcmode="lin" valueType="num">
                                      <p:cBhvr additive="base">
                                        <p:cTn id="18"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384"/>
            <a:ext cx="8991166" cy="5994110"/>
          </a:xfrm>
          <a:prstGeom prst="rect">
            <a:avLst/>
          </a:prstGeom>
        </p:spPr>
      </p:pic>
      <p:grpSp>
        <p:nvGrpSpPr>
          <p:cNvPr id="27" name="组合 6"/>
          <p:cNvGrpSpPr/>
          <p:nvPr/>
        </p:nvGrpSpPr>
        <p:grpSpPr>
          <a:xfrm>
            <a:off x="6096000" y="2068193"/>
            <a:ext cx="5562029" cy="3661223"/>
            <a:chOff x="3245877" y="1789421"/>
            <a:chExt cx="5562029" cy="3661223"/>
          </a:xfrm>
        </p:grpSpPr>
        <p:sp>
          <p:nvSpPr>
            <p:cNvPr id="28" name="椭圆 27"/>
            <p:cNvSpPr/>
            <p:nvPr/>
          </p:nvSpPr>
          <p:spPr>
            <a:xfrm>
              <a:off x="3245877" y="1789421"/>
              <a:ext cx="1018574" cy="1018574"/>
            </a:xfrm>
            <a:prstGeom prst="ellipse">
              <a:avLst/>
            </a:prstGeom>
            <a:noFill/>
            <a:ln w="19050" cap="flat" cmpd="sng" algn="ctr">
              <a:gradFill>
                <a:gsLst>
                  <a:gs pos="0">
                    <a:srgbClr val="B79A71"/>
                  </a:gs>
                  <a:gs pos="50000">
                    <a:srgbClr val="FEF2DB"/>
                  </a:gs>
                  <a:gs pos="100000">
                    <a:srgbClr val="B79A71"/>
                  </a:gs>
                </a:gsLst>
                <a:lin ang="5400000" scaled="1"/>
              </a:gra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lang="zh-CN" altLang="en-US" sz="4000" kern="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rPr>
                <a:t>大</a:t>
              </a:r>
              <a:endParaRPr kumimoji="0" lang="zh-CN" altLang="en-US" sz="4000" b="0" i="0" u="none" strike="noStrike" kern="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endParaRPr>
            </a:p>
          </p:txBody>
        </p:sp>
        <p:sp>
          <p:nvSpPr>
            <p:cNvPr id="29" name="椭圆 28"/>
            <p:cNvSpPr/>
            <p:nvPr/>
          </p:nvSpPr>
          <p:spPr>
            <a:xfrm>
              <a:off x="5449810" y="1789421"/>
              <a:ext cx="1018574" cy="1018574"/>
            </a:xfrm>
            <a:prstGeom prst="ellipse">
              <a:avLst/>
            </a:prstGeom>
            <a:noFill/>
            <a:ln w="19050" cap="flat" cmpd="sng" algn="ctr">
              <a:gradFill>
                <a:gsLst>
                  <a:gs pos="0">
                    <a:srgbClr val="B79A71"/>
                  </a:gs>
                  <a:gs pos="50000">
                    <a:srgbClr val="FEF2DB"/>
                  </a:gs>
                  <a:gs pos="100000">
                    <a:srgbClr val="B79A71"/>
                  </a:gs>
                </a:gsLst>
                <a:lin ang="5400000" scaled="1"/>
              </a:gra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kumimoji="0" lang="zh-CN" altLang="en-US" sz="4000" b="0" i="0" u="none" strike="noStrike" kern="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rPr>
                <a:t>标</a:t>
              </a:r>
            </a:p>
          </p:txBody>
        </p:sp>
        <p:sp>
          <p:nvSpPr>
            <p:cNvPr id="30" name="椭圆 29"/>
            <p:cNvSpPr/>
            <p:nvPr/>
          </p:nvSpPr>
          <p:spPr>
            <a:xfrm>
              <a:off x="7653744" y="1789421"/>
              <a:ext cx="1018574" cy="1018574"/>
            </a:xfrm>
            <a:prstGeom prst="ellipse">
              <a:avLst/>
            </a:prstGeom>
            <a:noFill/>
            <a:ln w="19050" cap="flat" cmpd="sng" algn="ctr">
              <a:gradFill>
                <a:gsLst>
                  <a:gs pos="0">
                    <a:srgbClr val="B79A71"/>
                  </a:gs>
                  <a:gs pos="50000">
                    <a:srgbClr val="FEF2DB"/>
                  </a:gs>
                  <a:gs pos="100000">
                    <a:srgbClr val="B79A71"/>
                  </a:gs>
                </a:gsLst>
                <a:lin ang="5400000" scaled="1"/>
              </a:gra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lang="zh-CN" altLang="en-US" sz="4000" kern="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rPr>
                <a:t>题</a:t>
              </a:r>
              <a:endParaRPr kumimoji="0" lang="zh-CN" altLang="en-US" sz="4000" b="0" i="0" u="none" strike="noStrike" kern="0" cap="none" spc="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endParaRPr>
            </a:p>
          </p:txBody>
        </p:sp>
        <p:sp>
          <p:nvSpPr>
            <p:cNvPr id="31" name="文本框 30"/>
            <p:cNvSpPr txBox="1"/>
            <p:nvPr/>
          </p:nvSpPr>
          <p:spPr>
            <a:xfrm>
              <a:off x="3245877" y="3294958"/>
              <a:ext cx="1154162" cy="2155686"/>
            </a:xfrm>
            <a:prstGeom prst="rect">
              <a:avLst/>
            </a:prstGeom>
            <a:noFill/>
          </p:spPr>
          <p:txBody>
            <a:bodyPr vert="eaVert" wrap="square" rtlCol="0">
              <a:spAutoFit/>
            </a:bodyPr>
            <a:lstStyle/>
            <a:p>
              <a:pPr>
                <a:lnSpc>
                  <a:spcPct val="150000"/>
                </a:lnSpc>
              </a:pPr>
              <a:r>
                <a:rPr lang="zh-CN" altLang="en-US" sz="1400" dirty="0">
                  <a:solidFill>
                    <a:schemeClr val="bg1"/>
                  </a:solidFill>
                  <a:latin typeface="文悦古典明朝体 (非商业使用) W5" pitchFamily="50" charset="-122"/>
                  <a:ea typeface="文悦古典明朝体 (非商业使用) W5" pitchFamily="50" charset="-122"/>
                  <a:cs typeface="Hiragino Sans GB W3" charset="-122"/>
                  <a:sym typeface="Arial" panose="020B0604020202020204"/>
                </a:rPr>
                <a:t>秋暮，乱洒衰荷，颗颗真珠雨。雨过月华生，冷彻鸳鸯浦。</a:t>
              </a:r>
            </a:p>
          </p:txBody>
        </p:sp>
        <p:sp>
          <p:nvSpPr>
            <p:cNvPr id="32" name="文本框 31"/>
            <p:cNvSpPr txBox="1"/>
            <p:nvPr/>
          </p:nvSpPr>
          <p:spPr>
            <a:xfrm>
              <a:off x="5449810" y="3294958"/>
              <a:ext cx="1154162" cy="2155686"/>
            </a:xfrm>
            <a:prstGeom prst="rect">
              <a:avLst/>
            </a:prstGeom>
            <a:noFill/>
          </p:spPr>
          <p:txBody>
            <a:bodyPr vert="eaVert" wrap="square" rtlCol="0">
              <a:spAutoFit/>
            </a:bodyPr>
            <a:lstStyle/>
            <a:p>
              <a:pPr>
                <a:lnSpc>
                  <a:spcPct val="150000"/>
                </a:lnSpc>
              </a:pPr>
              <a:r>
                <a:rPr lang="zh-CN" altLang="en-US" sz="1400" dirty="0">
                  <a:solidFill>
                    <a:schemeClr val="bg1"/>
                  </a:solidFill>
                  <a:latin typeface="文悦古典明朝体 (非商业使用) W5" pitchFamily="50" charset="-122"/>
                  <a:ea typeface="文悦古典明朝体 (非商业使用) W5" pitchFamily="50" charset="-122"/>
                  <a:cs typeface="Hiragino Sans GB W3" charset="-122"/>
                  <a:sym typeface="Arial" panose="020B0604020202020204"/>
                </a:rPr>
                <a:t>池上凭阑愁无侣，奈此个单栖情绪！却傍金笼共鹦鹉，念粉郎言语。</a:t>
              </a:r>
            </a:p>
          </p:txBody>
        </p:sp>
        <p:sp>
          <p:nvSpPr>
            <p:cNvPr id="33" name="文本框 32"/>
            <p:cNvSpPr txBox="1"/>
            <p:nvPr/>
          </p:nvSpPr>
          <p:spPr>
            <a:xfrm>
              <a:off x="7653744" y="3294958"/>
              <a:ext cx="1154162" cy="2155686"/>
            </a:xfrm>
            <a:prstGeom prst="rect">
              <a:avLst/>
            </a:prstGeom>
            <a:noFill/>
          </p:spPr>
          <p:txBody>
            <a:bodyPr vert="eaVert" wrap="square" rtlCol="0">
              <a:spAutoFit/>
            </a:bodyPr>
            <a:lstStyle/>
            <a:p>
              <a:pPr>
                <a:lnSpc>
                  <a:spcPct val="150000"/>
                </a:lnSpc>
              </a:pPr>
              <a:r>
                <a:rPr lang="zh-CN" altLang="en-US" sz="1400" dirty="0">
                  <a:solidFill>
                    <a:schemeClr val="bg1"/>
                  </a:solidFill>
                  <a:latin typeface="文悦古典明朝体 (非商业使用) W5" pitchFamily="50" charset="-122"/>
                  <a:ea typeface="文悦古典明朝体 (非商业使用) W5" pitchFamily="50" charset="-122"/>
                  <a:cs typeface="Hiragino Sans GB W3" charset="-122"/>
                  <a:sym typeface="Arial" panose="020B0604020202020204"/>
                </a:rPr>
                <a:t>雨过月华生，冷彻鸳鸯浦。池上凭阑愁无侣，奈此个单栖情绪！</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2" name="图片 81"/>
          <p:cNvPicPr>
            <a:picLocks noChangeAspect="1"/>
          </p:cNvPicPr>
          <p:nvPr/>
        </p:nvPicPr>
        <p:blipFill rotWithShape="1">
          <a:blip r:embed="rId4" cstate="print">
            <a:extLst>
              <a:ext uri="{28A0092B-C50C-407E-A947-70E740481C1C}">
                <a14:useLocalDpi xmlns:a14="http://schemas.microsoft.com/office/drawing/2010/main" val="0"/>
              </a:ext>
            </a:extLst>
          </a:blip>
          <a:srcRect t="8257" b="8257"/>
          <a:stretch>
            <a:fillRect/>
          </a:stretch>
        </p:blipFill>
        <p:spPr>
          <a:xfrm>
            <a:off x="2597017" y="2001682"/>
            <a:ext cx="2035214" cy="2035214"/>
          </a:xfrm>
          <a:prstGeom prst="ellipse">
            <a:avLst/>
          </a:prstGeom>
          <a:ln>
            <a:solidFill>
              <a:srgbClr val="AD8F49"/>
            </a:solidFill>
          </a:ln>
          <a:effectLst>
            <a:outerShdw blurRad="50800" dist="38100" dir="5400000" algn="t" rotWithShape="0">
              <a:prstClr val="black">
                <a:alpha val="40000"/>
              </a:prstClr>
            </a:outerShdw>
          </a:effectLst>
        </p:spPr>
      </p:pic>
      <p:pic>
        <p:nvPicPr>
          <p:cNvPr id="83" name="图片 82"/>
          <p:cNvPicPr>
            <a:picLocks noChangeAspect="1"/>
          </p:cNvPicPr>
          <p:nvPr/>
        </p:nvPicPr>
        <p:blipFill rotWithShape="1">
          <a:blip r:embed="rId5" cstate="print">
            <a:extLst>
              <a:ext uri="{28A0092B-C50C-407E-A947-70E740481C1C}">
                <a14:useLocalDpi xmlns:a14="http://schemas.microsoft.com/office/drawing/2010/main" val="0"/>
              </a:ext>
            </a:extLst>
          </a:blip>
          <a:srcRect t="8257" b="8257"/>
          <a:stretch>
            <a:fillRect/>
          </a:stretch>
        </p:blipFill>
        <p:spPr>
          <a:xfrm>
            <a:off x="7569774" y="2112772"/>
            <a:ext cx="2015200" cy="2015200"/>
          </a:xfrm>
          <a:prstGeom prst="ellipse">
            <a:avLst/>
          </a:prstGeom>
          <a:ln>
            <a:solidFill>
              <a:srgbClr val="AD8F49"/>
            </a:solidFill>
          </a:ln>
          <a:effectLst>
            <a:outerShdw blurRad="50800" dist="38100" dir="5400000" algn="t" rotWithShape="0">
              <a:prstClr val="black">
                <a:alpha val="40000"/>
              </a:prstClr>
            </a:outerShdw>
          </a:effectLst>
        </p:spPr>
      </p:pic>
      <p:pic>
        <p:nvPicPr>
          <p:cNvPr id="84" name="图片 83"/>
          <p:cNvPicPr>
            <a:picLocks noChangeAspect="1"/>
          </p:cNvPicPr>
          <p:nvPr/>
        </p:nvPicPr>
        <p:blipFill rotWithShape="1">
          <a:blip r:embed="rId6" cstate="print">
            <a:extLst>
              <a:ext uri="{28A0092B-C50C-407E-A947-70E740481C1C}">
                <a14:useLocalDpi xmlns:a14="http://schemas.microsoft.com/office/drawing/2010/main" val="0"/>
              </a:ext>
            </a:extLst>
          </a:blip>
          <a:srcRect t="8257" b="8257"/>
          <a:stretch>
            <a:fillRect/>
          </a:stretch>
        </p:blipFill>
        <p:spPr>
          <a:xfrm>
            <a:off x="4544371" y="1318938"/>
            <a:ext cx="3143201" cy="3143201"/>
          </a:xfrm>
          <a:prstGeom prst="ellipse">
            <a:avLst/>
          </a:prstGeom>
          <a:ln>
            <a:solidFill>
              <a:srgbClr val="AD8F49"/>
            </a:solidFill>
          </a:ln>
          <a:effectLst>
            <a:outerShdw blurRad="50800" dist="38100" dir="5400000" algn="t" rotWithShape="0">
              <a:prstClr val="black">
                <a:alpha val="40000"/>
              </a:prstClr>
            </a:outerShdw>
          </a:effectLst>
        </p:spPr>
      </p:pic>
      <p:sp>
        <p:nvSpPr>
          <p:cNvPr id="88" name="文本框 87"/>
          <p:cNvSpPr txBox="1"/>
          <p:nvPr/>
        </p:nvSpPr>
        <p:spPr>
          <a:xfrm>
            <a:off x="2716941" y="4617678"/>
            <a:ext cx="1538883" cy="1033599"/>
          </a:xfrm>
          <a:prstGeom prst="rect">
            <a:avLst/>
          </a:prstGeom>
          <a:noFill/>
        </p:spPr>
        <p:txBody>
          <a:bodyPr vert="eaVert" wrap="square" rtlCol="0">
            <a:spAutoFit/>
          </a:bodyPr>
          <a:lstStyle/>
          <a:p>
            <a:pPr>
              <a:lnSpc>
                <a:spcPct val="200000"/>
              </a:lnSpc>
            </a:pPr>
            <a:r>
              <a:rPr lang="zh-CN" altLang="en-US" sz="11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sp>
        <p:nvSpPr>
          <p:cNvPr id="89" name="文本框 88"/>
          <p:cNvSpPr txBox="1"/>
          <p:nvPr/>
        </p:nvSpPr>
        <p:spPr>
          <a:xfrm>
            <a:off x="5351668" y="4743189"/>
            <a:ext cx="1538883" cy="1033599"/>
          </a:xfrm>
          <a:prstGeom prst="rect">
            <a:avLst/>
          </a:prstGeom>
          <a:noFill/>
        </p:spPr>
        <p:txBody>
          <a:bodyPr vert="eaVert" wrap="square" rtlCol="0">
            <a:spAutoFit/>
          </a:bodyPr>
          <a:lstStyle/>
          <a:p>
            <a:pPr>
              <a:lnSpc>
                <a:spcPct val="200000"/>
              </a:lnSpc>
            </a:pPr>
            <a:r>
              <a:rPr lang="zh-CN" altLang="en-US" sz="11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sp>
        <p:nvSpPr>
          <p:cNvPr id="90" name="文本框 89"/>
          <p:cNvSpPr txBox="1"/>
          <p:nvPr/>
        </p:nvSpPr>
        <p:spPr>
          <a:xfrm>
            <a:off x="7795900" y="4743189"/>
            <a:ext cx="1538883" cy="1033599"/>
          </a:xfrm>
          <a:prstGeom prst="rect">
            <a:avLst/>
          </a:prstGeom>
          <a:noFill/>
        </p:spPr>
        <p:txBody>
          <a:bodyPr vert="eaVert" wrap="square" rtlCol="0">
            <a:spAutoFit/>
          </a:bodyPr>
          <a:lstStyle/>
          <a:p>
            <a:pPr>
              <a:lnSpc>
                <a:spcPct val="200000"/>
              </a:lnSpc>
            </a:pPr>
            <a:r>
              <a:rPr lang="zh-CN" altLang="en-US" sz="11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a:t>
            </a:r>
          </a:p>
        </p:txBody>
      </p:sp>
      <p:cxnSp>
        <p:nvCxnSpPr>
          <p:cNvPr id="91" name="直线连接符 90"/>
          <p:cNvCxnSpPr/>
          <p:nvPr/>
        </p:nvCxnSpPr>
        <p:spPr>
          <a:xfrm>
            <a:off x="5075569" y="4788159"/>
            <a:ext cx="0" cy="704537"/>
          </a:xfrm>
          <a:prstGeom prst="line">
            <a:avLst/>
          </a:prstGeom>
          <a:ln w="3175">
            <a:gradFill>
              <a:gsLst>
                <a:gs pos="0">
                  <a:srgbClr val="B79A71"/>
                </a:gs>
                <a:gs pos="50000">
                  <a:srgbClr val="FEF2DB"/>
                </a:gs>
                <a:gs pos="100000">
                  <a:srgbClr val="B79A7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直线连接符 91"/>
          <p:cNvCxnSpPr/>
          <p:nvPr/>
        </p:nvCxnSpPr>
        <p:spPr>
          <a:xfrm>
            <a:off x="7008613" y="4788159"/>
            <a:ext cx="0" cy="704537"/>
          </a:xfrm>
          <a:prstGeom prst="line">
            <a:avLst/>
          </a:prstGeom>
          <a:ln w="3175">
            <a:gradFill>
              <a:gsLst>
                <a:gs pos="0">
                  <a:srgbClr val="B79A71"/>
                </a:gs>
                <a:gs pos="50000">
                  <a:srgbClr val="FEF2DB"/>
                </a:gs>
                <a:gs pos="100000">
                  <a:srgbClr val="B79A71"/>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circle(in)">
                                      <p:cBhvr>
                                        <p:cTn id="7" dur="20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circle(in)">
                                      <p:cBhvr>
                                        <p:cTn id="12" dur="20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circle(in)">
                                      <p:cBhvr>
                                        <p:cTn id="17" dur="2000"/>
                                        <p:tgtEl>
                                          <p:spTgt spid="8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additive="base">
                                        <p:cTn id="22" dur="500" fill="hold"/>
                                        <p:tgtEl>
                                          <p:spTgt spid="88"/>
                                        </p:tgtEl>
                                        <p:attrNameLst>
                                          <p:attrName>ppt_x</p:attrName>
                                        </p:attrNameLst>
                                      </p:cBhvr>
                                      <p:tavLst>
                                        <p:tav tm="0">
                                          <p:val>
                                            <p:strVal val="#ppt_x"/>
                                          </p:val>
                                        </p:tav>
                                        <p:tav tm="100000">
                                          <p:val>
                                            <p:strVal val="#ppt_x"/>
                                          </p:val>
                                        </p:tav>
                                      </p:tavLst>
                                    </p:anim>
                                    <p:anim calcmode="lin" valueType="num">
                                      <p:cBhvr additive="base">
                                        <p:cTn id="23"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91"/>
                                        </p:tgtEl>
                                        <p:attrNameLst>
                                          <p:attrName>style.visibility</p:attrName>
                                        </p:attrNameLst>
                                      </p:cBhvr>
                                      <p:to>
                                        <p:strVal val="visible"/>
                                      </p:to>
                                    </p:set>
                                    <p:anim calcmode="lin" valueType="num">
                                      <p:cBhvr additive="base">
                                        <p:cTn id="28" dur="500" fill="hold"/>
                                        <p:tgtEl>
                                          <p:spTgt spid="91"/>
                                        </p:tgtEl>
                                        <p:attrNameLst>
                                          <p:attrName>ppt_x</p:attrName>
                                        </p:attrNameLst>
                                      </p:cBhvr>
                                      <p:tavLst>
                                        <p:tav tm="0">
                                          <p:val>
                                            <p:strVal val="#ppt_x"/>
                                          </p:val>
                                        </p:tav>
                                        <p:tav tm="100000">
                                          <p:val>
                                            <p:strVal val="#ppt_x"/>
                                          </p:val>
                                        </p:tav>
                                      </p:tavLst>
                                    </p:anim>
                                    <p:anim calcmode="lin" valueType="num">
                                      <p:cBhvr additive="base">
                                        <p:cTn id="29" dur="500" fill="hold"/>
                                        <p:tgtEl>
                                          <p:spTgt spid="9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additive="base">
                                        <p:cTn id="32" dur="500" fill="hold"/>
                                        <p:tgtEl>
                                          <p:spTgt spid="89"/>
                                        </p:tgtEl>
                                        <p:attrNameLst>
                                          <p:attrName>ppt_x</p:attrName>
                                        </p:attrNameLst>
                                      </p:cBhvr>
                                      <p:tavLst>
                                        <p:tav tm="0">
                                          <p:val>
                                            <p:strVal val="#ppt_x"/>
                                          </p:val>
                                        </p:tav>
                                        <p:tav tm="100000">
                                          <p:val>
                                            <p:strVal val="#ppt_x"/>
                                          </p:val>
                                        </p:tav>
                                      </p:tavLst>
                                    </p:anim>
                                    <p:anim calcmode="lin" valueType="num">
                                      <p:cBhvr additive="base">
                                        <p:cTn id="33" dur="500" fill="hold"/>
                                        <p:tgtEl>
                                          <p:spTgt spid="8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2"/>
                                        </p:tgtEl>
                                        <p:attrNameLst>
                                          <p:attrName>style.visibility</p:attrName>
                                        </p:attrNameLst>
                                      </p:cBhvr>
                                      <p:to>
                                        <p:strVal val="visible"/>
                                      </p:to>
                                    </p:set>
                                    <p:anim calcmode="lin" valueType="num">
                                      <p:cBhvr additive="base">
                                        <p:cTn id="36" dur="500" fill="hold"/>
                                        <p:tgtEl>
                                          <p:spTgt spid="92"/>
                                        </p:tgtEl>
                                        <p:attrNameLst>
                                          <p:attrName>ppt_x</p:attrName>
                                        </p:attrNameLst>
                                      </p:cBhvr>
                                      <p:tavLst>
                                        <p:tav tm="0">
                                          <p:val>
                                            <p:strVal val="#ppt_x"/>
                                          </p:val>
                                        </p:tav>
                                        <p:tav tm="100000">
                                          <p:val>
                                            <p:strVal val="#ppt_x"/>
                                          </p:val>
                                        </p:tav>
                                      </p:tavLst>
                                    </p:anim>
                                    <p:anim calcmode="lin" valueType="num">
                                      <p:cBhvr additive="base">
                                        <p:cTn id="37"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additive="base">
                                        <p:cTn id="42" dur="500" fill="hold"/>
                                        <p:tgtEl>
                                          <p:spTgt spid="90"/>
                                        </p:tgtEl>
                                        <p:attrNameLst>
                                          <p:attrName>ppt_x</p:attrName>
                                        </p:attrNameLst>
                                      </p:cBhvr>
                                      <p:tavLst>
                                        <p:tav tm="0">
                                          <p:val>
                                            <p:strVal val="#ppt_x"/>
                                          </p:val>
                                        </p:tav>
                                        <p:tav tm="100000">
                                          <p:val>
                                            <p:strVal val="#ppt_x"/>
                                          </p:val>
                                        </p:tav>
                                      </p:tavLst>
                                    </p:anim>
                                    <p:anim calcmode="lin" valueType="num">
                                      <p:cBhvr additive="base">
                                        <p:cTn id="43"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866994" y="3238900"/>
            <a:ext cx="2904028" cy="1446550"/>
          </a:xfrm>
          <a:prstGeom prst="rect">
            <a:avLst/>
          </a:prstGeom>
          <a:noFill/>
        </p:spPr>
        <p:txBody>
          <a:bodyPr vert="horz" wrap="square" rtlCol="0">
            <a:spAutoFit/>
          </a:bodyPr>
          <a:lstStyle/>
          <a:p>
            <a:pPr algn="ctr"/>
            <a:r>
              <a:rPr lang="zh-CN" altLang="en-US" sz="8800" dirty="0">
                <a:solidFill>
                  <a:schemeClr val="bg1"/>
                </a:solidFill>
                <a:latin typeface="文悦古典明朝体 (非商业使用) W5" pitchFamily="50" charset="-122"/>
                <a:ea typeface="文悦古典明朝体 (非商业使用) W5" pitchFamily="50" charset="-122"/>
              </a:rPr>
              <a:t>目  录</a:t>
            </a:r>
          </a:p>
        </p:txBody>
      </p:sp>
      <p:grpSp>
        <p:nvGrpSpPr>
          <p:cNvPr id="7" name="组合 6"/>
          <p:cNvGrpSpPr/>
          <p:nvPr/>
        </p:nvGrpSpPr>
        <p:grpSpPr>
          <a:xfrm>
            <a:off x="1976598" y="2370220"/>
            <a:ext cx="713254" cy="2449535"/>
            <a:chOff x="2986693" y="1900972"/>
            <a:chExt cx="795454" cy="2731839"/>
          </a:xfrm>
        </p:grpSpPr>
        <p:sp>
          <p:nvSpPr>
            <p:cNvPr id="17" name="椭圆 16"/>
            <p:cNvSpPr/>
            <p:nvPr/>
          </p:nvSpPr>
          <p:spPr>
            <a:xfrm>
              <a:off x="2986693" y="1900972"/>
              <a:ext cx="764838" cy="76483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文悦古典明朝体 (非商业使用) W5" pitchFamily="50" charset="-122"/>
                  <a:ea typeface="文悦古典明朝体 (非商业使用) W5" pitchFamily="50" charset="-122"/>
                </a:rPr>
                <a:t>壹</a:t>
              </a:r>
            </a:p>
          </p:txBody>
        </p:sp>
        <p:sp>
          <p:nvSpPr>
            <p:cNvPr id="18" name="文本框 17"/>
            <p:cNvSpPr txBox="1"/>
            <p:nvPr/>
          </p:nvSpPr>
          <p:spPr>
            <a:xfrm>
              <a:off x="3009842" y="3019549"/>
              <a:ext cx="772305" cy="1613262"/>
            </a:xfrm>
            <a:prstGeom prst="rect">
              <a:avLst/>
            </a:prstGeom>
            <a:noFill/>
          </p:spPr>
          <p:txBody>
            <a:bodyPr vert="eaVert" wrap="square" rtlCol="0">
              <a:spAutoFit/>
            </a:bodyPr>
            <a:lstStyle/>
            <a:p>
              <a:pPr>
                <a:lnSpc>
                  <a:spcPct val="150000"/>
                </a:lnSpc>
              </a:pPr>
              <a:r>
                <a:rPr lang="zh-CN" altLang="en-US" sz="1100" spc="600" dirty="0">
                  <a:solidFill>
                    <a:schemeClr val="bg1"/>
                  </a:solidFill>
                  <a:latin typeface="文悦古典明朝体 (非商业使用) W5" pitchFamily="50" charset="-122"/>
                  <a:ea typeface="文悦古典明朝体 (非商业使用) W5" pitchFamily="50" charset="-122"/>
                </a:rPr>
                <a:t>点击输入您的文字内容。</a:t>
              </a:r>
            </a:p>
          </p:txBody>
        </p:sp>
      </p:grpSp>
      <p:grpSp>
        <p:nvGrpSpPr>
          <p:cNvPr id="21" name="组合 20"/>
          <p:cNvGrpSpPr/>
          <p:nvPr/>
        </p:nvGrpSpPr>
        <p:grpSpPr>
          <a:xfrm>
            <a:off x="2911050" y="2370220"/>
            <a:ext cx="713254" cy="2449535"/>
            <a:chOff x="2986693" y="1900972"/>
            <a:chExt cx="795454" cy="2731839"/>
          </a:xfrm>
        </p:grpSpPr>
        <p:sp>
          <p:nvSpPr>
            <p:cNvPr id="22" name="椭圆 21"/>
            <p:cNvSpPr/>
            <p:nvPr/>
          </p:nvSpPr>
          <p:spPr>
            <a:xfrm>
              <a:off x="2986693" y="1900972"/>
              <a:ext cx="764838" cy="76483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文悦古典明朝体 (非商业使用) W5" pitchFamily="50" charset="-122"/>
                  <a:ea typeface="文悦古典明朝体 (非商业使用) W5" pitchFamily="50" charset="-122"/>
                </a:rPr>
                <a:t>贰</a:t>
              </a:r>
            </a:p>
          </p:txBody>
        </p:sp>
        <p:sp>
          <p:nvSpPr>
            <p:cNvPr id="23" name="文本框 22"/>
            <p:cNvSpPr txBox="1"/>
            <p:nvPr/>
          </p:nvSpPr>
          <p:spPr>
            <a:xfrm>
              <a:off x="3009842" y="3019549"/>
              <a:ext cx="772305" cy="1613262"/>
            </a:xfrm>
            <a:prstGeom prst="rect">
              <a:avLst/>
            </a:prstGeom>
            <a:noFill/>
          </p:spPr>
          <p:txBody>
            <a:bodyPr vert="eaVert" wrap="square" rtlCol="0">
              <a:spAutoFit/>
            </a:bodyPr>
            <a:lstStyle/>
            <a:p>
              <a:pPr>
                <a:lnSpc>
                  <a:spcPct val="150000"/>
                </a:lnSpc>
              </a:pPr>
              <a:r>
                <a:rPr lang="zh-CN" altLang="en-US" sz="1100" spc="600" dirty="0">
                  <a:solidFill>
                    <a:schemeClr val="bg1"/>
                  </a:solidFill>
                  <a:latin typeface="文悦古典明朝体 (非商业使用) W5" pitchFamily="50" charset="-122"/>
                  <a:ea typeface="文悦古典明朝体 (非商业使用) W5" pitchFamily="50" charset="-122"/>
                </a:rPr>
                <a:t>点击输入您的文字内容。</a:t>
              </a:r>
            </a:p>
          </p:txBody>
        </p:sp>
      </p:grpSp>
      <p:grpSp>
        <p:nvGrpSpPr>
          <p:cNvPr id="24" name="组合 23"/>
          <p:cNvGrpSpPr/>
          <p:nvPr/>
        </p:nvGrpSpPr>
        <p:grpSpPr>
          <a:xfrm>
            <a:off x="3888502" y="2382252"/>
            <a:ext cx="713254" cy="2449535"/>
            <a:chOff x="2986693" y="1900972"/>
            <a:chExt cx="795454" cy="2731839"/>
          </a:xfrm>
        </p:grpSpPr>
        <p:sp>
          <p:nvSpPr>
            <p:cNvPr id="25" name="椭圆 24"/>
            <p:cNvSpPr/>
            <p:nvPr/>
          </p:nvSpPr>
          <p:spPr>
            <a:xfrm>
              <a:off x="2986693" y="1900972"/>
              <a:ext cx="764838" cy="76483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文悦古典明朝体 (非商业使用) W5" pitchFamily="50" charset="-122"/>
                  <a:ea typeface="文悦古典明朝体 (非商业使用) W5" pitchFamily="50" charset="-122"/>
                </a:rPr>
                <a:t>叁</a:t>
              </a:r>
            </a:p>
          </p:txBody>
        </p:sp>
        <p:sp>
          <p:nvSpPr>
            <p:cNvPr id="26" name="文本框 25"/>
            <p:cNvSpPr txBox="1"/>
            <p:nvPr/>
          </p:nvSpPr>
          <p:spPr>
            <a:xfrm>
              <a:off x="3009842" y="3019549"/>
              <a:ext cx="772305" cy="1613262"/>
            </a:xfrm>
            <a:prstGeom prst="rect">
              <a:avLst/>
            </a:prstGeom>
            <a:noFill/>
          </p:spPr>
          <p:txBody>
            <a:bodyPr vert="eaVert" wrap="square" rtlCol="0">
              <a:spAutoFit/>
            </a:bodyPr>
            <a:lstStyle/>
            <a:p>
              <a:pPr>
                <a:lnSpc>
                  <a:spcPct val="150000"/>
                </a:lnSpc>
              </a:pPr>
              <a:r>
                <a:rPr lang="zh-CN" altLang="en-US" sz="1100" spc="600" dirty="0">
                  <a:solidFill>
                    <a:schemeClr val="bg1"/>
                  </a:solidFill>
                  <a:latin typeface="文悦古典明朝体 (非商业使用) W5" pitchFamily="50" charset="-122"/>
                  <a:ea typeface="文悦古典明朝体 (非商业使用) W5" pitchFamily="50" charset="-122"/>
                </a:rPr>
                <a:t>点击输入您的文字内容。</a:t>
              </a:r>
            </a:p>
          </p:txBody>
        </p:sp>
      </p:grpSp>
      <p:grpSp>
        <p:nvGrpSpPr>
          <p:cNvPr id="27" name="组合 26"/>
          <p:cNvGrpSpPr/>
          <p:nvPr/>
        </p:nvGrpSpPr>
        <p:grpSpPr>
          <a:xfrm>
            <a:off x="4871082" y="2394284"/>
            <a:ext cx="713254" cy="2449535"/>
            <a:chOff x="2986693" y="1900972"/>
            <a:chExt cx="795454" cy="2731839"/>
          </a:xfrm>
        </p:grpSpPr>
        <p:sp>
          <p:nvSpPr>
            <p:cNvPr id="28" name="椭圆 27"/>
            <p:cNvSpPr/>
            <p:nvPr/>
          </p:nvSpPr>
          <p:spPr>
            <a:xfrm>
              <a:off x="2986693" y="1900972"/>
              <a:ext cx="764838" cy="76483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文悦古典明朝体 (非商业使用) W5" pitchFamily="50" charset="-122"/>
                  <a:ea typeface="文悦古典明朝体 (非商业使用) W5" pitchFamily="50" charset="-122"/>
                </a:rPr>
                <a:t>肆</a:t>
              </a:r>
            </a:p>
          </p:txBody>
        </p:sp>
        <p:sp>
          <p:nvSpPr>
            <p:cNvPr id="29" name="文本框 28"/>
            <p:cNvSpPr txBox="1"/>
            <p:nvPr/>
          </p:nvSpPr>
          <p:spPr>
            <a:xfrm>
              <a:off x="3009842" y="3019549"/>
              <a:ext cx="772305" cy="1613262"/>
            </a:xfrm>
            <a:prstGeom prst="rect">
              <a:avLst/>
            </a:prstGeom>
            <a:noFill/>
          </p:spPr>
          <p:txBody>
            <a:bodyPr vert="eaVert" wrap="square" rtlCol="0">
              <a:spAutoFit/>
            </a:bodyPr>
            <a:lstStyle/>
            <a:p>
              <a:pPr>
                <a:lnSpc>
                  <a:spcPct val="150000"/>
                </a:lnSpc>
              </a:pPr>
              <a:r>
                <a:rPr lang="zh-CN" altLang="en-US" sz="1100" spc="600" dirty="0">
                  <a:solidFill>
                    <a:schemeClr val="bg1"/>
                  </a:solidFill>
                  <a:latin typeface="文悦古典明朝体 (非商业使用) W5" pitchFamily="50" charset="-122"/>
                  <a:ea typeface="文悦古典明朝体 (非商业使用) W5" pitchFamily="50" charset="-122"/>
                </a:rPr>
                <a:t>点击输入您的文字内容。</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0-#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set>
                                      <p:cBhvr>
                                        <p:cTn id="14" dur="1" fill="hold">
                                          <p:stCondLst>
                                            <p:cond delay="0"/>
                                          </p:stCondLst>
                                        </p:cTn>
                                        <p:tgtEl>
                                          <p:spTgt spid="7"/>
                                        </p:tgtEl>
                                        <p:attrNameLst>
                                          <p:attrName>style.visibility</p:attrName>
                                        </p:attrNameLst>
                                      </p:cBhvr>
                                      <p:to>
                                        <p:strVal val="visible"/>
                                      </p:to>
                                    </p:set>
                                    <p:anim to="" calcmode="lin" valueType="num">
                                      <p:cBhvr>
                                        <p:cTn id="15" dur="1000" fill="hold">
                                          <p:stCondLst>
                                            <p:cond delay="0"/>
                                          </p:stCondLst>
                                        </p:cTn>
                                        <p:tgtEl>
                                          <p:spTgt spid="7"/>
                                        </p:tgtEl>
                                        <p:attrNameLst>
                                          <p:attrName>ppt_w</p:attrName>
                                        </p:attrNameLst>
                                      </p:cBhvr>
                                      <p:tavLst>
                                        <p:tav tm="0">
                                          <p:val>
                                            <p:fltVal val="0"/>
                                          </p:val>
                                        </p:tav>
                                        <p:tav tm="100000">
                                          <p:val>
                                            <p:strVal val="#ppt_w"/>
                                          </p:val>
                                        </p:tav>
                                      </p:tavLst>
                                    </p:anim>
                                    <p:anim to="" calcmode="lin" valueType="num">
                                      <p:cBhvr>
                                        <p:cTn id="16" dur="1000" fill="hold">
                                          <p:stCondLst>
                                            <p:cond delay="0"/>
                                          </p:stCondLst>
                                        </p:cTn>
                                        <p:tgtEl>
                                          <p:spTgt spid="7"/>
                                        </p:tgtEl>
                                        <p:attrNameLst>
                                          <p:attrName>ppt_h</p:attrName>
                                        </p:attrNameLst>
                                      </p:cBhvr>
                                      <p:tavLst>
                                        <p:tav tm="0">
                                          <p:val>
                                            <p:fltVal val="0"/>
                                          </p:val>
                                        </p:tav>
                                        <p:tav tm="100000">
                                          <p:val>
                                            <p:strVal val="#ppt_h"/>
                                          </p:val>
                                        </p:tav>
                                      </p:tavLst>
                                    </p:anim>
                                    <p:animEffect filter="fade">
                                      <p:cBhvr>
                                        <p:cTn id="17" dur="1000">
                                          <p:stCondLst>
                                            <p:cond delay="0"/>
                                          </p:stCondLst>
                                        </p:cTn>
                                        <p:tgtEl>
                                          <p:spTgt spid="7"/>
                                        </p:tgtEl>
                                      </p:cBhvr>
                                    </p:animEffect>
                                  </p:childTnLst>
                                </p:cTn>
                              </p:par>
                            </p:childTnLst>
                          </p:cTn>
                        </p:par>
                        <p:par>
                          <p:cTn id="18" fill="hold">
                            <p:stCondLst>
                              <p:cond delay="2000"/>
                            </p:stCondLst>
                            <p:childTnLst>
                              <p:par>
                                <p:cTn id="19" presetID="2" presetClass="entr" presetSubtype="8" decel="10000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1000" fill="hold"/>
                                        <p:tgtEl>
                                          <p:spTgt spid="21"/>
                                        </p:tgtEl>
                                        <p:attrNameLst>
                                          <p:attrName>ppt_x</p:attrName>
                                        </p:attrNameLst>
                                      </p:cBhvr>
                                      <p:tavLst>
                                        <p:tav tm="0">
                                          <p:val>
                                            <p:strVal val="0-#ppt_w/2"/>
                                          </p:val>
                                        </p:tav>
                                        <p:tav tm="100000">
                                          <p:val>
                                            <p:strVal val="#ppt_x"/>
                                          </p:val>
                                        </p:tav>
                                      </p:tavLst>
                                    </p:anim>
                                    <p:anim calcmode="lin" valueType="num">
                                      <p:cBhvr additive="base">
                                        <p:cTn id="22" dur="1000" fill="hold"/>
                                        <p:tgtEl>
                                          <p:spTgt spid="21"/>
                                        </p:tgtEl>
                                        <p:attrNameLst>
                                          <p:attrName>ppt_y</p:attrName>
                                        </p:attrNameLst>
                                      </p:cBhvr>
                                      <p:tavLst>
                                        <p:tav tm="0">
                                          <p:val>
                                            <p:strVal val="#ppt_y"/>
                                          </p:val>
                                        </p:tav>
                                        <p:tav tm="100000">
                                          <p:val>
                                            <p:strVal val="#ppt_y"/>
                                          </p:val>
                                        </p:tav>
                                      </p:tavLst>
                                    </p:anim>
                                    <p:set>
                                      <p:cBhvr>
                                        <p:cTn id="23" dur="1" fill="hold">
                                          <p:stCondLst>
                                            <p:cond delay="0"/>
                                          </p:stCondLst>
                                        </p:cTn>
                                        <p:tgtEl>
                                          <p:spTgt spid="21"/>
                                        </p:tgtEl>
                                        <p:attrNameLst>
                                          <p:attrName>style.visibility</p:attrName>
                                        </p:attrNameLst>
                                      </p:cBhvr>
                                      <p:to>
                                        <p:strVal val="visible"/>
                                      </p:to>
                                    </p:set>
                                    <p:anim to="" calcmode="lin" valueType="num">
                                      <p:cBhvr>
                                        <p:cTn id="24" dur="1000" fill="hold">
                                          <p:stCondLst>
                                            <p:cond delay="0"/>
                                          </p:stCondLst>
                                        </p:cTn>
                                        <p:tgtEl>
                                          <p:spTgt spid="21"/>
                                        </p:tgtEl>
                                        <p:attrNameLst>
                                          <p:attrName>ppt_w</p:attrName>
                                        </p:attrNameLst>
                                      </p:cBhvr>
                                      <p:tavLst>
                                        <p:tav tm="0">
                                          <p:val>
                                            <p:fltVal val="0"/>
                                          </p:val>
                                        </p:tav>
                                        <p:tav tm="100000">
                                          <p:val>
                                            <p:strVal val="#ppt_w"/>
                                          </p:val>
                                        </p:tav>
                                      </p:tavLst>
                                    </p:anim>
                                    <p:anim to="" calcmode="lin" valueType="num">
                                      <p:cBhvr>
                                        <p:cTn id="25" dur="1000" fill="hold">
                                          <p:stCondLst>
                                            <p:cond delay="0"/>
                                          </p:stCondLst>
                                        </p:cTn>
                                        <p:tgtEl>
                                          <p:spTgt spid="21"/>
                                        </p:tgtEl>
                                        <p:attrNameLst>
                                          <p:attrName>ppt_h</p:attrName>
                                        </p:attrNameLst>
                                      </p:cBhvr>
                                      <p:tavLst>
                                        <p:tav tm="0">
                                          <p:val>
                                            <p:fltVal val="0"/>
                                          </p:val>
                                        </p:tav>
                                        <p:tav tm="100000">
                                          <p:val>
                                            <p:strVal val="#ppt_h"/>
                                          </p:val>
                                        </p:tav>
                                      </p:tavLst>
                                    </p:anim>
                                    <p:animEffect filter="fade">
                                      <p:cBhvr>
                                        <p:cTn id="26" dur="1000">
                                          <p:stCondLst>
                                            <p:cond delay="0"/>
                                          </p:stCondLst>
                                        </p:cTn>
                                        <p:tgtEl>
                                          <p:spTgt spid="21"/>
                                        </p:tgtEl>
                                      </p:cBhvr>
                                    </p:animEffect>
                                  </p:childTnLst>
                                </p:cTn>
                              </p:par>
                            </p:childTnLst>
                          </p:cTn>
                        </p:par>
                        <p:par>
                          <p:cTn id="27" fill="hold">
                            <p:stCondLst>
                              <p:cond delay="3000"/>
                            </p:stCondLst>
                            <p:childTnLst>
                              <p:par>
                                <p:cTn id="28" presetID="2" presetClass="entr" presetSubtype="8" decel="10000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1000" fill="hold"/>
                                        <p:tgtEl>
                                          <p:spTgt spid="24"/>
                                        </p:tgtEl>
                                        <p:attrNameLst>
                                          <p:attrName>ppt_x</p:attrName>
                                        </p:attrNameLst>
                                      </p:cBhvr>
                                      <p:tavLst>
                                        <p:tav tm="0">
                                          <p:val>
                                            <p:strVal val="0-#ppt_w/2"/>
                                          </p:val>
                                        </p:tav>
                                        <p:tav tm="100000">
                                          <p:val>
                                            <p:strVal val="#ppt_x"/>
                                          </p:val>
                                        </p:tav>
                                      </p:tavLst>
                                    </p:anim>
                                    <p:anim calcmode="lin" valueType="num">
                                      <p:cBhvr additive="base">
                                        <p:cTn id="31" dur="1000" fill="hold"/>
                                        <p:tgtEl>
                                          <p:spTgt spid="24"/>
                                        </p:tgtEl>
                                        <p:attrNameLst>
                                          <p:attrName>ppt_y</p:attrName>
                                        </p:attrNameLst>
                                      </p:cBhvr>
                                      <p:tavLst>
                                        <p:tav tm="0">
                                          <p:val>
                                            <p:strVal val="#ppt_y"/>
                                          </p:val>
                                        </p:tav>
                                        <p:tav tm="100000">
                                          <p:val>
                                            <p:strVal val="#ppt_y"/>
                                          </p:val>
                                        </p:tav>
                                      </p:tavLst>
                                    </p:anim>
                                    <p:set>
                                      <p:cBhvr>
                                        <p:cTn id="32" dur="1" fill="hold">
                                          <p:stCondLst>
                                            <p:cond delay="0"/>
                                          </p:stCondLst>
                                        </p:cTn>
                                        <p:tgtEl>
                                          <p:spTgt spid="24"/>
                                        </p:tgtEl>
                                        <p:attrNameLst>
                                          <p:attrName>style.visibility</p:attrName>
                                        </p:attrNameLst>
                                      </p:cBhvr>
                                      <p:to>
                                        <p:strVal val="visible"/>
                                      </p:to>
                                    </p:set>
                                    <p:anim to="" calcmode="lin" valueType="num">
                                      <p:cBhvr>
                                        <p:cTn id="33" dur="1000" fill="hold">
                                          <p:stCondLst>
                                            <p:cond delay="0"/>
                                          </p:stCondLst>
                                        </p:cTn>
                                        <p:tgtEl>
                                          <p:spTgt spid="24"/>
                                        </p:tgtEl>
                                        <p:attrNameLst>
                                          <p:attrName>ppt_w</p:attrName>
                                        </p:attrNameLst>
                                      </p:cBhvr>
                                      <p:tavLst>
                                        <p:tav tm="0">
                                          <p:val>
                                            <p:fltVal val="0"/>
                                          </p:val>
                                        </p:tav>
                                        <p:tav tm="100000">
                                          <p:val>
                                            <p:strVal val="#ppt_w"/>
                                          </p:val>
                                        </p:tav>
                                      </p:tavLst>
                                    </p:anim>
                                    <p:anim to="" calcmode="lin" valueType="num">
                                      <p:cBhvr>
                                        <p:cTn id="34" dur="1000" fill="hold">
                                          <p:stCondLst>
                                            <p:cond delay="0"/>
                                          </p:stCondLst>
                                        </p:cTn>
                                        <p:tgtEl>
                                          <p:spTgt spid="24"/>
                                        </p:tgtEl>
                                        <p:attrNameLst>
                                          <p:attrName>ppt_h</p:attrName>
                                        </p:attrNameLst>
                                      </p:cBhvr>
                                      <p:tavLst>
                                        <p:tav tm="0">
                                          <p:val>
                                            <p:fltVal val="0"/>
                                          </p:val>
                                        </p:tav>
                                        <p:tav tm="100000">
                                          <p:val>
                                            <p:strVal val="#ppt_h"/>
                                          </p:val>
                                        </p:tav>
                                      </p:tavLst>
                                    </p:anim>
                                    <p:animEffect filter="fade">
                                      <p:cBhvr>
                                        <p:cTn id="35" dur="1000">
                                          <p:stCondLst>
                                            <p:cond delay="0"/>
                                          </p:stCondLst>
                                        </p:cTn>
                                        <p:tgtEl>
                                          <p:spTgt spid="24"/>
                                        </p:tgtEl>
                                      </p:cBhvr>
                                    </p:animEffect>
                                  </p:childTnLst>
                                </p:cTn>
                              </p:par>
                            </p:childTnLst>
                          </p:cTn>
                        </p:par>
                        <p:par>
                          <p:cTn id="36" fill="hold">
                            <p:stCondLst>
                              <p:cond delay="4000"/>
                            </p:stCondLst>
                            <p:childTnLst>
                              <p:par>
                                <p:cTn id="37" presetID="2" presetClass="entr" presetSubtype="8" decel="10000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1000" fill="hold"/>
                                        <p:tgtEl>
                                          <p:spTgt spid="27"/>
                                        </p:tgtEl>
                                        <p:attrNameLst>
                                          <p:attrName>ppt_x</p:attrName>
                                        </p:attrNameLst>
                                      </p:cBhvr>
                                      <p:tavLst>
                                        <p:tav tm="0">
                                          <p:val>
                                            <p:strVal val="0-#ppt_w/2"/>
                                          </p:val>
                                        </p:tav>
                                        <p:tav tm="100000">
                                          <p:val>
                                            <p:strVal val="#ppt_x"/>
                                          </p:val>
                                        </p:tav>
                                      </p:tavLst>
                                    </p:anim>
                                    <p:anim calcmode="lin" valueType="num">
                                      <p:cBhvr additive="base">
                                        <p:cTn id="40" dur="1000" fill="hold"/>
                                        <p:tgtEl>
                                          <p:spTgt spid="27"/>
                                        </p:tgtEl>
                                        <p:attrNameLst>
                                          <p:attrName>ppt_y</p:attrName>
                                        </p:attrNameLst>
                                      </p:cBhvr>
                                      <p:tavLst>
                                        <p:tav tm="0">
                                          <p:val>
                                            <p:strVal val="#ppt_y"/>
                                          </p:val>
                                        </p:tav>
                                        <p:tav tm="100000">
                                          <p:val>
                                            <p:strVal val="#ppt_y"/>
                                          </p:val>
                                        </p:tav>
                                      </p:tavLst>
                                    </p:anim>
                                    <p:set>
                                      <p:cBhvr>
                                        <p:cTn id="41" dur="1" fill="hold">
                                          <p:stCondLst>
                                            <p:cond delay="0"/>
                                          </p:stCondLst>
                                        </p:cTn>
                                        <p:tgtEl>
                                          <p:spTgt spid="27"/>
                                        </p:tgtEl>
                                        <p:attrNameLst>
                                          <p:attrName>style.visibility</p:attrName>
                                        </p:attrNameLst>
                                      </p:cBhvr>
                                      <p:to>
                                        <p:strVal val="visible"/>
                                      </p:to>
                                    </p:set>
                                    <p:anim to="" calcmode="lin" valueType="num">
                                      <p:cBhvr>
                                        <p:cTn id="42" dur="1000" fill="hold">
                                          <p:stCondLst>
                                            <p:cond delay="0"/>
                                          </p:stCondLst>
                                        </p:cTn>
                                        <p:tgtEl>
                                          <p:spTgt spid="27"/>
                                        </p:tgtEl>
                                        <p:attrNameLst>
                                          <p:attrName>ppt_w</p:attrName>
                                        </p:attrNameLst>
                                      </p:cBhvr>
                                      <p:tavLst>
                                        <p:tav tm="0">
                                          <p:val>
                                            <p:fltVal val="0"/>
                                          </p:val>
                                        </p:tav>
                                        <p:tav tm="100000">
                                          <p:val>
                                            <p:strVal val="#ppt_w"/>
                                          </p:val>
                                        </p:tav>
                                      </p:tavLst>
                                    </p:anim>
                                    <p:anim to="" calcmode="lin" valueType="num">
                                      <p:cBhvr>
                                        <p:cTn id="43" dur="1000" fill="hold">
                                          <p:stCondLst>
                                            <p:cond delay="0"/>
                                          </p:stCondLst>
                                        </p:cTn>
                                        <p:tgtEl>
                                          <p:spTgt spid="27"/>
                                        </p:tgtEl>
                                        <p:attrNameLst>
                                          <p:attrName>ppt_h</p:attrName>
                                        </p:attrNameLst>
                                      </p:cBhvr>
                                      <p:tavLst>
                                        <p:tav tm="0">
                                          <p:val>
                                            <p:fltVal val="0"/>
                                          </p:val>
                                        </p:tav>
                                        <p:tav tm="100000">
                                          <p:val>
                                            <p:strVal val="#ppt_h"/>
                                          </p:val>
                                        </p:tav>
                                      </p:tavLst>
                                    </p:anim>
                                    <p:animEffect filter="fade">
                                      <p:cBhvr>
                                        <p:cTn id="44" dur="1000">
                                          <p:stCondLst>
                                            <p:cond delay="0"/>
                                          </p:stCondLst>
                                        </p:cTn>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screen">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215320" y="1203157"/>
            <a:ext cx="2056941" cy="3898231"/>
          </a:xfrm>
          <a:prstGeom prst="rect">
            <a:avLst/>
          </a:prstGeom>
          <a:solidFill>
            <a:srgbClr val="AD8F49"/>
          </a:solidFill>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504" y="1273622"/>
            <a:ext cx="3849727" cy="4461632"/>
          </a:xfrm>
          <a:prstGeom prst="rect">
            <a:avLst/>
          </a:prstGeom>
        </p:spPr>
      </p:pic>
      <p:sp>
        <p:nvSpPr>
          <p:cNvPr id="47" name="矩形 46"/>
          <p:cNvSpPr/>
          <p:nvPr/>
        </p:nvSpPr>
        <p:spPr>
          <a:xfrm>
            <a:off x="1983603" y="2127948"/>
            <a:ext cx="1892225" cy="2522965"/>
          </a:xfrm>
          <a:prstGeom prst="rect">
            <a:avLst/>
          </a:prstGeom>
          <a:noFill/>
          <a:ln>
            <a:gradFill>
              <a:gsLst>
                <a:gs pos="0">
                  <a:srgbClr val="B79A71"/>
                </a:gs>
                <a:gs pos="50000">
                  <a:srgbClr val="FEF2DB"/>
                </a:gs>
                <a:gs pos="100000">
                  <a:srgbClr val="B79A7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文悦古典明朝体 (非商业使用) W5" pitchFamily="50" charset="-122"/>
              <a:ea typeface="文悦古典明朝体 (非商业使用) W5" pitchFamily="50" charset="-122"/>
            </a:endParaRPr>
          </a:p>
        </p:txBody>
      </p:sp>
      <p:grpSp>
        <p:nvGrpSpPr>
          <p:cNvPr id="52" name="组合 35"/>
          <p:cNvGrpSpPr/>
          <p:nvPr/>
        </p:nvGrpSpPr>
        <p:grpSpPr>
          <a:xfrm>
            <a:off x="4272261" y="2014386"/>
            <a:ext cx="1265676" cy="3231013"/>
            <a:chOff x="7012691" y="1709678"/>
            <a:chExt cx="1266067" cy="3232010"/>
          </a:xfrm>
        </p:grpSpPr>
        <p:sp>
          <p:nvSpPr>
            <p:cNvPr id="53" name="文本框 52"/>
            <p:cNvSpPr txBox="1"/>
            <p:nvPr/>
          </p:nvSpPr>
          <p:spPr>
            <a:xfrm>
              <a:off x="7806944" y="1709678"/>
              <a:ext cx="471814"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请在这里输入标题</a:t>
              </a:r>
            </a:p>
          </p:txBody>
        </p:sp>
        <p:sp>
          <p:nvSpPr>
            <p:cNvPr id="54" name="文本框 53"/>
            <p:cNvSpPr txBox="1"/>
            <p:nvPr/>
          </p:nvSpPr>
          <p:spPr>
            <a:xfrm>
              <a:off x="7012691" y="1709678"/>
              <a:ext cx="628058" cy="3232010"/>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solidFill>
                    <a:schemeClr val="bg1"/>
                  </a:solidFill>
                  <a:latin typeface="文悦古典明朝体 (非商业使用) W5" pitchFamily="50" charset="-122"/>
                  <a:ea typeface="文悦古典明朝体 (非商业使用) W5" pitchFamily="50" charset="-122"/>
                  <a:cs typeface="Hiragino Sans GB W3" charset="-122"/>
                </a:rPr>
                <a:t>水墨主题请在此输入文字  水墨主题请在此输入</a:t>
              </a:r>
              <a:endParaRPr lang="en-US" altLang="zh-CN" dirty="0">
                <a:solidFill>
                  <a:schemeClr val="bg1"/>
                </a:solidFill>
                <a:latin typeface="文悦古典明朝体 (非商业使用) W5" pitchFamily="50" charset="-122"/>
                <a:ea typeface="文悦古典明朝体 (非商业使用) W5" pitchFamily="50" charset="-122"/>
                <a:cs typeface="Hiragino Sans GB W3" charset="-122"/>
              </a:endParaRPr>
            </a:p>
            <a:p>
              <a:r>
                <a:rPr lang="zh-CN" altLang="en-US" dirty="0">
                  <a:solidFill>
                    <a:schemeClr val="bg1"/>
                  </a:solidFill>
                  <a:latin typeface="文悦古典明朝体 (非商业使用) W5" pitchFamily="50" charset="-122"/>
                  <a:ea typeface="文悦古典明朝体 (非商业使用) W5" pitchFamily="50" charset="-122"/>
                  <a:cs typeface="Hiragino Sans GB W3" charset="-122"/>
                </a:rPr>
                <a:t>文字  水墨主题请在此输入文字 水墨主题请在</a:t>
              </a:r>
              <a:endParaRPr lang="en-US" altLang="zh-CN" dirty="0">
                <a:solidFill>
                  <a:schemeClr val="bg1"/>
                </a:solidFill>
                <a:latin typeface="文悦古典明朝体 (非商业使用) W5" pitchFamily="50" charset="-122"/>
                <a:ea typeface="文悦古典明朝体 (非商业使用) W5" pitchFamily="50" charset="-122"/>
                <a:cs typeface="Hiragino Sans GB W3" charset="-122"/>
              </a:endParaRPr>
            </a:p>
          </p:txBody>
        </p:sp>
      </p:grpSp>
      <p:pic>
        <p:nvPicPr>
          <p:cNvPr id="16" name="图片 15"/>
          <p:cNvPicPr>
            <a:picLocks noChangeAspect="1"/>
          </p:cNvPicPr>
          <p:nvPr/>
        </p:nvPicPr>
        <p:blipFill>
          <a:blip r:embed="rId3" cstate="screen">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348120" y="1273622"/>
            <a:ext cx="2056941" cy="3898231"/>
          </a:xfrm>
          <a:prstGeom prst="rect">
            <a:avLst/>
          </a:prstGeom>
          <a:solidFill>
            <a:srgbClr val="AD8F49"/>
          </a:solidFill>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304" y="1344087"/>
            <a:ext cx="3849727" cy="4461632"/>
          </a:xfrm>
          <a:prstGeom prst="rect">
            <a:avLst/>
          </a:prstGeom>
        </p:spPr>
      </p:pic>
      <p:sp>
        <p:nvSpPr>
          <p:cNvPr id="18" name="矩形 17"/>
          <p:cNvSpPr/>
          <p:nvPr/>
        </p:nvSpPr>
        <p:spPr>
          <a:xfrm>
            <a:off x="7116403" y="2198413"/>
            <a:ext cx="1892225" cy="2522965"/>
          </a:xfrm>
          <a:prstGeom prst="rect">
            <a:avLst/>
          </a:prstGeom>
          <a:noFill/>
          <a:ln>
            <a:gradFill>
              <a:gsLst>
                <a:gs pos="0">
                  <a:srgbClr val="B79A71"/>
                </a:gs>
                <a:gs pos="50000">
                  <a:srgbClr val="FEF2DB"/>
                </a:gs>
                <a:gs pos="100000">
                  <a:srgbClr val="B79A7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文悦古典明朝体 (非商业使用) W5" pitchFamily="50" charset="-122"/>
              <a:ea typeface="文悦古典明朝体 (非商业使用) W5" pitchFamily="50" charset="-122"/>
            </a:endParaRPr>
          </a:p>
        </p:txBody>
      </p:sp>
      <p:grpSp>
        <p:nvGrpSpPr>
          <p:cNvPr id="19" name="组合 35"/>
          <p:cNvGrpSpPr/>
          <p:nvPr/>
        </p:nvGrpSpPr>
        <p:grpSpPr>
          <a:xfrm>
            <a:off x="9405061" y="2084851"/>
            <a:ext cx="1265676" cy="3231013"/>
            <a:chOff x="7012691" y="1709678"/>
            <a:chExt cx="1266067" cy="3232010"/>
          </a:xfrm>
        </p:grpSpPr>
        <p:sp>
          <p:nvSpPr>
            <p:cNvPr id="20" name="文本框 19"/>
            <p:cNvSpPr txBox="1"/>
            <p:nvPr/>
          </p:nvSpPr>
          <p:spPr>
            <a:xfrm>
              <a:off x="7806944" y="1709678"/>
              <a:ext cx="471814"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请在这里输入标题</a:t>
              </a:r>
            </a:p>
          </p:txBody>
        </p:sp>
        <p:sp>
          <p:nvSpPr>
            <p:cNvPr id="21" name="文本框 20"/>
            <p:cNvSpPr txBox="1"/>
            <p:nvPr/>
          </p:nvSpPr>
          <p:spPr>
            <a:xfrm>
              <a:off x="7012691" y="1709678"/>
              <a:ext cx="628058" cy="3232010"/>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solidFill>
                    <a:schemeClr val="bg1"/>
                  </a:solidFill>
                  <a:latin typeface="文悦古典明朝体 (非商业使用) W5" pitchFamily="50" charset="-122"/>
                  <a:ea typeface="文悦古典明朝体 (非商业使用) W5" pitchFamily="50" charset="-122"/>
                  <a:cs typeface="Hiragino Sans GB W3" charset="-122"/>
                </a:rPr>
                <a:t>水墨主题请在此输入文字  水墨主题请在此输入</a:t>
              </a:r>
              <a:endParaRPr lang="en-US" altLang="zh-CN" dirty="0">
                <a:solidFill>
                  <a:schemeClr val="bg1"/>
                </a:solidFill>
                <a:latin typeface="文悦古典明朝体 (非商业使用) W5" pitchFamily="50" charset="-122"/>
                <a:ea typeface="文悦古典明朝体 (非商业使用) W5" pitchFamily="50" charset="-122"/>
                <a:cs typeface="Hiragino Sans GB W3" charset="-122"/>
              </a:endParaRPr>
            </a:p>
            <a:p>
              <a:r>
                <a:rPr lang="zh-CN" altLang="en-US" dirty="0">
                  <a:solidFill>
                    <a:schemeClr val="bg1"/>
                  </a:solidFill>
                  <a:latin typeface="文悦古典明朝体 (非商业使用) W5" pitchFamily="50" charset="-122"/>
                  <a:ea typeface="文悦古典明朝体 (非商业使用) W5" pitchFamily="50" charset="-122"/>
                  <a:cs typeface="Hiragino Sans GB W3" charset="-122"/>
                </a:rPr>
                <a:t>文字  水墨主题请在此输入文字 水墨主题请在</a:t>
              </a:r>
              <a:endParaRPr lang="en-US" altLang="zh-CN" dirty="0">
                <a:solidFill>
                  <a:schemeClr val="bg1"/>
                </a:solidFill>
                <a:latin typeface="文悦古典明朝体 (非商业使用) W5" pitchFamily="50" charset="-122"/>
                <a:ea typeface="文悦古典明朝体 (非商业使用) W5" pitchFamily="50" charset="-122"/>
                <a:cs typeface="Hiragino Sans GB W3"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checkerboard(across)">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heckerboard(across)">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9720"/>
          </a:xfrm>
          <a:prstGeom prst="rect">
            <a:avLst/>
          </a:prstGeom>
        </p:spPr>
      </p:pic>
      <p:sp>
        <p:nvSpPr>
          <p:cNvPr id="4" name="文本框 3"/>
          <p:cNvSpPr txBox="1"/>
          <p:nvPr/>
        </p:nvSpPr>
        <p:spPr>
          <a:xfrm>
            <a:off x="3106922" y="2767280"/>
            <a:ext cx="5978156" cy="1323439"/>
          </a:xfrm>
          <a:prstGeom prst="rect">
            <a:avLst/>
          </a:prstGeom>
          <a:noFill/>
        </p:spPr>
        <p:txBody>
          <a:bodyPr vert="horz" wrap="square" rtlCol="0">
            <a:spAutoFit/>
          </a:bodyPr>
          <a:lstStyle/>
          <a:p>
            <a:pPr algn="ctr"/>
            <a:r>
              <a:rPr lang="zh-CN" altLang="en-US" sz="8000" spc="1500" dirty="0">
                <a:solidFill>
                  <a:schemeClr val="bg1"/>
                </a:solidFill>
                <a:latin typeface="文悦古典明朝体 (非商业使用) W5" pitchFamily="50" charset="-122"/>
                <a:ea typeface="文悦古典明朝体 (非商业使用) W5" pitchFamily="50" charset="-122"/>
              </a:rPr>
              <a:t>第四章</a:t>
            </a:r>
          </a:p>
        </p:txBody>
      </p:sp>
      <p:sp>
        <p:nvSpPr>
          <p:cNvPr id="5" name="文本框 4"/>
          <p:cNvSpPr txBox="1"/>
          <p:nvPr/>
        </p:nvSpPr>
        <p:spPr>
          <a:xfrm>
            <a:off x="9085078"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
        <p:nvSpPr>
          <p:cNvPr id="9" name="文本框 8"/>
          <p:cNvSpPr txBox="1"/>
          <p:nvPr/>
        </p:nvSpPr>
        <p:spPr>
          <a:xfrm>
            <a:off x="1814260"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3000"/>
                                        <p:tgtEl>
                                          <p:spTgt spid="5"/>
                                        </p:tgtEl>
                                      </p:cBhvr>
                                    </p:animEffect>
                                  </p:childTnLst>
                                </p:cTn>
                              </p:par>
                            </p:childTnLst>
                          </p:cTn>
                        </p:par>
                        <p:par>
                          <p:cTn id="8" fill="hold">
                            <p:stCondLst>
                              <p:cond delay="30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椭圆 2"/>
          <p:cNvSpPr/>
          <p:nvPr/>
        </p:nvSpPr>
        <p:spPr>
          <a:xfrm>
            <a:off x="2244648" y="1612068"/>
            <a:ext cx="2189748" cy="2189748"/>
          </a:xfrm>
          <a:prstGeom prst="ellipse">
            <a:avLst/>
          </a:prstGeom>
          <a:solidFill>
            <a:srgbClr val="AD8F49"/>
          </a:solidFill>
          <a:ln>
            <a:solidFill>
              <a:srgbClr val="AD8F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2149946" y="1520103"/>
            <a:ext cx="2384372" cy="2382144"/>
          </a:xfrm>
          <a:prstGeom prst="rect">
            <a:avLst/>
          </a:prstGeom>
          <a:effectLst>
            <a:outerShdw blurRad="50800" dist="38100" dir="5400000" algn="t" rotWithShape="0">
              <a:prstClr val="black">
                <a:alpha val="40000"/>
              </a:prstClr>
            </a:outerShdw>
          </a:effectLst>
        </p:spPr>
      </p:pic>
      <p:sp>
        <p:nvSpPr>
          <p:cNvPr id="25" name="文本框 24"/>
          <p:cNvSpPr txBox="1"/>
          <p:nvPr/>
        </p:nvSpPr>
        <p:spPr>
          <a:xfrm>
            <a:off x="2595303" y="2352999"/>
            <a:ext cx="1488438" cy="707886"/>
          </a:xfrm>
          <a:prstGeom prst="rect">
            <a:avLst/>
          </a:prstGeom>
          <a:noFill/>
        </p:spPr>
        <p:txBody>
          <a:bodyPr wrap="square" rtlCol="0">
            <a:spAutoFit/>
          </a:bodyPr>
          <a:lstStyle>
            <a:defPPr>
              <a:defRPr lang="en-US"/>
            </a:defPPr>
            <a:lvl1pPr>
              <a:defRPr sz="1400" b="1">
                <a:solidFill>
                  <a:srgbClr val="C29354"/>
                </a:solidFill>
                <a:latin typeface="微软雅黑" panose="020B0503020204020204" charset="-122"/>
                <a:ea typeface="微软雅黑" panose="020B0503020204020204" charset="-122"/>
              </a:defRPr>
            </a:lvl1pPr>
          </a:lstStyle>
          <a:p>
            <a:pPr algn="ctr"/>
            <a:r>
              <a:rPr lang="zh-CN" altLang="en-US"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输入</a:t>
            </a:r>
            <a:endParaRPr lang="en-US" altLang="zh-CN"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endParaRPr>
          </a:p>
          <a:p>
            <a:pPr algn="ctr"/>
            <a:r>
              <a:rPr lang="zh-CN" altLang="en-US"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你的标题</a:t>
            </a:r>
          </a:p>
        </p:txBody>
      </p:sp>
      <p:sp>
        <p:nvSpPr>
          <p:cNvPr id="47" name="文本框 46"/>
          <p:cNvSpPr txBox="1"/>
          <p:nvPr/>
        </p:nvSpPr>
        <p:spPr>
          <a:xfrm>
            <a:off x="2323860" y="4385373"/>
            <a:ext cx="2031325" cy="891269"/>
          </a:xfrm>
          <a:prstGeom prst="rect">
            <a:avLst/>
          </a:prstGeom>
          <a:noFill/>
        </p:spPr>
        <p:txBody>
          <a:bodyPr vert="eaVert" wrap="square" rtlCol="0">
            <a:spAutoFit/>
          </a:bodyPr>
          <a:lstStyle/>
          <a:p>
            <a:pPr>
              <a:lnSpc>
                <a:spcPct val="200000"/>
              </a:lnSpc>
            </a:pPr>
            <a:r>
              <a:rPr lang="zh-CN" altLang="en-US" sz="10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a:t>
            </a:r>
            <a:r>
              <a:rPr lang="zh-CN" altLang="en-US" sz="1000">
                <a:solidFill>
                  <a:schemeClr val="bg1"/>
                </a:solidFill>
                <a:latin typeface="文悦古典明朝体 (非商业使用) W5" pitchFamily="50" charset="-122"/>
                <a:ea typeface="文悦古典明朝体 (非商业使用) W5" pitchFamily="50" charset="-122"/>
                <a:cs typeface="Hiragino Sans GB W3" charset="-122"/>
                <a:sym typeface="+mn-lt"/>
              </a:rPr>
              <a:t>内容，</a:t>
            </a:r>
            <a:endParaRPr lang="zh-CN" altLang="en-US" sz="10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p:txBody>
      </p:sp>
      <p:sp>
        <p:nvSpPr>
          <p:cNvPr id="16" name="椭圆 15"/>
          <p:cNvSpPr/>
          <p:nvPr/>
        </p:nvSpPr>
        <p:spPr>
          <a:xfrm>
            <a:off x="4979675" y="1612068"/>
            <a:ext cx="2189748" cy="2189748"/>
          </a:xfrm>
          <a:prstGeom prst="ellipse">
            <a:avLst/>
          </a:prstGeom>
          <a:solidFill>
            <a:srgbClr val="AD8F49"/>
          </a:solidFill>
          <a:ln>
            <a:solidFill>
              <a:srgbClr val="AD8F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884973" y="1520103"/>
            <a:ext cx="2384372" cy="2382144"/>
          </a:xfrm>
          <a:prstGeom prst="rect">
            <a:avLst/>
          </a:prstGeom>
          <a:effectLst>
            <a:outerShdw blurRad="50800" dist="38100" dir="5400000" algn="t" rotWithShape="0">
              <a:prstClr val="black">
                <a:alpha val="40000"/>
              </a:prstClr>
            </a:outerShdw>
          </a:effectLst>
        </p:spPr>
      </p:pic>
      <p:sp>
        <p:nvSpPr>
          <p:cNvPr id="18" name="文本框 17"/>
          <p:cNvSpPr txBox="1"/>
          <p:nvPr/>
        </p:nvSpPr>
        <p:spPr>
          <a:xfrm>
            <a:off x="5330330" y="2352999"/>
            <a:ext cx="1488438" cy="707886"/>
          </a:xfrm>
          <a:prstGeom prst="rect">
            <a:avLst/>
          </a:prstGeom>
          <a:noFill/>
        </p:spPr>
        <p:txBody>
          <a:bodyPr wrap="square" rtlCol="0">
            <a:spAutoFit/>
          </a:bodyPr>
          <a:lstStyle>
            <a:defPPr>
              <a:defRPr lang="en-US"/>
            </a:defPPr>
            <a:lvl1pPr>
              <a:defRPr sz="1400" b="1">
                <a:solidFill>
                  <a:srgbClr val="C29354"/>
                </a:solidFill>
                <a:latin typeface="微软雅黑" panose="020B0503020204020204" charset="-122"/>
                <a:ea typeface="微软雅黑" panose="020B0503020204020204" charset="-122"/>
              </a:defRPr>
            </a:lvl1pPr>
          </a:lstStyle>
          <a:p>
            <a:pPr algn="ctr"/>
            <a:r>
              <a:rPr lang="zh-CN" altLang="en-US"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输入</a:t>
            </a:r>
            <a:endParaRPr lang="en-US" altLang="zh-CN"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endParaRPr>
          </a:p>
          <a:p>
            <a:pPr algn="ctr"/>
            <a:r>
              <a:rPr lang="zh-CN" altLang="en-US"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你的标题</a:t>
            </a:r>
          </a:p>
        </p:txBody>
      </p:sp>
      <p:sp>
        <p:nvSpPr>
          <p:cNvPr id="19" name="文本框 18"/>
          <p:cNvSpPr txBox="1"/>
          <p:nvPr/>
        </p:nvSpPr>
        <p:spPr>
          <a:xfrm>
            <a:off x="5058887" y="4385373"/>
            <a:ext cx="2031325" cy="891269"/>
          </a:xfrm>
          <a:prstGeom prst="rect">
            <a:avLst/>
          </a:prstGeom>
          <a:noFill/>
        </p:spPr>
        <p:txBody>
          <a:bodyPr vert="eaVert" wrap="square" rtlCol="0">
            <a:spAutoFit/>
          </a:bodyPr>
          <a:lstStyle/>
          <a:p>
            <a:pPr>
              <a:lnSpc>
                <a:spcPct val="200000"/>
              </a:lnSpc>
            </a:pPr>
            <a:r>
              <a:rPr lang="zh-CN" altLang="en-US" sz="10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a:t>
            </a:r>
            <a:r>
              <a:rPr lang="zh-CN" altLang="en-US" sz="1000">
                <a:solidFill>
                  <a:schemeClr val="bg1"/>
                </a:solidFill>
                <a:latin typeface="文悦古典明朝体 (非商业使用) W5" pitchFamily="50" charset="-122"/>
                <a:ea typeface="文悦古典明朝体 (非商业使用) W5" pitchFamily="50" charset="-122"/>
                <a:cs typeface="Hiragino Sans GB W3" charset="-122"/>
                <a:sym typeface="+mn-lt"/>
              </a:rPr>
              <a:t>内容，</a:t>
            </a:r>
            <a:endParaRPr lang="zh-CN" altLang="en-US" sz="10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p:txBody>
      </p:sp>
      <p:sp>
        <p:nvSpPr>
          <p:cNvPr id="20" name="椭圆 19"/>
          <p:cNvSpPr/>
          <p:nvPr/>
        </p:nvSpPr>
        <p:spPr>
          <a:xfrm>
            <a:off x="7752386" y="1612068"/>
            <a:ext cx="2189748" cy="2189748"/>
          </a:xfrm>
          <a:prstGeom prst="ellipse">
            <a:avLst/>
          </a:prstGeom>
          <a:solidFill>
            <a:srgbClr val="AD8F49"/>
          </a:solidFill>
          <a:ln>
            <a:solidFill>
              <a:srgbClr val="AD8F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657684" y="1520103"/>
            <a:ext cx="2384372" cy="2382144"/>
          </a:xfrm>
          <a:prstGeom prst="rect">
            <a:avLst/>
          </a:prstGeom>
          <a:effectLst>
            <a:outerShdw blurRad="50800" dist="38100" dir="5400000" algn="t" rotWithShape="0">
              <a:prstClr val="black">
                <a:alpha val="40000"/>
              </a:prstClr>
            </a:outerShdw>
          </a:effectLst>
        </p:spPr>
      </p:pic>
      <p:sp>
        <p:nvSpPr>
          <p:cNvPr id="22" name="文本框 21"/>
          <p:cNvSpPr txBox="1"/>
          <p:nvPr/>
        </p:nvSpPr>
        <p:spPr>
          <a:xfrm>
            <a:off x="8103041" y="2352999"/>
            <a:ext cx="1488438" cy="707886"/>
          </a:xfrm>
          <a:prstGeom prst="rect">
            <a:avLst/>
          </a:prstGeom>
          <a:noFill/>
        </p:spPr>
        <p:txBody>
          <a:bodyPr wrap="square" rtlCol="0">
            <a:spAutoFit/>
          </a:bodyPr>
          <a:lstStyle>
            <a:defPPr>
              <a:defRPr lang="en-US"/>
            </a:defPPr>
            <a:lvl1pPr>
              <a:defRPr sz="1400" b="1">
                <a:solidFill>
                  <a:srgbClr val="C29354"/>
                </a:solidFill>
                <a:latin typeface="微软雅黑" panose="020B0503020204020204" charset="-122"/>
                <a:ea typeface="微软雅黑" panose="020B0503020204020204" charset="-122"/>
              </a:defRPr>
            </a:lvl1pPr>
          </a:lstStyle>
          <a:p>
            <a:pPr algn="ctr"/>
            <a:r>
              <a:rPr lang="zh-CN" altLang="en-US"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输入</a:t>
            </a:r>
            <a:endParaRPr lang="en-US" altLang="zh-CN"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endParaRPr>
          </a:p>
          <a:p>
            <a:pPr algn="ctr"/>
            <a:r>
              <a:rPr lang="zh-CN" altLang="en-US" sz="20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rPr>
              <a:t>你的标题</a:t>
            </a:r>
          </a:p>
        </p:txBody>
      </p:sp>
      <p:sp>
        <p:nvSpPr>
          <p:cNvPr id="23" name="文本框 22"/>
          <p:cNvSpPr txBox="1"/>
          <p:nvPr/>
        </p:nvSpPr>
        <p:spPr>
          <a:xfrm>
            <a:off x="7831598" y="4385373"/>
            <a:ext cx="2031325" cy="891269"/>
          </a:xfrm>
          <a:prstGeom prst="rect">
            <a:avLst/>
          </a:prstGeom>
          <a:noFill/>
        </p:spPr>
        <p:txBody>
          <a:bodyPr vert="eaVert" wrap="square" rtlCol="0">
            <a:spAutoFit/>
          </a:bodyPr>
          <a:lstStyle/>
          <a:p>
            <a:pPr>
              <a:lnSpc>
                <a:spcPct val="200000"/>
              </a:lnSpc>
            </a:pPr>
            <a:r>
              <a:rPr lang="zh-CN" altLang="en-US" sz="10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a:t>
            </a:r>
            <a:r>
              <a:rPr lang="zh-CN" altLang="en-US" sz="1000">
                <a:solidFill>
                  <a:schemeClr val="bg1"/>
                </a:solidFill>
                <a:latin typeface="文悦古典明朝体 (非商业使用) W5" pitchFamily="50" charset="-122"/>
                <a:ea typeface="文悦古典明朝体 (非商业使用) W5" pitchFamily="50" charset="-122"/>
                <a:cs typeface="Hiragino Sans GB W3" charset="-122"/>
                <a:sym typeface="+mn-lt"/>
              </a:rPr>
              <a:t>内容，</a:t>
            </a:r>
            <a:endParaRPr lang="zh-CN" altLang="en-US" sz="10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7" grpId="0"/>
      <p:bldP spid="18" grpId="0"/>
      <p:bldP spid="19"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6" name="图片 1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46" y="5223104"/>
            <a:ext cx="12316692" cy="2506434"/>
          </a:xfrm>
          <a:prstGeom prst="rect">
            <a:avLst/>
          </a:prstGeom>
        </p:spPr>
      </p:pic>
      <p:grpSp>
        <p:nvGrpSpPr>
          <p:cNvPr id="7" name="组 6"/>
          <p:cNvGrpSpPr/>
          <p:nvPr/>
        </p:nvGrpSpPr>
        <p:grpSpPr>
          <a:xfrm>
            <a:off x="1051001" y="2224866"/>
            <a:ext cx="9501027" cy="2623860"/>
            <a:chOff x="973626" y="1140696"/>
            <a:chExt cx="9501027" cy="2258290"/>
          </a:xfrm>
        </p:grpSpPr>
        <p:sp>
          <p:nvSpPr>
            <p:cNvPr id="157" name="矩形 156"/>
            <p:cNvSpPr/>
            <p:nvPr/>
          </p:nvSpPr>
          <p:spPr>
            <a:xfrm>
              <a:off x="10110582" y="1140696"/>
              <a:ext cx="364071" cy="2258290"/>
            </a:xfrm>
            <a:prstGeom prst="rect">
              <a:avLst/>
            </a:prstGeom>
            <a:solidFill>
              <a:srgbClr val="AD8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latin typeface="文悦古典明朝体 (非商业使用) W5" pitchFamily="50" charset="-122"/>
                  <a:ea typeface="文悦古典明朝体 (非商业使用) W5" pitchFamily="50" charset="-122"/>
                  <a:sym typeface="Arial" panose="020B0604020202020204"/>
                </a:rPr>
                <a:t>点击此处添加标题</a:t>
              </a:r>
            </a:p>
          </p:txBody>
        </p:sp>
        <p:sp>
          <p:nvSpPr>
            <p:cNvPr id="158" name="文本框 157"/>
            <p:cNvSpPr txBox="1"/>
            <p:nvPr/>
          </p:nvSpPr>
          <p:spPr>
            <a:xfrm>
              <a:off x="6865544" y="1287820"/>
              <a:ext cx="3139321" cy="1964042"/>
            </a:xfrm>
            <a:prstGeom prst="rect">
              <a:avLst/>
            </a:prstGeom>
            <a:noFill/>
          </p:spPr>
          <p:txBody>
            <a:bodyPr vert="eaVert" wrap="square" rtlCol="0">
              <a:spAutoFit/>
            </a:bodyPr>
            <a:lstStyle/>
            <a:p>
              <a:pPr>
                <a:lnSpc>
                  <a:spcPct val="200000"/>
                </a:lnSpc>
              </a:pPr>
              <a:r>
                <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p:txBody>
        </p:sp>
        <p:sp>
          <p:nvSpPr>
            <p:cNvPr id="159" name="矩形 158"/>
            <p:cNvSpPr/>
            <p:nvPr/>
          </p:nvSpPr>
          <p:spPr>
            <a:xfrm>
              <a:off x="7217481" y="1140696"/>
              <a:ext cx="364071" cy="2258290"/>
            </a:xfrm>
            <a:prstGeom prst="rect">
              <a:avLst/>
            </a:prstGeom>
            <a:solidFill>
              <a:srgbClr val="AD8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latin typeface="文悦古典明朝体 (非商业使用) W5" pitchFamily="50" charset="-122"/>
                  <a:ea typeface="文悦古典明朝体 (非商业使用) W5" pitchFamily="50" charset="-122"/>
                  <a:sym typeface="Arial" panose="020B0604020202020204"/>
                </a:rPr>
                <a:t>点击此处添加标题</a:t>
              </a:r>
            </a:p>
          </p:txBody>
        </p:sp>
        <p:sp>
          <p:nvSpPr>
            <p:cNvPr id="160" name="文本框 159"/>
            <p:cNvSpPr txBox="1"/>
            <p:nvPr/>
          </p:nvSpPr>
          <p:spPr>
            <a:xfrm>
              <a:off x="3972443" y="1287820"/>
              <a:ext cx="3139321" cy="1964042"/>
            </a:xfrm>
            <a:prstGeom prst="rect">
              <a:avLst/>
            </a:prstGeom>
            <a:noFill/>
          </p:spPr>
          <p:txBody>
            <a:bodyPr vert="eaVert" wrap="square" rtlCol="0">
              <a:spAutoFit/>
            </a:bodyPr>
            <a:lstStyle/>
            <a:p>
              <a:pPr>
                <a:lnSpc>
                  <a:spcPct val="200000"/>
                </a:lnSpc>
              </a:pPr>
              <a:r>
                <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p:txBody>
        </p:sp>
        <p:sp>
          <p:nvSpPr>
            <p:cNvPr id="161" name="矩形 160"/>
            <p:cNvSpPr/>
            <p:nvPr/>
          </p:nvSpPr>
          <p:spPr>
            <a:xfrm>
              <a:off x="4218664" y="1140696"/>
              <a:ext cx="364071" cy="2258290"/>
            </a:xfrm>
            <a:prstGeom prst="rect">
              <a:avLst/>
            </a:prstGeom>
            <a:solidFill>
              <a:srgbClr val="AD8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latin typeface="文悦古典明朝体 (非商业使用) W5" pitchFamily="50" charset="-122"/>
                  <a:ea typeface="文悦古典明朝体 (非商业使用) W5" pitchFamily="50" charset="-122"/>
                  <a:sym typeface="Arial" panose="020B0604020202020204"/>
                </a:rPr>
                <a:t>点击此处添加标题</a:t>
              </a:r>
            </a:p>
          </p:txBody>
        </p:sp>
        <p:sp>
          <p:nvSpPr>
            <p:cNvPr id="162" name="文本框 161"/>
            <p:cNvSpPr txBox="1"/>
            <p:nvPr/>
          </p:nvSpPr>
          <p:spPr>
            <a:xfrm>
              <a:off x="973626" y="1287820"/>
              <a:ext cx="3139321" cy="1964042"/>
            </a:xfrm>
            <a:prstGeom prst="rect">
              <a:avLst/>
            </a:prstGeom>
            <a:noFill/>
          </p:spPr>
          <p:txBody>
            <a:bodyPr vert="eaVert" wrap="square" rtlCol="0">
              <a:spAutoFit/>
            </a:bodyPr>
            <a:lstStyle/>
            <a:p>
              <a:pPr>
                <a:lnSpc>
                  <a:spcPct val="200000"/>
                </a:lnSpc>
              </a:pPr>
              <a:r>
                <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edge">
                                      <p:cBhvr>
                                        <p:cTn id="7" dur="2000"/>
                                        <p:tgtEl>
                                          <p:spTgt spid="15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897213" y="1603160"/>
            <a:ext cx="1533552" cy="1603260"/>
          </a:xfrm>
          <a:prstGeom prst="rect">
            <a:avLst/>
          </a:prstGeom>
        </p:spPr>
      </p:pic>
      <p:grpSp>
        <p:nvGrpSpPr>
          <p:cNvPr id="7" name="组 6"/>
          <p:cNvGrpSpPr/>
          <p:nvPr/>
        </p:nvGrpSpPr>
        <p:grpSpPr>
          <a:xfrm>
            <a:off x="0" y="2671763"/>
            <a:ext cx="13954123" cy="4186237"/>
            <a:chOff x="0" y="2868678"/>
            <a:chExt cx="13954123" cy="4186237"/>
          </a:xfrm>
        </p:grpSpPr>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868678"/>
              <a:ext cx="13954123" cy="4186237"/>
            </a:xfrm>
            <a:prstGeom prst="rect">
              <a:avLst/>
            </a:prstGeom>
          </p:spPr>
        </p:pic>
        <p:sp>
          <p:nvSpPr>
            <p:cNvPr id="41" name="矩形 40"/>
            <p:cNvSpPr/>
            <p:nvPr/>
          </p:nvSpPr>
          <p:spPr>
            <a:xfrm>
              <a:off x="0" y="4765964"/>
              <a:ext cx="12192000" cy="1246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grpSp>
      <p:sp>
        <p:nvSpPr>
          <p:cNvPr id="44" name="文本框 43"/>
          <p:cNvSpPr txBox="1"/>
          <p:nvPr/>
        </p:nvSpPr>
        <p:spPr>
          <a:xfrm>
            <a:off x="10268054" y="2607844"/>
            <a:ext cx="492443" cy="2072640"/>
          </a:xfrm>
          <a:prstGeom prst="rect">
            <a:avLst/>
          </a:prstGeom>
          <a:noFill/>
          <a:ln w="3175">
            <a:gradFill>
              <a:gsLst>
                <a:gs pos="0">
                  <a:srgbClr val="B79A71"/>
                </a:gs>
                <a:gs pos="50000">
                  <a:srgbClr val="FEF2DB"/>
                </a:gs>
                <a:gs pos="100000">
                  <a:srgbClr val="B79A71"/>
                </a:gs>
              </a:gsLst>
              <a:lin ang="5400000" scaled="1"/>
            </a:gradFill>
          </a:ln>
        </p:spPr>
        <p:txBody>
          <a:bodyPr vert="eaVert" wrap="square" rtlCol="0">
            <a:spAutoFit/>
          </a:bodyPr>
          <a:lstStyle/>
          <a:p>
            <a:pPr algn="ctr"/>
            <a:r>
              <a:rPr lang="zh-CN" altLang="en-US" sz="2000" b="1" spc="8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rPr>
              <a:t>添加标题</a:t>
            </a:r>
            <a:endParaRPr lang="zh-CN" altLang="en-US" sz="2000" b="1" spc="800" dirty="0">
              <a:solidFill>
                <a:schemeClr val="bg1"/>
              </a:solidFill>
              <a:uFillTx/>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endParaRPr>
          </a:p>
        </p:txBody>
      </p:sp>
      <p:sp>
        <p:nvSpPr>
          <p:cNvPr id="45" name="文本框 44"/>
          <p:cNvSpPr txBox="1"/>
          <p:nvPr/>
        </p:nvSpPr>
        <p:spPr>
          <a:xfrm>
            <a:off x="2923685" y="2594588"/>
            <a:ext cx="7201972" cy="2099153"/>
          </a:xfrm>
          <a:prstGeom prst="rect">
            <a:avLst/>
          </a:prstGeom>
          <a:noFill/>
        </p:spPr>
        <p:txBody>
          <a:bodyPr vert="eaVert" wrap="square" rtlCol="0">
            <a:spAutoFit/>
          </a:bodyPr>
          <a:lstStyle/>
          <a:p>
            <a:pPr>
              <a:lnSpc>
                <a:spcPct val="200000"/>
              </a:lnSpc>
            </a:pPr>
            <a:r>
              <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a:p>
            <a:pPr>
              <a:lnSpc>
                <a:spcPct val="200000"/>
              </a:lnSpc>
            </a:pPr>
            <a:endParaRPr lang="zh-CN" altLang="en-US" sz="1200" dirty="0">
              <a:solidFill>
                <a:schemeClr val="bg1"/>
              </a:solidFill>
              <a:latin typeface="文悦古典明朝体 (非商业使用) W5" pitchFamily="50" charset="-122"/>
              <a:ea typeface="文悦古典明朝体 (非商业使用) W5" pitchFamily="50" charset="-122"/>
              <a:cs typeface="Hiragino Sans GB W3" charset="-122"/>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barn(inVertical)">
                                      <p:cBhvr>
                                        <p:cTn id="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2" name="文本框 201"/>
          <p:cNvSpPr txBox="1"/>
          <p:nvPr/>
        </p:nvSpPr>
        <p:spPr>
          <a:xfrm>
            <a:off x="10166127" y="2495419"/>
            <a:ext cx="849463" cy="2982188"/>
          </a:xfrm>
          <a:prstGeom prst="rect">
            <a:avLst/>
          </a:prstGeom>
          <a:noFill/>
        </p:spPr>
        <p:txBody>
          <a:bodyPr vert="eaVert" wrap="square" rtlCol="0">
            <a:spAutoFit/>
          </a:bodyPr>
          <a:lstStyle/>
          <a:p>
            <a:pPr algn="l">
              <a:lnSpc>
                <a:spcPct val="120000"/>
              </a:lnSpc>
            </a:pPr>
            <a:r>
              <a:rPr lang="zh-CN" altLang="en-US" sz="3600" dirty="0">
                <a:solidFill>
                  <a:schemeClr val="bg1"/>
                </a:solidFill>
                <a:latin typeface="文悦古典明朝体 (非商业使用) W5" pitchFamily="50" charset="-122"/>
                <a:ea typeface="文悦古典明朝体 (非商业使用) W5" pitchFamily="50" charset="-122"/>
                <a:cs typeface="华文新魏" panose="02010800040101010101" pitchFamily="2" charset="-122"/>
                <a:sym typeface="Arial" panose="020B0604020202020204"/>
              </a:rPr>
              <a:t>添加大标题</a:t>
            </a:r>
          </a:p>
        </p:txBody>
      </p:sp>
      <p:sp>
        <p:nvSpPr>
          <p:cNvPr id="203" name="矩形 202"/>
          <p:cNvSpPr/>
          <p:nvPr/>
        </p:nvSpPr>
        <p:spPr>
          <a:xfrm>
            <a:off x="6965251" y="2495419"/>
            <a:ext cx="3200876" cy="1967025"/>
          </a:xfrm>
          <a:prstGeom prst="rect">
            <a:avLst/>
          </a:prstGeom>
        </p:spPr>
        <p:txBody>
          <a:bodyPr vert="eaVert" wrap="square">
            <a:spAutoFit/>
          </a:bodyPr>
          <a:lstStyle/>
          <a:p>
            <a:pPr>
              <a:lnSpc>
                <a:spcPct val="200000"/>
              </a:lnSpc>
            </a:pPr>
            <a:r>
              <a:rPr lang="zh-CN" altLang="en-US" sz="1400" dirty="0">
                <a:solidFill>
                  <a:schemeClr val="bg1"/>
                </a:solidFill>
                <a:latin typeface="文悦古典明朝体 (非商业使用) W5" pitchFamily="50" charset="-122"/>
                <a:ea typeface="文悦古典明朝体 (非商业使用) W5" pitchFamily="50" charset="-122"/>
                <a:sym typeface="Arial" panose="020B0604020202020204"/>
              </a:rPr>
              <a:t>古柳垂堤风淡淡，新荷漫沼叶田田。白羽频挥闲士坐，乌纱半坠醉翁眠。游梦挥戈能断日，觉来持管莫窥天。堪笑荣华枕中客，对莲余做世外仙。</a:t>
            </a:r>
          </a:p>
        </p:txBody>
      </p:sp>
      <p:grpSp>
        <p:nvGrpSpPr>
          <p:cNvPr id="214" name="组 213"/>
          <p:cNvGrpSpPr/>
          <p:nvPr/>
        </p:nvGrpSpPr>
        <p:grpSpPr>
          <a:xfrm>
            <a:off x="1332260" y="1154944"/>
            <a:ext cx="2289048" cy="4132475"/>
            <a:chOff x="1170432" y="1609957"/>
            <a:chExt cx="2289048" cy="4548112"/>
          </a:xfrm>
        </p:grpSpPr>
        <p:sp>
          <p:nvSpPr>
            <p:cNvPr id="200" name="矩形 199"/>
            <p:cNvSpPr/>
            <p:nvPr/>
          </p:nvSpPr>
          <p:spPr bwMode="auto">
            <a:xfrm>
              <a:off x="1170432" y="1609957"/>
              <a:ext cx="2289048" cy="4548112"/>
            </a:xfrm>
            <a:prstGeom prst="rect">
              <a:avLst/>
            </a:prstGeom>
            <a:solidFill>
              <a:schemeClr val="bg1"/>
            </a:solidFill>
            <a:ln>
              <a:noFill/>
            </a:ln>
          </p:spPr>
          <p:txBody>
            <a:bodyPr rot="0" spcFirstLastPara="0" vertOverflow="overflow" horzOverflow="overflow" vert="horz" wrap="square" lIns="91440" tIns="45720" rIns="91440" bIns="45720" numCol="1" spcCol="0" rtlCol="0" fromWordArt="0" anchor="t" anchorCtr="0" forceAA="0" compatLnSpc="1">
              <a:noAutofit/>
            </a:bodyPr>
            <a:lstStyle/>
            <a:p>
              <a:pPr algn="l"/>
              <a:endParaRPr lang="zh-CN" altLang="en-US">
                <a:solidFill>
                  <a:schemeClr val="tx1">
                    <a:lumMod val="95000"/>
                    <a:lumOff val="5000"/>
                  </a:schemeClr>
                </a:solidFill>
                <a:latin typeface="文悦古典明朝体 (非商业使用) W5" pitchFamily="50" charset="-122"/>
                <a:ea typeface="文悦古典明朝体 (非商业使用) W5" pitchFamily="50" charset="-122"/>
                <a:sym typeface="Arial" panose="020B0604020202020204"/>
              </a:endParaRPr>
            </a:p>
          </p:txBody>
        </p:sp>
        <p:pic>
          <p:nvPicPr>
            <p:cNvPr id="208" name="图片占位符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0432" y="1609957"/>
              <a:ext cx="1887730" cy="2488533"/>
            </a:xfrm>
            <a:custGeom>
              <a:avLst/>
              <a:gdLst>
                <a:gd name="connsiteX0" fmla="*/ 0 w 2220592"/>
                <a:gd name="connsiteY0" fmla="*/ 0 h 3156915"/>
                <a:gd name="connsiteX1" fmla="*/ 2220592 w 2220592"/>
                <a:gd name="connsiteY1" fmla="*/ 0 h 3156915"/>
                <a:gd name="connsiteX2" fmla="*/ 2220592 w 2220592"/>
                <a:gd name="connsiteY2" fmla="*/ 3156915 h 3156915"/>
                <a:gd name="connsiteX3" fmla="*/ 0 w 2220592"/>
                <a:gd name="connsiteY3" fmla="*/ 3156915 h 3156915"/>
              </a:gdLst>
              <a:ahLst/>
              <a:cxnLst>
                <a:cxn ang="0">
                  <a:pos x="connsiteX0" y="connsiteY0"/>
                </a:cxn>
                <a:cxn ang="0">
                  <a:pos x="connsiteX1" y="connsiteY1"/>
                </a:cxn>
                <a:cxn ang="0">
                  <a:pos x="connsiteX2" y="connsiteY2"/>
                </a:cxn>
                <a:cxn ang="0">
                  <a:pos x="connsiteX3" y="connsiteY3"/>
                </a:cxn>
              </a:cxnLst>
              <a:rect l="l" t="t" r="r" b="b"/>
              <a:pathLst>
                <a:path w="2220592" h="3156915">
                  <a:moveTo>
                    <a:pt x="0" y="0"/>
                  </a:moveTo>
                  <a:lnTo>
                    <a:pt x="2220592" y="0"/>
                  </a:lnTo>
                  <a:lnTo>
                    <a:pt x="2220592" y="3156915"/>
                  </a:lnTo>
                  <a:lnTo>
                    <a:pt x="0" y="3156915"/>
                  </a:lnTo>
                  <a:close/>
                </a:path>
              </a:pathLst>
            </a:custGeom>
          </p:spPr>
        </p:pic>
        <p:sp>
          <p:nvSpPr>
            <p:cNvPr id="8" name="文本框 7"/>
            <p:cNvSpPr txBox="1"/>
            <p:nvPr/>
          </p:nvSpPr>
          <p:spPr>
            <a:xfrm>
              <a:off x="1282206" y="4741180"/>
              <a:ext cx="1800493" cy="1154292"/>
            </a:xfrm>
            <a:prstGeom prst="rect">
              <a:avLst/>
            </a:prstGeom>
            <a:noFill/>
          </p:spPr>
          <p:txBody>
            <a:bodyPr vert="eaVert" wrap="square" rtlCol="0">
              <a:spAutoFit/>
            </a:bodyPr>
            <a:lstStyle/>
            <a:p>
              <a:pPr>
                <a:lnSpc>
                  <a:spcPct val="150000"/>
                </a:lnSpc>
              </a:pPr>
              <a:r>
                <a:rPr lang="zh-CN" altLang="en-US" sz="1400" dirty="0">
                  <a:solidFill>
                    <a:schemeClr val="tx1">
                      <a:lumMod val="95000"/>
                      <a:lumOff val="5000"/>
                    </a:schemeClr>
                  </a:solidFill>
                  <a:latin typeface="文悦古典明朝体 (非商业使用) W5" pitchFamily="50" charset="-122"/>
                  <a:ea typeface="文悦古典明朝体 (非商业使用) W5" pitchFamily="50" charset="-122"/>
                  <a:cs typeface="Hiragino Sans GB W3" charset="-122"/>
                  <a:sym typeface="Arial" panose="020B0604020202020204"/>
                </a:rPr>
                <a:t>棹移浮荇乱，船进倚荷来。藕丝牵作缕，莲叶捧成杯。</a:t>
              </a:r>
              <a:endParaRPr lang="en-US" altLang="zh-CN" sz="1400" dirty="0">
                <a:solidFill>
                  <a:schemeClr val="tx1">
                    <a:lumMod val="95000"/>
                    <a:lumOff val="5000"/>
                  </a:schemeClr>
                </a:solidFill>
                <a:latin typeface="文悦古典明朝体 (非商业使用) W5" pitchFamily="50" charset="-122"/>
                <a:ea typeface="文悦古典明朝体 (非商业使用) W5" pitchFamily="50" charset="-122"/>
                <a:cs typeface="Hiragino Sans GB W3" charset="-122"/>
                <a:sym typeface="Arial" panose="020B0604020202020204"/>
              </a:endParaRPr>
            </a:p>
            <a:p>
              <a:pPr>
                <a:lnSpc>
                  <a:spcPct val="150000"/>
                </a:lnSpc>
              </a:pPr>
              <a:endParaRPr kumimoji="1" lang="zh-CN" altLang="en-US" sz="1400" dirty="0">
                <a:solidFill>
                  <a:schemeClr val="tx1">
                    <a:lumMod val="95000"/>
                    <a:lumOff val="5000"/>
                  </a:schemeClr>
                </a:solidFill>
                <a:latin typeface="文悦古典明朝体 (非商业使用) W5" pitchFamily="50" charset="-122"/>
                <a:ea typeface="文悦古典明朝体 (非商业使用) W5" pitchFamily="50" charset="-122"/>
                <a:cs typeface="Hiragino Sans GB W3" charset="-122"/>
              </a:endParaRPr>
            </a:p>
          </p:txBody>
        </p:sp>
      </p:grpSp>
      <p:grpSp>
        <p:nvGrpSpPr>
          <p:cNvPr id="213" name="组 212"/>
          <p:cNvGrpSpPr/>
          <p:nvPr/>
        </p:nvGrpSpPr>
        <p:grpSpPr>
          <a:xfrm>
            <a:off x="4196238" y="1154944"/>
            <a:ext cx="2257001" cy="4132475"/>
            <a:chOff x="3897275" y="1609957"/>
            <a:chExt cx="2257001" cy="4548112"/>
          </a:xfrm>
        </p:grpSpPr>
        <p:sp>
          <p:nvSpPr>
            <p:cNvPr id="198" name="矩形 197"/>
            <p:cNvSpPr/>
            <p:nvPr/>
          </p:nvSpPr>
          <p:spPr bwMode="auto">
            <a:xfrm>
              <a:off x="3901796" y="1609957"/>
              <a:ext cx="2252480" cy="4548112"/>
            </a:xfrm>
            <a:prstGeom prst="rect">
              <a:avLst/>
            </a:prstGeom>
            <a:solidFill>
              <a:schemeClr val="bg1"/>
            </a:solidFill>
            <a:ln>
              <a:noFill/>
            </a:ln>
          </p:spPr>
          <p:txBody>
            <a:bodyPr rot="0" spcFirstLastPara="0" vertOverflow="overflow" horzOverflow="overflow" vert="horz" wrap="square" lIns="91440" tIns="45720" rIns="91440" bIns="45720" numCol="1" spcCol="0" rtlCol="0" fromWordArt="0" anchor="t" anchorCtr="0" forceAA="0" compatLnSpc="1">
              <a:noAutofit/>
            </a:bodyPr>
            <a:lstStyle/>
            <a:p>
              <a:pPr algn="l"/>
              <a:endParaRPr lang="zh-CN" altLang="en-US">
                <a:solidFill>
                  <a:schemeClr val="tx1">
                    <a:lumMod val="95000"/>
                    <a:lumOff val="5000"/>
                  </a:schemeClr>
                </a:solidFill>
                <a:latin typeface="文悦古典明朝体 (非商业使用) W5" pitchFamily="50" charset="-122"/>
                <a:ea typeface="文悦古典明朝体 (非商业使用) W5" pitchFamily="50" charset="-122"/>
                <a:sym typeface="Arial" panose="020B0604020202020204"/>
              </a:endParaRPr>
            </a:p>
          </p:txBody>
        </p:sp>
        <p:pic>
          <p:nvPicPr>
            <p:cNvPr id="209" name="图片占位符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7275" y="1610959"/>
              <a:ext cx="1887730" cy="2488533"/>
            </a:xfrm>
            <a:custGeom>
              <a:avLst/>
              <a:gdLst>
                <a:gd name="connsiteX0" fmla="*/ 0 w 2220592"/>
                <a:gd name="connsiteY0" fmla="*/ 0 h 3156915"/>
                <a:gd name="connsiteX1" fmla="*/ 2220592 w 2220592"/>
                <a:gd name="connsiteY1" fmla="*/ 0 h 3156915"/>
                <a:gd name="connsiteX2" fmla="*/ 2220592 w 2220592"/>
                <a:gd name="connsiteY2" fmla="*/ 3156915 h 3156915"/>
                <a:gd name="connsiteX3" fmla="*/ 0 w 2220592"/>
                <a:gd name="connsiteY3" fmla="*/ 3156915 h 3156915"/>
              </a:gdLst>
              <a:ahLst/>
              <a:cxnLst>
                <a:cxn ang="0">
                  <a:pos x="connsiteX0" y="connsiteY0"/>
                </a:cxn>
                <a:cxn ang="0">
                  <a:pos x="connsiteX1" y="connsiteY1"/>
                </a:cxn>
                <a:cxn ang="0">
                  <a:pos x="connsiteX2" y="connsiteY2"/>
                </a:cxn>
                <a:cxn ang="0">
                  <a:pos x="connsiteX3" y="connsiteY3"/>
                </a:cxn>
              </a:cxnLst>
              <a:rect l="l" t="t" r="r" b="b"/>
              <a:pathLst>
                <a:path w="2220592" h="3156915">
                  <a:moveTo>
                    <a:pt x="0" y="0"/>
                  </a:moveTo>
                  <a:lnTo>
                    <a:pt x="2220592" y="0"/>
                  </a:lnTo>
                  <a:lnTo>
                    <a:pt x="2220592" y="3156915"/>
                  </a:lnTo>
                  <a:lnTo>
                    <a:pt x="0" y="3156915"/>
                  </a:lnTo>
                  <a:close/>
                </a:path>
              </a:pathLst>
            </a:custGeom>
          </p:spPr>
        </p:pic>
        <p:sp>
          <p:nvSpPr>
            <p:cNvPr id="212" name="文本框 211"/>
            <p:cNvSpPr txBox="1"/>
            <p:nvPr/>
          </p:nvSpPr>
          <p:spPr>
            <a:xfrm>
              <a:off x="4289372" y="4636541"/>
              <a:ext cx="1477328" cy="1258932"/>
            </a:xfrm>
            <a:prstGeom prst="rect">
              <a:avLst/>
            </a:prstGeom>
            <a:noFill/>
          </p:spPr>
          <p:txBody>
            <a:bodyPr vert="eaVert" wrap="square" rtlCol="0">
              <a:spAutoFit/>
            </a:bodyPr>
            <a:lstStyle/>
            <a:p>
              <a:pPr algn="just">
                <a:lnSpc>
                  <a:spcPct val="150000"/>
                </a:lnSpc>
              </a:pPr>
              <a:r>
                <a:rPr lang="zh-CN" altLang="en-US" sz="1400" dirty="0">
                  <a:solidFill>
                    <a:schemeClr val="tx1">
                      <a:lumMod val="95000"/>
                      <a:lumOff val="5000"/>
                    </a:schemeClr>
                  </a:solidFill>
                  <a:latin typeface="文悦古典明朝体 (非商业使用) W5" pitchFamily="50" charset="-122"/>
                  <a:ea typeface="文悦古典明朝体 (非商业使用) W5" pitchFamily="50" charset="-122"/>
                  <a:cs typeface="Hiragino Sans GB W3" charset="-122"/>
                  <a:sym typeface="Arial" panose="020B0604020202020204"/>
                </a:rPr>
                <a:t>荡舟无数伴，解缆自相催。汗粉无庸拭，风裙随意开。</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circle(in)">
                                      <p:cBhvr>
                                        <p:cTn id="7" dur="2000"/>
                                        <p:tgtEl>
                                          <p:spTgt spid="2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3"/>
                                        </p:tgtEl>
                                        <p:attrNameLst>
                                          <p:attrName>style.visibility</p:attrName>
                                        </p:attrNameLst>
                                      </p:cBhvr>
                                      <p:to>
                                        <p:strVal val="visible"/>
                                      </p:to>
                                    </p:set>
                                    <p:animEffect transition="in" filter="wipe(down)">
                                      <p:cBhvr>
                                        <p:cTn id="12" dur="500"/>
                                        <p:tgtEl>
                                          <p:spTgt spid="213"/>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202"/>
                                        </p:tgtEl>
                                        <p:attrNameLst>
                                          <p:attrName>style.visibility</p:attrName>
                                        </p:attrNameLst>
                                      </p:cBhvr>
                                      <p:to>
                                        <p:strVal val="visible"/>
                                      </p:to>
                                    </p:set>
                                    <p:animEffect transition="in" filter="fade">
                                      <p:cBhvr>
                                        <p:cTn id="17" dur="2000"/>
                                        <p:tgtEl>
                                          <p:spTgt spid="202"/>
                                        </p:tgtEl>
                                      </p:cBhvr>
                                    </p:animEffect>
                                    <p:anim calcmode="lin" valueType="num">
                                      <p:cBhvr>
                                        <p:cTn id="18" dur="2000" fill="hold"/>
                                        <p:tgtEl>
                                          <p:spTgt spid="202"/>
                                        </p:tgtEl>
                                        <p:attrNameLst>
                                          <p:attrName>ppt_w</p:attrName>
                                        </p:attrNameLst>
                                      </p:cBhvr>
                                      <p:tavLst>
                                        <p:tav tm="0" fmla="#ppt_w*sin(2.5*pi*$)">
                                          <p:val>
                                            <p:fltVal val="0"/>
                                          </p:val>
                                        </p:tav>
                                        <p:tav tm="100000">
                                          <p:val>
                                            <p:fltVal val="1"/>
                                          </p:val>
                                        </p:tav>
                                      </p:tavLst>
                                    </p:anim>
                                    <p:anim calcmode="lin" valueType="num">
                                      <p:cBhvr>
                                        <p:cTn id="19" dur="2000" fill="hold"/>
                                        <p:tgtEl>
                                          <p:spTgt spid="202"/>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203"/>
                                        </p:tgtEl>
                                        <p:attrNameLst>
                                          <p:attrName>style.visibility</p:attrName>
                                        </p:attrNameLst>
                                      </p:cBhvr>
                                      <p:to>
                                        <p:strVal val="visible"/>
                                      </p:to>
                                    </p:set>
                                    <p:animEffect transition="in" filter="fade">
                                      <p:cBhvr>
                                        <p:cTn id="22" dur="2000"/>
                                        <p:tgtEl>
                                          <p:spTgt spid="203"/>
                                        </p:tgtEl>
                                      </p:cBhvr>
                                    </p:animEffect>
                                    <p:anim calcmode="lin" valueType="num">
                                      <p:cBhvr>
                                        <p:cTn id="23" dur="2000" fill="hold"/>
                                        <p:tgtEl>
                                          <p:spTgt spid="203"/>
                                        </p:tgtEl>
                                        <p:attrNameLst>
                                          <p:attrName>ppt_w</p:attrName>
                                        </p:attrNameLst>
                                      </p:cBhvr>
                                      <p:tavLst>
                                        <p:tav tm="0" fmla="#ppt_w*sin(2.5*pi*$)">
                                          <p:val>
                                            <p:fltVal val="0"/>
                                          </p:val>
                                        </p:tav>
                                        <p:tav tm="100000">
                                          <p:val>
                                            <p:fltVal val="1"/>
                                          </p:val>
                                        </p:tav>
                                      </p:tavLst>
                                    </p:anim>
                                    <p:anim calcmode="lin" valueType="num">
                                      <p:cBhvr>
                                        <p:cTn id="24" dur="2000" fill="hold"/>
                                        <p:tgtEl>
                                          <p:spTgt spid="20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p:bldP spid="20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8499114" y="228685"/>
            <a:ext cx="3484880" cy="261610"/>
          </a:xfrm>
          <a:prstGeom prst="rect">
            <a:avLst/>
          </a:prstGeom>
          <a:noFill/>
        </p:spPr>
        <p:txBody>
          <a:bodyPr wrap="square" rtlCol="0">
            <a:spAutoFit/>
          </a:bodyPr>
          <a:lstStyle/>
          <a:p>
            <a:pPr algn="r"/>
            <a:r>
              <a:rPr lang="en-US" altLang="zh-CN" sz="1100" spc="600" dirty="0">
                <a:latin typeface="文悦古典明朝体 (非商业使用) W5" pitchFamily="50" charset="-122"/>
                <a:ea typeface="文悦古典明朝体 (非商业使用) W5" pitchFamily="50" charset="-122"/>
              </a:rPr>
              <a:t>ADD YOUR TITLE HERE</a:t>
            </a:r>
            <a:endParaRPr lang="zh-CN" altLang="en-US" sz="1100" spc="600" dirty="0">
              <a:latin typeface="文悦古典明朝体 (非商业使用) W5" pitchFamily="50" charset="-122"/>
              <a:ea typeface="文悦古典明朝体 (非商业使用) W5" pitchFamily="50" charset="-122"/>
            </a:endParaRPr>
          </a:p>
        </p:txBody>
      </p:sp>
      <p:sp>
        <p:nvSpPr>
          <p:cNvPr id="5" name="文本框 4"/>
          <p:cNvSpPr txBox="1"/>
          <p:nvPr/>
        </p:nvSpPr>
        <p:spPr>
          <a:xfrm>
            <a:off x="7549154" y="1592714"/>
            <a:ext cx="1899920" cy="2215991"/>
          </a:xfrm>
          <a:prstGeom prst="rect">
            <a:avLst/>
          </a:prstGeom>
          <a:noFill/>
        </p:spPr>
        <p:txBody>
          <a:bodyPr wrap="square" rtlCol="0">
            <a:spAutoFit/>
          </a:bodyPr>
          <a:lstStyle/>
          <a:p>
            <a:pPr algn="ctr"/>
            <a:r>
              <a:rPr lang="zh-CN" altLang="en-US" sz="13800" dirty="0">
                <a:solidFill>
                  <a:schemeClr val="bg1"/>
                </a:solidFill>
                <a:latin typeface="文悦古典明朝体 (非商业使用) W5" pitchFamily="50" charset="-122"/>
                <a:ea typeface="文悦古典明朝体 (非商业使用) W5" pitchFamily="50" charset="-122"/>
              </a:rPr>
              <a:t>再</a:t>
            </a:r>
          </a:p>
        </p:txBody>
      </p:sp>
      <p:sp>
        <p:nvSpPr>
          <p:cNvPr id="6" name="文本框 5"/>
          <p:cNvSpPr txBox="1"/>
          <p:nvPr/>
        </p:nvSpPr>
        <p:spPr>
          <a:xfrm>
            <a:off x="8676112" y="2551230"/>
            <a:ext cx="1899920" cy="2215991"/>
          </a:xfrm>
          <a:prstGeom prst="rect">
            <a:avLst/>
          </a:prstGeom>
          <a:noFill/>
        </p:spPr>
        <p:txBody>
          <a:bodyPr wrap="square" rtlCol="0">
            <a:spAutoFit/>
          </a:bodyPr>
          <a:lstStyle/>
          <a:p>
            <a:pPr algn="ctr"/>
            <a:r>
              <a:rPr lang="zh-CN" altLang="en-US" sz="13800" dirty="0">
                <a:solidFill>
                  <a:schemeClr val="bg1"/>
                </a:solidFill>
                <a:latin typeface="文悦古典明朝体 (非商业使用) W5" pitchFamily="50" charset="-122"/>
                <a:ea typeface="文悦古典明朝体 (非商业使用) W5" pitchFamily="50" charset="-122"/>
              </a:rPr>
              <a:t>会</a:t>
            </a:r>
          </a:p>
        </p:txBody>
      </p:sp>
      <p:sp>
        <p:nvSpPr>
          <p:cNvPr id="7" name="文本框 6"/>
          <p:cNvSpPr txBox="1"/>
          <p:nvPr/>
        </p:nvSpPr>
        <p:spPr>
          <a:xfrm>
            <a:off x="1727263" y="2359033"/>
            <a:ext cx="2031325" cy="2600383"/>
          </a:xfrm>
          <a:prstGeom prst="rect">
            <a:avLst/>
          </a:prstGeom>
          <a:noFill/>
        </p:spPr>
        <p:txBody>
          <a:bodyPr vert="eaVert" wrap="square" rtlCol="0">
            <a:spAutoFit/>
          </a:bodyPr>
          <a:lstStyle/>
          <a:p>
            <a:pPr>
              <a:lnSpc>
                <a:spcPct val="200000"/>
              </a:lnSpc>
            </a:pPr>
            <a:r>
              <a:rPr lang="zh-CN" altLang="en-US" sz="1200" spc="6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君到姑苏见，人家尽枕河。古宫闲地少，水巷小桥多。夜市卖菱藕，春船载绮罗。遥知未眠月，乡思在渔歌。</a:t>
            </a:r>
          </a:p>
        </p:txBody>
      </p:sp>
      <p:sp>
        <p:nvSpPr>
          <p:cNvPr id="8" name="文本框 7"/>
          <p:cNvSpPr txBox="1"/>
          <p:nvPr/>
        </p:nvSpPr>
        <p:spPr>
          <a:xfrm>
            <a:off x="772026" y="5917932"/>
            <a:ext cx="10647948" cy="528863"/>
          </a:xfrm>
          <a:prstGeom prst="rect">
            <a:avLst/>
          </a:prstGeom>
          <a:noFill/>
        </p:spPr>
        <p:txBody>
          <a:bodyPr wrap="square" rtlCol="0">
            <a:spAutoFit/>
          </a:bodyPr>
          <a:lstStyle/>
          <a:p>
            <a:pPr algn="dist">
              <a:lnSpc>
                <a:spcPct val="150000"/>
              </a:lnSpc>
            </a:pPr>
            <a:r>
              <a:rPr lang="zh-CN" altLang="en-US" sz="1100"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单击此处添加文本单击此处添加单击此处添加文本单击此处添加</a:t>
            </a:r>
          </a:p>
          <a:p>
            <a:pPr algn="dist">
              <a:lnSpc>
                <a:spcPct val="150000"/>
              </a:lnSpc>
            </a:pPr>
            <a:endParaRPr lang="zh-CN" altLang="en-US" sz="90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3000"/>
                                        <p:tgtEl>
                                          <p:spTgt spid="6"/>
                                        </p:tgtEl>
                                      </p:cBhvr>
                                    </p:animEffect>
                                  </p:childTnLst>
                                </p:cTn>
                              </p:par>
                            </p:childTnLst>
                          </p:cTn>
                        </p:par>
                        <p:par>
                          <p:cTn id="14" fill="hold">
                            <p:stCondLst>
                              <p:cond delay="4000"/>
                            </p:stCondLst>
                            <p:childTnLst>
                              <p:par>
                                <p:cTn id="15" presetID="2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720"/>
          </a:xfrm>
          <a:prstGeom prst="rect">
            <a:avLst/>
          </a:prstGeom>
        </p:spPr>
      </p:pic>
      <p:sp>
        <p:nvSpPr>
          <p:cNvPr id="4" name="文本框 3"/>
          <p:cNvSpPr txBox="1"/>
          <p:nvPr/>
        </p:nvSpPr>
        <p:spPr>
          <a:xfrm>
            <a:off x="3106922" y="2767280"/>
            <a:ext cx="5978156" cy="1323439"/>
          </a:xfrm>
          <a:prstGeom prst="rect">
            <a:avLst/>
          </a:prstGeom>
          <a:noFill/>
        </p:spPr>
        <p:txBody>
          <a:bodyPr vert="horz" wrap="square" rtlCol="0">
            <a:spAutoFit/>
          </a:bodyPr>
          <a:lstStyle/>
          <a:p>
            <a:pPr algn="ctr"/>
            <a:r>
              <a:rPr lang="zh-CN" altLang="en-US" sz="8000" spc="1500" dirty="0">
                <a:solidFill>
                  <a:schemeClr val="bg1"/>
                </a:solidFill>
                <a:latin typeface="文悦古典明朝体 (非商业使用) W5" pitchFamily="50" charset="-122"/>
                <a:ea typeface="文悦古典明朝体 (非商业使用) W5" pitchFamily="50" charset="-122"/>
              </a:rPr>
              <a:t>第一章</a:t>
            </a:r>
          </a:p>
        </p:txBody>
      </p:sp>
      <p:sp>
        <p:nvSpPr>
          <p:cNvPr id="5" name="文本框 4"/>
          <p:cNvSpPr txBox="1"/>
          <p:nvPr/>
        </p:nvSpPr>
        <p:spPr>
          <a:xfrm>
            <a:off x="9085078"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
        <p:nvSpPr>
          <p:cNvPr id="9" name="文本框 8"/>
          <p:cNvSpPr txBox="1"/>
          <p:nvPr/>
        </p:nvSpPr>
        <p:spPr>
          <a:xfrm>
            <a:off x="1814260"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set>
                                      <p:cBhvr>
                                        <p:cTn id="9" dur="1" fill="hold">
                                          <p:stCondLst>
                                            <p:cond delay="0"/>
                                          </p:stCondLst>
                                        </p:cTn>
                                        <p:tgtEl>
                                          <p:spTgt spid="4"/>
                                        </p:tgtEl>
                                        <p:attrNameLst>
                                          <p:attrName>style.visibility</p:attrName>
                                        </p:attrNameLst>
                                      </p:cBhvr>
                                      <p:to>
                                        <p:strVal val="visible"/>
                                      </p:to>
                                    </p:set>
                                    <p:anim to="" calcmode="lin" valueType="num">
                                      <p:cBhvr>
                                        <p:cTn id="10" dur="1000" fill="hold">
                                          <p:stCondLst>
                                            <p:cond delay="0"/>
                                          </p:stCondLst>
                                        </p:cTn>
                                        <p:tgtEl>
                                          <p:spTgt spid="4"/>
                                        </p:tgtEl>
                                        <p:attrNameLst>
                                          <p:attrName>ppt_w</p:attrName>
                                        </p:attrNameLst>
                                      </p:cBhvr>
                                      <p:tavLst>
                                        <p:tav tm="0">
                                          <p:val>
                                            <p:fltVal val="0"/>
                                          </p:val>
                                        </p:tav>
                                        <p:tav tm="100000">
                                          <p:val>
                                            <p:strVal val="#ppt_w"/>
                                          </p:val>
                                        </p:tav>
                                      </p:tavLst>
                                    </p:anim>
                                    <p:anim to="" calcmode="lin" valueType="num">
                                      <p:cBhvr>
                                        <p:cTn id="11" dur="1000" fill="hold">
                                          <p:stCondLst>
                                            <p:cond delay="0"/>
                                          </p:stCondLst>
                                        </p:cTn>
                                        <p:tgtEl>
                                          <p:spTgt spid="4"/>
                                        </p:tgtEl>
                                        <p:attrNameLst>
                                          <p:attrName>ppt_h</p:attrName>
                                        </p:attrNameLst>
                                      </p:cBhvr>
                                      <p:tavLst>
                                        <p:tav tm="0">
                                          <p:val>
                                            <p:fltVal val="0"/>
                                          </p:val>
                                        </p:tav>
                                        <p:tav tm="100000">
                                          <p:val>
                                            <p:strVal val="#ppt_h"/>
                                          </p:val>
                                        </p:tav>
                                      </p:tavLst>
                                    </p:anim>
                                    <p:animEffect filter="fade">
                                      <p:cBhvr>
                                        <p:cTn id="12" dur="1000">
                                          <p:stCondLst>
                                            <p:cond delay="0"/>
                                          </p:stCondLst>
                                        </p:cTn>
                                        <p:tgtEl>
                                          <p:spTgt spid="4"/>
                                        </p:tgtEl>
                                      </p:cBhvr>
                                    </p:animEffect>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set>
                                      <p:cBhvr>
                                        <p:cTn id="18" dur="1" fill="hold">
                                          <p:stCondLst>
                                            <p:cond delay="0"/>
                                          </p:stCondLst>
                                        </p:cTn>
                                        <p:tgtEl>
                                          <p:spTgt spid="9"/>
                                        </p:tgtEl>
                                        <p:attrNameLst>
                                          <p:attrName>style.visibility</p:attrName>
                                        </p:attrNameLst>
                                      </p:cBhvr>
                                      <p:to>
                                        <p:strVal val="visible"/>
                                      </p:to>
                                    </p:set>
                                    <p:anim to="" calcmode="lin" valueType="num">
                                      <p:cBhvr>
                                        <p:cTn id="19" dur="10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20" dur="1000" fill="hold">
                                          <p:stCondLst>
                                            <p:cond delay="0"/>
                                          </p:stCondLst>
                                        </p:cTn>
                                        <p:tgtEl>
                                          <p:spTgt spid="9"/>
                                        </p:tgtEl>
                                        <p:attrNameLst>
                                          <p:attrName>ppt_h</p:attrName>
                                        </p:attrNameLst>
                                      </p:cBhvr>
                                      <p:tavLst>
                                        <p:tav tm="0">
                                          <p:val>
                                            <p:fltVal val="0"/>
                                          </p:val>
                                        </p:tav>
                                        <p:tav tm="100000">
                                          <p:val>
                                            <p:strVal val="#ppt_h"/>
                                          </p:val>
                                        </p:tav>
                                      </p:tavLst>
                                    </p:anim>
                                    <p:animEffect filter="fade">
                                      <p:cBhvr>
                                        <p:cTn id="21" dur="1000">
                                          <p:stCondLst>
                                            <p:cond delay="0"/>
                                          </p:stCondLst>
                                        </p:cTn>
                                        <p:tgtEl>
                                          <p:spTgt spid="9"/>
                                        </p:tgtEl>
                                      </p:cBhvr>
                                    </p:animEffect>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0-#ppt_w/2"/>
                                          </p:val>
                                        </p:tav>
                                        <p:tav tm="100000">
                                          <p:val>
                                            <p:strVal val="#ppt_x"/>
                                          </p:val>
                                        </p:tav>
                                      </p:tavLst>
                                    </p:anim>
                                    <p:anim calcmode="lin" valueType="num">
                                      <p:cBhvr additive="base">
                                        <p:cTn id="26" dur="1000" fill="hold"/>
                                        <p:tgtEl>
                                          <p:spTgt spid="5"/>
                                        </p:tgtEl>
                                        <p:attrNameLst>
                                          <p:attrName>ppt_y</p:attrName>
                                        </p:attrNameLst>
                                      </p:cBhvr>
                                      <p:tavLst>
                                        <p:tav tm="0">
                                          <p:val>
                                            <p:strVal val="#ppt_y"/>
                                          </p:val>
                                        </p:tav>
                                        <p:tav tm="100000">
                                          <p:val>
                                            <p:strVal val="#ppt_y"/>
                                          </p:val>
                                        </p:tav>
                                      </p:tavLst>
                                    </p:anim>
                                    <p:set>
                                      <p:cBhvr>
                                        <p:cTn id="27" dur="1" fill="hold">
                                          <p:stCondLst>
                                            <p:cond delay="0"/>
                                          </p:stCondLst>
                                        </p:cTn>
                                        <p:tgtEl>
                                          <p:spTgt spid="5"/>
                                        </p:tgtEl>
                                        <p:attrNameLst>
                                          <p:attrName>style.visibility</p:attrName>
                                        </p:attrNameLst>
                                      </p:cBhvr>
                                      <p:to>
                                        <p:strVal val="visible"/>
                                      </p:to>
                                    </p:set>
                                    <p:anim to="" calcmode="lin" valueType="num">
                                      <p:cBhvr>
                                        <p:cTn id="28" dur="1000" fill="hold">
                                          <p:stCondLst>
                                            <p:cond delay="0"/>
                                          </p:stCondLst>
                                        </p:cTn>
                                        <p:tgtEl>
                                          <p:spTgt spid="5"/>
                                        </p:tgtEl>
                                        <p:attrNameLst>
                                          <p:attrName>ppt_w</p:attrName>
                                        </p:attrNameLst>
                                      </p:cBhvr>
                                      <p:tavLst>
                                        <p:tav tm="0">
                                          <p:val>
                                            <p:fltVal val="0"/>
                                          </p:val>
                                        </p:tav>
                                        <p:tav tm="100000">
                                          <p:val>
                                            <p:strVal val="#ppt_w"/>
                                          </p:val>
                                        </p:tav>
                                      </p:tavLst>
                                    </p:anim>
                                    <p:anim to="" calcmode="lin" valueType="num">
                                      <p:cBhvr>
                                        <p:cTn id="29" dur="1000" fill="hold">
                                          <p:stCondLst>
                                            <p:cond delay="0"/>
                                          </p:stCondLst>
                                        </p:cTn>
                                        <p:tgtEl>
                                          <p:spTgt spid="5"/>
                                        </p:tgtEl>
                                        <p:attrNameLst>
                                          <p:attrName>ppt_h</p:attrName>
                                        </p:attrNameLst>
                                      </p:cBhvr>
                                      <p:tavLst>
                                        <p:tav tm="0">
                                          <p:val>
                                            <p:fltVal val="0"/>
                                          </p:val>
                                        </p:tav>
                                        <p:tav tm="100000">
                                          <p:val>
                                            <p:strVal val="#ppt_h"/>
                                          </p:val>
                                        </p:tav>
                                      </p:tavLst>
                                    </p:anim>
                                    <p:animEffect filter="fade">
                                      <p:cBhvr>
                                        <p:cTn id="30" dur="1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flipH="1">
            <a:off x="1641872" y="1668744"/>
            <a:ext cx="4376896" cy="3961856"/>
            <a:chOff x="5573792" y="1617944"/>
            <a:chExt cx="4376896" cy="3961856"/>
          </a:xfrm>
        </p:grpSpPr>
        <p:sp>
          <p:nvSpPr>
            <p:cNvPr id="15" name="文本框 14"/>
            <p:cNvSpPr txBox="1"/>
            <p:nvPr/>
          </p:nvSpPr>
          <p:spPr>
            <a:xfrm>
              <a:off x="5573792" y="1617944"/>
              <a:ext cx="3200876"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文悦古典明朝体 (非商业使用) W5" pitchFamily="50" charset="-122"/>
                  <a:ea typeface="文悦古典明朝体 (非商业使用) W5" pitchFamily="50"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sp>
          <p:nvSpPr>
            <p:cNvPr id="16" name="文本框 15"/>
            <p:cNvSpPr txBox="1"/>
            <p:nvPr/>
          </p:nvSpPr>
          <p:spPr>
            <a:xfrm>
              <a:off x="9212024" y="1617944"/>
              <a:ext cx="738664" cy="2945856"/>
            </a:xfrm>
            <a:prstGeom prst="rect">
              <a:avLst/>
            </a:prstGeom>
            <a:noFill/>
            <a:ln>
              <a:solidFill>
                <a:srgbClr val="AD8F49"/>
              </a:solidFill>
            </a:ln>
          </p:spPr>
          <p:txBody>
            <a:bodyPr vert="eaVert" wrap="square" rtlCol="0">
              <a:spAutoFit/>
            </a:bodyPr>
            <a:lstStyle/>
            <a:p>
              <a:pPr algn="ctr"/>
              <a:r>
                <a:rPr lang="zh-CN" altLang="en-US" sz="3600" spc="600" dirty="0">
                  <a:solidFill>
                    <a:schemeClr val="bg1"/>
                  </a:solidFill>
                  <a:latin typeface="文悦古典明朝体 (非商业使用) W5" pitchFamily="50" charset="-122"/>
                  <a:ea typeface="文悦古典明朝体 (非商业使用) W5" pitchFamily="50" charset="-122"/>
                </a:rPr>
                <a:t>输 入 标 题</a:t>
              </a:r>
            </a:p>
          </p:txBody>
        </p:sp>
      </p:grpSp>
      <p:grpSp>
        <p:nvGrpSpPr>
          <p:cNvPr id="17" name="组合 16"/>
          <p:cNvGrpSpPr/>
          <p:nvPr/>
        </p:nvGrpSpPr>
        <p:grpSpPr>
          <a:xfrm flipH="1">
            <a:off x="7012940" y="1787846"/>
            <a:ext cx="4371741" cy="3315751"/>
            <a:chOff x="804779" y="1988496"/>
            <a:chExt cx="4371741" cy="3315751"/>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04779" y="2295278"/>
              <a:ext cx="3219450" cy="2901290"/>
            </a:xfrm>
            <a:prstGeom prst="rect">
              <a:avLst/>
            </a:prstGeom>
          </p:spPr>
        </p:pic>
        <p:pic>
          <p:nvPicPr>
            <p:cNvPr id="19" name="图片 18"/>
            <p:cNvPicPr>
              <a:picLocks noChangeAspect="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3702279" y="1988496"/>
              <a:ext cx="1474241" cy="1153176"/>
            </a:xfrm>
            <a:prstGeom prst="rect">
              <a:avLst/>
            </a:prstGeom>
          </p:spPr>
        </p:pic>
        <p:pic>
          <p:nvPicPr>
            <p:cNvPr id="20" name="图片 19"/>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3480000">
              <a:off x="3773563" y="4646929"/>
              <a:ext cx="737641" cy="57699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decel="10000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1000" fill="hold"/>
                                        <p:tgtEl>
                                          <p:spTgt spid="14"/>
                                        </p:tgtEl>
                                        <p:attrNameLst>
                                          <p:attrName>ppt_x</p:attrName>
                                        </p:attrNameLst>
                                      </p:cBhvr>
                                      <p:tavLst>
                                        <p:tav tm="0">
                                          <p:val>
                                            <p:strVal val="0-#ppt_w/2"/>
                                          </p:val>
                                        </p:tav>
                                        <p:tav tm="100000">
                                          <p:val>
                                            <p:strVal val="#ppt_x"/>
                                          </p:val>
                                        </p:tav>
                                      </p:tavLst>
                                    </p:anim>
                                    <p:anim calcmode="lin" valueType="num">
                                      <p:cBhvr additive="base">
                                        <p:cTn id="13" dur="1000" fill="hold"/>
                                        <p:tgtEl>
                                          <p:spTgt spid="14"/>
                                        </p:tgtEl>
                                        <p:attrNameLst>
                                          <p:attrName>ppt_y</p:attrName>
                                        </p:attrNameLst>
                                      </p:cBhvr>
                                      <p:tavLst>
                                        <p:tav tm="0">
                                          <p:val>
                                            <p:strVal val="#ppt_y"/>
                                          </p:val>
                                        </p:tav>
                                        <p:tav tm="100000">
                                          <p:val>
                                            <p:strVal val="#ppt_y"/>
                                          </p:val>
                                        </p:tav>
                                      </p:tavLst>
                                    </p:anim>
                                    <p:set>
                                      <p:cBhvr>
                                        <p:cTn id="14" dur="1" fill="hold">
                                          <p:stCondLst>
                                            <p:cond delay="0"/>
                                          </p:stCondLst>
                                        </p:cTn>
                                        <p:tgtEl>
                                          <p:spTgt spid="14"/>
                                        </p:tgtEl>
                                        <p:attrNameLst>
                                          <p:attrName>style.visibility</p:attrName>
                                        </p:attrNameLst>
                                      </p:cBhvr>
                                      <p:to>
                                        <p:strVal val="visible"/>
                                      </p:to>
                                    </p:set>
                                    <p:anim to="" calcmode="lin" valueType="num">
                                      <p:cBhvr>
                                        <p:cTn id="15" dur="1000" fill="hold">
                                          <p:stCondLst>
                                            <p:cond delay="0"/>
                                          </p:stCondLst>
                                        </p:cTn>
                                        <p:tgtEl>
                                          <p:spTgt spid="14"/>
                                        </p:tgtEl>
                                        <p:attrNameLst>
                                          <p:attrName>ppt_w</p:attrName>
                                        </p:attrNameLst>
                                      </p:cBhvr>
                                      <p:tavLst>
                                        <p:tav tm="0">
                                          <p:val>
                                            <p:fltVal val="0"/>
                                          </p:val>
                                        </p:tav>
                                        <p:tav tm="100000">
                                          <p:val>
                                            <p:strVal val="#ppt_w"/>
                                          </p:val>
                                        </p:tav>
                                      </p:tavLst>
                                    </p:anim>
                                    <p:anim to="" calcmode="lin" valueType="num">
                                      <p:cBhvr>
                                        <p:cTn id="16" dur="1000" fill="hold">
                                          <p:stCondLst>
                                            <p:cond delay="0"/>
                                          </p:stCondLst>
                                        </p:cTn>
                                        <p:tgtEl>
                                          <p:spTgt spid="14"/>
                                        </p:tgtEl>
                                        <p:attrNameLst>
                                          <p:attrName>ppt_h</p:attrName>
                                        </p:attrNameLst>
                                      </p:cBhvr>
                                      <p:tavLst>
                                        <p:tav tm="0">
                                          <p:val>
                                            <p:fltVal val="0"/>
                                          </p:val>
                                        </p:tav>
                                        <p:tav tm="100000">
                                          <p:val>
                                            <p:strVal val="#ppt_h"/>
                                          </p:val>
                                        </p:tav>
                                      </p:tavLst>
                                    </p:anim>
                                    <p:animEffect filter="fade">
                                      <p:cBhvr>
                                        <p:cTn id="17" dur="1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477" y="1798300"/>
            <a:ext cx="5303523" cy="3513100"/>
          </a:xfrm>
          <a:prstGeom prst="rect">
            <a:avLst/>
          </a:prstGeom>
        </p:spPr>
      </p:pic>
      <p:sp>
        <p:nvSpPr>
          <p:cNvPr id="15" name="文本框 14"/>
          <p:cNvSpPr txBox="1"/>
          <p:nvPr/>
        </p:nvSpPr>
        <p:spPr>
          <a:xfrm>
            <a:off x="6314871" y="1798300"/>
            <a:ext cx="4703995" cy="1813125"/>
          </a:xfrm>
          <a:prstGeom prst="rect">
            <a:avLst/>
          </a:prstGeom>
          <a:noFill/>
        </p:spPr>
        <p:txBody>
          <a:bodyPr wrap="square" rtlCol="0">
            <a:spAutoFit/>
          </a:bodyPr>
          <a:lstStyle/>
          <a:p>
            <a:pPr>
              <a:lnSpc>
                <a:spcPct val="150000"/>
              </a:lnSpc>
            </a:pPr>
            <a:r>
              <a:rPr lang="zh-CN" altLang="en-US" sz="28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sz="28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单击此处添加文本单击此处添加单击此处添加文本单击此处添加</a:t>
            </a:r>
          </a:p>
          <a:p>
            <a:pPr algn="ctr">
              <a:lnSpc>
                <a:spcPct val="150000"/>
              </a:lnSpc>
            </a:pPr>
            <a:endPar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6" name="文本框 15"/>
          <p:cNvSpPr txBox="1"/>
          <p:nvPr/>
        </p:nvSpPr>
        <p:spPr>
          <a:xfrm>
            <a:off x="6322247" y="3902231"/>
            <a:ext cx="4703995" cy="1892826"/>
          </a:xfrm>
          <a:prstGeom prst="rect">
            <a:avLst/>
          </a:prstGeom>
          <a:noFill/>
        </p:spPr>
        <p:txBody>
          <a:bodyPr wrap="square" rtlCol="0">
            <a:spAutoFit/>
          </a:bodyPr>
          <a:lstStyle/>
          <a:p>
            <a:pPr>
              <a:lnSpc>
                <a:spcPct val="150000"/>
              </a:lnSpc>
            </a:pPr>
            <a:r>
              <a:rPr lang="zh-CN" altLang="en-US" sz="28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sz="28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单击此处添加文本单击此处添加单击此处添加文本单击此处添加</a:t>
            </a:r>
          </a:p>
          <a:p>
            <a:pPr algn="ctr">
              <a:lnSpc>
                <a:spcPct val="150000"/>
              </a:lnSpc>
            </a:pP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563443" y="437146"/>
            <a:ext cx="10781949" cy="5348682"/>
            <a:chOff x="-3726611" y="361027"/>
            <a:chExt cx="10781949" cy="5348682"/>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611" y="361027"/>
              <a:ext cx="2825280" cy="5348682"/>
            </a:xfrm>
            <a:prstGeom prst="rect">
              <a:avLst/>
            </a:prstGeom>
          </p:spPr>
        </p:pic>
        <p:sp>
          <p:nvSpPr>
            <p:cNvPr id="16" name="矩形 15"/>
            <p:cNvSpPr/>
            <p:nvPr/>
          </p:nvSpPr>
          <p:spPr>
            <a:xfrm>
              <a:off x="-773348" y="1422400"/>
              <a:ext cx="7828686" cy="4013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50" charset="-122"/>
                <a:ea typeface="文悦古典明朝体 (非商业使用) W5" pitchFamily="50" charset="-122"/>
              </a:endParaRPr>
            </a:p>
          </p:txBody>
        </p:sp>
        <p:grpSp>
          <p:nvGrpSpPr>
            <p:cNvPr id="17" name="组合 16"/>
            <p:cNvGrpSpPr/>
            <p:nvPr/>
          </p:nvGrpSpPr>
          <p:grpSpPr>
            <a:xfrm>
              <a:off x="-806208" y="1422400"/>
              <a:ext cx="924560" cy="924560"/>
              <a:chOff x="2560320" y="589280"/>
              <a:chExt cx="1838960" cy="1838960"/>
            </a:xfrm>
            <a:effectLst>
              <a:outerShdw blurRad="50800" dist="38100" dir="10800000" algn="r" rotWithShape="0">
                <a:schemeClr val="bg1">
                  <a:lumMod val="75000"/>
                  <a:alpha val="40000"/>
                </a:schemeClr>
              </a:outerShdw>
            </a:effectLst>
          </p:grpSpPr>
          <p:sp>
            <p:nvSpPr>
              <p:cNvPr id="22" name="矩形 21"/>
              <p:cNvSpPr/>
              <p:nvPr/>
            </p:nvSpPr>
            <p:spPr>
              <a:xfrm>
                <a:off x="2560320" y="589280"/>
                <a:ext cx="1838960" cy="132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50" charset="-122"/>
                  <a:ea typeface="文悦古典明朝体 (非商业使用) W5" pitchFamily="50" charset="-122"/>
                </a:endParaRPr>
              </a:p>
            </p:txBody>
          </p:sp>
          <p:sp>
            <p:nvSpPr>
              <p:cNvPr id="23" name="矩形 22"/>
              <p:cNvSpPr/>
              <p:nvPr/>
            </p:nvSpPr>
            <p:spPr>
              <a:xfrm rot="5400000">
                <a:off x="1706880" y="1442720"/>
                <a:ext cx="1838960" cy="132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50" charset="-122"/>
                  <a:ea typeface="文悦古典明朝体 (非商业使用) W5" pitchFamily="50" charset="-122"/>
                </a:endParaRPr>
              </a:p>
            </p:txBody>
          </p:sp>
        </p:grpSp>
        <p:grpSp>
          <p:nvGrpSpPr>
            <p:cNvPr id="19" name="组合 18"/>
            <p:cNvGrpSpPr/>
            <p:nvPr/>
          </p:nvGrpSpPr>
          <p:grpSpPr>
            <a:xfrm>
              <a:off x="-364279" y="1904166"/>
              <a:ext cx="7146851" cy="2375273"/>
              <a:chOff x="-364279" y="1944806"/>
              <a:chExt cx="7146851" cy="2375273"/>
            </a:xfrm>
          </p:grpSpPr>
          <p:sp>
            <p:nvSpPr>
              <p:cNvPr id="20" name="文本框 19"/>
              <p:cNvSpPr txBox="1"/>
              <p:nvPr/>
            </p:nvSpPr>
            <p:spPr>
              <a:xfrm>
                <a:off x="-364279" y="1944806"/>
                <a:ext cx="2509520" cy="584775"/>
              </a:xfrm>
              <a:prstGeom prst="rect">
                <a:avLst/>
              </a:prstGeom>
              <a:noFill/>
            </p:spPr>
            <p:txBody>
              <a:bodyPr wrap="square" rtlCol="0">
                <a:spAutoFit/>
              </a:bodyPr>
              <a:lstStyle/>
              <a:p>
                <a:r>
                  <a:rPr lang="zh-CN" altLang="en-US" sz="3200" spc="600" dirty="0">
                    <a:solidFill>
                      <a:schemeClr val="tx1">
                        <a:lumMod val="75000"/>
                        <a:lumOff val="25000"/>
                      </a:schemeClr>
                    </a:solidFill>
                    <a:latin typeface="文悦古典明朝体 (非商业使用) W5" pitchFamily="50" charset="-122"/>
                    <a:ea typeface="文悦古典明朝体 (非商业使用) W5" pitchFamily="50" charset="-122"/>
                  </a:rPr>
                  <a:t>点击输入</a:t>
                </a:r>
              </a:p>
            </p:txBody>
          </p:sp>
          <p:sp>
            <p:nvSpPr>
              <p:cNvPr id="21" name="矩形 20"/>
              <p:cNvSpPr/>
              <p:nvPr/>
            </p:nvSpPr>
            <p:spPr>
              <a:xfrm>
                <a:off x="-259475" y="2825887"/>
                <a:ext cx="7042047" cy="1494192"/>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文悦古典明朝体 (非商业使用) W5" pitchFamily="50" charset="-122"/>
                    <a:ea typeface="文悦古典明朝体 (非商业使用) W5" pitchFamily="50" charset="-122"/>
                  </a:rPr>
                  <a:t>点击这里输入您的文字内容，您可以对字体及其格式做一定调整。点击这里输入您的文字内容，您可以对字体及其格式做一定调整。点击这里输入您的文字内容，您可以对字体及其格式做一定调整。</a:t>
                </a:r>
              </a:p>
            </p:txBody>
          </p:sp>
        </p:grpSp>
      </p:gr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426" y="1531721"/>
            <a:ext cx="2121382" cy="148190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set>
                                      <p:cBhvr>
                                        <p:cTn id="9" dur="1" fill="hold">
                                          <p:stCondLst>
                                            <p:cond delay="0"/>
                                          </p:stCondLst>
                                        </p:cTn>
                                        <p:tgtEl>
                                          <p:spTgt spid="14"/>
                                        </p:tgtEl>
                                        <p:attrNameLst>
                                          <p:attrName>style.visibility</p:attrName>
                                        </p:attrNameLst>
                                      </p:cBhvr>
                                      <p:to>
                                        <p:strVal val="visible"/>
                                      </p:to>
                                    </p:set>
                                    <p:anim to="" calcmode="lin" valueType="num">
                                      <p:cBhvr>
                                        <p:cTn id="10" dur="1000" fill="hold">
                                          <p:stCondLst>
                                            <p:cond delay="0"/>
                                          </p:stCondLst>
                                        </p:cTn>
                                        <p:tgtEl>
                                          <p:spTgt spid="14"/>
                                        </p:tgtEl>
                                        <p:attrNameLst>
                                          <p:attrName>ppt_w</p:attrName>
                                        </p:attrNameLst>
                                      </p:cBhvr>
                                      <p:tavLst>
                                        <p:tav tm="0">
                                          <p:val>
                                            <p:fltVal val="0"/>
                                          </p:val>
                                        </p:tav>
                                        <p:tav tm="100000">
                                          <p:val>
                                            <p:strVal val="#ppt_w"/>
                                          </p:val>
                                        </p:tav>
                                      </p:tavLst>
                                    </p:anim>
                                    <p:anim to="" calcmode="lin" valueType="num">
                                      <p:cBhvr>
                                        <p:cTn id="11" dur="1000" fill="hold">
                                          <p:stCondLst>
                                            <p:cond delay="0"/>
                                          </p:stCondLst>
                                        </p:cTn>
                                        <p:tgtEl>
                                          <p:spTgt spid="14"/>
                                        </p:tgtEl>
                                        <p:attrNameLst>
                                          <p:attrName>ppt_h</p:attrName>
                                        </p:attrNameLst>
                                      </p:cBhvr>
                                      <p:tavLst>
                                        <p:tav tm="0">
                                          <p:val>
                                            <p:fltVal val="0"/>
                                          </p:val>
                                        </p:tav>
                                        <p:tav tm="100000">
                                          <p:val>
                                            <p:strVal val="#ppt_h"/>
                                          </p:val>
                                        </p:tav>
                                      </p:tavLst>
                                    </p:anim>
                                    <p:animEffect filter="fade">
                                      <p:cBhvr>
                                        <p:cTn id="12" dur="1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6305579" y="1752965"/>
            <a:ext cx="4376896" cy="3961856"/>
            <a:chOff x="5573792" y="1617944"/>
            <a:chExt cx="4376896" cy="3961856"/>
          </a:xfrm>
        </p:grpSpPr>
        <p:sp>
          <p:nvSpPr>
            <p:cNvPr id="15" name="文本框 14"/>
            <p:cNvSpPr txBox="1"/>
            <p:nvPr/>
          </p:nvSpPr>
          <p:spPr>
            <a:xfrm>
              <a:off x="5573792" y="1617944"/>
              <a:ext cx="3200876"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文悦古典明朝体 (非商业使用) W5" pitchFamily="50" charset="-122"/>
                  <a:ea typeface="文悦古典明朝体 (非商业使用) W5" pitchFamily="50"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sp>
          <p:nvSpPr>
            <p:cNvPr id="16" name="文本框 15"/>
            <p:cNvSpPr txBox="1"/>
            <p:nvPr/>
          </p:nvSpPr>
          <p:spPr>
            <a:xfrm>
              <a:off x="9212024" y="1617944"/>
              <a:ext cx="738664" cy="2945856"/>
            </a:xfrm>
            <a:prstGeom prst="rect">
              <a:avLst/>
            </a:prstGeom>
            <a:noFill/>
            <a:ln>
              <a:solidFill>
                <a:srgbClr val="AD8F49"/>
              </a:solidFill>
            </a:ln>
          </p:spPr>
          <p:txBody>
            <a:bodyPr vert="eaVert" wrap="square" rtlCol="0">
              <a:spAutoFit/>
            </a:bodyPr>
            <a:lstStyle/>
            <a:p>
              <a:pPr algn="ctr"/>
              <a:r>
                <a:rPr lang="zh-CN" altLang="en-US" sz="3600" spc="600" dirty="0">
                  <a:solidFill>
                    <a:schemeClr val="bg1"/>
                  </a:solidFill>
                  <a:latin typeface="文悦古典明朝体 (非商业使用) W5" pitchFamily="50" charset="-122"/>
                  <a:ea typeface="文悦古典明朝体 (非商业使用) W5" pitchFamily="50" charset="-122"/>
                </a:rPr>
                <a:t>输 入 标 题</a:t>
              </a:r>
            </a:p>
          </p:txBody>
        </p:sp>
      </p:grpSp>
      <p:grpSp>
        <p:nvGrpSpPr>
          <p:cNvPr id="17" name="组合 16"/>
          <p:cNvGrpSpPr/>
          <p:nvPr/>
        </p:nvGrpSpPr>
        <p:grpSpPr>
          <a:xfrm>
            <a:off x="474063" y="0"/>
            <a:ext cx="6251590" cy="6000740"/>
            <a:chOff x="666569" y="668225"/>
            <a:chExt cx="5998391" cy="5549694"/>
          </a:xfrm>
        </p:grpSpPr>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t="9630" b="9333"/>
            <a:stretch>
              <a:fillRect/>
            </a:stretch>
          </p:blipFill>
          <p:spPr>
            <a:xfrm>
              <a:off x="666569" y="668225"/>
              <a:ext cx="5998391" cy="5549694"/>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700000">
              <a:off x="3191274" y="4211179"/>
              <a:ext cx="2557463" cy="86789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ppt_x"/>
                                          </p:val>
                                        </p:tav>
                                        <p:tav tm="100000">
                                          <p:val>
                                            <p:strVal val="#ppt_x"/>
                                          </p:val>
                                        </p:tav>
                                      </p:tavLst>
                                    </p:anim>
                                    <p:anim calcmode="lin" valueType="num">
                                      <p:cBhvr additive="base">
                                        <p:cTn id="8" dur="125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1250" fill="hold"/>
                                        <p:tgtEl>
                                          <p:spTgt spid="17"/>
                                        </p:tgtEl>
                                        <p:attrNameLst>
                                          <p:attrName>ppt_x</p:attrName>
                                        </p:attrNameLst>
                                      </p:cBhvr>
                                      <p:tavLst>
                                        <p:tav tm="0">
                                          <p:val>
                                            <p:strVal val="#ppt_x"/>
                                          </p:val>
                                        </p:tav>
                                        <p:tav tm="100000">
                                          <p:val>
                                            <p:strVal val="#ppt_x"/>
                                          </p:val>
                                        </p:tav>
                                      </p:tavLst>
                                    </p:anim>
                                    <p:anim calcmode="lin" valueType="num">
                                      <p:cBhvr additive="base">
                                        <p:cTn id="13" dur="1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1547130" y="1427509"/>
            <a:ext cx="2769270" cy="4332567"/>
            <a:chOff x="6881067" y="1606756"/>
            <a:chExt cx="3514688" cy="4332567"/>
          </a:xfrm>
        </p:grpSpPr>
        <p:sp>
          <p:nvSpPr>
            <p:cNvPr id="15" name="矩形 14"/>
            <p:cNvSpPr/>
            <p:nvPr/>
          </p:nvSpPr>
          <p:spPr>
            <a:xfrm>
              <a:off x="6881067" y="1606756"/>
              <a:ext cx="3514688" cy="43325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6" name="矩形 15"/>
            <p:cNvSpPr/>
            <p:nvPr/>
          </p:nvSpPr>
          <p:spPr>
            <a:xfrm>
              <a:off x="7110549" y="1753252"/>
              <a:ext cx="3052689" cy="4039576"/>
            </a:xfrm>
            <a:prstGeom prst="rect">
              <a:avLst/>
            </a:prstGeom>
            <a:noFill/>
            <a:ln>
              <a:solidFill>
                <a:srgbClr val="652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grpSp>
      <p:sp>
        <p:nvSpPr>
          <p:cNvPr id="17" name="矩形 16"/>
          <p:cNvSpPr/>
          <p:nvPr/>
        </p:nvSpPr>
        <p:spPr>
          <a:xfrm>
            <a:off x="4903532" y="1574004"/>
            <a:ext cx="2405255" cy="4039576"/>
          </a:xfrm>
          <a:prstGeom prst="rect">
            <a:avLst/>
          </a:prstGeom>
          <a:noFill/>
          <a:ln w="12700">
            <a:solidFill>
              <a:srgbClr val="D9B17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文悦古典明朝体 (非商业使用) W5" pitchFamily="50" charset="-122"/>
              <a:ea typeface="文悦古典明朝体 (非商业使用) W5" pitchFamily="50" charset="-122"/>
              <a:cs typeface="Arial" panose="020B0604020202020204"/>
              <a:sym typeface="WenYue GuDianMingChaoTi (Non-Commercial Use)" pitchFamily="50" charset="-122"/>
            </a:endParaRPr>
          </a:p>
        </p:txBody>
      </p:sp>
      <p:sp>
        <p:nvSpPr>
          <p:cNvPr id="18" name="矩形 17"/>
          <p:cNvSpPr/>
          <p:nvPr/>
        </p:nvSpPr>
        <p:spPr>
          <a:xfrm>
            <a:off x="7943067" y="1574005"/>
            <a:ext cx="2405255" cy="4039576"/>
          </a:xfrm>
          <a:prstGeom prst="rect">
            <a:avLst/>
          </a:prstGeom>
          <a:noFill/>
          <a:ln w="12700">
            <a:solidFill>
              <a:srgbClr val="D9B17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文悦古典明朝体 (非商业使用) W5" pitchFamily="50" charset="-122"/>
              <a:ea typeface="文悦古典明朝体 (非商业使用) W5" pitchFamily="50" charset="-122"/>
              <a:cs typeface="Arial" panose="020B0604020202020204"/>
              <a:sym typeface="WenYue GuDianMingChaoTi (Non-Commercial Use)" pitchFamily="50" charset="-122"/>
            </a:endParaRPr>
          </a:p>
        </p:txBody>
      </p:sp>
      <p:sp>
        <p:nvSpPr>
          <p:cNvPr id="19" name="文本框 18"/>
          <p:cNvSpPr txBox="1"/>
          <p:nvPr/>
        </p:nvSpPr>
        <p:spPr>
          <a:xfrm>
            <a:off x="1983237" y="1949688"/>
            <a:ext cx="1908215" cy="3298351"/>
          </a:xfrm>
          <a:prstGeom prst="rect">
            <a:avLst/>
          </a:prstGeom>
          <a:noFill/>
        </p:spPr>
        <p:txBody>
          <a:bodyPr vert="eaVert" wrap="square" rtlCol="0">
            <a:spAutoFit/>
          </a:bodyPr>
          <a:lstStyle/>
          <a:p>
            <a:pPr lvl="0">
              <a:lnSpc>
                <a:spcPct val="200000"/>
              </a:lnSpc>
              <a:defRPr/>
            </a:pPr>
            <a:r>
              <a:rPr lang="zh-CN" altLang="en-US" sz="1400" spc="300" dirty="0">
                <a:latin typeface="文悦古典明朝体 (非商业使用) W5" pitchFamily="50" charset="-122"/>
                <a:ea typeface="文悦古典明朝体 (非商业使用) W5" pitchFamily="50" charset="-122"/>
                <a:cs typeface="+mn-ea"/>
                <a:sym typeface="WenYue GuDianMingChaoTi (Non-Commercial Use)" pitchFamily="50" charset="-122"/>
              </a:rPr>
              <a:t>请单击此处输入文本内容，请单击此处输入文本内容，请单击此处输入文本内容，请单击此处输入文本内容</a:t>
            </a:r>
            <a:endParaRPr kumimoji="0" lang="zh-CN" altLang="en-US" sz="1400" b="0" i="0" u="none" strike="noStrike" kern="1200" cap="none" spc="300" normalizeH="0" baseline="0" noProof="0" dirty="0">
              <a:ln>
                <a:noFill/>
              </a:ln>
              <a:effectLst/>
              <a:uLnTx/>
              <a:uFillTx/>
              <a:latin typeface="文悦古典明朝体 (非商业使用) W5" pitchFamily="50" charset="-122"/>
              <a:ea typeface="文悦古典明朝体 (非商业使用) W5" pitchFamily="50" charset="-122"/>
              <a:cs typeface="+mn-ea"/>
              <a:sym typeface="WenYue GuDianMingChaoTi (Non-Commercial Use)" pitchFamily="50" charset="-122"/>
            </a:endParaRPr>
          </a:p>
        </p:txBody>
      </p:sp>
      <p:sp>
        <p:nvSpPr>
          <p:cNvPr id="20" name="文本框 19"/>
          <p:cNvSpPr txBox="1"/>
          <p:nvPr/>
        </p:nvSpPr>
        <p:spPr>
          <a:xfrm>
            <a:off x="5158828" y="1949687"/>
            <a:ext cx="1908215" cy="3298351"/>
          </a:xfrm>
          <a:prstGeom prst="rect">
            <a:avLst/>
          </a:prstGeom>
          <a:noFill/>
        </p:spPr>
        <p:txBody>
          <a:bodyPr vert="eaVert" wrap="square" rtlCol="0">
            <a:spAutoFit/>
          </a:bodyPr>
          <a:lstStyle/>
          <a:p>
            <a:pPr lvl="0">
              <a:lnSpc>
                <a:spcPct val="200000"/>
              </a:lnSpc>
              <a:defRPr/>
            </a:pPr>
            <a:r>
              <a:rPr lang="zh-CN" altLang="en-US" sz="1400" spc="300" dirty="0">
                <a:solidFill>
                  <a:schemeClr val="bg1"/>
                </a:solidFill>
                <a:latin typeface="文悦古典明朝体 (非商业使用) W5" pitchFamily="50" charset="-122"/>
                <a:ea typeface="文悦古典明朝体 (非商业使用) W5" pitchFamily="50" charset="-122"/>
                <a:cs typeface="+mn-ea"/>
                <a:sym typeface="WenYue GuDianMingChaoTi (Non-Commercial Use)" pitchFamily="50" charset="-122"/>
              </a:rPr>
              <a:t>请单击此处输入文本内容，请单击此处输入文本内容，请单击此处输入文本内容，请单击此处输入文本内容</a:t>
            </a:r>
            <a:endParaRPr kumimoji="0" lang="zh-CN" altLang="en-US" sz="1400" b="0" i="0" u="none" strike="noStrike" kern="1200" cap="none" spc="30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mn-ea"/>
              <a:sym typeface="WenYue GuDianMingChaoTi (Non-Commercial Use)" pitchFamily="50" charset="-122"/>
            </a:endParaRPr>
          </a:p>
        </p:txBody>
      </p:sp>
      <p:sp>
        <p:nvSpPr>
          <p:cNvPr id="21" name="文本框 20"/>
          <p:cNvSpPr txBox="1"/>
          <p:nvPr/>
        </p:nvSpPr>
        <p:spPr>
          <a:xfrm>
            <a:off x="8198362" y="1949687"/>
            <a:ext cx="1908215" cy="3298351"/>
          </a:xfrm>
          <a:prstGeom prst="rect">
            <a:avLst/>
          </a:prstGeom>
          <a:noFill/>
        </p:spPr>
        <p:txBody>
          <a:bodyPr vert="eaVert" wrap="square" rtlCol="0">
            <a:spAutoFit/>
          </a:bodyPr>
          <a:lstStyle/>
          <a:p>
            <a:pPr lvl="0">
              <a:lnSpc>
                <a:spcPct val="200000"/>
              </a:lnSpc>
              <a:defRPr/>
            </a:pPr>
            <a:r>
              <a:rPr lang="zh-CN" altLang="en-US" sz="1400" spc="300" dirty="0">
                <a:solidFill>
                  <a:schemeClr val="bg1"/>
                </a:solidFill>
                <a:latin typeface="文悦古典明朝体 (非商业使用) W5" pitchFamily="50" charset="-122"/>
                <a:ea typeface="文悦古典明朝体 (非商业使用) W5" pitchFamily="50" charset="-122"/>
                <a:cs typeface="+mn-ea"/>
                <a:sym typeface="WenYue GuDianMingChaoTi (Non-Commercial Use)" pitchFamily="50" charset="-122"/>
              </a:rPr>
              <a:t>请单击此处输入文本内容，请单击此处输入文本内容，请单击此处输入文本内容，请单击此处输入文本内容</a:t>
            </a:r>
            <a:endParaRPr kumimoji="0" lang="zh-CN" altLang="en-US" sz="1400" b="0" i="0" u="none" strike="noStrike" kern="1200" cap="none" spc="300" normalizeH="0" baseline="0" noProof="0" dirty="0">
              <a:ln>
                <a:noFill/>
              </a:ln>
              <a:solidFill>
                <a:schemeClr val="bg1"/>
              </a:solidFill>
              <a:effectLst/>
              <a:uLnTx/>
              <a:uFillTx/>
              <a:latin typeface="文悦古典明朝体 (非商业使用) W5" pitchFamily="50" charset="-122"/>
              <a:ea typeface="文悦古典明朝体 (非商业使用) W5" pitchFamily="50" charset="-122"/>
              <a:cs typeface="+mn-ea"/>
              <a:sym typeface="WenYue GuDianMingChaoTi (Non-Commercial Use)" pitchFamily="5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6" presetClass="entr" presetSubtype="2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par>
                          <p:cTn id="26" fill="hold">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9720"/>
          </a:xfrm>
          <a:prstGeom prst="rect">
            <a:avLst/>
          </a:prstGeom>
        </p:spPr>
      </p:pic>
      <p:sp>
        <p:nvSpPr>
          <p:cNvPr id="4" name="文本框 3"/>
          <p:cNvSpPr txBox="1"/>
          <p:nvPr/>
        </p:nvSpPr>
        <p:spPr>
          <a:xfrm>
            <a:off x="3106922" y="2767280"/>
            <a:ext cx="5978156" cy="1323439"/>
          </a:xfrm>
          <a:prstGeom prst="rect">
            <a:avLst/>
          </a:prstGeom>
          <a:noFill/>
        </p:spPr>
        <p:txBody>
          <a:bodyPr vert="horz" wrap="square" rtlCol="0">
            <a:spAutoFit/>
          </a:bodyPr>
          <a:lstStyle/>
          <a:p>
            <a:pPr algn="ctr"/>
            <a:r>
              <a:rPr lang="zh-CN" altLang="en-US" sz="8000" spc="1500" dirty="0">
                <a:solidFill>
                  <a:schemeClr val="bg1"/>
                </a:solidFill>
                <a:latin typeface="文悦古典明朝体 (非商业使用) W5" pitchFamily="50" charset="-122"/>
                <a:ea typeface="文悦古典明朝体 (非商业使用) W5" pitchFamily="50" charset="-122"/>
              </a:rPr>
              <a:t>第二章</a:t>
            </a:r>
          </a:p>
        </p:txBody>
      </p:sp>
      <p:sp>
        <p:nvSpPr>
          <p:cNvPr id="5" name="文本框 4"/>
          <p:cNvSpPr txBox="1"/>
          <p:nvPr/>
        </p:nvSpPr>
        <p:spPr>
          <a:xfrm>
            <a:off x="9085078"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
        <p:nvSpPr>
          <p:cNvPr id="9" name="文本框 8"/>
          <p:cNvSpPr txBox="1"/>
          <p:nvPr/>
        </p:nvSpPr>
        <p:spPr>
          <a:xfrm>
            <a:off x="1814260" y="2408187"/>
            <a:ext cx="1292662" cy="2236002"/>
          </a:xfrm>
          <a:prstGeom prst="rect">
            <a:avLst/>
          </a:prstGeom>
          <a:noFill/>
        </p:spPr>
        <p:txBody>
          <a:bodyPr vert="eaVert" wrap="square" rtlCol="0">
            <a:spAutoFit/>
          </a:bodyPr>
          <a:lstStyle/>
          <a:p>
            <a:pPr algn="ctr">
              <a:lnSpc>
                <a:spcPct val="200000"/>
              </a:lnSpc>
            </a:pPr>
            <a:r>
              <a:rPr lang="zh-CN" altLang="en-US" sz="1200" spc="300" dirty="0">
                <a:solidFill>
                  <a:schemeClr val="bg1"/>
                </a:solidFill>
                <a:latin typeface="文悦古典明朝体 (非商业使用) W5" pitchFamily="50" charset="-122"/>
                <a:ea typeface="文悦古典明朝体 (非商业使用) W5" pitchFamily="50" charset="-122"/>
              </a:rPr>
              <a:t>君到姑苏见，人家尽枕河。古宫闲地少，水巷小桥多。夜市卖菱藕，春船载绮罗。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set>
                                      <p:cBhvr>
                                        <p:cTn id="9" dur="1" fill="hold">
                                          <p:stCondLst>
                                            <p:cond delay="0"/>
                                          </p:stCondLst>
                                        </p:cTn>
                                        <p:tgtEl>
                                          <p:spTgt spid="4"/>
                                        </p:tgtEl>
                                        <p:attrNameLst>
                                          <p:attrName>style.visibility</p:attrName>
                                        </p:attrNameLst>
                                      </p:cBhvr>
                                      <p:to>
                                        <p:strVal val="visible"/>
                                      </p:to>
                                    </p:set>
                                    <p:anim to="" calcmode="lin" valueType="num">
                                      <p:cBhvr>
                                        <p:cTn id="10" dur="1000" fill="hold">
                                          <p:stCondLst>
                                            <p:cond delay="0"/>
                                          </p:stCondLst>
                                        </p:cTn>
                                        <p:tgtEl>
                                          <p:spTgt spid="4"/>
                                        </p:tgtEl>
                                        <p:attrNameLst>
                                          <p:attrName>ppt_w</p:attrName>
                                        </p:attrNameLst>
                                      </p:cBhvr>
                                      <p:tavLst>
                                        <p:tav tm="0">
                                          <p:val>
                                            <p:fltVal val="0"/>
                                          </p:val>
                                        </p:tav>
                                        <p:tav tm="100000">
                                          <p:val>
                                            <p:strVal val="#ppt_w"/>
                                          </p:val>
                                        </p:tav>
                                      </p:tavLst>
                                    </p:anim>
                                    <p:anim to="" calcmode="lin" valueType="num">
                                      <p:cBhvr>
                                        <p:cTn id="11" dur="1000" fill="hold">
                                          <p:stCondLst>
                                            <p:cond delay="0"/>
                                          </p:stCondLst>
                                        </p:cTn>
                                        <p:tgtEl>
                                          <p:spTgt spid="4"/>
                                        </p:tgtEl>
                                        <p:attrNameLst>
                                          <p:attrName>ppt_h</p:attrName>
                                        </p:attrNameLst>
                                      </p:cBhvr>
                                      <p:tavLst>
                                        <p:tav tm="0">
                                          <p:val>
                                            <p:fltVal val="0"/>
                                          </p:val>
                                        </p:tav>
                                        <p:tav tm="100000">
                                          <p:val>
                                            <p:strVal val="#ppt_h"/>
                                          </p:val>
                                        </p:tav>
                                      </p:tavLst>
                                    </p:anim>
                                    <p:animEffect filter="fade">
                                      <p:cBhvr>
                                        <p:cTn id="12" dur="1000">
                                          <p:stCondLst>
                                            <p:cond delay="0"/>
                                          </p:stCondLst>
                                        </p:cTn>
                                        <p:tgtEl>
                                          <p:spTgt spid="4"/>
                                        </p:tgtEl>
                                      </p:cBhvr>
                                    </p:animEffect>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set>
                                      <p:cBhvr>
                                        <p:cTn id="18" dur="1" fill="hold">
                                          <p:stCondLst>
                                            <p:cond delay="0"/>
                                          </p:stCondLst>
                                        </p:cTn>
                                        <p:tgtEl>
                                          <p:spTgt spid="9"/>
                                        </p:tgtEl>
                                        <p:attrNameLst>
                                          <p:attrName>style.visibility</p:attrName>
                                        </p:attrNameLst>
                                      </p:cBhvr>
                                      <p:to>
                                        <p:strVal val="visible"/>
                                      </p:to>
                                    </p:set>
                                    <p:anim to="" calcmode="lin" valueType="num">
                                      <p:cBhvr>
                                        <p:cTn id="19" dur="10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20" dur="1000" fill="hold">
                                          <p:stCondLst>
                                            <p:cond delay="0"/>
                                          </p:stCondLst>
                                        </p:cTn>
                                        <p:tgtEl>
                                          <p:spTgt spid="9"/>
                                        </p:tgtEl>
                                        <p:attrNameLst>
                                          <p:attrName>ppt_h</p:attrName>
                                        </p:attrNameLst>
                                      </p:cBhvr>
                                      <p:tavLst>
                                        <p:tav tm="0">
                                          <p:val>
                                            <p:fltVal val="0"/>
                                          </p:val>
                                        </p:tav>
                                        <p:tav tm="100000">
                                          <p:val>
                                            <p:strVal val="#ppt_h"/>
                                          </p:val>
                                        </p:tav>
                                      </p:tavLst>
                                    </p:anim>
                                    <p:animEffect filter="fade">
                                      <p:cBhvr>
                                        <p:cTn id="21" dur="1000">
                                          <p:stCondLst>
                                            <p:cond delay="0"/>
                                          </p:stCondLst>
                                        </p:cTn>
                                        <p:tgtEl>
                                          <p:spTgt spid="9"/>
                                        </p:tgtEl>
                                      </p:cBhvr>
                                    </p:animEffect>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0-#ppt_w/2"/>
                                          </p:val>
                                        </p:tav>
                                        <p:tav tm="100000">
                                          <p:val>
                                            <p:strVal val="#ppt_x"/>
                                          </p:val>
                                        </p:tav>
                                      </p:tavLst>
                                    </p:anim>
                                    <p:anim calcmode="lin" valueType="num">
                                      <p:cBhvr additive="base">
                                        <p:cTn id="26" dur="1000" fill="hold"/>
                                        <p:tgtEl>
                                          <p:spTgt spid="5"/>
                                        </p:tgtEl>
                                        <p:attrNameLst>
                                          <p:attrName>ppt_y</p:attrName>
                                        </p:attrNameLst>
                                      </p:cBhvr>
                                      <p:tavLst>
                                        <p:tav tm="0">
                                          <p:val>
                                            <p:strVal val="#ppt_y"/>
                                          </p:val>
                                        </p:tav>
                                        <p:tav tm="100000">
                                          <p:val>
                                            <p:strVal val="#ppt_y"/>
                                          </p:val>
                                        </p:tav>
                                      </p:tavLst>
                                    </p:anim>
                                    <p:set>
                                      <p:cBhvr>
                                        <p:cTn id="27" dur="1" fill="hold">
                                          <p:stCondLst>
                                            <p:cond delay="0"/>
                                          </p:stCondLst>
                                        </p:cTn>
                                        <p:tgtEl>
                                          <p:spTgt spid="5"/>
                                        </p:tgtEl>
                                        <p:attrNameLst>
                                          <p:attrName>style.visibility</p:attrName>
                                        </p:attrNameLst>
                                      </p:cBhvr>
                                      <p:to>
                                        <p:strVal val="visible"/>
                                      </p:to>
                                    </p:set>
                                    <p:anim to="" calcmode="lin" valueType="num">
                                      <p:cBhvr>
                                        <p:cTn id="28" dur="1000" fill="hold">
                                          <p:stCondLst>
                                            <p:cond delay="0"/>
                                          </p:stCondLst>
                                        </p:cTn>
                                        <p:tgtEl>
                                          <p:spTgt spid="5"/>
                                        </p:tgtEl>
                                        <p:attrNameLst>
                                          <p:attrName>ppt_w</p:attrName>
                                        </p:attrNameLst>
                                      </p:cBhvr>
                                      <p:tavLst>
                                        <p:tav tm="0">
                                          <p:val>
                                            <p:fltVal val="0"/>
                                          </p:val>
                                        </p:tav>
                                        <p:tav tm="100000">
                                          <p:val>
                                            <p:strVal val="#ppt_w"/>
                                          </p:val>
                                        </p:tav>
                                      </p:tavLst>
                                    </p:anim>
                                    <p:anim to="" calcmode="lin" valueType="num">
                                      <p:cBhvr>
                                        <p:cTn id="29" dur="1000" fill="hold">
                                          <p:stCondLst>
                                            <p:cond delay="0"/>
                                          </p:stCondLst>
                                        </p:cTn>
                                        <p:tgtEl>
                                          <p:spTgt spid="5"/>
                                        </p:tgtEl>
                                        <p:attrNameLst>
                                          <p:attrName>ppt_h</p:attrName>
                                        </p:attrNameLst>
                                      </p:cBhvr>
                                      <p:tavLst>
                                        <p:tav tm="0">
                                          <p:val>
                                            <p:fltVal val="0"/>
                                          </p:val>
                                        </p:tav>
                                        <p:tav tm="100000">
                                          <p:val>
                                            <p:strVal val="#ppt_h"/>
                                          </p:val>
                                        </p:tav>
                                      </p:tavLst>
                                    </p:anim>
                                    <p:animEffect filter="fade">
                                      <p:cBhvr>
                                        <p:cTn id="30" dur="1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TIMING" val="|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1904</Words>
  <Application>Microsoft Office PowerPoint</Application>
  <PresentationFormat>宽屏</PresentationFormat>
  <Paragraphs>125</Paragraphs>
  <Slides>26</Slides>
  <Notes>13</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Hiragino Sans GB W3</vt:lpstr>
      <vt:lpstr>WenYue GuDianMingChaoTi (Non-Commercial Use)</vt:lpstr>
      <vt:lpstr>方正汉简简体</vt:lpstr>
      <vt:lpstr>华文隶书</vt:lpstr>
      <vt:lpstr>华文新魏</vt:lpstr>
      <vt:lpstr>宋体</vt:lpstr>
      <vt:lpstr>文悦古典明朝体 (非商业使用) W5</vt:lpstr>
      <vt:lpstr>Arial</vt:lpstr>
      <vt:lpstr>Calibri</vt:lpstr>
      <vt:lpstr>等线</vt:lpstr>
      <vt:lpstr>等线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邱晶晶</cp:lastModifiedBy>
  <cp:revision>3</cp:revision>
  <dcterms:created xsi:type="dcterms:W3CDTF">2019-04-23T08:26:22Z</dcterms:created>
  <dcterms:modified xsi:type="dcterms:W3CDTF">2019-05-28T08:40:43Z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