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2"/>
  </p:notesMasterIdLst>
  <p:handoutMasterIdLst>
    <p:handoutMasterId r:id="rId23"/>
  </p:handoutMasterIdLst>
  <p:sldIdLst>
    <p:sldId id="256" r:id="rId3"/>
    <p:sldId id="257" r:id="rId4"/>
    <p:sldId id="258" r:id="rId5"/>
    <p:sldId id="262" r:id="rId6"/>
    <p:sldId id="263" r:id="rId7"/>
    <p:sldId id="264" r:id="rId8"/>
    <p:sldId id="259" r:id="rId9"/>
    <p:sldId id="265" r:id="rId10"/>
    <p:sldId id="266" r:id="rId11"/>
    <p:sldId id="267" r:id="rId12"/>
    <p:sldId id="260" r:id="rId13"/>
    <p:sldId id="268" r:id="rId14"/>
    <p:sldId id="269" r:id="rId15"/>
    <p:sldId id="270" r:id="rId16"/>
    <p:sldId id="261" r:id="rId17"/>
    <p:sldId id="271" r:id="rId18"/>
    <p:sldId id="272" r:id="rId19"/>
    <p:sldId id="273" r:id="rId20"/>
    <p:sldId id="274" r:id="rId21"/>
  </p:sldIdLst>
  <p:sldSz cx="12192000" cy="6858000"/>
  <p:notesSz cx="6858000" cy="9144000"/>
  <p:embeddedFontLst>
    <p:embeddedFont>
      <p:font typeface="Segoe UI Light" charset="0"/>
      <p:regular r:id="rId27"/>
    </p:embeddedFont>
    <p:embeddedFont>
      <p:font typeface="PangMenZhengDao" charset="-122"/>
      <p:regular r:id="rId28"/>
    </p:embeddedFont>
    <p:embeddedFont>
      <p:font typeface="微软雅黑" pitchFamily="34" charset="-122"/>
      <p:regular r:id="rId29"/>
    </p:embeddedFont>
    <p:embeddedFont>
      <p:font typeface="DengXian Light" charset="0"/>
      <p:regular r:id="rId30"/>
    </p:embeddedFont>
    <p:embeddedFont>
      <p:font typeface="DengXian" charset="0"/>
      <p:regular r:id="rId31"/>
      <p:bold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5F6F9"/>
    <a:srgbClr val="FC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p:restoredTop sz="94676"/>
  </p:normalViewPr>
  <p:slideViewPr>
    <p:cSldViewPr snapToGrid="0" snapToObjects="1" showGuides="1">
      <p:cViewPr varScale="1">
        <p:scale>
          <a:sx n="85" d="100"/>
          <a:sy n="85" d="100"/>
        </p:scale>
        <p:origin x="2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日期占位符 3"/>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日期占位符 3"/>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日期占位符 3"/>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7" name="直接连接符 5"/>
          <p:cNvCxnSpPr/>
          <p:nvPr userDrawn="1"/>
        </p:nvCxnSpPr>
        <p:spPr>
          <a:xfrm>
            <a:off x="395536" y="664332"/>
            <a:ext cx="8290358"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8" name="组合 11"/>
          <p:cNvGrpSpPr/>
          <p:nvPr userDrawn="1"/>
        </p:nvGrpSpPr>
        <p:grpSpPr>
          <a:xfrm rot="20818786" flipH="1">
            <a:off x="359532" y="161669"/>
            <a:ext cx="370706" cy="444624"/>
            <a:chOff x="4197350" y="2182813"/>
            <a:chExt cx="608013" cy="641350"/>
          </a:xfrm>
          <a:no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sz="1800" dirty="0">
                <a:solidFill>
                  <a:srgbClr val="605448"/>
                </a:solidFill>
              </a:endParaRPr>
            </a:p>
          </p:txBody>
        </p:sp>
      </p:grpSp>
      <p:sp>
        <p:nvSpPr>
          <p:cNvPr id="55" name="文本框 54"/>
          <p:cNvSpPr txBox="1"/>
          <p:nvPr userDrawn="1"/>
        </p:nvSpPr>
        <p:spPr>
          <a:xfrm>
            <a:off x="793753" y="11498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Noto Sans S Chinese" charset="-122"/>
                <a:ea typeface="Noto Sans S Chinese" charset="-122"/>
                <a:cs typeface="Noto Sans S Chinese" charset="-122"/>
              </a:rPr>
              <a:t>标题文字添加此处</a:t>
            </a: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5" name="日期占位符 4"/>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7" name="日期占位符 6"/>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B0C6843-EE33-1A4F-9CCD-E478AB234AAA}"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B5FB435-6665-324D-9E87-A5D2972AD492}" type="slidenum">
              <a:rPr kumimoji="1" lang="zh-CN" altLang="en-US" smtClean="0"/>
            </a:fld>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0C6843-EE33-1A4F-9CCD-E478AB234AAA}"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5FB435-6665-324D-9E87-A5D2972AD49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文本框 3"/>
          <p:cNvSpPr txBox="1"/>
          <p:nvPr/>
        </p:nvSpPr>
        <p:spPr>
          <a:xfrm>
            <a:off x="362303" y="4539344"/>
            <a:ext cx="5774338" cy="769441"/>
          </a:xfrm>
          <a:prstGeom prst="rect">
            <a:avLst/>
          </a:prstGeom>
          <a:noFill/>
        </p:spPr>
        <p:txBody>
          <a:bodyPr wrap="none" rtlCol="0">
            <a:spAutoFit/>
          </a:bodyPr>
          <a:lstStyle/>
          <a:p>
            <a:r>
              <a:rPr kumimoji="1" lang="zh-CN" altLang="en-US" sz="4400" dirty="0">
                <a:latin typeface="Noto Sans S Chinese Medium" charset="-122"/>
                <a:ea typeface="Noto Sans S Chinese Medium" charset="-122"/>
                <a:cs typeface="Noto Sans S Chinese Medium" charset="-122"/>
              </a:rPr>
              <a:t>创意手绘商务通用</a:t>
            </a:r>
            <a:r>
              <a:rPr kumimoji="1" lang="en-US" altLang="zh-CN" sz="4400" dirty="0">
                <a:latin typeface="Noto Sans S Chinese Medium" charset="-122"/>
                <a:ea typeface="Noto Sans S Chinese Medium" charset="-122"/>
                <a:cs typeface="Noto Sans S Chinese Medium" charset="-122"/>
              </a:rPr>
              <a:t>PPT</a:t>
            </a:r>
            <a:endParaRPr kumimoji="1" lang="zh-CN" altLang="en-US" sz="4400" dirty="0">
              <a:latin typeface="Noto Sans S Chinese Medium" charset="-122"/>
              <a:ea typeface="Noto Sans S Chinese Medium" charset="-122"/>
              <a:cs typeface="Noto Sans S Chinese Medium" charset="-122"/>
            </a:endParaRPr>
          </a:p>
        </p:txBody>
      </p:sp>
      <p:sp>
        <p:nvSpPr>
          <p:cNvPr id="5" name="文本框 4"/>
          <p:cNvSpPr txBox="1"/>
          <p:nvPr/>
        </p:nvSpPr>
        <p:spPr>
          <a:xfrm>
            <a:off x="362303" y="4121411"/>
            <a:ext cx="4655442" cy="584775"/>
          </a:xfrm>
          <a:prstGeom prst="rect">
            <a:avLst/>
          </a:prstGeom>
          <a:noFill/>
        </p:spPr>
        <p:txBody>
          <a:bodyPr wrap="none" rtlCol="0">
            <a:spAutoFit/>
          </a:bodyPr>
          <a:lstStyle/>
          <a:p>
            <a:r>
              <a:rPr kumimoji="1" lang="en-US" altLang="zh-CN" sz="3200" dirty="0">
                <a:latin typeface="Segoe UI Light" charset="0"/>
                <a:ea typeface="Segoe UI Light" charset="0"/>
                <a:cs typeface="Segoe UI Light" charset="0"/>
              </a:rPr>
              <a:t>BUSSINESS</a:t>
            </a:r>
            <a:r>
              <a:rPr kumimoji="1" lang="zh-CN" altLang="en-US" sz="3200" dirty="0">
                <a:latin typeface="Segoe UI Light" charset="0"/>
                <a:ea typeface="Segoe UI Light" charset="0"/>
                <a:cs typeface="Segoe UI Light" charset="0"/>
              </a:rPr>
              <a:t> </a:t>
            </a:r>
            <a:r>
              <a:rPr kumimoji="1" lang="en-US" altLang="zh-CN" sz="3200" dirty="0">
                <a:latin typeface="Segoe UI Light" charset="0"/>
                <a:ea typeface="Segoe UI Light" charset="0"/>
                <a:cs typeface="Segoe UI Light" charset="0"/>
              </a:rPr>
              <a:t>POWERPOINT</a:t>
            </a:r>
            <a:endParaRPr kumimoji="1" lang="zh-CN" altLang="en-US" sz="3200" dirty="0">
              <a:latin typeface="Segoe UI Light" charset="0"/>
              <a:ea typeface="Segoe UI Light" charset="0"/>
              <a:cs typeface="Segoe UI Light" charset="0"/>
            </a:endParaRPr>
          </a:p>
        </p:txBody>
      </p:sp>
      <p:pic>
        <p:nvPicPr>
          <p:cNvPr id="8" name="图片 7"/>
          <p:cNvPicPr>
            <a:picLocks noChangeAspect="1"/>
          </p:cNvPicPr>
          <p:nvPr/>
        </p:nvPicPr>
        <p:blipFill>
          <a:blip r:embed="rId1" cstate="hqprint">
            <a:clrChange>
              <a:clrFrom>
                <a:srgbClr val="FDFDFD"/>
              </a:clrFrom>
              <a:clrTo>
                <a:srgbClr val="FDFDFD">
                  <a:alpha val="0"/>
                </a:srgbClr>
              </a:clrTo>
            </a:clrChange>
          </a:blip>
          <a:stretch>
            <a:fillRect/>
          </a:stretch>
        </p:blipFill>
        <p:spPr>
          <a:xfrm>
            <a:off x="4694089" y="-315664"/>
            <a:ext cx="8110923" cy="5406571"/>
          </a:xfrm>
          <a:prstGeom prst="ellipse">
            <a:avLst/>
          </a:prstGeom>
        </p:spPr>
      </p:pic>
      <p:sp>
        <p:nvSpPr>
          <p:cNvPr id="9" name="弧 8"/>
          <p:cNvSpPr/>
          <p:nvPr/>
        </p:nvSpPr>
        <p:spPr>
          <a:xfrm flipH="1" flipV="1">
            <a:off x="3915053" y="-4539324"/>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10" name="弧 9"/>
          <p:cNvSpPr/>
          <p:nvPr/>
        </p:nvSpPr>
        <p:spPr>
          <a:xfrm rot="19681364" flipH="1" flipV="1">
            <a:off x="4458166" y="-4539323"/>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nvGrpSpPr>
          <p:cNvPr id="15" name="组合 80"/>
          <p:cNvGrpSpPr/>
          <p:nvPr/>
        </p:nvGrpSpPr>
        <p:grpSpPr>
          <a:xfrm>
            <a:off x="967650" y="771322"/>
            <a:ext cx="6650081" cy="1145463"/>
            <a:chOff x="0" y="925133"/>
            <a:chExt cx="6650081" cy="1145463"/>
          </a:xfrm>
        </p:grpSpPr>
        <p:sp>
          <p:nvSpPr>
            <p:cNvPr id="16" name="任意多边形 81"/>
            <p:cNvSpPr/>
            <p:nvPr/>
          </p:nvSpPr>
          <p:spPr>
            <a:xfrm>
              <a:off x="0" y="1008382"/>
              <a:ext cx="6212114" cy="106221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174832 h 351965"/>
                <a:gd name="connsiteX1-3" fmla="*/ 2650836 w 4830618"/>
                <a:gd name="connsiteY1-4" fmla="*/ 350323 h 351965"/>
                <a:gd name="connsiteX2-5" fmla="*/ 3796145 w 4830618"/>
                <a:gd name="connsiteY2-6" fmla="*/ 82469 h 351965"/>
                <a:gd name="connsiteX3-7" fmla="*/ 3333347 w 4830618"/>
                <a:gd name="connsiteY3-8" fmla="*/ 9786 h 351965"/>
                <a:gd name="connsiteX4-9" fmla="*/ 3574473 w 4830618"/>
                <a:gd name="connsiteY4-10" fmla="*/ 267196 h 351965"/>
                <a:gd name="connsiteX5-11" fmla="*/ 4830618 w 4830618"/>
                <a:gd name="connsiteY5-12" fmla="*/ 100941 h 3519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30618" h="351965">
                  <a:moveTo>
                    <a:pt x="0" y="174832"/>
                  </a:moveTo>
                  <a:cubicBezTo>
                    <a:pt x="1009072" y="270274"/>
                    <a:pt x="2018145" y="365717"/>
                    <a:pt x="2650836" y="350323"/>
                  </a:cubicBezTo>
                  <a:cubicBezTo>
                    <a:pt x="3283527" y="334929"/>
                    <a:pt x="3682393" y="139225"/>
                    <a:pt x="3796145" y="82469"/>
                  </a:cubicBezTo>
                  <a:cubicBezTo>
                    <a:pt x="3909897" y="25713"/>
                    <a:pt x="3370292" y="-21002"/>
                    <a:pt x="3333347" y="9786"/>
                  </a:cubicBezTo>
                  <a:cubicBezTo>
                    <a:pt x="3296402" y="40574"/>
                    <a:pt x="3335867" y="230251"/>
                    <a:pt x="3574473" y="267196"/>
                  </a:cubicBezTo>
                  <a:cubicBezTo>
                    <a:pt x="3813079" y="304141"/>
                    <a:pt x="4321848" y="202541"/>
                    <a:pt x="4830618" y="100941"/>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2"/>
            <p:cNvSpPr/>
            <p:nvPr/>
          </p:nvSpPr>
          <p:spPr>
            <a:xfrm rot="417983" flipH="1">
              <a:off x="5997853" y="925133"/>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8" name="Joel Hanson - Traveling Light.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217786" y="-812800"/>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2000">
        <p14:ripp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6" presetClass="entr" presetSubtype="16"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circle(in)">
                                      <p:cBhvr>
                                        <p:cTn id="9" dur="2000"/>
                                        <p:tgtEl>
                                          <p:spTgt spid="8"/>
                                        </p:tgtEl>
                                      </p:cBhvr>
                                    </p:animEffect>
                                  </p:childTnLst>
                                </p:cTn>
                              </p:par>
                              <p:par>
                                <p:cTn id="10" presetID="22" presetClass="entr" presetSubtype="4"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10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1000"/>
                                        <p:tgtEl>
                                          <p:spTgt spid="10"/>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300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p:tgtEl>
                                          <p:spTgt spid="5"/>
                                        </p:tgtEl>
                                        <p:attrNameLst>
                                          <p:attrName>ppt_y</p:attrName>
                                        </p:attrNameLst>
                                      </p:cBhvr>
                                      <p:tavLst>
                                        <p:tav tm="0">
                                          <p:val>
                                            <p:strVal val="#ppt_y+#ppt_h*1.125000"/>
                                          </p:val>
                                        </p:tav>
                                        <p:tav tm="100000">
                                          <p:val>
                                            <p:strVal val="#ppt_y"/>
                                          </p:val>
                                        </p:tav>
                                      </p:tavLst>
                                    </p:anim>
                                    <p:animEffect transition="in" filter="wipe(up)">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32" repeatCount="indefinite" fill="remove" display="0">
                  <p:stCondLst>
                    <p:cond delay="indefinite"/>
                  </p:stCondLst>
                  <p:endCondLst>
                    <p:cond evt="onStopAudio" delay="0">
                      <p:tgtEl>
                        <p:sldTgt/>
                      </p:tgtEl>
                    </p:cond>
                  </p:endCondLst>
                </p:cTn>
                <p:tgtEl>
                  <p:spTgt spid="18"/>
                </p:tgtEl>
              </p:cMediaNode>
            </p:audio>
          </p:childTnLst>
        </p:cTn>
      </p:par>
    </p:tnLst>
    <p:bldLst>
      <p:bldP spid="4" grpId="0"/>
      <p:bldP spid="5" grpId="0"/>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8"/>
          <p:cNvSpPr/>
          <p:nvPr/>
        </p:nvSpPr>
        <p:spPr>
          <a:xfrm>
            <a:off x="699604" y="4981304"/>
            <a:ext cx="6604867" cy="69788"/>
          </a:xfrm>
          <a:custGeom>
            <a:avLst/>
            <a:gdLst>
              <a:gd name="connsiteX0" fmla="*/ 0 w 3585029"/>
              <a:gd name="connsiteY0" fmla="*/ 58058 h 58058"/>
              <a:gd name="connsiteX1" fmla="*/ 2423886 w 3585029"/>
              <a:gd name="connsiteY1" fmla="*/ 14515 h 58058"/>
              <a:gd name="connsiteX2" fmla="*/ 3585029 w 3585029"/>
              <a:gd name="connsiteY2" fmla="*/ 0 h 58058"/>
              <a:gd name="connsiteX0-1" fmla="*/ 0 w 3657601"/>
              <a:gd name="connsiteY0-2" fmla="*/ 46769 h 46769"/>
              <a:gd name="connsiteX1-3" fmla="*/ 2423886 w 3657601"/>
              <a:gd name="connsiteY1-4" fmla="*/ 3226 h 46769"/>
              <a:gd name="connsiteX2-5" fmla="*/ 3657601 w 3657601"/>
              <a:gd name="connsiteY2-6" fmla="*/ 3226 h 46769"/>
              <a:gd name="connsiteX0-7" fmla="*/ 0 w 3657601"/>
              <a:gd name="connsiteY0-8" fmla="*/ 43543 h 43543"/>
              <a:gd name="connsiteX1-9" fmla="*/ 2046515 w 3657601"/>
              <a:gd name="connsiteY1-10" fmla="*/ 29029 h 43543"/>
              <a:gd name="connsiteX2-11" fmla="*/ 3657601 w 3657601"/>
              <a:gd name="connsiteY2-12" fmla="*/ 0 h 43543"/>
            </a:gdLst>
            <a:ahLst/>
            <a:cxnLst>
              <a:cxn ang="0">
                <a:pos x="connsiteX0-7" y="connsiteY0-8"/>
              </a:cxn>
              <a:cxn ang="0">
                <a:pos x="connsiteX1-9" y="connsiteY1-10"/>
              </a:cxn>
              <a:cxn ang="0">
                <a:pos x="connsiteX2-11" y="connsiteY2-12"/>
              </a:cxn>
            </a:cxnLst>
            <a:rect l="l" t="t" r="r" b="b"/>
            <a:pathLst>
              <a:path w="3657601" h="43543">
                <a:moveTo>
                  <a:pt x="0" y="43543"/>
                </a:moveTo>
                <a:lnTo>
                  <a:pt x="2046515" y="29029"/>
                </a:lnTo>
                <a:lnTo>
                  <a:pt x="3657601" y="0"/>
                </a:ln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62" name="矩形 61"/>
          <p:cNvSpPr/>
          <p:nvPr/>
        </p:nvSpPr>
        <p:spPr>
          <a:xfrm>
            <a:off x="7249530" y="3142191"/>
            <a:ext cx="4172449" cy="7746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左右，请在此处添加适合的文本信息请在请在此处添加适合的文本信息，建议间距保持在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a:t>
            </a:r>
            <a:endParaRPr lang="zh-CN" altLang="en-US" sz="12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
        <p:nvSpPr>
          <p:cNvPr id="63" name="矩形 62"/>
          <p:cNvSpPr/>
          <p:nvPr/>
        </p:nvSpPr>
        <p:spPr>
          <a:xfrm>
            <a:off x="7249530" y="2743075"/>
            <a:ext cx="2057148" cy="369332"/>
          </a:xfrm>
          <a:prstGeom prst="rect">
            <a:avLst/>
          </a:prstGeom>
        </p:spPr>
        <p:txBody>
          <a:bodyPr wrap="square">
            <a:spAutoFit/>
          </a:bodyPr>
          <a:lstStyle/>
          <a:p>
            <a:r>
              <a:rPr lang="zh-CN" altLang="en-US" dirty="0">
                <a:solidFill>
                  <a:schemeClr val="tx1">
                    <a:lumMod val="75000"/>
                    <a:lumOff val="25000"/>
                  </a:schemeClr>
                </a:solidFill>
                <a:latin typeface="Noto Sans S Chinese" charset="-122"/>
                <a:ea typeface="Noto Sans S Chinese" charset="-122"/>
                <a:cs typeface="Noto Sans S Chinese" charset="-122"/>
              </a:rPr>
              <a:t>单击添加标题</a:t>
            </a:r>
          </a:p>
        </p:txBody>
      </p:sp>
      <p:sp>
        <p:nvSpPr>
          <p:cNvPr id="64" name="矩形 63"/>
          <p:cNvSpPr/>
          <p:nvPr/>
        </p:nvSpPr>
        <p:spPr>
          <a:xfrm>
            <a:off x="2359698" y="5320375"/>
            <a:ext cx="2826335" cy="338554"/>
          </a:xfrm>
          <a:prstGeom prst="rect">
            <a:avLst/>
          </a:prstGeom>
        </p:spPr>
        <p:txBody>
          <a:bodyPr wrap="squar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添加表格标题</a:t>
            </a:r>
          </a:p>
        </p:txBody>
      </p:sp>
      <p:grpSp>
        <p:nvGrpSpPr>
          <p:cNvPr id="69" name="组 68"/>
          <p:cNvGrpSpPr/>
          <p:nvPr/>
        </p:nvGrpSpPr>
        <p:grpSpPr>
          <a:xfrm>
            <a:off x="680279" y="1997206"/>
            <a:ext cx="6247666" cy="3040515"/>
            <a:chOff x="680279" y="1997206"/>
            <a:chExt cx="6247666" cy="3040515"/>
          </a:xfrm>
        </p:grpSpPr>
        <p:sp>
          <p:nvSpPr>
            <p:cNvPr id="55" name="任意多边形 10"/>
            <p:cNvSpPr/>
            <p:nvPr/>
          </p:nvSpPr>
          <p:spPr>
            <a:xfrm>
              <a:off x="1124977" y="2588145"/>
              <a:ext cx="5802968" cy="2127291"/>
            </a:xfrm>
            <a:custGeom>
              <a:avLst/>
              <a:gdLst>
                <a:gd name="connsiteX0" fmla="*/ 0 w 3802743"/>
                <a:gd name="connsiteY0" fmla="*/ 1393605 h 1393605"/>
                <a:gd name="connsiteX1" fmla="*/ 174172 w 3802743"/>
                <a:gd name="connsiteY1" fmla="*/ 1059777 h 1393605"/>
                <a:gd name="connsiteX2" fmla="*/ 290286 w 3802743"/>
                <a:gd name="connsiteY2" fmla="*/ 1219434 h 1393605"/>
                <a:gd name="connsiteX3" fmla="*/ 537029 w 3802743"/>
                <a:gd name="connsiteY3" fmla="*/ 667891 h 1393605"/>
                <a:gd name="connsiteX4" fmla="*/ 754743 w 3802743"/>
                <a:gd name="connsiteY4" fmla="*/ 1190405 h 1393605"/>
                <a:gd name="connsiteX5" fmla="*/ 870857 w 3802743"/>
                <a:gd name="connsiteY5" fmla="*/ 827548 h 1393605"/>
                <a:gd name="connsiteX6" fmla="*/ 1059543 w 3802743"/>
                <a:gd name="connsiteY6" fmla="*/ 1146862 h 1393605"/>
                <a:gd name="connsiteX7" fmla="*/ 1277257 w 3802743"/>
                <a:gd name="connsiteY7" fmla="*/ 595320 h 1393605"/>
                <a:gd name="connsiteX8" fmla="*/ 1436915 w 3802743"/>
                <a:gd name="connsiteY8" fmla="*/ 1074291 h 1393605"/>
                <a:gd name="connsiteX9" fmla="*/ 1669143 w 3802743"/>
                <a:gd name="connsiteY9" fmla="*/ 174405 h 1393605"/>
                <a:gd name="connsiteX10" fmla="*/ 1886857 w 3802743"/>
                <a:gd name="connsiteY10" fmla="*/ 1074291 h 1393605"/>
                <a:gd name="connsiteX11" fmla="*/ 2104572 w 3802743"/>
                <a:gd name="connsiteY11" fmla="*/ 638862 h 1393605"/>
                <a:gd name="connsiteX12" fmla="*/ 2220686 w 3802743"/>
                <a:gd name="connsiteY12" fmla="*/ 363091 h 1393605"/>
                <a:gd name="connsiteX13" fmla="*/ 2351315 w 3802743"/>
                <a:gd name="connsiteY13" fmla="*/ 1030748 h 1393605"/>
                <a:gd name="connsiteX14" fmla="*/ 2510972 w 3802743"/>
                <a:gd name="connsiteY14" fmla="*/ 145377 h 1393605"/>
                <a:gd name="connsiteX15" fmla="*/ 2612572 w 3802743"/>
                <a:gd name="connsiteY15" fmla="*/ 566291 h 1393605"/>
                <a:gd name="connsiteX16" fmla="*/ 2714172 w 3802743"/>
                <a:gd name="connsiteY16" fmla="*/ 377605 h 1393605"/>
                <a:gd name="connsiteX17" fmla="*/ 2801257 w 3802743"/>
                <a:gd name="connsiteY17" fmla="*/ 551777 h 1393605"/>
                <a:gd name="connsiteX18" fmla="*/ 2960915 w 3802743"/>
                <a:gd name="connsiteY18" fmla="*/ 276005 h 1393605"/>
                <a:gd name="connsiteX19" fmla="*/ 3149600 w 3802743"/>
                <a:gd name="connsiteY19" fmla="*/ 696920 h 1393605"/>
                <a:gd name="connsiteX20" fmla="*/ 3222172 w 3802743"/>
                <a:gd name="connsiteY20" fmla="*/ 234 h 1393605"/>
                <a:gd name="connsiteX21" fmla="*/ 3410857 w 3802743"/>
                <a:gd name="connsiteY21" fmla="*/ 784005 h 1393605"/>
                <a:gd name="connsiteX22" fmla="*/ 3526972 w 3802743"/>
                <a:gd name="connsiteY22" fmla="*/ 595320 h 1393605"/>
                <a:gd name="connsiteX23" fmla="*/ 3802743 w 3802743"/>
                <a:gd name="connsiteY23" fmla="*/ 1175891 h 139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2743" h="1393605">
                  <a:moveTo>
                    <a:pt x="0" y="1393605"/>
                  </a:moveTo>
                  <a:cubicBezTo>
                    <a:pt x="62895" y="1241205"/>
                    <a:pt x="125791" y="1088805"/>
                    <a:pt x="174172" y="1059777"/>
                  </a:cubicBezTo>
                  <a:cubicBezTo>
                    <a:pt x="222553" y="1030749"/>
                    <a:pt x="229810" y="1284748"/>
                    <a:pt x="290286" y="1219434"/>
                  </a:cubicBezTo>
                  <a:cubicBezTo>
                    <a:pt x="350762" y="1154120"/>
                    <a:pt x="459620" y="672729"/>
                    <a:pt x="537029" y="667891"/>
                  </a:cubicBezTo>
                  <a:cubicBezTo>
                    <a:pt x="614438" y="663053"/>
                    <a:pt x="699105" y="1163796"/>
                    <a:pt x="754743" y="1190405"/>
                  </a:cubicBezTo>
                  <a:cubicBezTo>
                    <a:pt x="810381" y="1217014"/>
                    <a:pt x="820057" y="834805"/>
                    <a:pt x="870857" y="827548"/>
                  </a:cubicBezTo>
                  <a:cubicBezTo>
                    <a:pt x="921657" y="820291"/>
                    <a:pt x="991810" y="1185567"/>
                    <a:pt x="1059543" y="1146862"/>
                  </a:cubicBezTo>
                  <a:cubicBezTo>
                    <a:pt x="1127276" y="1108157"/>
                    <a:pt x="1214362" y="607415"/>
                    <a:pt x="1277257" y="595320"/>
                  </a:cubicBezTo>
                  <a:cubicBezTo>
                    <a:pt x="1340152" y="583225"/>
                    <a:pt x="1371601" y="1144443"/>
                    <a:pt x="1436915" y="1074291"/>
                  </a:cubicBezTo>
                  <a:cubicBezTo>
                    <a:pt x="1502229" y="1004138"/>
                    <a:pt x="1594153" y="174405"/>
                    <a:pt x="1669143" y="174405"/>
                  </a:cubicBezTo>
                  <a:cubicBezTo>
                    <a:pt x="1744133" y="174405"/>
                    <a:pt x="1814286" y="996882"/>
                    <a:pt x="1886857" y="1074291"/>
                  </a:cubicBezTo>
                  <a:cubicBezTo>
                    <a:pt x="1959428" y="1151700"/>
                    <a:pt x="2048934" y="757395"/>
                    <a:pt x="2104572" y="638862"/>
                  </a:cubicBezTo>
                  <a:cubicBezTo>
                    <a:pt x="2160210" y="520329"/>
                    <a:pt x="2179562" y="297777"/>
                    <a:pt x="2220686" y="363091"/>
                  </a:cubicBezTo>
                  <a:cubicBezTo>
                    <a:pt x="2261810" y="428405"/>
                    <a:pt x="2302934" y="1067034"/>
                    <a:pt x="2351315" y="1030748"/>
                  </a:cubicBezTo>
                  <a:cubicBezTo>
                    <a:pt x="2399696" y="994462"/>
                    <a:pt x="2467429" y="222787"/>
                    <a:pt x="2510972" y="145377"/>
                  </a:cubicBezTo>
                  <a:cubicBezTo>
                    <a:pt x="2554515" y="67967"/>
                    <a:pt x="2578705" y="527586"/>
                    <a:pt x="2612572" y="566291"/>
                  </a:cubicBezTo>
                  <a:cubicBezTo>
                    <a:pt x="2646439" y="604996"/>
                    <a:pt x="2682725" y="380024"/>
                    <a:pt x="2714172" y="377605"/>
                  </a:cubicBezTo>
                  <a:cubicBezTo>
                    <a:pt x="2745620" y="375186"/>
                    <a:pt x="2760133" y="568710"/>
                    <a:pt x="2801257" y="551777"/>
                  </a:cubicBezTo>
                  <a:cubicBezTo>
                    <a:pt x="2842381" y="534844"/>
                    <a:pt x="2902858" y="251815"/>
                    <a:pt x="2960915" y="276005"/>
                  </a:cubicBezTo>
                  <a:cubicBezTo>
                    <a:pt x="3018972" y="300195"/>
                    <a:pt x="3106057" y="742882"/>
                    <a:pt x="3149600" y="696920"/>
                  </a:cubicBezTo>
                  <a:cubicBezTo>
                    <a:pt x="3193143" y="650958"/>
                    <a:pt x="3178629" y="-14280"/>
                    <a:pt x="3222172" y="234"/>
                  </a:cubicBezTo>
                  <a:cubicBezTo>
                    <a:pt x="3265715" y="14748"/>
                    <a:pt x="3360057" y="684824"/>
                    <a:pt x="3410857" y="784005"/>
                  </a:cubicBezTo>
                  <a:cubicBezTo>
                    <a:pt x="3461657" y="883186"/>
                    <a:pt x="3461658" y="530006"/>
                    <a:pt x="3526972" y="595320"/>
                  </a:cubicBezTo>
                  <a:cubicBezTo>
                    <a:pt x="3592286" y="660634"/>
                    <a:pt x="3697514" y="918262"/>
                    <a:pt x="3802743" y="1175891"/>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56" name="任意多边形 11"/>
            <p:cNvSpPr/>
            <p:nvPr/>
          </p:nvSpPr>
          <p:spPr>
            <a:xfrm>
              <a:off x="1949306" y="3633621"/>
              <a:ext cx="4262" cy="1404052"/>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Lst>
              <a:ahLst/>
              <a:cxnLst>
                <a:cxn ang="0">
                  <a:pos x="connsiteX0-1" y="connsiteY0-2"/>
                </a:cxn>
                <a:cxn ang="0">
                  <a:pos x="connsiteX1-3" y="connsiteY1-4"/>
                </a:cxn>
              </a:cxnLst>
              <a:rect l="l" t="t" r="r" b="b"/>
              <a:pathLst>
                <a:path w="10000" h="12187">
                  <a:moveTo>
                    <a:pt x="0" y="0"/>
                  </a:moveTo>
                  <a:cubicBezTo>
                    <a:pt x="8661" y="4375"/>
                    <a:pt x="17322" y="10937"/>
                    <a:pt x="0" y="12187"/>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57" name="任意多边形 28"/>
            <p:cNvSpPr/>
            <p:nvPr/>
          </p:nvSpPr>
          <p:spPr>
            <a:xfrm>
              <a:off x="3671715" y="2870295"/>
              <a:ext cx="30149" cy="2167426"/>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 name="connsiteX0-5" fmla="*/ 0 w 70738"/>
                <a:gd name="connsiteY0-6" fmla="*/ 0 h 18813"/>
                <a:gd name="connsiteX1-7" fmla="*/ 68206 w 70738"/>
                <a:gd name="connsiteY1-8" fmla="*/ 18813 h 18813"/>
              </a:gdLst>
              <a:ahLst/>
              <a:cxnLst>
                <a:cxn ang="0">
                  <a:pos x="connsiteX0-5" y="connsiteY0-6"/>
                </a:cxn>
                <a:cxn ang="0">
                  <a:pos x="connsiteX1-7" y="connsiteY1-8"/>
                </a:cxn>
              </a:cxnLst>
              <a:rect l="l" t="t" r="r" b="b"/>
              <a:pathLst>
                <a:path w="70738" h="18813">
                  <a:moveTo>
                    <a:pt x="0" y="0"/>
                  </a:moveTo>
                  <a:cubicBezTo>
                    <a:pt x="8661" y="4375"/>
                    <a:pt x="85528" y="17563"/>
                    <a:pt x="68206" y="18813"/>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58" name="任意多边形 29"/>
            <p:cNvSpPr/>
            <p:nvPr/>
          </p:nvSpPr>
          <p:spPr>
            <a:xfrm>
              <a:off x="6055472" y="2618275"/>
              <a:ext cx="39621" cy="2351646"/>
            </a:xfrm>
            <a:custGeom>
              <a:avLst/>
              <a:gdLst>
                <a:gd name="connsiteX0" fmla="*/ 0 w 2793"/>
                <a:gd name="connsiteY0" fmla="*/ 0 h 754743"/>
                <a:gd name="connsiteX1" fmla="*/ 0 w 2793"/>
                <a:gd name="connsiteY1" fmla="*/ 754743 h 754743"/>
                <a:gd name="connsiteX0-1" fmla="*/ 0 w 10000"/>
                <a:gd name="connsiteY0-2" fmla="*/ 0 h 12187"/>
                <a:gd name="connsiteX1-3" fmla="*/ 0 w 10000"/>
                <a:gd name="connsiteY1-4" fmla="*/ 12187 h 12187"/>
                <a:gd name="connsiteX0-5" fmla="*/ 0 w 70738"/>
                <a:gd name="connsiteY0-6" fmla="*/ 0 h 18813"/>
                <a:gd name="connsiteX1-7" fmla="*/ 68206 w 70738"/>
                <a:gd name="connsiteY1-8" fmla="*/ 18813 h 18813"/>
                <a:gd name="connsiteX0-9" fmla="*/ 0 w 92962"/>
                <a:gd name="connsiteY0-10" fmla="*/ 0 h 20412"/>
                <a:gd name="connsiteX1-11" fmla="*/ 90942 w 92962"/>
                <a:gd name="connsiteY1-12" fmla="*/ 20412 h 20412"/>
              </a:gdLst>
              <a:ahLst/>
              <a:cxnLst>
                <a:cxn ang="0">
                  <a:pos x="connsiteX0-9" y="connsiteY0-10"/>
                </a:cxn>
                <a:cxn ang="0">
                  <a:pos x="connsiteX1-11" y="connsiteY1-12"/>
                </a:cxn>
              </a:cxnLst>
              <a:rect l="l" t="t" r="r" b="b"/>
              <a:pathLst>
                <a:path w="92962" h="20412">
                  <a:moveTo>
                    <a:pt x="0" y="0"/>
                  </a:moveTo>
                  <a:cubicBezTo>
                    <a:pt x="8661" y="4375"/>
                    <a:pt x="108264" y="19162"/>
                    <a:pt x="90942" y="20412"/>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59" name="椭圆 58"/>
            <p:cNvSpPr/>
            <p:nvPr/>
          </p:nvSpPr>
          <p:spPr>
            <a:xfrm>
              <a:off x="1879244" y="3442875"/>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60" name="椭圆 59"/>
            <p:cNvSpPr/>
            <p:nvPr/>
          </p:nvSpPr>
          <p:spPr>
            <a:xfrm>
              <a:off x="3598021" y="2702568"/>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61" name="椭圆 60"/>
            <p:cNvSpPr/>
            <p:nvPr/>
          </p:nvSpPr>
          <p:spPr>
            <a:xfrm>
              <a:off x="5967243" y="2448124"/>
              <a:ext cx="153829" cy="153877"/>
            </a:xfrm>
            <a:prstGeom prst="ellipse">
              <a:avLst/>
            </a:prstGeom>
            <a:blipFill dpi="0" rotWithShape="1">
              <a:blip r:embed="rId1"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75000"/>
                    <a:lumOff val="25000"/>
                  </a:schemeClr>
                </a:solidFill>
                <a:latin typeface="Noto Sans S Chinese" charset="-122"/>
                <a:ea typeface="Noto Sans S Chinese" charset="-122"/>
                <a:cs typeface="Noto Sans S Chinese" charset="-122"/>
              </a:endParaRPr>
            </a:p>
          </p:txBody>
        </p:sp>
        <p:sp>
          <p:nvSpPr>
            <p:cNvPr id="65" name="矩形 64"/>
            <p:cNvSpPr/>
            <p:nvPr/>
          </p:nvSpPr>
          <p:spPr>
            <a:xfrm>
              <a:off x="680279" y="2927741"/>
              <a:ext cx="2826335" cy="307776"/>
            </a:xfrm>
            <a:prstGeom prst="rect">
              <a:avLst/>
            </a:prstGeom>
            <a:ln>
              <a:noFill/>
            </a:ln>
          </p:spPr>
          <p:txBody>
            <a:bodyPr wrap="square">
              <a:spAutoFit/>
            </a:bodyPr>
            <a:lstStyle/>
            <a:p>
              <a:pPr algn="ctr"/>
              <a:r>
                <a:rPr lang="en-US" altLang="zh-CN" sz="1400" dirty="0">
                  <a:solidFill>
                    <a:schemeClr val="tx1">
                      <a:lumMod val="75000"/>
                      <a:lumOff val="25000"/>
                    </a:schemeClr>
                  </a:solidFill>
                  <a:latin typeface="Noto Sans S Chinese" charset="-122"/>
                  <a:ea typeface="Noto Sans S Chinese" charset="-122"/>
                  <a:cs typeface="Noto Sans S Chinese" charset="-122"/>
                </a:rPr>
                <a:t>25%</a:t>
              </a:r>
              <a:endParaRPr lang="zh-CN" altLang="en-US" sz="1400" dirty="0">
                <a:solidFill>
                  <a:schemeClr val="tx1">
                    <a:lumMod val="75000"/>
                    <a:lumOff val="25000"/>
                  </a:schemeClr>
                </a:solidFill>
                <a:latin typeface="Noto Sans S Chinese" charset="-122"/>
                <a:ea typeface="Noto Sans S Chinese" charset="-122"/>
                <a:cs typeface="Noto Sans S Chinese" charset="-122"/>
              </a:endParaRPr>
            </a:p>
          </p:txBody>
        </p:sp>
        <p:sp>
          <p:nvSpPr>
            <p:cNvPr id="66" name="矩形 65"/>
            <p:cNvSpPr/>
            <p:nvPr/>
          </p:nvSpPr>
          <p:spPr>
            <a:xfrm>
              <a:off x="2319285" y="2263074"/>
              <a:ext cx="2826335" cy="307776"/>
            </a:xfrm>
            <a:prstGeom prst="rect">
              <a:avLst/>
            </a:prstGeom>
            <a:ln>
              <a:noFill/>
            </a:ln>
          </p:spPr>
          <p:txBody>
            <a:bodyPr wrap="square">
              <a:spAutoFit/>
            </a:bodyPr>
            <a:lstStyle/>
            <a:p>
              <a:pPr algn="ctr"/>
              <a:r>
                <a:rPr lang="en-US" altLang="zh-CN" sz="1400" dirty="0">
                  <a:solidFill>
                    <a:schemeClr val="tx1">
                      <a:lumMod val="75000"/>
                      <a:lumOff val="25000"/>
                    </a:schemeClr>
                  </a:solidFill>
                  <a:latin typeface="Noto Sans S Chinese" charset="-122"/>
                  <a:ea typeface="Noto Sans S Chinese" charset="-122"/>
                  <a:cs typeface="Noto Sans S Chinese" charset="-122"/>
                </a:rPr>
                <a:t>48%</a:t>
              </a:r>
              <a:endParaRPr lang="zh-CN" altLang="en-US" sz="1400" dirty="0">
                <a:solidFill>
                  <a:schemeClr val="tx1">
                    <a:lumMod val="75000"/>
                    <a:lumOff val="25000"/>
                  </a:schemeClr>
                </a:solidFill>
                <a:latin typeface="Noto Sans S Chinese" charset="-122"/>
                <a:ea typeface="Noto Sans S Chinese" charset="-122"/>
                <a:cs typeface="Noto Sans S Chinese" charset="-122"/>
              </a:endParaRPr>
            </a:p>
          </p:txBody>
        </p:sp>
        <p:sp>
          <p:nvSpPr>
            <p:cNvPr id="67" name="矩形 66"/>
            <p:cNvSpPr/>
            <p:nvPr/>
          </p:nvSpPr>
          <p:spPr>
            <a:xfrm>
              <a:off x="5381504" y="1997206"/>
              <a:ext cx="1373548" cy="307776"/>
            </a:xfrm>
            <a:prstGeom prst="rect">
              <a:avLst/>
            </a:prstGeom>
          </p:spPr>
          <p:txBody>
            <a:bodyPr wrap="square">
              <a:spAutoFit/>
            </a:bodyPr>
            <a:lstStyle/>
            <a:p>
              <a:pPr algn="ctr"/>
              <a:r>
                <a:rPr lang="en-US" altLang="zh-CN" sz="1400" dirty="0">
                  <a:solidFill>
                    <a:schemeClr val="tx1">
                      <a:lumMod val="75000"/>
                      <a:lumOff val="25000"/>
                    </a:schemeClr>
                  </a:solidFill>
                  <a:latin typeface="Noto Sans S Chinese" charset="-122"/>
                  <a:ea typeface="Noto Sans S Chinese" charset="-122"/>
                  <a:cs typeface="Noto Sans S Chinese" charset="-122"/>
                </a:rPr>
                <a:t>54%</a:t>
              </a:r>
              <a:endParaRPr lang="zh-CN" altLang="en-US" sz="1400" dirty="0">
                <a:solidFill>
                  <a:schemeClr val="tx1">
                    <a:lumMod val="75000"/>
                    <a:lumOff val="25000"/>
                  </a:schemeClr>
                </a:solidFill>
                <a:latin typeface="Noto Sans S Chinese" charset="-122"/>
                <a:ea typeface="Noto Sans S Chinese" charset="-122"/>
                <a:cs typeface="Noto Sans S Chinese"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down)">
                                      <p:cBhvr>
                                        <p:cTn id="11" dur="500"/>
                                        <p:tgtEl>
                                          <p:spTgt spid="69"/>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64"/>
                                        </p:tgtEl>
                                        <p:attrNameLst>
                                          <p:attrName>style.visibility</p:attrName>
                                        </p:attrNameLst>
                                      </p:cBhvr>
                                      <p:to>
                                        <p:strVal val="visible"/>
                                      </p:to>
                                    </p:set>
                                  </p:childTnLst>
                                </p:cTn>
                              </p:par>
                            </p:childTnLst>
                          </p:cTn>
                        </p:par>
                        <p:par>
                          <p:cTn id="14" fill="hold">
                            <p:stCondLst>
                              <p:cond delay="1000"/>
                            </p:stCondLst>
                            <p:childTnLst>
                              <p:par>
                                <p:cTn id="15" presetID="2" presetClass="entr" presetSubtype="4" decel="5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1000" fill="hold"/>
                                        <p:tgtEl>
                                          <p:spTgt spid="63"/>
                                        </p:tgtEl>
                                        <p:attrNameLst>
                                          <p:attrName>ppt_x</p:attrName>
                                        </p:attrNameLst>
                                      </p:cBhvr>
                                      <p:tavLst>
                                        <p:tav tm="0">
                                          <p:val>
                                            <p:strVal val="#ppt_x"/>
                                          </p:val>
                                        </p:tav>
                                        <p:tav tm="100000">
                                          <p:val>
                                            <p:strVal val="#ppt_x"/>
                                          </p:val>
                                        </p:tav>
                                      </p:tavLst>
                                    </p:anim>
                                    <p:anim calcmode="lin" valueType="num">
                                      <p:cBhvr additive="base">
                                        <p:cTn id="18" dur="1000" fill="hold"/>
                                        <p:tgtEl>
                                          <p:spTgt spid="63"/>
                                        </p:tgtEl>
                                        <p:attrNameLst>
                                          <p:attrName>ppt_y</p:attrName>
                                        </p:attrNameLst>
                                      </p:cBhvr>
                                      <p:tavLst>
                                        <p:tav tm="0">
                                          <p:val>
                                            <p:strVal val="1+#ppt_h/2"/>
                                          </p:val>
                                        </p:tav>
                                        <p:tav tm="100000">
                                          <p:val>
                                            <p:strVal val="#ppt_y"/>
                                          </p:val>
                                        </p:tav>
                                      </p:tavLst>
                                    </p:anim>
                                  </p:childTnLst>
                                </p:cTn>
                              </p:par>
                              <p:par>
                                <p:cTn id="19" presetID="2" presetClass="entr" presetSubtype="4" decel="50000" fill="hold" grpId="0" nodeType="withEffect">
                                  <p:stCondLst>
                                    <p:cond delay="30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1000" fill="hold"/>
                                        <p:tgtEl>
                                          <p:spTgt spid="62"/>
                                        </p:tgtEl>
                                        <p:attrNameLst>
                                          <p:attrName>ppt_x</p:attrName>
                                        </p:attrNameLst>
                                      </p:cBhvr>
                                      <p:tavLst>
                                        <p:tav tm="0">
                                          <p:val>
                                            <p:strVal val="#ppt_x"/>
                                          </p:val>
                                        </p:tav>
                                        <p:tav tm="100000">
                                          <p:val>
                                            <p:strVal val="#ppt_x"/>
                                          </p:val>
                                        </p:tav>
                                      </p:tavLst>
                                    </p:anim>
                                    <p:anim calcmode="lin" valueType="num">
                                      <p:cBhvr additive="base">
                                        <p:cTn id="22" dur="10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2" grpId="0"/>
      <p:bldP spid="63"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latin typeface="Noto Sans S Chinese Medium" charset="-122"/>
                <a:ea typeface="Noto Sans S Chinese Medium" charset="-122"/>
                <a:cs typeface="Noto Sans S Chinese Medium" charset="-122"/>
              </a:rPr>
              <a:t>第三章</a:t>
            </a: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42"/>
          <p:cNvSpPr>
            <a:spLocks noChangeArrowheads="1"/>
          </p:cNvSpPr>
          <p:nvPr/>
        </p:nvSpPr>
        <p:spPr bwMode="auto">
          <a:xfrm>
            <a:off x="1080111" y="3210221"/>
            <a:ext cx="2681552" cy="2313711"/>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5" name="六边形 13"/>
          <p:cNvSpPr>
            <a:spLocks noChangeArrowheads="1"/>
          </p:cNvSpPr>
          <p:nvPr/>
        </p:nvSpPr>
        <p:spPr bwMode="auto">
          <a:xfrm>
            <a:off x="3426998" y="1807586"/>
            <a:ext cx="2683670" cy="2313711"/>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6" name="六边形 14"/>
          <p:cNvSpPr>
            <a:spLocks noChangeArrowheads="1"/>
          </p:cNvSpPr>
          <p:nvPr/>
        </p:nvSpPr>
        <p:spPr bwMode="auto">
          <a:xfrm>
            <a:off x="5837429" y="3220814"/>
            <a:ext cx="2683670" cy="2313711"/>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7" name="六边形 15"/>
          <p:cNvSpPr>
            <a:spLocks noChangeArrowheads="1"/>
          </p:cNvSpPr>
          <p:nvPr/>
        </p:nvSpPr>
        <p:spPr bwMode="auto">
          <a:xfrm>
            <a:off x="8197025" y="1796992"/>
            <a:ext cx="2681552" cy="2313711"/>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8" name="六边形 16"/>
          <p:cNvSpPr>
            <a:spLocks noChangeArrowheads="1"/>
          </p:cNvSpPr>
          <p:nvPr/>
        </p:nvSpPr>
        <p:spPr bwMode="auto">
          <a:xfrm>
            <a:off x="1959135" y="2523735"/>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9" name="六边形 17"/>
          <p:cNvSpPr>
            <a:spLocks noChangeArrowheads="1"/>
          </p:cNvSpPr>
          <p:nvPr/>
        </p:nvSpPr>
        <p:spPr bwMode="auto">
          <a:xfrm>
            <a:off x="3848507" y="4328939"/>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0" name="六边形 18"/>
          <p:cNvSpPr>
            <a:spLocks noChangeArrowheads="1"/>
          </p:cNvSpPr>
          <p:nvPr/>
        </p:nvSpPr>
        <p:spPr bwMode="auto">
          <a:xfrm>
            <a:off x="5212582" y="4439115"/>
            <a:ext cx="620611" cy="536052"/>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1" name="六边形 19"/>
          <p:cNvSpPr>
            <a:spLocks noChangeArrowheads="1"/>
          </p:cNvSpPr>
          <p:nvPr/>
        </p:nvSpPr>
        <p:spPr bwMode="auto">
          <a:xfrm>
            <a:off x="7025701" y="2576705"/>
            <a:ext cx="402445" cy="345362"/>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2" name="六边形 20"/>
          <p:cNvSpPr>
            <a:spLocks noChangeArrowheads="1"/>
          </p:cNvSpPr>
          <p:nvPr/>
        </p:nvSpPr>
        <p:spPr bwMode="auto">
          <a:xfrm>
            <a:off x="6127612" y="2371183"/>
            <a:ext cx="590957" cy="510626"/>
          </a:xfrm>
          <a:prstGeom prst="hexagon">
            <a:avLst>
              <a:gd name="adj" fmla="val 2499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3" name="六边形 21"/>
          <p:cNvSpPr>
            <a:spLocks noChangeArrowheads="1"/>
          </p:cNvSpPr>
          <p:nvPr/>
        </p:nvSpPr>
        <p:spPr bwMode="auto">
          <a:xfrm>
            <a:off x="3499015" y="1989801"/>
            <a:ext cx="243586" cy="209760"/>
          </a:xfrm>
          <a:prstGeom prst="hexagon">
            <a:avLst>
              <a:gd name="adj" fmla="val 2490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4" name="六边形 22"/>
          <p:cNvSpPr>
            <a:spLocks noChangeArrowheads="1"/>
          </p:cNvSpPr>
          <p:nvPr/>
        </p:nvSpPr>
        <p:spPr bwMode="auto">
          <a:xfrm>
            <a:off x="4958406" y="4324700"/>
            <a:ext cx="273238" cy="237304"/>
          </a:xfrm>
          <a:prstGeom prst="hexagon">
            <a:avLst>
              <a:gd name="adj" fmla="val 2503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5" name="六边形 23"/>
          <p:cNvSpPr>
            <a:spLocks noChangeArrowheads="1"/>
          </p:cNvSpPr>
          <p:nvPr/>
        </p:nvSpPr>
        <p:spPr bwMode="auto">
          <a:xfrm>
            <a:off x="6699507" y="2881809"/>
            <a:ext cx="285947" cy="245779"/>
          </a:xfrm>
          <a:prstGeom prst="hexagon">
            <a:avLst>
              <a:gd name="adj" fmla="val 2503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6" name="六边形 24"/>
          <p:cNvSpPr>
            <a:spLocks noChangeArrowheads="1"/>
          </p:cNvSpPr>
          <p:nvPr/>
        </p:nvSpPr>
        <p:spPr bwMode="auto">
          <a:xfrm>
            <a:off x="3083861" y="2235582"/>
            <a:ext cx="478697" cy="411044"/>
          </a:xfrm>
          <a:prstGeom prst="hexagon">
            <a:avLst>
              <a:gd name="adj" fmla="val 24998"/>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7" name="六边形 25"/>
          <p:cNvSpPr>
            <a:spLocks noChangeArrowheads="1"/>
          </p:cNvSpPr>
          <p:nvPr/>
        </p:nvSpPr>
        <p:spPr bwMode="auto">
          <a:xfrm>
            <a:off x="8586760" y="4252662"/>
            <a:ext cx="593076" cy="510626"/>
          </a:xfrm>
          <a:prstGeom prst="hexagon">
            <a:avLst>
              <a:gd name="adj" fmla="val 2497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8" name="六边形 26"/>
          <p:cNvSpPr>
            <a:spLocks noChangeArrowheads="1"/>
          </p:cNvSpPr>
          <p:nvPr/>
        </p:nvSpPr>
        <p:spPr bwMode="auto">
          <a:xfrm>
            <a:off x="9313280" y="4195455"/>
            <a:ext cx="427862" cy="368668"/>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19" name="六边形 27"/>
          <p:cNvSpPr>
            <a:spLocks noChangeArrowheads="1"/>
          </p:cNvSpPr>
          <p:nvPr/>
        </p:nvSpPr>
        <p:spPr bwMode="auto">
          <a:xfrm>
            <a:off x="9188310" y="4642518"/>
            <a:ext cx="283829" cy="245779"/>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20" name="六边形 3"/>
          <p:cNvSpPr>
            <a:spLocks noChangeArrowheads="1"/>
          </p:cNvSpPr>
          <p:nvPr/>
        </p:nvSpPr>
        <p:spPr bwMode="auto">
          <a:xfrm>
            <a:off x="2670827" y="2593654"/>
            <a:ext cx="402445" cy="345362"/>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a:solidFill>
                <a:schemeClr val="tx1">
                  <a:lumMod val="75000"/>
                  <a:lumOff val="25000"/>
                </a:schemeClr>
              </a:solidFill>
            </a:endParaRPr>
          </a:p>
        </p:txBody>
      </p:sp>
      <p:sp>
        <p:nvSpPr>
          <p:cNvPr id="21" name="TextBox 1"/>
          <p:cNvSpPr>
            <a:spLocks noChangeArrowheads="1"/>
          </p:cNvSpPr>
          <p:nvPr/>
        </p:nvSpPr>
        <p:spPr bwMode="auto">
          <a:xfrm>
            <a:off x="1582108" y="5075152"/>
            <a:ext cx="1656377" cy="410653"/>
          </a:xfrm>
          <a:prstGeom prst="rect">
            <a:avLst/>
          </a:prstGeom>
          <a:noFill/>
          <a:ln w="9525" cmpd="sng">
            <a:noFill/>
            <a:miter lim="800000"/>
          </a:ln>
        </p:spPr>
        <p:txBody>
          <a:bodyPr>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关键词</a:t>
            </a:r>
            <a:r>
              <a:rPr lang="en-US" altLang="zh-CN" sz="1400" dirty="0">
                <a:solidFill>
                  <a:schemeClr val="tx1">
                    <a:lumMod val="75000"/>
                    <a:lumOff val="25000"/>
                  </a:schemeClr>
                </a:solidFill>
                <a:latin typeface="微软雅黑" pitchFamily="34" charset="-122"/>
                <a:ea typeface="微软雅黑" pitchFamily="34" charset="-122"/>
              </a:rPr>
              <a:t>1</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2" name="TextBox 1"/>
          <p:cNvSpPr>
            <a:spLocks noChangeArrowheads="1"/>
          </p:cNvSpPr>
          <p:nvPr/>
        </p:nvSpPr>
        <p:spPr bwMode="auto">
          <a:xfrm>
            <a:off x="3979793" y="3644963"/>
            <a:ext cx="1656377" cy="410653"/>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latin typeface="微软雅黑" pitchFamily="34" charset="-122"/>
                <a:ea typeface="微软雅黑" pitchFamily="34" charset="-122"/>
              </a:rPr>
              <a:t>关键词</a:t>
            </a:r>
            <a:r>
              <a:rPr lang="en-US" altLang="zh-CN" sz="1400">
                <a:solidFill>
                  <a:schemeClr val="tx1">
                    <a:lumMod val="75000"/>
                    <a:lumOff val="25000"/>
                  </a:schemeClr>
                </a:solidFill>
                <a:latin typeface="微软雅黑" pitchFamily="34" charset="-122"/>
                <a:ea typeface="微软雅黑" pitchFamily="34" charset="-122"/>
              </a:rPr>
              <a:t>2</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23" name="TextBox 1"/>
          <p:cNvSpPr>
            <a:spLocks noChangeArrowheads="1"/>
          </p:cNvSpPr>
          <p:nvPr/>
        </p:nvSpPr>
        <p:spPr bwMode="auto">
          <a:xfrm>
            <a:off x="6398702" y="5075152"/>
            <a:ext cx="1656377" cy="410653"/>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latin typeface="微软雅黑" pitchFamily="34" charset="-122"/>
                <a:ea typeface="微软雅黑" pitchFamily="34" charset="-122"/>
              </a:rPr>
              <a:t>关键词</a:t>
            </a:r>
            <a:r>
              <a:rPr lang="en-US" altLang="zh-CN" sz="1400">
                <a:solidFill>
                  <a:schemeClr val="tx1">
                    <a:lumMod val="75000"/>
                    <a:lumOff val="25000"/>
                  </a:schemeClr>
                </a:solidFill>
                <a:latin typeface="微软雅黑" pitchFamily="34" charset="-122"/>
                <a:ea typeface="微软雅黑" pitchFamily="34" charset="-122"/>
              </a:rPr>
              <a:t>3</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24" name="TextBox 1"/>
          <p:cNvSpPr>
            <a:spLocks noChangeArrowheads="1"/>
          </p:cNvSpPr>
          <p:nvPr/>
        </p:nvSpPr>
        <p:spPr bwMode="auto">
          <a:xfrm>
            <a:off x="8745617" y="3644963"/>
            <a:ext cx="1656377" cy="410653"/>
          </a:xfrm>
          <a:prstGeom prst="rect">
            <a:avLst/>
          </a:prstGeom>
          <a:noFill/>
          <a:ln w="9525" cmpd="sng">
            <a:noFill/>
            <a:miter lim="800000"/>
          </a:ln>
        </p:spPr>
        <p:txBody>
          <a:bodyPr>
            <a:spAutoFit/>
          </a:bodyPr>
          <a:lstStyle/>
          <a:p>
            <a:pPr algn="ctr"/>
            <a:r>
              <a:rPr lang="zh-CN" altLang="en-US" sz="1400">
                <a:solidFill>
                  <a:schemeClr val="tx1">
                    <a:lumMod val="75000"/>
                    <a:lumOff val="25000"/>
                  </a:schemeClr>
                </a:solidFill>
                <a:latin typeface="微软雅黑" pitchFamily="34" charset="-122"/>
                <a:ea typeface="微软雅黑" pitchFamily="34" charset="-122"/>
              </a:rPr>
              <a:t>关键词</a:t>
            </a:r>
            <a:r>
              <a:rPr lang="en-US" altLang="zh-CN" sz="1400">
                <a:solidFill>
                  <a:schemeClr val="tx1">
                    <a:lumMod val="75000"/>
                    <a:lumOff val="25000"/>
                  </a:schemeClr>
                </a:solidFill>
                <a:latin typeface="微软雅黑" pitchFamily="34" charset="-122"/>
                <a:ea typeface="微软雅黑" pitchFamily="34" charset="-122"/>
              </a:rPr>
              <a:t>4</a:t>
            </a:r>
            <a:endParaRPr lang="zh-CN" altLang="en-US" sz="1400">
              <a:solidFill>
                <a:schemeClr val="tx1">
                  <a:lumMod val="75000"/>
                  <a:lumOff val="25000"/>
                </a:schemeClr>
              </a:solidFill>
              <a:latin typeface="微软雅黑" pitchFamily="34" charset="-122"/>
              <a:ea typeface="微软雅黑" pitchFamily="34" charset="-122"/>
            </a:endParaRPr>
          </a:p>
        </p:txBody>
      </p:sp>
      <p:grpSp>
        <p:nvGrpSpPr>
          <p:cNvPr id="25" name="组合 45"/>
          <p:cNvGrpSpPr/>
          <p:nvPr/>
        </p:nvGrpSpPr>
        <p:grpSpPr>
          <a:xfrm>
            <a:off x="4301740" y="2197419"/>
            <a:ext cx="1046356" cy="997948"/>
            <a:chOff x="4256088" y="1033463"/>
            <a:chExt cx="784225" cy="747713"/>
          </a:xfrm>
        </p:grpSpPr>
        <p:sp>
          <p:nvSpPr>
            <p:cNvPr id="26" name="Freeform 102"/>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7" name="Freeform 103"/>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8" name="Freeform 104"/>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29" name="Freeform 105"/>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0" name="Freeform 106"/>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1" name="Freeform 107"/>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2"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2" name="Freeform 108"/>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1"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3" name="Freeform 109"/>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4" name="Freeform 110"/>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
        <p:nvSpPr>
          <p:cNvPr id="35" name="Freeform 123"/>
          <p:cNvSpPr>
            <a:spLocks noEditPoints="1"/>
          </p:cNvSpPr>
          <p:nvPr/>
        </p:nvSpPr>
        <p:spPr bwMode="auto">
          <a:xfrm>
            <a:off x="6494017" y="3532261"/>
            <a:ext cx="1440328" cy="1008540"/>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nvGrpSpPr>
          <p:cNvPr id="36" name="组合 56"/>
          <p:cNvGrpSpPr/>
          <p:nvPr/>
        </p:nvGrpSpPr>
        <p:grpSpPr>
          <a:xfrm>
            <a:off x="1918826" y="3436915"/>
            <a:ext cx="1048481" cy="1286101"/>
            <a:chOff x="2105026" y="2144713"/>
            <a:chExt cx="941388" cy="1106488"/>
          </a:xfrm>
        </p:grpSpPr>
        <p:sp>
          <p:nvSpPr>
            <p:cNvPr id="37"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8"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39" name="Freeform 170"/>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grpSp>
        <p:nvGrpSpPr>
          <p:cNvPr id="40" name="组合 60"/>
          <p:cNvGrpSpPr/>
          <p:nvPr/>
        </p:nvGrpSpPr>
        <p:grpSpPr>
          <a:xfrm>
            <a:off x="8495664" y="1816036"/>
            <a:ext cx="1620394" cy="1461971"/>
            <a:chOff x="6072188" y="1752600"/>
            <a:chExt cx="982663" cy="842963"/>
          </a:xfrm>
        </p:grpSpPr>
        <p:sp>
          <p:nvSpPr>
            <p:cNvPr id="41" name="Freeform 124"/>
            <p:cNvSpPr>
              <a:spLocks noEditPoints="1"/>
            </p:cNvSpPr>
            <p:nvPr/>
          </p:nvSpPr>
          <p:spPr bwMode="auto">
            <a:xfrm>
              <a:off x="6553201" y="2081213"/>
              <a:ext cx="398463" cy="185738"/>
            </a:xfrm>
            <a:custGeom>
              <a:avLst/>
              <a:gdLst/>
              <a:ahLst/>
              <a:cxnLst>
                <a:cxn ang="0">
                  <a:pos x="733" y="155"/>
                </a:cxn>
                <a:cxn ang="0">
                  <a:pos x="635" y="216"/>
                </a:cxn>
                <a:cxn ang="0">
                  <a:pos x="475" y="305"/>
                </a:cxn>
                <a:cxn ang="0">
                  <a:pos x="398" y="351"/>
                </a:cxn>
                <a:cxn ang="0">
                  <a:pos x="349" y="338"/>
                </a:cxn>
                <a:cxn ang="0">
                  <a:pos x="185" y="273"/>
                </a:cxn>
                <a:cxn ang="0">
                  <a:pos x="73" y="218"/>
                </a:cxn>
                <a:cxn ang="0">
                  <a:pos x="3" y="177"/>
                </a:cxn>
                <a:cxn ang="0">
                  <a:pos x="20" y="142"/>
                </a:cxn>
                <a:cxn ang="0">
                  <a:pos x="221" y="49"/>
                </a:cxn>
                <a:cxn ang="0">
                  <a:pos x="364" y="1"/>
                </a:cxn>
                <a:cxn ang="0">
                  <a:pos x="400" y="5"/>
                </a:cxn>
                <a:cxn ang="0">
                  <a:pos x="419" y="4"/>
                </a:cxn>
                <a:cxn ang="0">
                  <a:pos x="479" y="33"/>
                </a:cxn>
                <a:cxn ang="0">
                  <a:pos x="651" y="81"/>
                </a:cxn>
                <a:cxn ang="0">
                  <a:pos x="750" y="129"/>
                </a:cxn>
                <a:cxn ang="0">
                  <a:pos x="440" y="308"/>
                </a:cxn>
                <a:cxn ang="0">
                  <a:pos x="634" y="200"/>
                </a:cxn>
                <a:cxn ang="0">
                  <a:pos x="726" y="138"/>
                </a:cxn>
                <a:cxn ang="0">
                  <a:pos x="675" y="149"/>
                </a:cxn>
                <a:cxn ang="0">
                  <a:pos x="363" y="327"/>
                </a:cxn>
                <a:cxn ang="0">
                  <a:pos x="422" y="321"/>
                </a:cxn>
                <a:cxn ang="0">
                  <a:pos x="581" y="95"/>
                </a:cxn>
                <a:cxn ang="0">
                  <a:pos x="471" y="165"/>
                </a:cxn>
                <a:cxn ang="0">
                  <a:pos x="349" y="235"/>
                </a:cxn>
                <a:cxn ang="0">
                  <a:pos x="281" y="274"/>
                </a:cxn>
                <a:cxn ang="0">
                  <a:pos x="272" y="286"/>
                </a:cxn>
                <a:cxn ang="0">
                  <a:pos x="301" y="297"/>
                </a:cxn>
                <a:cxn ang="0">
                  <a:pos x="347" y="319"/>
                </a:cxn>
                <a:cxn ang="0">
                  <a:pos x="406" y="282"/>
                </a:cxn>
                <a:cxn ang="0">
                  <a:pos x="612" y="166"/>
                </a:cxn>
                <a:cxn ang="0">
                  <a:pos x="701" y="114"/>
                </a:cxn>
                <a:cxn ang="0">
                  <a:pos x="613" y="87"/>
                </a:cxn>
                <a:cxn ang="0">
                  <a:pos x="440" y="96"/>
                </a:cxn>
                <a:cxn ang="0">
                  <a:pos x="304" y="162"/>
                </a:cxn>
                <a:cxn ang="0">
                  <a:pos x="186" y="255"/>
                </a:cxn>
                <a:cxn ang="0">
                  <a:pos x="251" y="274"/>
                </a:cxn>
                <a:cxn ang="0">
                  <a:pos x="500" y="131"/>
                </a:cxn>
                <a:cxn ang="0">
                  <a:pos x="503" y="58"/>
                </a:cxn>
                <a:cxn ang="0">
                  <a:pos x="292" y="79"/>
                </a:cxn>
                <a:cxn ang="0">
                  <a:pos x="190" y="123"/>
                </a:cxn>
                <a:cxn ang="0">
                  <a:pos x="72" y="198"/>
                </a:cxn>
                <a:cxn ang="0">
                  <a:pos x="146" y="235"/>
                </a:cxn>
                <a:cxn ang="0">
                  <a:pos x="349" y="126"/>
                </a:cxn>
                <a:cxn ang="0">
                  <a:pos x="468" y="65"/>
                </a:cxn>
                <a:cxn ang="0">
                  <a:pos x="462" y="45"/>
                </a:cxn>
                <a:cxn ang="0">
                  <a:pos x="293" y="41"/>
                </a:cxn>
                <a:cxn ang="0">
                  <a:pos x="255" y="52"/>
                </a:cxn>
                <a:cxn ang="0">
                  <a:pos x="153" y="92"/>
                </a:cxn>
                <a:cxn ang="0">
                  <a:pos x="96" y="122"/>
                </a:cxn>
                <a:cxn ang="0">
                  <a:pos x="34" y="152"/>
                </a:cxn>
                <a:cxn ang="0">
                  <a:pos x="36" y="178"/>
                </a:cxn>
                <a:cxn ang="0">
                  <a:pos x="225" y="89"/>
                </a:cxn>
                <a:cxn ang="0">
                  <a:pos x="383" y="18"/>
                </a:cxn>
                <a:cxn ang="0">
                  <a:pos x="307" y="38"/>
                </a:cxn>
              </a:cxnLst>
              <a:rect l="0" t="0" r="r" b="b"/>
              <a:pathLst>
                <a:path w="751" h="353">
                  <a:moveTo>
                    <a:pt x="749" y="152"/>
                  </a:moveTo>
                  <a:lnTo>
                    <a:pt x="749" y="152"/>
                  </a:lnTo>
                  <a:lnTo>
                    <a:pt x="744" y="154"/>
                  </a:lnTo>
                  <a:lnTo>
                    <a:pt x="741" y="156"/>
                  </a:lnTo>
                  <a:lnTo>
                    <a:pt x="737" y="156"/>
                  </a:lnTo>
                  <a:lnTo>
                    <a:pt x="733" y="155"/>
                  </a:lnTo>
                  <a:lnTo>
                    <a:pt x="733" y="155"/>
                  </a:lnTo>
                  <a:lnTo>
                    <a:pt x="723" y="165"/>
                  </a:lnTo>
                  <a:lnTo>
                    <a:pt x="712" y="172"/>
                  </a:lnTo>
                  <a:lnTo>
                    <a:pt x="699" y="180"/>
                  </a:lnTo>
                  <a:lnTo>
                    <a:pt x="687" y="187"/>
                  </a:lnTo>
                  <a:lnTo>
                    <a:pt x="661" y="201"/>
                  </a:lnTo>
                  <a:lnTo>
                    <a:pt x="635" y="216"/>
                  </a:lnTo>
                  <a:lnTo>
                    <a:pt x="635" y="216"/>
                  </a:lnTo>
                  <a:lnTo>
                    <a:pt x="615" y="227"/>
                  </a:lnTo>
                  <a:lnTo>
                    <a:pt x="596" y="237"/>
                  </a:lnTo>
                  <a:lnTo>
                    <a:pt x="555" y="259"/>
                  </a:lnTo>
                  <a:lnTo>
                    <a:pt x="515" y="280"/>
                  </a:lnTo>
                  <a:lnTo>
                    <a:pt x="494" y="292"/>
                  </a:lnTo>
                  <a:lnTo>
                    <a:pt x="475" y="305"/>
                  </a:lnTo>
                  <a:lnTo>
                    <a:pt x="475" y="305"/>
                  </a:lnTo>
                  <a:lnTo>
                    <a:pt x="458" y="317"/>
                  </a:lnTo>
                  <a:lnTo>
                    <a:pt x="438" y="329"/>
                  </a:lnTo>
                  <a:lnTo>
                    <a:pt x="438" y="329"/>
                  </a:lnTo>
                  <a:lnTo>
                    <a:pt x="424" y="338"/>
                  </a:lnTo>
                  <a:lnTo>
                    <a:pt x="411" y="346"/>
                  </a:lnTo>
                  <a:lnTo>
                    <a:pt x="405" y="349"/>
                  </a:lnTo>
                  <a:lnTo>
                    <a:pt x="398" y="351"/>
                  </a:lnTo>
                  <a:lnTo>
                    <a:pt x="393" y="353"/>
                  </a:lnTo>
                  <a:lnTo>
                    <a:pt x="388" y="353"/>
                  </a:lnTo>
                  <a:lnTo>
                    <a:pt x="388" y="353"/>
                  </a:lnTo>
                  <a:lnTo>
                    <a:pt x="378" y="351"/>
                  </a:lnTo>
                  <a:lnTo>
                    <a:pt x="368" y="347"/>
                  </a:lnTo>
                  <a:lnTo>
                    <a:pt x="358" y="343"/>
                  </a:lnTo>
                  <a:lnTo>
                    <a:pt x="349" y="338"/>
                  </a:lnTo>
                  <a:lnTo>
                    <a:pt x="330" y="328"/>
                  </a:lnTo>
                  <a:lnTo>
                    <a:pt x="320" y="323"/>
                  </a:lnTo>
                  <a:lnTo>
                    <a:pt x="309" y="319"/>
                  </a:lnTo>
                  <a:lnTo>
                    <a:pt x="309" y="319"/>
                  </a:lnTo>
                  <a:lnTo>
                    <a:pt x="260" y="301"/>
                  </a:lnTo>
                  <a:lnTo>
                    <a:pt x="210" y="282"/>
                  </a:lnTo>
                  <a:lnTo>
                    <a:pt x="185" y="273"/>
                  </a:lnTo>
                  <a:lnTo>
                    <a:pt x="160" y="261"/>
                  </a:lnTo>
                  <a:lnTo>
                    <a:pt x="138" y="249"/>
                  </a:lnTo>
                  <a:lnTo>
                    <a:pt x="115" y="235"/>
                  </a:lnTo>
                  <a:lnTo>
                    <a:pt x="115" y="235"/>
                  </a:lnTo>
                  <a:lnTo>
                    <a:pt x="104" y="231"/>
                  </a:lnTo>
                  <a:lnTo>
                    <a:pt x="93" y="228"/>
                  </a:lnTo>
                  <a:lnTo>
                    <a:pt x="73" y="218"/>
                  </a:lnTo>
                  <a:lnTo>
                    <a:pt x="54" y="207"/>
                  </a:lnTo>
                  <a:lnTo>
                    <a:pt x="36" y="195"/>
                  </a:lnTo>
                  <a:lnTo>
                    <a:pt x="36" y="195"/>
                  </a:lnTo>
                  <a:lnTo>
                    <a:pt x="20" y="189"/>
                  </a:lnTo>
                  <a:lnTo>
                    <a:pt x="14" y="186"/>
                  </a:lnTo>
                  <a:lnTo>
                    <a:pt x="8" y="182"/>
                  </a:lnTo>
                  <a:lnTo>
                    <a:pt x="3" y="177"/>
                  </a:lnTo>
                  <a:lnTo>
                    <a:pt x="1" y="173"/>
                  </a:lnTo>
                  <a:lnTo>
                    <a:pt x="0" y="167"/>
                  </a:lnTo>
                  <a:lnTo>
                    <a:pt x="2" y="160"/>
                  </a:lnTo>
                  <a:lnTo>
                    <a:pt x="2" y="160"/>
                  </a:lnTo>
                  <a:lnTo>
                    <a:pt x="6" y="154"/>
                  </a:lnTo>
                  <a:lnTo>
                    <a:pt x="13" y="147"/>
                  </a:lnTo>
                  <a:lnTo>
                    <a:pt x="20" y="142"/>
                  </a:lnTo>
                  <a:lnTo>
                    <a:pt x="29" y="136"/>
                  </a:lnTo>
                  <a:lnTo>
                    <a:pt x="47" y="126"/>
                  </a:lnTo>
                  <a:lnTo>
                    <a:pt x="63" y="117"/>
                  </a:lnTo>
                  <a:lnTo>
                    <a:pt x="63" y="117"/>
                  </a:lnTo>
                  <a:lnTo>
                    <a:pt x="124" y="90"/>
                  </a:lnTo>
                  <a:lnTo>
                    <a:pt x="188" y="62"/>
                  </a:lnTo>
                  <a:lnTo>
                    <a:pt x="221" y="49"/>
                  </a:lnTo>
                  <a:lnTo>
                    <a:pt x="255" y="36"/>
                  </a:lnTo>
                  <a:lnTo>
                    <a:pt x="289" y="24"/>
                  </a:lnTo>
                  <a:lnTo>
                    <a:pt x="322" y="13"/>
                  </a:lnTo>
                  <a:lnTo>
                    <a:pt x="322" y="13"/>
                  </a:lnTo>
                  <a:lnTo>
                    <a:pt x="340" y="7"/>
                  </a:lnTo>
                  <a:lnTo>
                    <a:pt x="356" y="3"/>
                  </a:lnTo>
                  <a:lnTo>
                    <a:pt x="364" y="1"/>
                  </a:lnTo>
                  <a:lnTo>
                    <a:pt x="371" y="0"/>
                  </a:lnTo>
                  <a:lnTo>
                    <a:pt x="380" y="0"/>
                  </a:lnTo>
                  <a:lnTo>
                    <a:pt x="390" y="1"/>
                  </a:lnTo>
                  <a:lnTo>
                    <a:pt x="390" y="1"/>
                  </a:lnTo>
                  <a:lnTo>
                    <a:pt x="394" y="2"/>
                  </a:lnTo>
                  <a:lnTo>
                    <a:pt x="397" y="3"/>
                  </a:lnTo>
                  <a:lnTo>
                    <a:pt x="400" y="5"/>
                  </a:lnTo>
                  <a:lnTo>
                    <a:pt x="403" y="6"/>
                  </a:lnTo>
                  <a:lnTo>
                    <a:pt x="403" y="6"/>
                  </a:lnTo>
                  <a:lnTo>
                    <a:pt x="409" y="6"/>
                  </a:lnTo>
                  <a:lnTo>
                    <a:pt x="413" y="5"/>
                  </a:lnTo>
                  <a:lnTo>
                    <a:pt x="417" y="4"/>
                  </a:lnTo>
                  <a:lnTo>
                    <a:pt x="419" y="4"/>
                  </a:lnTo>
                  <a:lnTo>
                    <a:pt x="419" y="4"/>
                  </a:lnTo>
                  <a:lnTo>
                    <a:pt x="422" y="5"/>
                  </a:lnTo>
                  <a:lnTo>
                    <a:pt x="422" y="6"/>
                  </a:lnTo>
                  <a:lnTo>
                    <a:pt x="422" y="6"/>
                  </a:lnTo>
                  <a:lnTo>
                    <a:pt x="436" y="14"/>
                  </a:lnTo>
                  <a:lnTo>
                    <a:pt x="449" y="21"/>
                  </a:lnTo>
                  <a:lnTo>
                    <a:pt x="464" y="28"/>
                  </a:lnTo>
                  <a:lnTo>
                    <a:pt x="479" y="33"/>
                  </a:lnTo>
                  <a:lnTo>
                    <a:pt x="509" y="43"/>
                  </a:lnTo>
                  <a:lnTo>
                    <a:pt x="540" y="52"/>
                  </a:lnTo>
                  <a:lnTo>
                    <a:pt x="540" y="52"/>
                  </a:lnTo>
                  <a:lnTo>
                    <a:pt x="570" y="61"/>
                  </a:lnTo>
                  <a:lnTo>
                    <a:pt x="599" y="68"/>
                  </a:lnTo>
                  <a:lnTo>
                    <a:pt x="599" y="68"/>
                  </a:lnTo>
                  <a:lnTo>
                    <a:pt x="651" y="81"/>
                  </a:lnTo>
                  <a:lnTo>
                    <a:pt x="697" y="95"/>
                  </a:lnTo>
                  <a:lnTo>
                    <a:pt x="697" y="95"/>
                  </a:lnTo>
                  <a:lnTo>
                    <a:pt x="721" y="102"/>
                  </a:lnTo>
                  <a:lnTo>
                    <a:pt x="742" y="111"/>
                  </a:lnTo>
                  <a:lnTo>
                    <a:pt x="742" y="111"/>
                  </a:lnTo>
                  <a:lnTo>
                    <a:pt x="746" y="120"/>
                  </a:lnTo>
                  <a:lnTo>
                    <a:pt x="750" y="129"/>
                  </a:lnTo>
                  <a:lnTo>
                    <a:pt x="751" y="135"/>
                  </a:lnTo>
                  <a:lnTo>
                    <a:pt x="751" y="140"/>
                  </a:lnTo>
                  <a:lnTo>
                    <a:pt x="751" y="145"/>
                  </a:lnTo>
                  <a:lnTo>
                    <a:pt x="749" y="152"/>
                  </a:lnTo>
                  <a:lnTo>
                    <a:pt x="749" y="152"/>
                  </a:lnTo>
                  <a:close/>
                  <a:moveTo>
                    <a:pt x="440" y="308"/>
                  </a:moveTo>
                  <a:lnTo>
                    <a:pt x="440" y="308"/>
                  </a:lnTo>
                  <a:lnTo>
                    <a:pt x="459" y="295"/>
                  </a:lnTo>
                  <a:lnTo>
                    <a:pt x="479" y="283"/>
                  </a:lnTo>
                  <a:lnTo>
                    <a:pt x="521" y="261"/>
                  </a:lnTo>
                  <a:lnTo>
                    <a:pt x="563" y="238"/>
                  </a:lnTo>
                  <a:lnTo>
                    <a:pt x="605" y="216"/>
                  </a:lnTo>
                  <a:lnTo>
                    <a:pt x="605" y="216"/>
                  </a:lnTo>
                  <a:lnTo>
                    <a:pt x="634" y="200"/>
                  </a:lnTo>
                  <a:lnTo>
                    <a:pt x="668" y="181"/>
                  </a:lnTo>
                  <a:lnTo>
                    <a:pt x="685" y="171"/>
                  </a:lnTo>
                  <a:lnTo>
                    <a:pt x="700" y="160"/>
                  </a:lnTo>
                  <a:lnTo>
                    <a:pt x="714" y="151"/>
                  </a:lnTo>
                  <a:lnTo>
                    <a:pt x="724" y="141"/>
                  </a:lnTo>
                  <a:lnTo>
                    <a:pt x="724" y="141"/>
                  </a:lnTo>
                  <a:lnTo>
                    <a:pt x="726" y="138"/>
                  </a:lnTo>
                  <a:lnTo>
                    <a:pt x="728" y="131"/>
                  </a:lnTo>
                  <a:lnTo>
                    <a:pt x="728" y="128"/>
                  </a:lnTo>
                  <a:lnTo>
                    <a:pt x="726" y="126"/>
                  </a:lnTo>
                  <a:lnTo>
                    <a:pt x="724" y="123"/>
                  </a:lnTo>
                  <a:lnTo>
                    <a:pt x="718" y="122"/>
                  </a:lnTo>
                  <a:lnTo>
                    <a:pt x="718" y="122"/>
                  </a:lnTo>
                  <a:lnTo>
                    <a:pt x="675" y="149"/>
                  </a:lnTo>
                  <a:lnTo>
                    <a:pt x="630" y="173"/>
                  </a:lnTo>
                  <a:lnTo>
                    <a:pt x="539" y="223"/>
                  </a:lnTo>
                  <a:lnTo>
                    <a:pt x="494" y="248"/>
                  </a:lnTo>
                  <a:lnTo>
                    <a:pt x="449" y="274"/>
                  </a:lnTo>
                  <a:lnTo>
                    <a:pt x="406" y="301"/>
                  </a:lnTo>
                  <a:lnTo>
                    <a:pt x="363" y="327"/>
                  </a:lnTo>
                  <a:lnTo>
                    <a:pt x="363" y="327"/>
                  </a:lnTo>
                  <a:lnTo>
                    <a:pt x="368" y="331"/>
                  </a:lnTo>
                  <a:lnTo>
                    <a:pt x="373" y="332"/>
                  </a:lnTo>
                  <a:lnTo>
                    <a:pt x="383" y="334"/>
                  </a:lnTo>
                  <a:lnTo>
                    <a:pt x="393" y="333"/>
                  </a:lnTo>
                  <a:lnTo>
                    <a:pt x="403" y="331"/>
                  </a:lnTo>
                  <a:lnTo>
                    <a:pt x="413" y="326"/>
                  </a:lnTo>
                  <a:lnTo>
                    <a:pt x="422" y="321"/>
                  </a:lnTo>
                  <a:lnTo>
                    <a:pt x="431" y="314"/>
                  </a:lnTo>
                  <a:lnTo>
                    <a:pt x="440" y="308"/>
                  </a:lnTo>
                  <a:lnTo>
                    <a:pt x="440" y="308"/>
                  </a:lnTo>
                  <a:close/>
                  <a:moveTo>
                    <a:pt x="602" y="87"/>
                  </a:moveTo>
                  <a:lnTo>
                    <a:pt x="602" y="87"/>
                  </a:lnTo>
                  <a:lnTo>
                    <a:pt x="592" y="90"/>
                  </a:lnTo>
                  <a:lnTo>
                    <a:pt x="581" y="95"/>
                  </a:lnTo>
                  <a:lnTo>
                    <a:pt x="570" y="101"/>
                  </a:lnTo>
                  <a:lnTo>
                    <a:pt x="561" y="109"/>
                  </a:lnTo>
                  <a:lnTo>
                    <a:pt x="540" y="125"/>
                  </a:lnTo>
                  <a:lnTo>
                    <a:pt x="531" y="131"/>
                  </a:lnTo>
                  <a:lnTo>
                    <a:pt x="521" y="138"/>
                  </a:lnTo>
                  <a:lnTo>
                    <a:pt x="521" y="138"/>
                  </a:lnTo>
                  <a:lnTo>
                    <a:pt x="471" y="165"/>
                  </a:lnTo>
                  <a:lnTo>
                    <a:pt x="419" y="190"/>
                  </a:lnTo>
                  <a:lnTo>
                    <a:pt x="419" y="190"/>
                  </a:lnTo>
                  <a:lnTo>
                    <a:pt x="401" y="201"/>
                  </a:lnTo>
                  <a:lnTo>
                    <a:pt x="384" y="213"/>
                  </a:lnTo>
                  <a:lnTo>
                    <a:pt x="367" y="225"/>
                  </a:lnTo>
                  <a:lnTo>
                    <a:pt x="349" y="235"/>
                  </a:lnTo>
                  <a:lnTo>
                    <a:pt x="349" y="235"/>
                  </a:lnTo>
                  <a:lnTo>
                    <a:pt x="332" y="244"/>
                  </a:lnTo>
                  <a:lnTo>
                    <a:pt x="316" y="252"/>
                  </a:lnTo>
                  <a:lnTo>
                    <a:pt x="301" y="261"/>
                  </a:lnTo>
                  <a:lnTo>
                    <a:pt x="293" y="266"/>
                  </a:lnTo>
                  <a:lnTo>
                    <a:pt x="287" y="273"/>
                  </a:lnTo>
                  <a:lnTo>
                    <a:pt x="287" y="273"/>
                  </a:lnTo>
                  <a:lnTo>
                    <a:pt x="281" y="274"/>
                  </a:lnTo>
                  <a:lnTo>
                    <a:pt x="276" y="275"/>
                  </a:lnTo>
                  <a:lnTo>
                    <a:pt x="274" y="276"/>
                  </a:lnTo>
                  <a:lnTo>
                    <a:pt x="272" y="277"/>
                  </a:lnTo>
                  <a:lnTo>
                    <a:pt x="271" y="279"/>
                  </a:lnTo>
                  <a:lnTo>
                    <a:pt x="271" y="281"/>
                  </a:lnTo>
                  <a:lnTo>
                    <a:pt x="271" y="281"/>
                  </a:lnTo>
                  <a:lnTo>
                    <a:pt x="272" y="286"/>
                  </a:lnTo>
                  <a:lnTo>
                    <a:pt x="274" y="288"/>
                  </a:lnTo>
                  <a:lnTo>
                    <a:pt x="276" y="290"/>
                  </a:lnTo>
                  <a:lnTo>
                    <a:pt x="279" y="291"/>
                  </a:lnTo>
                  <a:lnTo>
                    <a:pt x="287" y="292"/>
                  </a:lnTo>
                  <a:lnTo>
                    <a:pt x="294" y="294"/>
                  </a:lnTo>
                  <a:lnTo>
                    <a:pt x="294" y="294"/>
                  </a:lnTo>
                  <a:lnTo>
                    <a:pt x="301" y="297"/>
                  </a:lnTo>
                  <a:lnTo>
                    <a:pt x="307" y="301"/>
                  </a:lnTo>
                  <a:lnTo>
                    <a:pt x="320" y="309"/>
                  </a:lnTo>
                  <a:lnTo>
                    <a:pt x="327" y="313"/>
                  </a:lnTo>
                  <a:lnTo>
                    <a:pt x="334" y="317"/>
                  </a:lnTo>
                  <a:lnTo>
                    <a:pt x="340" y="319"/>
                  </a:lnTo>
                  <a:lnTo>
                    <a:pt x="347" y="319"/>
                  </a:lnTo>
                  <a:lnTo>
                    <a:pt x="347" y="319"/>
                  </a:lnTo>
                  <a:lnTo>
                    <a:pt x="351" y="318"/>
                  </a:lnTo>
                  <a:lnTo>
                    <a:pt x="355" y="316"/>
                  </a:lnTo>
                  <a:lnTo>
                    <a:pt x="364" y="309"/>
                  </a:lnTo>
                  <a:lnTo>
                    <a:pt x="373" y="302"/>
                  </a:lnTo>
                  <a:lnTo>
                    <a:pt x="383" y="295"/>
                  </a:lnTo>
                  <a:lnTo>
                    <a:pt x="383" y="295"/>
                  </a:lnTo>
                  <a:lnTo>
                    <a:pt x="406" y="282"/>
                  </a:lnTo>
                  <a:lnTo>
                    <a:pt x="430" y="270"/>
                  </a:lnTo>
                  <a:lnTo>
                    <a:pt x="483" y="241"/>
                  </a:lnTo>
                  <a:lnTo>
                    <a:pt x="483" y="241"/>
                  </a:lnTo>
                  <a:lnTo>
                    <a:pt x="533" y="211"/>
                  </a:lnTo>
                  <a:lnTo>
                    <a:pt x="581" y="182"/>
                  </a:lnTo>
                  <a:lnTo>
                    <a:pt x="581" y="182"/>
                  </a:lnTo>
                  <a:lnTo>
                    <a:pt x="612" y="166"/>
                  </a:lnTo>
                  <a:lnTo>
                    <a:pt x="643" y="150"/>
                  </a:lnTo>
                  <a:lnTo>
                    <a:pt x="673" y="134"/>
                  </a:lnTo>
                  <a:lnTo>
                    <a:pt x="686" y="125"/>
                  </a:lnTo>
                  <a:lnTo>
                    <a:pt x="699" y="116"/>
                  </a:lnTo>
                  <a:lnTo>
                    <a:pt x="699" y="116"/>
                  </a:lnTo>
                  <a:lnTo>
                    <a:pt x="700" y="115"/>
                  </a:lnTo>
                  <a:lnTo>
                    <a:pt x="701" y="114"/>
                  </a:lnTo>
                  <a:lnTo>
                    <a:pt x="701" y="114"/>
                  </a:lnTo>
                  <a:lnTo>
                    <a:pt x="689" y="112"/>
                  </a:lnTo>
                  <a:lnTo>
                    <a:pt x="676" y="108"/>
                  </a:lnTo>
                  <a:lnTo>
                    <a:pt x="651" y="98"/>
                  </a:lnTo>
                  <a:lnTo>
                    <a:pt x="638" y="93"/>
                  </a:lnTo>
                  <a:lnTo>
                    <a:pt x="625" y="90"/>
                  </a:lnTo>
                  <a:lnTo>
                    <a:pt x="613" y="87"/>
                  </a:lnTo>
                  <a:lnTo>
                    <a:pt x="602" y="87"/>
                  </a:lnTo>
                  <a:lnTo>
                    <a:pt x="602" y="87"/>
                  </a:lnTo>
                  <a:close/>
                  <a:moveTo>
                    <a:pt x="503" y="58"/>
                  </a:moveTo>
                  <a:lnTo>
                    <a:pt x="503" y="58"/>
                  </a:lnTo>
                  <a:lnTo>
                    <a:pt x="483" y="71"/>
                  </a:lnTo>
                  <a:lnTo>
                    <a:pt x="461" y="84"/>
                  </a:lnTo>
                  <a:lnTo>
                    <a:pt x="440" y="96"/>
                  </a:lnTo>
                  <a:lnTo>
                    <a:pt x="417" y="109"/>
                  </a:lnTo>
                  <a:lnTo>
                    <a:pt x="395" y="120"/>
                  </a:lnTo>
                  <a:lnTo>
                    <a:pt x="371" y="130"/>
                  </a:lnTo>
                  <a:lnTo>
                    <a:pt x="347" y="141"/>
                  </a:lnTo>
                  <a:lnTo>
                    <a:pt x="322" y="150"/>
                  </a:lnTo>
                  <a:lnTo>
                    <a:pt x="322" y="150"/>
                  </a:lnTo>
                  <a:lnTo>
                    <a:pt x="304" y="162"/>
                  </a:lnTo>
                  <a:lnTo>
                    <a:pt x="284" y="174"/>
                  </a:lnTo>
                  <a:lnTo>
                    <a:pt x="244" y="198"/>
                  </a:lnTo>
                  <a:lnTo>
                    <a:pt x="203" y="220"/>
                  </a:lnTo>
                  <a:lnTo>
                    <a:pt x="183" y="232"/>
                  </a:lnTo>
                  <a:lnTo>
                    <a:pt x="164" y="244"/>
                  </a:lnTo>
                  <a:lnTo>
                    <a:pt x="164" y="244"/>
                  </a:lnTo>
                  <a:lnTo>
                    <a:pt x="186" y="255"/>
                  </a:lnTo>
                  <a:lnTo>
                    <a:pt x="207" y="265"/>
                  </a:lnTo>
                  <a:lnTo>
                    <a:pt x="231" y="275"/>
                  </a:lnTo>
                  <a:lnTo>
                    <a:pt x="255" y="283"/>
                  </a:lnTo>
                  <a:lnTo>
                    <a:pt x="255" y="283"/>
                  </a:lnTo>
                  <a:lnTo>
                    <a:pt x="254" y="279"/>
                  </a:lnTo>
                  <a:lnTo>
                    <a:pt x="252" y="277"/>
                  </a:lnTo>
                  <a:lnTo>
                    <a:pt x="251" y="274"/>
                  </a:lnTo>
                  <a:lnTo>
                    <a:pt x="252" y="271"/>
                  </a:lnTo>
                  <a:lnTo>
                    <a:pt x="252" y="271"/>
                  </a:lnTo>
                  <a:lnTo>
                    <a:pt x="294" y="247"/>
                  </a:lnTo>
                  <a:lnTo>
                    <a:pt x="335" y="225"/>
                  </a:lnTo>
                  <a:lnTo>
                    <a:pt x="418" y="178"/>
                  </a:lnTo>
                  <a:lnTo>
                    <a:pt x="460" y="156"/>
                  </a:lnTo>
                  <a:lnTo>
                    <a:pt x="500" y="131"/>
                  </a:lnTo>
                  <a:lnTo>
                    <a:pt x="539" y="107"/>
                  </a:lnTo>
                  <a:lnTo>
                    <a:pt x="578" y="81"/>
                  </a:lnTo>
                  <a:lnTo>
                    <a:pt x="578" y="81"/>
                  </a:lnTo>
                  <a:lnTo>
                    <a:pt x="560" y="77"/>
                  </a:lnTo>
                  <a:lnTo>
                    <a:pt x="540" y="70"/>
                  </a:lnTo>
                  <a:lnTo>
                    <a:pt x="503" y="58"/>
                  </a:lnTo>
                  <a:lnTo>
                    <a:pt x="503" y="58"/>
                  </a:lnTo>
                  <a:close/>
                  <a:moveTo>
                    <a:pt x="408" y="28"/>
                  </a:moveTo>
                  <a:lnTo>
                    <a:pt x="408" y="28"/>
                  </a:lnTo>
                  <a:lnTo>
                    <a:pt x="378" y="40"/>
                  </a:lnTo>
                  <a:lnTo>
                    <a:pt x="349" y="53"/>
                  </a:lnTo>
                  <a:lnTo>
                    <a:pt x="321" y="66"/>
                  </a:lnTo>
                  <a:lnTo>
                    <a:pt x="292" y="79"/>
                  </a:lnTo>
                  <a:lnTo>
                    <a:pt x="292" y="79"/>
                  </a:lnTo>
                  <a:lnTo>
                    <a:pt x="270" y="87"/>
                  </a:lnTo>
                  <a:lnTo>
                    <a:pt x="248" y="95"/>
                  </a:lnTo>
                  <a:lnTo>
                    <a:pt x="226" y="104"/>
                  </a:lnTo>
                  <a:lnTo>
                    <a:pt x="204" y="112"/>
                  </a:lnTo>
                  <a:lnTo>
                    <a:pt x="204" y="112"/>
                  </a:lnTo>
                  <a:lnTo>
                    <a:pt x="198" y="117"/>
                  </a:lnTo>
                  <a:lnTo>
                    <a:pt x="190" y="123"/>
                  </a:lnTo>
                  <a:lnTo>
                    <a:pt x="184" y="128"/>
                  </a:lnTo>
                  <a:lnTo>
                    <a:pt x="176" y="132"/>
                  </a:lnTo>
                  <a:lnTo>
                    <a:pt x="176" y="132"/>
                  </a:lnTo>
                  <a:lnTo>
                    <a:pt x="119" y="161"/>
                  </a:lnTo>
                  <a:lnTo>
                    <a:pt x="63" y="190"/>
                  </a:lnTo>
                  <a:lnTo>
                    <a:pt x="63" y="190"/>
                  </a:lnTo>
                  <a:lnTo>
                    <a:pt x="72" y="198"/>
                  </a:lnTo>
                  <a:lnTo>
                    <a:pt x="81" y="204"/>
                  </a:lnTo>
                  <a:lnTo>
                    <a:pt x="92" y="210"/>
                  </a:lnTo>
                  <a:lnTo>
                    <a:pt x="103" y="215"/>
                  </a:lnTo>
                  <a:lnTo>
                    <a:pt x="125" y="225"/>
                  </a:lnTo>
                  <a:lnTo>
                    <a:pt x="136" y="230"/>
                  </a:lnTo>
                  <a:lnTo>
                    <a:pt x="146" y="235"/>
                  </a:lnTo>
                  <a:lnTo>
                    <a:pt x="146" y="235"/>
                  </a:lnTo>
                  <a:lnTo>
                    <a:pt x="173" y="221"/>
                  </a:lnTo>
                  <a:lnTo>
                    <a:pt x="200" y="206"/>
                  </a:lnTo>
                  <a:lnTo>
                    <a:pt x="252" y="174"/>
                  </a:lnTo>
                  <a:lnTo>
                    <a:pt x="279" y="159"/>
                  </a:lnTo>
                  <a:lnTo>
                    <a:pt x="306" y="144"/>
                  </a:lnTo>
                  <a:lnTo>
                    <a:pt x="334" y="132"/>
                  </a:lnTo>
                  <a:lnTo>
                    <a:pt x="349" y="126"/>
                  </a:lnTo>
                  <a:lnTo>
                    <a:pt x="363" y="122"/>
                  </a:lnTo>
                  <a:lnTo>
                    <a:pt x="363" y="122"/>
                  </a:lnTo>
                  <a:lnTo>
                    <a:pt x="378" y="113"/>
                  </a:lnTo>
                  <a:lnTo>
                    <a:pt x="393" y="105"/>
                  </a:lnTo>
                  <a:lnTo>
                    <a:pt x="423" y="89"/>
                  </a:lnTo>
                  <a:lnTo>
                    <a:pt x="454" y="72"/>
                  </a:lnTo>
                  <a:lnTo>
                    <a:pt x="468" y="65"/>
                  </a:lnTo>
                  <a:lnTo>
                    <a:pt x="483" y="55"/>
                  </a:lnTo>
                  <a:lnTo>
                    <a:pt x="483" y="55"/>
                  </a:lnTo>
                  <a:lnTo>
                    <a:pt x="484" y="53"/>
                  </a:lnTo>
                  <a:lnTo>
                    <a:pt x="484" y="52"/>
                  </a:lnTo>
                  <a:lnTo>
                    <a:pt x="484" y="50"/>
                  </a:lnTo>
                  <a:lnTo>
                    <a:pt x="484" y="50"/>
                  </a:lnTo>
                  <a:lnTo>
                    <a:pt x="462" y="45"/>
                  </a:lnTo>
                  <a:lnTo>
                    <a:pt x="444" y="39"/>
                  </a:lnTo>
                  <a:lnTo>
                    <a:pt x="426" y="33"/>
                  </a:lnTo>
                  <a:lnTo>
                    <a:pt x="408" y="28"/>
                  </a:lnTo>
                  <a:lnTo>
                    <a:pt x="408" y="28"/>
                  </a:lnTo>
                  <a:close/>
                  <a:moveTo>
                    <a:pt x="295" y="41"/>
                  </a:moveTo>
                  <a:lnTo>
                    <a:pt x="295" y="41"/>
                  </a:lnTo>
                  <a:lnTo>
                    <a:pt x="293" y="41"/>
                  </a:lnTo>
                  <a:lnTo>
                    <a:pt x="291" y="40"/>
                  </a:lnTo>
                  <a:lnTo>
                    <a:pt x="287" y="39"/>
                  </a:lnTo>
                  <a:lnTo>
                    <a:pt x="287" y="39"/>
                  </a:lnTo>
                  <a:lnTo>
                    <a:pt x="279" y="41"/>
                  </a:lnTo>
                  <a:lnTo>
                    <a:pt x="272" y="45"/>
                  </a:lnTo>
                  <a:lnTo>
                    <a:pt x="255" y="52"/>
                  </a:lnTo>
                  <a:lnTo>
                    <a:pt x="255" y="52"/>
                  </a:lnTo>
                  <a:lnTo>
                    <a:pt x="232" y="61"/>
                  </a:lnTo>
                  <a:lnTo>
                    <a:pt x="212" y="69"/>
                  </a:lnTo>
                  <a:lnTo>
                    <a:pt x="193" y="78"/>
                  </a:lnTo>
                  <a:lnTo>
                    <a:pt x="173" y="85"/>
                  </a:lnTo>
                  <a:lnTo>
                    <a:pt x="173" y="85"/>
                  </a:lnTo>
                  <a:lnTo>
                    <a:pt x="163" y="89"/>
                  </a:lnTo>
                  <a:lnTo>
                    <a:pt x="153" y="92"/>
                  </a:lnTo>
                  <a:lnTo>
                    <a:pt x="143" y="95"/>
                  </a:lnTo>
                  <a:lnTo>
                    <a:pt x="134" y="98"/>
                  </a:lnTo>
                  <a:lnTo>
                    <a:pt x="134" y="98"/>
                  </a:lnTo>
                  <a:lnTo>
                    <a:pt x="124" y="104"/>
                  </a:lnTo>
                  <a:lnTo>
                    <a:pt x="114" y="110"/>
                  </a:lnTo>
                  <a:lnTo>
                    <a:pt x="106" y="116"/>
                  </a:lnTo>
                  <a:lnTo>
                    <a:pt x="96" y="122"/>
                  </a:lnTo>
                  <a:lnTo>
                    <a:pt x="96" y="122"/>
                  </a:lnTo>
                  <a:lnTo>
                    <a:pt x="72" y="132"/>
                  </a:lnTo>
                  <a:lnTo>
                    <a:pt x="60" y="139"/>
                  </a:lnTo>
                  <a:lnTo>
                    <a:pt x="50" y="144"/>
                  </a:lnTo>
                  <a:lnTo>
                    <a:pt x="50" y="144"/>
                  </a:lnTo>
                  <a:lnTo>
                    <a:pt x="43" y="149"/>
                  </a:lnTo>
                  <a:lnTo>
                    <a:pt x="34" y="152"/>
                  </a:lnTo>
                  <a:lnTo>
                    <a:pt x="28" y="156"/>
                  </a:lnTo>
                  <a:lnTo>
                    <a:pt x="24" y="158"/>
                  </a:lnTo>
                  <a:lnTo>
                    <a:pt x="21" y="162"/>
                  </a:lnTo>
                  <a:lnTo>
                    <a:pt x="21" y="162"/>
                  </a:lnTo>
                  <a:lnTo>
                    <a:pt x="25" y="169"/>
                  </a:lnTo>
                  <a:lnTo>
                    <a:pt x="30" y="174"/>
                  </a:lnTo>
                  <a:lnTo>
                    <a:pt x="36" y="178"/>
                  </a:lnTo>
                  <a:lnTo>
                    <a:pt x="45" y="182"/>
                  </a:lnTo>
                  <a:lnTo>
                    <a:pt x="45" y="182"/>
                  </a:lnTo>
                  <a:lnTo>
                    <a:pt x="81" y="164"/>
                  </a:lnTo>
                  <a:lnTo>
                    <a:pt x="122" y="143"/>
                  </a:lnTo>
                  <a:lnTo>
                    <a:pt x="201" y="100"/>
                  </a:lnTo>
                  <a:lnTo>
                    <a:pt x="201" y="100"/>
                  </a:lnTo>
                  <a:lnTo>
                    <a:pt x="225" y="89"/>
                  </a:lnTo>
                  <a:lnTo>
                    <a:pt x="248" y="79"/>
                  </a:lnTo>
                  <a:lnTo>
                    <a:pt x="296" y="61"/>
                  </a:lnTo>
                  <a:lnTo>
                    <a:pt x="320" y="52"/>
                  </a:lnTo>
                  <a:lnTo>
                    <a:pt x="342" y="43"/>
                  </a:lnTo>
                  <a:lnTo>
                    <a:pt x="364" y="31"/>
                  </a:lnTo>
                  <a:lnTo>
                    <a:pt x="373" y="25"/>
                  </a:lnTo>
                  <a:lnTo>
                    <a:pt x="383" y="18"/>
                  </a:lnTo>
                  <a:lnTo>
                    <a:pt x="383" y="18"/>
                  </a:lnTo>
                  <a:lnTo>
                    <a:pt x="370" y="18"/>
                  </a:lnTo>
                  <a:lnTo>
                    <a:pt x="360" y="20"/>
                  </a:lnTo>
                  <a:lnTo>
                    <a:pt x="349" y="22"/>
                  </a:lnTo>
                  <a:lnTo>
                    <a:pt x="338" y="25"/>
                  </a:lnTo>
                  <a:lnTo>
                    <a:pt x="317" y="34"/>
                  </a:lnTo>
                  <a:lnTo>
                    <a:pt x="307" y="38"/>
                  </a:lnTo>
                  <a:lnTo>
                    <a:pt x="295" y="41"/>
                  </a:lnTo>
                  <a:lnTo>
                    <a:pt x="295" y="41"/>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2" name="Freeform 125"/>
            <p:cNvSpPr/>
            <p:nvPr/>
          </p:nvSpPr>
          <p:spPr bwMode="auto">
            <a:xfrm>
              <a:off x="6373813" y="2325688"/>
              <a:ext cx="15875" cy="19050"/>
            </a:xfrm>
            <a:custGeom>
              <a:avLst/>
              <a:gdLst/>
              <a:ahLst/>
              <a:cxnLst>
                <a:cxn ang="0">
                  <a:pos x="0" y="38"/>
                </a:cxn>
                <a:cxn ang="0">
                  <a:pos x="0" y="38"/>
                </a:cxn>
                <a:cxn ang="0">
                  <a:pos x="0" y="32"/>
                </a:cxn>
                <a:cxn ang="0">
                  <a:pos x="4" y="26"/>
                </a:cxn>
                <a:cxn ang="0">
                  <a:pos x="7" y="21"/>
                </a:cxn>
                <a:cxn ang="0">
                  <a:pos x="12" y="15"/>
                </a:cxn>
                <a:cxn ang="0">
                  <a:pos x="23" y="7"/>
                </a:cxn>
                <a:cxn ang="0">
                  <a:pos x="32" y="0"/>
                </a:cxn>
                <a:cxn ang="0">
                  <a:pos x="32" y="0"/>
                </a:cxn>
                <a:cxn ang="0">
                  <a:pos x="31" y="7"/>
                </a:cxn>
                <a:cxn ang="0">
                  <a:pos x="29" y="13"/>
                </a:cxn>
                <a:cxn ang="0">
                  <a:pos x="26" y="17"/>
                </a:cxn>
                <a:cxn ang="0">
                  <a:pos x="22" y="23"/>
                </a:cxn>
                <a:cxn ang="0">
                  <a:pos x="11" y="31"/>
                </a:cxn>
                <a:cxn ang="0">
                  <a:pos x="0" y="38"/>
                </a:cxn>
                <a:cxn ang="0">
                  <a:pos x="0" y="38"/>
                </a:cxn>
              </a:cxnLst>
              <a:rect l="0" t="0" r="r" b="b"/>
              <a:pathLst>
                <a:path w="32" h="38">
                  <a:moveTo>
                    <a:pt x="0" y="38"/>
                  </a:moveTo>
                  <a:lnTo>
                    <a:pt x="0" y="38"/>
                  </a:lnTo>
                  <a:lnTo>
                    <a:pt x="0" y="32"/>
                  </a:lnTo>
                  <a:lnTo>
                    <a:pt x="4" y="26"/>
                  </a:lnTo>
                  <a:lnTo>
                    <a:pt x="7" y="21"/>
                  </a:lnTo>
                  <a:lnTo>
                    <a:pt x="12" y="15"/>
                  </a:lnTo>
                  <a:lnTo>
                    <a:pt x="23" y="7"/>
                  </a:lnTo>
                  <a:lnTo>
                    <a:pt x="32" y="0"/>
                  </a:lnTo>
                  <a:lnTo>
                    <a:pt x="32" y="0"/>
                  </a:lnTo>
                  <a:lnTo>
                    <a:pt x="31" y="7"/>
                  </a:lnTo>
                  <a:lnTo>
                    <a:pt x="29" y="13"/>
                  </a:lnTo>
                  <a:lnTo>
                    <a:pt x="26" y="17"/>
                  </a:lnTo>
                  <a:lnTo>
                    <a:pt x="22" y="23"/>
                  </a:lnTo>
                  <a:lnTo>
                    <a:pt x="11" y="31"/>
                  </a:lnTo>
                  <a:lnTo>
                    <a:pt x="0" y="38"/>
                  </a:lnTo>
                  <a:lnTo>
                    <a:pt x="0" y="38"/>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3" name="Freeform 126"/>
            <p:cNvSpPr>
              <a:spLocks noEditPoints="1"/>
            </p:cNvSpPr>
            <p:nvPr/>
          </p:nvSpPr>
          <p:spPr bwMode="auto">
            <a:xfrm>
              <a:off x="6237288" y="2035175"/>
              <a:ext cx="817563" cy="560388"/>
            </a:xfrm>
            <a:custGeom>
              <a:avLst/>
              <a:gdLst/>
              <a:ahLst/>
              <a:cxnLst>
                <a:cxn ang="0">
                  <a:pos x="91" y="444"/>
                </a:cxn>
                <a:cxn ang="0">
                  <a:pos x="627" y="160"/>
                </a:cxn>
                <a:cxn ang="0">
                  <a:pos x="1233" y="59"/>
                </a:cxn>
                <a:cxn ang="0">
                  <a:pos x="1522" y="331"/>
                </a:cxn>
                <a:cxn ang="0">
                  <a:pos x="1023" y="693"/>
                </a:cxn>
                <a:cxn ang="0">
                  <a:pos x="734" y="978"/>
                </a:cxn>
                <a:cxn ang="0">
                  <a:pos x="458" y="947"/>
                </a:cxn>
                <a:cxn ang="0">
                  <a:pos x="44" y="670"/>
                </a:cxn>
                <a:cxn ang="0">
                  <a:pos x="1404" y="260"/>
                </a:cxn>
                <a:cxn ang="0">
                  <a:pos x="1033" y="662"/>
                </a:cxn>
                <a:cxn ang="0">
                  <a:pos x="1508" y="310"/>
                </a:cxn>
                <a:cxn ang="0">
                  <a:pos x="1513" y="172"/>
                </a:cxn>
                <a:cxn ang="0">
                  <a:pos x="1082" y="33"/>
                </a:cxn>
                <a:cxn ang="0">
                  <a:pos x="798" y="417"/>
                </a:cxn>
                <a:cxn ang="0">
                  <a:pos x="1519" y="172"/>
                </a:cxn>
                <a:cxn ang="0">
                  <a:pos x="873" y="810"/>
                </a:cxn>
                <a:cxn ang="0">
                  <a:pos x="836" y="624"/>
                </a:cxn>
                <a:cxn ang="0">
                  <a:pos x="854" y="662"/>
                </a:cxn>
                <a:cxn ang="0">
                  <a:pos x="782" y="603"/>
                </a:cxn>
                <a:cxn ang="0">
                  <a:pos x="705" y="720"/>
                </a:cxn>
                <a:cxn ang="0">
                  <a:pos x="828" y="779"/>
                </a:cxn>
                <a:cxn ang="0">
                  <a:pos x="601" y="867"/>
                </a:cxn>
                <a:cxn ang="0">
                  <a:pos x="545" y="584"/>
                </a:cxn>
                <a:cxn ang="0">
                  <a:pos x="556" y="690"/>
                </a:cxn>
                <a:cxn ang="0">
                  <a:pos x="697" y="704"/>
                </a:cxn>
                <a:cxn ang="0">
                  <a:pos x="601" y="702"/>
                </a:cxn>
                <a:cxn ang="0">
                  <a:pos x="537" y="841"/>
                </a:cxn>
                <a:cxn ang="0">
                  <a:pos x="664" y="775"/>
                </a:cxn>
                <a:cxn ang="0">
                  <a:pos x="589" y="877"/>
                </a:cxn>
                <a:cxn ang="0">
                  <a:pos x="488" y="818"/>
                </a:cxn>
                <a:cxn ang="0">
                  <a:pos x="326" y="777"/>
                </a:cxn>
                <a:cxn ang="0">
                  <a:pos x="227" y="667"/>
                </a:cxn>
                <a:cxn ang="0">
                  <a:pos x="119" y="605"/>
                </a:cxn>
                <a:cxn ang="0">
                  <a:pos x="626" y="1015"/>
                </a:cxn>
                <a:cxn ang="0">
                  <a:pos x="407" y="572"/>
                </a:cxn>
                <a:cxn ang="0">
                  <a:pos x="555" y="867"/>
                </a:cxn>
                <a:cxn ang="0">
                  <a:pos x="475" y="895"/>
                </a:cxn>
                <a:cxn ang="0">
                  <a:pos x="448" y="765"/>
                </a:cxn>
                <a:cxn ang="0">
                  <a:pos x="475" y="724"/>
                </a:cxn>
                <a:cxn ang="0">
                  <a:pos x="478" y="644"/>
                </a:cxn>
                <a:cxn ang="0">
                  <a:pos x="388" y="727"/>
                </a:cxn>
                <a:cxn ang="0">
                  <a:pos x="420" y="525"/>
                </a:cxn>
                <a:cxn ang="0">
                  <a:pos x="288" y="489"/>
                </a:cxn>
                <a:cxn ang="0">
                  <a:pos x="435" y="623"/>
                </a:cxn>
                <a:cxn ang="0">
                  <a:pos x="367" y="621"/>
                </a:cxn>
                <a:cxn ang="0">
                  <a:pos x="330" y="617"/>
                </a:cxn>
                <a:cxn ang="0">
                  <a:pos x="430" y="628"/>
                </a:cxn>
                <a:cxn ang="0">
                  <a:pos x="332" y="799"/>
                </a:cxn>
                <a:cxn ang="0">
                  <a:pos x="246" y="345"/>
                </a:cxn>
                <a:cxn ang="0">
                  <a:pos x="306" y="435"/>
                </a:cxn>
                <a:cxn ang="0">
                  <a:pos x="230" y="535"/>
                </a:cxn>
                <a:cxn ang="0">
                  <a:pos x="219" y="562"/>
                </a:cxn>
                <a:cxn ang="0">
                  <a:pos x="230" y="610"/>
                </a:cxn>
                <a:cxn ang="0">
                  <a:pos x="334" y="579"/>
                </a:cxn>
                <a:cxn ang="0">
                  <a:pos x="292" y="665"/>
                </a:cxn>
                <a:cxn ang="0">
                  <a:pos x="147" y="455"/>
                </a:cxn>
                <a:cxn ang="0">
                  <a:pos x="91" y="480"/>
                </a:cxn>
                <a:cxn ang="0">
                  <a:pos x="167" y="500"/>
                </a:cxn>
                <a:cxn ang="0">
                  <a:pos x="155" y="501"/>
                </a:cxn>
                <a:cxn ang="0">
                  <a:pos x="158" y="585"/>
                </a:cxn>
                <a:cxn ang="0">
                  <a:pos x="82" y="516"/>
                </a:cxn>
              </a:cxnLst>
              <a:rect l="0" t="0" r="r" b="b"/>
              <a:pathLst>
                <a:path w="1545" h="1058">
                  <a:moveTo>
                    <a:pt x="96" y="538"/>
                  </a:moveTo>
                  <a:lnTo>
                    <a:pt x="96" y="538"/>
                  </a:lnTo>
                  <a:lnTo>
                    <a:pt x="90" y="537"/>
                  </a:lnTo>
                  <a:lnTo>
                    <a:pt x="85" y="537"/>
                  </a:lnTo>
                  <a:lnTo>
                    <a:pt x="72" y="539"/>
                  </a:lnTo>
                  <a:lnTo>
                    <a:pt x="60" y="542"/>
                  </a:lnTo>
                  <a:lnTo>
                    <a:pt x="49" y="546"/>
                  </a:lnTo>
                  <a:lnTo>
                    <a:pt x="36" y="549"/>
                  </a:lnTo>
                  <a:lnTo>
                    <a:pt x="24" y="552"/>
                  </a:lnTo>
                  <a:lnTo>
                    <a:pt x="19" y="552"/>
                  </a:lnTo>
                  <a:lnTo>
                    <a:pt x="13" y="552"/>
                  </a:lnTo>
                  <a:lnTo>
                    <a:pt x="7" y="550"/>
                  </a:lnTo>
                  <a:lnTo>
                    <a:pt x="1" y="547"/>
                  </a:lnTo>
                  <a:lnTo>
                    <a:pt x="1" y="547"/>
                  </a:lnTo>
                  <a:lnTo>
                    <a:pt x="1" y="542"/>
                  </a:lnTo>
                  <a:lnTo>
                    <a:pt x="3" y="535"/>
                  </a:lnTo>
                  <a:lnTo>
                    <a:pt x="5" y="531"/>
                  </a:lnTo>
                  <a:lnTo>
                    <a:pt x="7" y="527"/>
                  </a:lnTo>
                  <a:lnTo>
                    <a:pt x="9" y="524"/>
                  </a:lnTo>
                  <a:lnTo>
                    <a:pt x="12" y="522"/>
                  </a:lnTo>
                  <a:lnTo>
                    <a:pt x="20" y="517"/>
                  </a:lnTo>
                  <a:lnTo>
                    <a:pt x="20" y="517"/>
                  </a:lnTo>
                  <a:lnTo>
                    <a:pt x="25" y="509"/>
                  </a:lnTo>
                  <a:lnTo>
                    <a:pt x="31" y="500"/>
                  </a:lnTo>
                  <a:lnTo>
                    <a:pt x="45" y="485"/>
                  </a:lnTo>
                  <a:lnTo>
                    <a:pt x="60" y="471"/>
                  </a:lnTo>
                  <a:lnTo>
                    <a:pt x="75" y="458"/>
                  </a:lnTo>
                  <a:lnTo>
                    <a:pt x="91" y="444"/>
                  </a:lnTo>
                  <a:lnTo>
                    <a:pt x="106" y="431"/>
                  </a:lnTo>
                  <a:lnTo>
                    <a:pt x="113" y="423"/>
                  </a:lnTo>
                  <a:lnTo>
                    <a:pt x="119" y="414"/>
                  </a:lnTo>
                  <a:lnTo>
                    <a:pt x="125" y="406"/>
                  </a:lnTo>
                  <a:lnTo>
                    <a:pt x="130" y="396"/>
                  </a:lnTo>
                  <a:lnTo>
                    <a:pt x="130" y="396"/>
                  </a:lnTo>
                  <a:lnTo>
                    <a:pt x="135" y="394"/>
                  </a:lnTo>
                  <a:lnTo>
                    <a:pt x="140" y="391"/>
                  </a:lnTo>
                  <a:lnTo>
                    <a:pt x="143" y="388"/>
                  </a:lnTo>
                  <a:lnTo>
                    <a:pt x="147" y="384"/>
                  </a:lnTo>
                  <a:lnTo>
                    <a:pt x="147" y="384"/>
                  </a:lnTo>
                  <a:lnTo>
                    <a:pt x="159" y="381"/>
                  </a:lnTo>
                  <a:lnTo>
                    <a:pt x="171" y="377"/>
                  </a:lnTo>
                  <a:lnTo>
                    <a:pt x="182" y="373"/>
                  </a:lnTo>
                  <a:lnTo>
                    <a:pt x="193" y="367"/>
                  </a:lnTo>
                  <a:lnTo>
                    <a:pt x="215" y="355"/>
                  </a:lnTo>
                  <a:lnTo>
                    <a:pt x="235" y="342"/>
                  </a:lnTo>
                  <a:lnTo>
                    <a:pt x="235" y="342"/>
                  </a:lnTo>
                  <a:lnTo>
                    <a:pt x="227" y="337"/>
                  </a:lnTo>
                  <a:lnTo>
                    <a:pt x="220" y="332"/>
                  </a:lnTo>
                  <a:lnTo>
                    <a:pt x="215" y="326"/>
                  </a:lnTo>
                  <a:lnTo>
                    <a:pt x="210" y="318"/>
                  </a:lnTo>
                  <a:lnTo>
                    <a:pt x="210" y="318"/>
                  </a:lnTo>
                  <a:lnTo>
                    <a:pt x="278" y="295"/>
                  </a:lnTo>
                  <a:lnTo>
                    <a:pt x="347" y="270"/>
                  </a:lnTo>
                  <a:lnTo>
                    <a:pt x="417" y="243"/>
                  </a:lnTo>
                  <a:lnTo>
                    <a:pt x="487" y="215"/>
                  </a:lnTo>
                  <a:lnTo>
                    <a:pt x="627" y="160"/>
                  </a:lnTo>
                  <a:lnTo>
                    <a:pt x="697" y="132"/>
                  </a:lnTo>
                  <a:lnTo>
                    <a:pt x="766" y="105"/>
                  </a:lnTo>
                  <a:lnTo>
                    <a:pt x="766" y="105"/>
                  </a:lnTo>
                  <a:lnTo>
                    <a:pt x="829" y="83"/>
                  </a:lnTo>
                  <a:lnTo>
                    <a:pt x="894" y="61"/>
                  </a:lnTo>
                  <a:lnTo>
                    <a:pt x="1026" y="19"/>
                  </a:lnTo>
                  <a:lnTo>
                    <a:pt x="1026" y="19"/>
                  </a:lnTo>
                  <a:lnTo>
                    <a:pt x="1052" y="13"/>
                  </a:lnTo>
                  <a:lnTo>
                    <a:pt x="1064" y="8"/>
                  </a:lnTo>
                  <a:lnTo>
                    <a:pt x="1069" y="4"/>
                  </a:lnTo>
                  <a:lnTo>
                    <a:pt x="1074" y="0"/>
                  </a:lnTo>
                  <a:lnTo>
                    <a:pt x="1074" y="0"/>
                  </a:lnTo>
                  <a:lnTo>
                    <a:pt x="1074" y="1"/>
                  </a:lnTo>
                  <a:lnTo>
                    <a:pt x="1075" y="2"/>
                  </a:lnTo>
                  <a:lnTo>
                    <a:pt x="1079" y="3"/>
                  </a:lnTo>
                  <a:lnTo>
                    <a:pt x="1081" y="4"/>
                  </a:lnTo>
                  <a:lnTo>
                    <a:pt x="1081" y="5"/>
                  </a:lnTo>
                  <a:lnTo>
                    <a:pt x="1081" y="8"/>
                  </a:lnTo>
                  <a:lnTo>
                    <a:pt x="1081" y="8"/>
                  </a:lnTo>
                  <a:lnTo>
                    <a:pt x="1084" y="4"/>
                  </a:lnTo>
                  <a:lnTo>
                    <a:pt x="1087" y="4"/>
                  </a:lnTo>
                  <a:lnTo>
                    <a:pt x="1099" y="3"/>
                  </a:lnTo>
                  <a:lnTo>
                    <a:pt x="1099" y="3"/>
                  </a:lnTo>
                  <a:lnTo>
                    <a:pt x="1109" y="10"/>
                  </a:lnTo>
                  <a:lnTo>
                    <a:pt x="1113" y="13"/>
                  </a:lnTo>
                  <a:lnTo>
                    <a:pt x="1116" y="18"/>
                  </a:lnTo>
                  <a:lnTo>
                    <a:pt x="1116" y="18"/>
                  </a:lnTo>
                  <a:lnTo>
                    <a:pt x="1233" y="59"/>
                  </a:lnTo>
                  <a:lnTo>
                    <a:pt x="1263" y="70"/>
                  </a:lnTo>
                  <a:lnTo>
                    <a:pt x="1291" y="78"/>
                  </a:lnTo>
                  <a:lnTo>
                    <a:pt x="1320" y="86"/>
                  </a:lnTo>
                  <a:lnTo>
                    <a:pt x="1346" y="92"/>
                  </a:lnTo>
                  <a:lnTo>
                    <a:pt x="1346" y="92"/>
                  </a:lnTo>
                  <a:lnTo>
                    <a:pt x="1391" y="110"/>
                  </a:lnTo>
                  <a:lnTo>
                    <a:pt x="1436" y="128"/>
                  </a:lnTo>
                  <a:lnTo>
                    <a:pt x="1460" y="136"/>
                  </a:lnTo>
                  <a:lnTo>
                    <a:pt x="1482" y="144"/>
                  </a:lnTo>
                  <a:lnTo>
                    <a:pt x="1506" y="151"/>
                  </a:lnTo>
                  <a:lnTo>
                    <a:pt x="1530" y="156"/>
                  </a:lnTo>
                  <a:lnTo>
                    <a:pt x="1530" y="156"/>
                  </a:lnTo>
                  <a:lnTo>
                    <a:pt x="1532" y="160"/>
                  </a:lnTo>
                  <a:lnTo>
                    <a:pt x="1534" y="161"/>
                  </a:lnTo>
                  <a:lnTo>
                    <a:pt x="1538" y="164"/>
                  </a:lnTo>
                  <a:lnTo>
                    <a:pt x="1542" y="167"/>
                  </a:lnTo>
                  <a:lnTo>
                    <a:pt x="1544" y="170"/>
                  </a:lnTo>
                  <a:lnTo>
                    <a:pt x="1545" y="172"/>
                  </a:lnTo>
                  <a:lnTo>
                    <a:pt x="1545" y="172"/>
                  </a:lnTo>
                  <a:lnTo>
                    <a:pt x="1539" y="211"/>
                  </a:lnTo>
                  <a:lnTo>
                    <a:pt x="1536" y="245"/>
                  </a:lnTo>
                  <a:lnTo>
                    <a:pt x="1533" y="280"/>
                  </a:lnTo>
                  <a:lnTo>
                    <a:pt x="1530" y="317"/>
                  </a:lnTo>
                  <a:lnTo>
                    <a:pt x="1530" y="317"/>
                  </a:lnTo>
                  <a:lnTo>
                    <a:pt x="1527" y="319"/>
                  </a:lnTo>
                  <a:lnTo>
                    <a:pt x="1525" y="322"/>
                  </a:lnTo>
                  <a:lnTo>
                    <a:pt x="1522" y="331"/>
                  </a:lnTo>
                  <a:lnTo>
                    <a:pt x="1522" y="331"/>
                  </a:lnTo>
                  <a:lnTo>
                    <a:pt x="1520" y="331"/>
                  </a:lnTo>
                  <a:lnTo>
                    <a:pt x="1518" y="331"/>
                  </a:lnTo>
                  <a:lnTo>
                    <a:pt x="1518" y="332"/>
                  </a:lnTo>
                  <a:lnTo>
                    <a:pt x="1519" y="333"/>
                  </a:lnTo>
                  <a:lnTo>
                    <a:pt x="1519" y="333"/>
                  </a:lnTo>
                  <a:lnTo>
                    <a:pt x="1510" y="335"/>
                  </a:lnTo>
                  <a:lnTo>
                    <a:pt x="1504" y="338"/>
                  </a:lnTo>
                  <a:lnTo>
                    <a:pt x="1496" y="344"/>
                  </a:lnTo>
                  <a:lnTo>
                    <a:pt x="1488" y="350"/>
                  </a:lnTo>
                  <a:lnTo>
                    <a:pt x="1488" y="350"/>
                  </a:lnTo>
                  <a:lnTo>
                    <a:pt x="1473" y="358"/>
                  </a:lnTo>
                  <a:lnTo>
                    <a:pt x="1458" y="366"/>
                  </a:lnTo>
                  <a:lnTo>
                    <a:pt x="1443" y="376"/>
                  </a:lnTo>
                  <a:lnTo>
                    <a:pt x="1429" y="386"/>
                  </a:lnTo>
                  <a:lnTo>
                    <a:pt x="1372" y="427"/>
                  </a:lnTo>
                  <a:lnTo>
                    <a:pt x="1372" y="427"/>
                  </a:lnTo>
                  <a:lnTo>
                    <a:pt x="1288" y="487"/>
                  </a:lnTo>
                  <a:lnTo>
                    <a:pt x="1204" y="549"/>
                  </a:lnTo>
                  <a:lnTo>
                    <a:pt x="1121" y="613"/>
                  </a:lnTo>
                  <a:lnTo>
                    <a:pt x="1040" y="678"/>
                  </a:lnTo>
                  <a:lnTo>
                    <a:pt x="1040" y="678"/>
                  </a:lnTo>
                  <a:lnTo>
                    <a:pt x="1036" y="685"/>
                  </a:lnTo>
                  <a:lnTo>
                    <a:pt x="1034" y="689"/>
                  </a:lnTo>
                  <a:lnTo>
                    <a:pt x="1031" y="692"/>
                  </a:lnTo>
                  <a:lnTo>
                    <a:pt x="1031" y="692"/>
                  </a:lnTo>
                  <a:lnTo>
                    <a:pt x="1028" y="693"/>
                  </a:lnTo>
                  <a:lnTo>
                    <a:pt x="1026" y="693"/>
                  </a:lnTo>
                  <a:lnTo>
                    <a:pt x="1023" y="693"/>
                  </a:lnTo>
                  <a:lnTo>
                    <a:pt x="1021" y="695"/>
                  </a:lnTo>
                  <a:lnTo>
                    <a:pt x="1021" y="695"/>
                  </a:lnTo>
                  <a:lnTo>
                    <a:pt x="964" y="745"/>
                  </a:lnTo>
                  <a:lnTo>
                    <a:pt x="906" y="795"/>
                  </a:lnTo>
                  <a:lnTo>
                    <a:pt x="906" y="795"/>
                  </a:lnTo>
                  <a:lnTo>
                    <a:pt x="888" y="812"/>
                  </a:lnTo>
                  <a:lnTo>
                    <a:pt x="878" y="820"/>
                  </a:lnTo>
                  <a:lnTo>
                    <a:pt x="871" y="830"/>
                  </a:lnTo>
                  <a:lnTo>
                    <a:pt x="871" y="830"/>
                  </a:lnTo>
                  <a:lnTo>
                    <a:pt x="861" y="833"/>
                  </a:lnTo>
                  <a:lnTo>
                    <a:pt x="852" y="837"/>
                  </a:lnTo>
                  <a:lnTo>
                    <a:pt x="843" y="842"/>
                  </a:lnTo>
                  <a:lnTo>
                    <a:pt x="834" y="846"/>
                  </a:lnTo>
                  <a:lnTo>
                    <a:pt x="819" y="858"/>
                  </a:lnTo>
                  <a:lnTo>
                    <a:pt x="806" y="871"/>
                  </a:lnTo>
                  <a:lnTo>
                    <a:pt x="794" y="885"/>
                  </a:lnTo>
                  <a:lnTo>
                    <a:pt x="782" y="900"/>
                  </a:lnTo>
                  <a:lnTo>
                    <a:pt x="770" y="917"/>
                  </a:lnTo>
                  <a:lnTo>
                    <a:pt x="760" y="934"/>
                  </a:lnTo>
                  <a:lnTo>
                    <a:pt x="760" y="934"/>
                  </a:lnTo>
                  <a:lnTo>
                    <a:pt x="751" y="944"/>
                  </a:lnTo>
                  <a:lnTo>
                    <a:pt x="745" y="955"/>
                  </a:lnTo>
                  <a:lnTo>
                    <a:pt x="745" y="955"/>
                  </a:lnTo>
                  <a:lnTo>
                    <a:pt x="742" y="961"/>
                  </a:lnTo>
                  <a:lnTo>
                    <a:pt x="740" y="967"/>
                  </a:lnTo>
                  <a:lnTo>
                    <a:pt x="738" y="973"/>
                  </a:lnTo>
                  <a:lnTo>
                    <a:pt x="734" y="978"/>
                  </a:lnTo>
                  <a:lnTo>
                    <a:pt x="734" y="978"/>
                  </a:lnTo>
                  <a:lnTo>
                    <a:pt x="727" y="983"/>
                  </a:lnTo>
                  <a:lnTo>
                    <a:pt x="718" y="987"/>
                  </a:lnTo>
                  <a:lnTo>
                    <a:pt x="707" y="992"/>
                  </a:lnTo>
                  <a:lnTo>
                    <a:pt x="695" y="998"/>
                  </a:lnTo>
                  <a:lnTo>
                    <a:pt x="695" y="998"/>
                  </a:lnTo>
                  <a:lnTo>
                    <a:pt x="672" y="1010"/>
                  </a:lnTo>
                  <a:lnTo>
                    <a:pt x="649" y="1020"/>
                  </a:lnTo>
                  <a:lnTo>
                    <a:pt x="649" y="1020"/>
                  </a:lnTo>
                  <a:lnTo>
                    <a:pt x="641" y="1025"/>
                  </a:lnTo>
                  <a:lnTo>
                    <a:pt x="632" y="1030"/>
                  </a:lnTo>
                  <a:lnTo>
                    <a:pt x="618" y="1040"/>
                  </a:lnTo>
                  <a:lnTo>
                    <a:pt x="604" y="1050"/>
                  </a:lnTo>
                  <a:lnTo>
                    <a:pt x="597" y="1055"/>
                  </a:lnTo>
                  <a:lnTo>
                    <a:pt x="588" y="1058"/>
                  </a:lnTo>
                  <a:lnTo>
                    <a:pt x="588" y="1058"/>
                  </a:lnTo>
                  <a:lnTo>
                    <a:pt x="560" y="1032"/>
                  </a:lnTo>
                  <a:lnTo>
                    <a:pt x="534" y="1008"/>
                  </a:lnTo>
                  <a:lnTo>
                    <a:pt x="520" y="996"/>
                  </a:lnTo>
                  <a:lnTo>
                    <a:pt x="506" y="986"/>
                  </a:lnTo>
                  <a:lnTo>
                    <a:pt x="491" y="977"/>
                  </a:lnTo>
                  <a:lnTo>
                    <a:pt x="477" y="969"/>
                  </a:lnTo>
                  <a:lnTo>
                    <a:pt x="477" y="969"/>
                  </a:lnTo>
                  <a:lnTo>
                    <a:pt x="476" y="967"/>
                  </a:lnTo>
                  <a:lnTo>
                    <a:pt x="476" y="965"/>
                  </a:lnTo>
                  <a:lnTo>
                    <a:pt x="475" y="963"/>
                  </a:lnTo>
                  <a:lnTo>
                    <a:pt x="475" y="961"/>
                  </a:lnTo>
                  <a:lnTo>
                    <a:pt x="475" y="961"/>
                  </a:lnTo>
                  <a:lnTo>
                    <a:pt x="458" y="947"/>
                  </a:lnTo>
                  <a:lnTo>
                    <a:pt x="439" y="934"/>
                  </a:lnTo>
                  <a:lnTo>
                    <a:pt x="400" y="909"/>
                  </a:lnTo>
                  <a:lnTo>
                    <a:pt x="400" y="909"/>
                  </a:lnTo>
                  <a:lnTo>
                    <a:pt x="361" y="883"/>
                  </a:lnTo>
                  <a:lnTo>
                    <a:pt x="321" y="856"/>
                  </a:lnTo>
                  <a:lnTo>
                    <a:pt x="321" y="856"/>
                  </a:lnTo>
                  <a:lnTo>
                    <a:pt x="308" y="847"/>
                  </a:lnTo>
                  <a:lnTo>
                    <a:pt x="295" y="840"/>
                  </a:lnTo>
                  <a:lnTo>
                    <a:pt x="283" y="832"/>
                  </a:lnTo>
                  <a:lnTo>
                    <a:pt x="272" y="823"/>
                  </a:lnTo>
                  <a:lnTo>
                    <a:pt x="272" y="823"/>
                  </a:lnTo>
                  <a:lnTo>
                    <a:pt x="266" y="820"/>
                  </a:lnTo>
                  <a:lnTo>
                    <a:pt x="262" y="820"/>
                  </a:lnTo>
                  <a:lnTo>
                    <a:pt x="257" y="820"/>
                  </a:lnTo>
                  <a:lnTo>
                    <a:pt x="257" y="820"/>
                  </a:lnTo>
                  <a:lnTo>
                    <a:pt x="252" y="813"/>
                  </a:lnTo>
                  <a:lnTo>
                    <a:pt x="250" y="810"/>
                  </a:lnTo>
                  <a:lnTo>
                    <a:pt x="247" y="805"/>
                  </a:lnTo>
                  <a:lnTo>
                    <a:pt x="247" y="805"/>
                  </a:lnTo>
                  <a:lnTo>
                    <a:pt x="227" y="795"/>
                  </a:lnTo>
                  <a:lnTo>
                    <a:pt x="207" y="783"/>
                  </a:lnTo>
                  <a:lnTo>
                    <a:pt x="170" y="757"/>
                  </a:lnTo>
                  <a:lnTo>
                    <a:pt x="132" y="730"/>
                  </a:lnTo>
                  <a:lnTo>
                    <a:pt x="95" y="705"/>
                  </a:lnTo>
                  <a:lnTo>
                    <a:pt x="95" y="705"/>
                  </a:lnTo>
                  <a:lnTo>
                    <a:pt x="70" y="686"/>
                  </a:lnTo>
                  <a:lnTo>
                    <a:pt x="57" y="678"/>
                  </a:lnTo>
                  <a:lnTo>
                    <a:pt x="44" y="670"/>
                  </a:lnTo>
                  <a:lnTo>
                    <a:pt x="44" y="670"/>
                  </a:lnTo>
                  <a:lnTo>
                    <a:pt x="39" y="668"/>
                  </a:lnTo>
                  <a:lnTo>
                    <a:pt x="34" y="667"/>
                  </a:lnTo>
                  <a:lnTo>
                    <a:pt x="28" y="666"/>
                  </a:lnTo>
                  <a:lnTo>
                    <a:pt x="23" y="663"/>
                  </a:lnTo>
                  <a:lnTo>
                    <a:pt x="23" y="663"/>
                  </a:lnTo>
                  <a:lnTo>
                    <a:pt x="18" y="659"/>
                  </a:lnTo>
                  <a:lnTo>
                    <a:pt x="13" y="653"/>
                  </a:lnTo>
                  <a:lnTo>
                    <a:pt x="8" y="649"/>
                  </a:lnTo>
                  <a:lnTo>
                    <a:pt x="5" y="647"/>
                  </a:lnTo>
                  <a:lnTo>
                    <a:pt x="1" y="646"/>
                  </a:lnTo>
                  <a:lnTo>
                    <a:pt x="1" y="646"/>
                  </a:lnTo>
                  <a:lnTo>
                    <a:pt x="0" y="639"/>
                  </a:lnTo>
                  <a:lnTo>
                    <a:pt x="1" y="634"/>
                  </a:lnTo>
                  <a:lnTo>
                    <a:pt x="4" y="629"/>
                  </a:lnTo>
                  <a:lnTo>
                    <a:pt x="9" y="622"/>
                  </a:lnTo>
                  <a:lnTo>
                    <a:pt x="9" y="622"/>
                  </a:lnTo>
                  <a:lnTo>
                    <a:pt x="13" y="618"/>
                  </a:lnTo>
                  <a:lnTo>
                    <a:pt x="19" y="613"/>
                  </a:lnTo>
                  <a:lnTo>
                    <a:pt x="31" y="603"/>
                  </a:lnTo>
                  <a:lnTo>
                    <a:pt x="60" y="584"/>
                  </a:lnTo>
                  <a:lnTo>
                    <a:pt x="60" y="584"/>
                  </a:lnTo>
                  <a:lnTo>
                    <a:pt x="72" y="574"/>
                  </a:lnTo>
                  <a:lnTo>
                    <a:pt x="81" y="563"/>
                  </a:lnTo>
                  <a:lnTo>
                    <a:pt x="88" y="552"/>
                  </a:lnTo>
                  <a:lnTo>
                    <a:pt x="96" y="538"/>
                  </a:lnTo>
                  <a:lnTo>
                    <a:pt x="96" y="538"/>
                  </a:lnTo>
                  <a:close/>
                  <a:moveTo>
                    <a:pt x="1404" y="260"/>
                  </a:moveTo>
                  <a:lnTo>
                    <a:pt x="1404" y="260"/>
                  </a:lnTo>
                  <a:lnTo>
                    <a:pt x="1379" y="273"/>
                  </a:lnTo>
                  <a:lnTo>
                    <a:pt x="1355" y="287"/>
                  </a:lnTo>
                  <a:lnTo>
                    <a:pt x="1331" y="302"/>
                  </a:lnTo>
                  <a:lnTo>
                    <a:pt x="1308" y="318"/>
                  </a:lnTo>
                  <a:lnTo>
                    <a:pt x="1262" y="350"/>
                  </a:lnTo>
                  <a:lnTo>
                    <a:pt x="1216" y="382"/>
                  </a:lnTo>
                  <a:lnTo>
                    <a:pt x="1216" y="382"/>
                  </a:lnTo>
                  <a:lnTo>
                    <a:pt x="1193" y="398"/>
                  </a:lnTo>
                  <a:lnTo>
                    <a:pt x="1171" y="414"/>
                  </a:lnTo>
                  <a:lnTo>
                    <a:pt x="1126" y="449"/>
                  </a:lnTo>
                  <a:lnTo>
                    <a:pt x="1082" y="483"/>
                  </a:lnTo>
                  <a:lnTo>
                    <a:pt x="1038" y="516"/>
                  </a:lnTo>
                  <a:lnTo>
                    <a:pt x="1038" y="516"/>
                  </a:lnTo>
                  <a:lnTo>
                    <a:pt x="1039" y="519"/>
                  </a:lnTo>
                  <a:lnTo>
                    <a:pt x="1040" y="522"/>
                  </a:lnTo>
                  <a:lnTo>
                    <a:pt x="1042" y="525"/>
                  </a:lnTo>
                  <a:lnTo>
                    <a:pt x="1042" y="528"/>
                  </a:lnTo>
                  <a:lnTo>
                    <a:pt x="1042" y="528"/>
                  </a:lnTo>
                  <a:lnTo>
                    <a:pt x="1039" y="534"/>
                  </a:lnTo>
                  <a:lnTo>
                    <a:pt x="1038" y="541"/>
                  </a:lnTo>
                  <a:lnTo>
                    <a:pt x="1036" y="555"/>
                  </a:lnTo>
                  <a:lnTo>
                    <a:pt x="1035" y="571"/>
                  </a:lnTo>
                  <a:lnTo>
                    <a:pt x="1035" y="589"/>
                  </a:lnTo>
                  <a:lnTo>
                    <a:pt x="1036" y="625"/>
                  </a:lnTo>
                  <a:lnTo>
                    <a:pt x="1035" y="644"/>
                  </a:lnTo>
                  <a:lnTo>
                    <a:pt x="1033" y="662"/>
                  </a:lnTo>
                  <a:lnTo>
                    <a:pt x="1033" y="662"/>
                  </a:lnTo>
                  <a:lnTo>
                    <a:pt x="1054" y="647"/>
                  </a:lnTo>
                  <a:lnTo>
                    <a:pt x="1076" y="631"/>
                  </a:lnTo>
                  <a:lnTo>
                    <a:pt x="1120" y="595"/>
                  </a:lnTo>
                  <a:lnTo>
                    <a:pt x="1120" y="595"/>
                  </a:lnTo>
                  <a:lnTo>
                    <a:pt x="1157" y="567"/>
                  </a:lnTo>
                  <a:lnTo>
                    <a:pt x="1194" y="539"/>
                  </a:lnTo>
                  <a:lnTo>
                    <a:pt x="1269" y="484"/>
                  </a:lnTo>
                  <a:lnTo>
                    <a:pt x="1269" y="484"/>
                  </a:lnTo>
                  <a:lnTo>
                    <a:pt x="1330" y="440"/>
                  </a:lnTo>
                  <a:lnTo>
                    <a:pt x="1388" y="396"/>
                  </a:lnTo>
                  <a:lnTo>
                    <a:pt x="1388" y="396"/>
                  </a:lnTo>
                  <a:lnTo>
                    <a:pt x="1418" y="373"/>
                  </a:lnTo>
                  <a:lnTo>
                    <a:pt x="1433" y="361"/>
                  </a:lnTo>
                  <a:lnTo>
                    <a:pt x="1447" y="350"/>
                  </a:lnTo>
                  <a:lnTo>
                    <a:pt x="1447" y="350"/>
                  </a:lnTo>
                  <a:lnTo>
                    <a:pt x="1459" y="344"/>
                  </a:lnTo>
                  <a:lnTo>
                    <a:pt x="1470" y="338"/>
                  </a:lnTo>
                  <a:lnTo>
                    <a:pt x="1480" y="333"/>
                  </a:lnTo>
                  <a:lnTo>
                    <a:pt x="1490" y="328"/>
                  </a:lnTo>
                  <a:lnTo>
                    <a:pt x="1490" y="328"/>
                  </a:lnTo>
                  <a:lnTo>
                    <a:pt x="1493" y="323"/>
                  </a:lnTo>
                  <a:lnTo>
                    <a:pt x="1497" y="318"/>
                  </a:lnTo>
                  <a:lnTo>
                    <a:pt x="1504" y="307"/>
                  </a:lnTo>
                  <a:lnTo>
                    <a:pt x="1504" y="307"/>
                  </a:lnTo>
                  <a:lnTo>
                    <a:pt x="1505" y="307"/>
                  </a:lnTo>
                  <a:lnTo>
                    <a:pt x="1506" y="308"/>
                  </a:lnTo>
                  <a:lnTo>
                    <a:pt x="1508" y="310"/>
                  </a:lnTo>
                  <a:lnTo>
                    <a:pt x="1508" y="310"/>
                  </a:lnTo>
                  <a:lnTo>
                    <a:pt x="1509" y="306"/>
                  </a:lnTo>
                  <a:lnTo>
                    <a:pt x="1509" y="305"/>
                  </a:lnTo>
                  <a:lnTo>
                    <a:pt x="1509" y="303"/>
                  </a:lnTo>
                  <a:lnTo>
                    <a:pt x="1511" y="301"/>
                  </a:lnTo>
                  <a:lnTo>
                    <a:pt x="1511" y="301"/>
                  </a:lnTo>
                  <a:lnTo>
                    <a:pt x="1513" y="299"/>
                  </a:lnTo>
                  <a:lnTo>
                    <a:pt x="1514" y="296"/>
                  </a:lnTo>
                  <a:lnTo>
                    <a:pt x="1517" y="291"/>
                  </a:lnTo>
                  <a:lnTo>
                    <a:pt x="1517" y="291"/>
                  </a:lnTo>
                  <a:lnTo>
                    <a:pt x="1520" y="278"/>
                  </a:lnTo>
                  <a:lnTo>
                    <a:pt x="1522" y="266"/>
                  </a:lnTo>
                  <a:lnTo>
                    <a:pt x="1523" y="252"/>
                  </a:lnTo>
                  <a:lnTo>
                    <a:pt x="1524" y="238"/>
                  </a:lnTo>
                  <a:lnTo>
                    <a:pt x="1525" y="211"/>
                  </a:lnTo>
                  <a:lnTo>
                    <a:pt x="1526" y="198"/>
                  </a:lnTo>
                  <a:lnTo>
                    <a:pt x="1529" y="186"/>
                  </a:lnTo>
                  <a:lnTo>
                    <a:pt x="1529" y="186"/>
                  </a:lnTo>
                  <a:lnTo>
                    <a:pt x="1528" y="185"/>
                  </a:lnTo>
                  <a:lnTo>
                    <a:pt x="1527" y="185"/>
                  </a:lnTo>
                  <a:lnTo>
                    <a:pt x="1527" y="185"/>
                  </a:lnTo>
                  <a:lnTo>
                    <a:pt x="1513" y="197"/>
                  </a:lnTo>
                  <a:lnTo>
                    <a:pt x="1499" y="209"/>
                  </a:lnTo>
                  <a:lnTo>
                    <a:pt x="1484" y="219"/>
                  </a:lnTo>
                  <a:lnTo>
                    <a:pt x="1469" y="227"/>
                  </a:lnTo>
                  <a:lnTo>
                    <a:pt x="1437" y="244"/>
                  </a:lnTo>
                  <a:lnTo>
                    <a:pt x="1404" y="260"/>
                  </a:lnTo>
                  <a:lnTo>
                    <a:pt x="1404" y="260"/>
                  </a:lnTo>
                  <a:close/>
                  <a:moveTo>
                    <a:pt x="1513" y="172"/>
                  </a:moveTo>
                  <a:lnTo>
                    <a:pt x="1513" y="172"/>
                  </a:lnTo>
                  <a:lnTo>
                    <a:pt x="1483" y="162"/>
                  </a:lnTo>
                  <a:lnTo>
                    <a:pt x="1453" y="151"/>
                  </a:lnTo>
                  <a:lnTo>
                    <a:pt x="1423" y="140"/>
                  </a:lnTo>
                  <a:lnTo>
                    <a:pt x="1392" y="130"/>
                  </a:lnTo>
                  <a:lnTo>
                    <a:pt x="1392" y="130"/>
                  </a:lnTo>
                  <a:lnTo>
                    <a:pt x="1372" y="123"/>
                  </a:lnTo>
                  <a:lnTo>
                    <a:pt x="1352" y="115"/>
                  </a:lnTo>
                  <a:lnTo>
                    <a:pt x="1330" y="105"/>
                  </a:lnTo>
                  <a:lnTo>
                    <a:pt x="1309" y="98"/>
                  </a:lnTo>
                  <a:lnTo>
                    <a:pt x="1309" y="98"/>
                  </a:lnTo>
                  <a:lnTo>
                    <a:pt x="1296" y="94"/>
                  </a:lnTo>
                  <a:lnTo>
                    <a:pt x="1283" y="92"/>
                  </a:lnTo>
                  <a:lnTo>
                    <a:pt x="1270" y="89"/>
                  </a:lnTo>
                  <a:lnTo>
                    <a:pt x="1257" y="86"/>
                  </a:lnTo>
                  <a:lnTo>
                    <a:pt x="1257" y="86"/>
                  </a:lnTo>
                  <a:lnTo>
                    <a:pt x="1233" y="77"/>
                  </a:lnTo>
                  <a:lnTo>
                    <a:pt x="1209" y="68"/>
                  </a:lnTo>
                  <a:lnTo>
                    <a:pt x="1209" y="68"/>
                  </a:lnTo>
                  <a:lnTo>
                    <a:pt x="1184" y="58"/>
                  </a:lnTo>
                  <a:lnTo>
                    <a:pt x="1158" y="48"/>
                  </a:lnTo>
                  <a:lnTo>
                    <a:pt x="1134" y="40"/>
                  </a:lnTo>
                  <a:lnTo>
                    <a:pt x="1122" y="37"/>
                  </a:lnTo>
                  <a:lnTo>
                    <a:pt x="1111" y="34"/>
                  </a:lnTo>
                  <a:lnTo>
                    <a:pt x="1111" y="34"/>
                  </a:lnTo>
                  <a:lnTo>
                    <a:pt x="1103" y="33"/>
                  </a:lnTo>
                  <a:lnTo>
                    <a:pt x="1096" y="32"/>
                  </a:lnTo>
                  <a:lnTo>
                    <a:pt x="1082" y="33"/>
                  </a:lnTo>
                  <a:lnTo>
                    <a:pt x="1070" y="32"/>
                  </a:lnTo>
                  <a:lnTo>
                    <a:pt x="1065" y="31"/>
                  </a:lnTo>
                  <a:lnTo>
                    <a:pt x="1058" y="29"/>
                  </a:lnTo>
                  <a:lnTo>
                    <a:pt x="1058" y="29"/>
                  </a:lnTo>
                  <a:lnTo>
                    <a:pt x="1013" y="41"/>
                  </a:lnTo>
                  <a:lnTo>
                    <a:pt x="969" y="54"/>
                  </a:lnTo>
                  <a:lnTo>
                    <a:pt x="927" y="66"/>
                  </a:lnTo>
                  <a:lnTo>
                    <a:pt x="885" y="80"/>
                  </a:lnTo>
                  <a:lnTo>
                    <a:pt x="802" y="109"/>
                  </a:lnTo>
                  <a:lnTo>
                    <a:pt x="722" y="139"/>
                  </a:lnTo>
                  <a:lnTo>
                    <a:pt x="561" y="202"/>
                  </a:lnTo>
                  <a:lnTo>
                    <a:pt x="480" y="234"/>
                  </a:lnTo>
                  <a:lnTo>
                    <a:pt x="397" y="265"/>
                  </a:lnTo>
                  <a:lnTo>
                    <a:pt x="397" y="265"/>
                  </a:lnTo>
                  <a:lnTo>
                    <a:pt x="409" y="273"/>
                  </a:lnTo>
                  <a:lnTo>
                    <a:pt x="422" y="280"/>
                  </a:lnTo>
                  <a:lnTo>
                    <a:pt x="436" y="285"/>
                  </a:lnTo>
                  <a:lnTo>
                    <a:pt x="450" y="290"/>
                  </a:lnTo>
                  <a:lnTo>
                    <a:pt x="450" y="290"/>
                  </a:lnTo>
                  <a:lnTo>
                    <a:pt x="506" y="311"/>
                  </a:lnTo>
                  <a:lnTo>
                    <a:pt x="561" y="331"/>
                  </a:lnTo>
                  <a:lnTo>
                    <a:pt x="561" y="331"/>
                  </a:lnTo>
                  <a:lnTo>
                    <a:pt x="610" y="348"/>
                  </a:lnTo>
                  <a:lnTo>
                    <a:pt x="657" y="365"/>
                  </a:lnTo>
                  <a:lnTo>
                    <a:pt x="705" y="381"/>
                  </a:lnTo>
                  <a:lnTo>
                    <a:pt x="752" y="398"/>
                  </a:lnTo>
                  <a:lnTo>
                    <a:pt x="752" y="398"/>
                  </a:lnTo>
                  <a:lnTo>
                    <a:pt x="798" y="417"/>
                  </a:lnTo>
                  <a:lnTo>
                    <a:pt x="843" y="436"/>
                  </a:lnTo>
                  <a:lnTo>
                    <a:pt x="843" y="436"/>
                  </a:lnTo>
                  <a:lnTo>
                    <a:pt x="877" y="451"/>
                  </a:lnTo>
                  <a:lnTo>
                    <a:pt x="908" y="466"/>
                  </a:lnTo>
                  <a:lnTo>
                    <a:pt x="908" y="466"/>
                  </a:lnTo>
                  <a:lnTo>
                    <a:pt x="943" y="484"/>
                  </a:lnTo>
                  <a:lnTo>
                    <a:pt x="960" y="493"/>
                  </a:lnTo>
                  <a:lnTo>
                    <a:pt x="978" y="500"/>
                  </a:lnTo>
                  <a:lnTo>
                    <a:pt x="978" y="500"/>
                  </a:lnTo>
                  <a:lnTo>
                    <a:pt x="989" y="503"/>
                  </a:lnTo>
                  <a:lnTo>
                    <a:pt x="999" y="507"/>
                  </a:lnTo>
                  <a:lnTo>
                    <a:pt x="1010" y="510"/>
                  </a:lnTo>
                  <a:lnTo>
                    <a:pt x="1021" y="511"/>
                  </a:lnTo>
                  <a:lnTo>
                    <a:pt x="1021" y="511"/>
                  </a:lnTo>
                  <a:lnTo>
                    <a:pt x="1078" y="466"/>
                  </a:lnTo>
                  <a:lnTo>
                    <a:pt x="1135" y="423"/>
                  </a:lnTo>
                  <a:lnTo>
                    <a:pt x="1253" y="336"/>
                  </a:lnTo>
                  <a:lnTo>
                    <a:pt x="1253" y="336"/>
                  </a:lnTo>
                  <a:lnTo>
                    <a:pt x="1285" y="314"/>
                  </a:lnTo>
                  <a:lnTo>
                    <a:pt x="1318" y="293"/>
                  </a:lnTo>
                  <a:lnTo>
                    <a:pt x="1354" y="273"/>
                  </a:lnTo>
                  <a:lnTo>
                    <a:pt x="1388" y="254"/>
                  </a:lnTo>
                  <a:lnTo>
                    <a:pt x="1423" y="235"/>
                  </a:lnTo>
                  <a:lnTo>
                    <a:pt x="1457" y="214"/>
                  </a:lnTo>
                  <a:lnTo>
                    <a:pt x="1489" y="194"/>
                  </a:lnTo>
                  <a:lnTo>
                    <a:pt x="1504" y="183"/>
                  </a:lnTo>
                  <a:lnTo>
                    <a:pt x="1519" y="172"/>
                  </a:lnTo>
                  <a:lnTo>
                    <a:pt x="1519" y="172"/>
                  </a:lnTo>
                  <a:lnTo>
                    <a:pt x="1518" y="171"/>
                  </a:lnTo>
                  <a:lnTo>
                    <a:pt x="1515" y="171"/>
                  </a:lnTo>
                  <a:lnTo>
                    <a:pt x="1514" y="171"/>
                  </a:lnTo>
                  <a:lnTo>
                    <a:pt x="1513" y="172"/>
                  </a:lnTo>
                  <a:lnTo>
                    <a:pt x="1513" y="172"/>
                  </a:lnTo>
                  <a:close/>
                  <a:moveTo>
                    <a:pt x="1015" y="678"/>
                  </a:moveTo>
                  <a:lnTo>
                    <a:pt x="1015" y="678"/>
                  </a:lnTo>
                  <a:lnTo>
                    <a:pt x="1018" y="663"/>
                  </a:lnTo>
                  <a:lnTo>
                    <a:pt x="1020" y="647"/>
                  </a:lnTo>
                  <a:lnTo>
                    <a:pt x="1021" y="630"/>
                  </a:lnTo>
                  <a:lnTo>
                    <a:pt x="1021" y="613"/>
                  </a:lnTo>
                  <a:lnTo>
                    <a:pt x="1021" y="576"/>
                  </a:lnTo>
                  <a:lnTo>
                    <a:pt x="1022" y="541"/>
                  </a:lnTo>
                  <a:lnTo>
                    <a:pt x="1022" y="541"/>
                  </a:lnTo>
                  <a:lnTo>
                    <a:pt x="1023" y="540"/>
                  </a:lnTo>
                  <a:lnTo>
                    <a:pt x="1023" y="540"/>
                  </a:lnTo>
                  <a:lnTo>
                    <a:pt x="1021" y="538"/>
                  </a:lnTo>
                  <a:lnTo>
                    <a:pt x="1015" y="533"/>
                  </a:lnTo>
                  <a:lnTo>
                    <a:pt x="1015" y="533"/>
                  </a:lnTo>
                  <a:lnTo>
                    <a:pt x="946" y="588"/>
                  </a:lnTo>
                  <a:lnTo>
                    <a:pt x="908" y="616"/>
                  </a:lnTo>
                  <a:lnTo>
                    <a:pt x="890" y="630"/>
                  </a:lnTo>
                  <a:lnTo>
                    <a:pt x="871" y="641"/>
                  </a:lnTo>
                  <a:lnTo>
                    <a:pt x="871" y="641"/>
                  </a:lnTo>
                  <a:lnTo>
                    <a:pt x="868" y="685"/>
                  </a:lnTo>
                  <a:lnTo>
                    <a:pt x="867" y="724"/>
                  </a:lnTo>
                  <a:lnTo>
                    <a:pt x="869" y="764"/>
                  </a:lnTo>
                  <a:lnTo>
                    <a:pt x="873" y="810"/>
                  </a:lnTo>
                  <a:lnTo>
                    <a:pt x="873" y="810"/>
                  </a:lnTo>
                  <a:lnTo>
                    <a:pt x="891" y="794"/>
                  </a:lnTo>
                  <a:lnTo>
                    <a:pt x="909" y="777"/>
                  </a:lnTo>
                  <a:lnTo>
                    <a:pt x="945" y="744"/>
                  </a:lnTo>
                  <a:lnTo>
                    <a:pt x="980" y="710"/>
                  </a:lnTo>
                  <a:lnTo>
                    <a:pt x="1015" y="678"/>
                  </a:lnTo>
                  <a:lnTo>
                    <a:pt x="1015" y="678"/>
                  </a:lnTo>
                  <a:close/>
                  <a:moveTo>
                    <a:pt x="368" y="277"/>
                  </a:moveTo>
                  <a:lnTo>
                    <a:pt x="368" y="277"/>
                  </a:lnTo>
                  <a:lnTo>
                    <a:pt x="337" y="288"/>
                  </a:lnTo>
                  <a:lnTo>
                    <a:pt x="307" y="300"/>
                  </a:lnTo>
                  <a:lnTo>
                    <a:pt x="276" y="312"/>
                  </a:lnTo>
                  <a:lnTo>
                    <a:pt x="260" y="317"/>
                  </a:lnTo>
                  <a:lnTo>
                    <a:pt x="241" y="322"/>
                  </a:lnTo>
                  <a:lnTo>
                    <a:pt x="241" y="322"/>
                  </a:lnTo>
                  <a:lnTo>
                    <a:pt x="389" y="397"/>
                  </a:lnTo>
                  <a:lnTo>
                    <a:pt x="539" y="473"/>
                  </a:lnTo>
                  <a:lnTo>
                    <a:pt x="539" y="473"/>
                  </a:lnTo>
                  <a:lnTo>
                    <a:pt x="576" y="492"/>
                  </a:lnTo>
                  <a:lnTo>
                    <a:pt x="615" y="509"/>
                  </a:lnTo>
                  <a:lnTo>
                    <a:pt x="693" y="541"/>
                  </a:lnTo>
                  <a:lnTo>
                    <a:pt x="731" y="559"/>
                  </a:lnTo>
                  <a:lnTo>
                    <a:pt x="750" y="568"/>
                  </a:lnTo>
                  <a:lnTo>
                    <a:pt x="768" y="577"/>
                  </a:lnTo>
                  <a:lnTo>
                    <a:pt x="785" y="588"/>
                  </a:lnTo>
                  <a:lnTo>
                    <a:pt x="802" y="600"/>
                  </a:lnTo>
                  <a:lnTo>
                    <a:pt x="819" y="611"/>
                  </a:lnTo>
                  <a:lnTo>
                    <a:pt x="836" y="624"/>
                  </a:lnTo>
                  <a:lnTo>
                    <a:pt x="836" y="624"/>
                  </a:lnTo>
                  <a:lnTo>
                    <a:pt x="843" y="625"/>
                  </a:lnTo>
                  <a:lnTo>
                    <a:pt x="849" y="626"/>
                  </a:lnTo>
                  <a:lnTo>
                    <a:pt x="856" y="629"/>
                  </a:lnTo>
                  <a:lnTo>
                    <a:pt x="859" y="631"/>
                  </a:lnTo>
                  <a:lnTo>
                    <a:pt x="862" y="633"/>
                  </a:lnTo>
                  <a:lnTo>
                    <a:pt x="862" y="633"/>
                  </a:lnTo>
                  <a:lnTo>
                    <a:pt x="879" y="619"/>
                  </a:lnTo>
                  <a:lnTo>
                    <a:pt x="897" y="605"/>
                  </a:lnTo>
                  <a:lnTo>
                    <a:pt x="932" y="579"/>
                  </a:lnTo>
                  <a:lnTo>
                    <a:pt x="967" y="553"/>
                  </a:lnTo>
                  <a:lnTo>
                    <a:pt x="984" y="539"/>
                  </a:lnTo>
                  <a:lnTo>
                    <a:pt x="1000" y="525"/>
                  </a:lnTo>
                  <a:lnTo>
                    <a:pt x="1000" y="525"/>
                  </a:lnTo>
                  <a:lnTo>
                    <a:pt x="924" y="489"/>
                  </a:lnTo>
                  <a:lnTo>
                    <a:pt x="846" y="456"/>
                  </a:lnTo>
                  <a:lnTo>
                    <a:pt x="768" y="424"/>
                  </a:lnTo>
                  <a:lnTo>
                    <a:pt x="688" y="393"/>
                  </a:lnTo>
                  <a:lnTo>
                    <a:pt x="609" y="364"/>
                  </a:lnTo>
                  <a:lnTo>
                    <a:pt x="528" y="334"/>
                  </a:lnTo>
                  <a:lnTo>
                    <a:pt x="368" y="277"/>
                  </a:lnTo>
                  <a:lnTo>
                    <a:pt x="368" y="277"/>
                  </a:lnTo>
                  <a:close/>
                  <a:moveTo>
                    <a:pt x="854" y="694"/>
                  </a:moveTo>
                  <a:lnTo>
                    <a:pt x="854" y="694"/>
                  </a:lnTo>
                  <a:lnTo>
                    <a:pt x="853" y="690"/>
                  </a:lnTo>
                  <a:lnTo>
                    <a:pt x="853" y="685"/>
                  </a:lnTo>
                  <a:lnTo>
                    <a:pt x="854" y="674"/>
                  </a:lnTo>
                  <a:lnTo>
                    <a:pt x="854" y="662"/>
                  </a:lnTo>
                  <a:lnTo>
                    <a:pt x="853" y="656"/>
                  </a:lnTo>
                  <a:lnTo>
                    <a:pt x="852" y="651"/>
                  </a:lnTo>
                  <a:lnTo>
                    <a:pt x="852" y="651"/>
                  </a:lnTo>
                  <a:lnTo>
                    <a:pt x="849" y="652"/>
                  </a:lnTo>
                  <a:lnTo>
                    <a:pt x="848" y="652"/>
                  </a:lnTo>
                  <a:lnTo>
                    <a:pt x="847" y="652"/>
                  </a:lnTo>
                  <a:lnTo>
                    <a:pt x="846" y="651"/>
                  </a:lnTo>
                  <a:lnTo>
                    <a:pt x="844" y="648"/>
                  </a:lnTo>
                  <a:lnTo>
                    <a:pt x="841" y="646"/>
                  </a:lnTo>
                  <a:lnTo>
                    <a:pt x="841" y="646"/>
                  </a:lnTo>
                  <a:lnTo>
                    <a:pt x="841" y="648"/>
                  </a:lnTo>
                  <a:lnTo>
                    <a:pt x="840" y="649"/>
                  </a:lnTo>
                  <a:lnTo>
                    <a:pt x="839" y="649"/>
                  </a:lnTo>
                  <a:lnTo>
                    <a:pt x="839" y="649"/>
                  </a:lnTo>
                  <a:lnTo>
                    <a:pt x="837" y="647"/>
                  </a:lnTo>
                  <a:lnTo>
                    <a:pt x="836" y="644"/>
                  </a:lnTo>
                  <a:lnTo>
                    <a:pt x="833" y="640"/>
                  </a:lnTo>
                  <a:lnTo>
                    <a:pt x="832" y="638"/>
                  </a:lnTo>
                  <a:lnTo>
                    <a:pt x="832" y="638"/>
                  </a:lnTo>
                  <a:lnTo>
                    <a:pt x="829" y="637"/>
                  </a:lnTo>
                  <a:lnTo>
                    <a:pt x="827" y="636"/>
                  </a:lnTo>
                  <a:lnTo>
                    <a:pt x="824" y="636"/>
                  </a:lnTo>
                  <a:lnTo>
                    <a:pt x="822" y="635"/>
                  </a:lnTo>
                  <a:lnTo>
                    <a:pt x="822" y="635"/>
                  </a:lnTo>
                  <a:lnTo>
                    <a:pt x="813" y="629"/>
                  </a:lnTo>
                  <a:lnTo>
                    <a:pt x="806" y="622"/>
                  </a:lnTo>
                  <a:lnTo>
                    <a:pt x="790" y="609"/>
                  </a:lnTo>
                  <a:lnTo>
                    <a:pt x="782" y="603"/>
                  </a:lnTo>
                  <a:lnTo>
                    <a:pt x="772" y="596"/>
                  </a:lnTo>
                  <a:lnTo>
                    <a:pt x="764" y="592"/>
                  </a:lnTo>
                  <a:lnTo>
                    <a:pt x="754" y="589"/>
                  </a:lnTo>
                  <a:lnTo>
                    <a:pt x="754" y="589"/>
                  </a:lnTo>
                  <a:lnTo>
                    <a:pt x="725" y="609"/>
                  </a:lnTo>
                  <a:lnTo>
                    <a:pt x="695" y="629"/>
                  </a:lnTo>
                  <a:lnTo>
                    <a:pt x="634" y="665"/>
                  </a:lnTo>
                  <a:lnTo>
                    <a:pt x="634" y="665"/>
                  </a:lnTo>
                  <a:lnTo>
                    <a:pt x="634" y="673"/>
                  </a:lnTo>
                  <a:lnTo>
                    <a:pt x="633" y="679"/>
                  </a:lnTo>
                  <a:lnTo>
                    <a:pt x="629" y="692"/>
                  </a:lnTo>
                  <a:lnTo>
                    <a:pt x="629" y="692"/>
                  </a:lnTo>
                  <a:lnTo>
                    <a:pt x="651" y="682"/>
                  </a:lnTo>
                  <a:lnTo>
                    <a:pt x="665" y="678"/>
                  </a:lnTo>
                  <a:lnTo>
                    <a:pt x="679" y="674"/>
                  </a:lnTo>
                  <a:lnTo>
                    <a:pt x="687" y="673"/>
                  </a:lnTo>
                  <a:lnTo>
                    <a:pt x="693" y="673"/>
                  </a:lnTo>
                  <a:lnTo>
                    <a:pt x="698" y="674"/>
                  </a:lnTo>
                  <a:lnTo>
                    <a:pt x="704" y="675"/>
                  </a:lnTo>
                  <a:lnTo>
                    <a:pt x="708" y="678"/>
                  </a:lnTo>
                  <a:lnTo>
                    <a:pt x="711" y="681"/>
                  </a:lnTo>
                  <a:lnTo>
                    <a:pt x="713" y="686"/>
                  </a:lnTo>
                  <a:lnTo>
                    <a:pt x="715" y="694"/>
                  </a:lnTo>
                  <a:lnTo>
                    <a:pt x="715" y="694"/>
                  </a:lnTo>
                  <a:lnTo>
                    <a:pt x="713" y="700"/>
                  </a:lnTo>
                  <a:lnTo>
                    <a:pt x="712" y="707"/>
                  </a:lnTo>
                  <a:lnTo>
                    <a:pt x="709" y="713"/>
                  </a:lnTo>
                  <a:lnTo>
                    <a:pt x="705" y="720"/>
                  </a:lnTo>
                  <a:lnTo>
                    <a:pt x="698" y="732"/>
                  </a:lnTo>
                  <a:lnTo>
                    <a:pt x="695" y="739"/>
                  </a:lnTo>
                  <a:lnTo>
                    <a:pt x="693" y="746"/>
                  </a:lnTo>
                  <a:lnTo>
                    <a:pt x="693" y="746"/>
                  </a:lnTo>
                  <a:lnTo>
                    <a:pt x="702" y="746"/>
                  </a:lnTo>
                  <a:lnTo>
                    <a:pt x="709" y="749"/>
                  </a:lnTo>
                  <a:lnTo>
                    <a:pt x="717" y="752"/>
                  </a:lnTo>
                  <a:lnTo>
                    <a:pt x="723" y="756"/>
                  </a:lnTo>
                  <a:lnTo>
                    <a:pt x="728" y="762"/>
                  </a:lnTo>
                  <a:lnTo>
                    <a:pt x="734" y="769"/>
                  </a:lnTo>
                  <a:lnTo>
                    <a:pt x="738" y="776"/>
                  </a:lnTo>
                  <a:lnTo>
                    <a:pt x="741" y="784"/>
                  </a:lnTo>
                  <a:lnTo>
                    <a:pt x="741" y="784"/>
                  </a:lnTo>
                  <a:lnTo>
                    <a:pt x="770" y="762"/>
                  </a:lnTo>
                  <a:lnTo>
                    <a:pt x="798" y="740"/>
                  </a:lnTo>
                  <a:lnTo>
                    <a:pt x="854" y="694"/>
                  </a:lnTo>
                  <a:lnTo>
                    <a:pt x="854" y="694"/>
                  </a:lnTo>
                  <a:close/>
                  <a:moveTo>
                    <a:pt x="852" y="721"/>
                  </a:moveTo>
                  <a:lnTo>
                    <a:pt x="852" y="721"/>
                  </a:lnTo>
                  <a:lnTo>
                    <a:pt x="844" y="724"/>
                  </a:lnTo>
                  <a:lnTo>
                    <a:pt x="837" y="728"/>
                  </a:lnTo>
                  <a:lnTo>
                    <a:pt x="823" y="738"/>
                  </a:lnTo>
                  <a:lnTo>
                    <a:pt x="811" y="749"/>
                  </a:lnTo>
                  <a:lnTo>
                    <a:pt x="800" y="761"/>
                  </a:lnTo>
                  <a:lnTo>
                    <a:pt x="800" y="761"/>
                  </a:lnTo>
                  <a:lnTo>
                    <a:pt x="808" y="765"/>
                  </a:lnTo>
                  <a:lnTo>
                    <a:pt x="815" y="769"/>
                  </a:lnTo>
                  <a:lnTo>
                    <a:pt x="828" y="779"/>
                  </a:lnTo>
                  <a:lnTo>
                    <a:pt x="842" y="787"/>
                  </a:lnTo>
                  <a:lnTo>
                    <a:pt x="848" y="790"/>
                  </a:lnTo>
                  <a:lnTo>
                    <a:pt x="855" y="794"/>
                  </a:lnTo>
                  <a:lnTo>
                    <a:pt x="855" y="794"/>
                  </a:lnTo>
                  <a:lnTo>
                    <a:pt x="853" y="758"/>
                  </a:lnTo>
                  <a:lnTo>
                    <a:pt x="852" y="740"/>
                  </a:lnTo>
                  <a:lnTo>
                    <a:pt x="852" y="721"/>
                  </a:lnTo>
                  <a:lnTo>
                    <a:pt x="852" y="721"/>
                  </a:lnTo>
                  <a:close/>
                  <a:moveTo>
                    <a:pt x="792" y="784"/>
                  </a:moveTo>
                  <a:lnTo>
                    <a:pt x="792" y="784"/>
                  </a:lnTo>
                  <a:lnTo>
                    <a:pt x="787" y="777"/>
                  </a:lnTo>
                  <a:lnTo>
                    <a:pt x="784" y="770"/>
                  </a:lnTo>
                  <a:lnTo>
                    <a:pt x="784" y="770"/>
                  </a:lnTo>
                  <a:lnTo>
                    <a:pt x="760" y="794"/>
                  </a:lnTo>
                  <a:lnTo>
                    <a:pt x="753" y="800"/>
                  </a:lnTo>
                  <a:lnTo>
                    <a:pt x="746" y="804"/>
                  </a:lnTo>
                  <a:lnTo>
                    <a:pt x="738" y="810"/>
                  </a:lnTo>
                  <a:lnTo>
                    <a:pt x="731" y="813"/>
                  </a:lnTo>
                  <a:lnTo>
                    <a:pt x="731" y="813"/>
                  </a:lnTo>
                  <a:lnTo>
                    <a:pt x="722" y="815"/>
                  </a:lnTo>
                  <a:lnTo>
                    <a:pt x="713" y="817"/>
                  </a:lnTo>
                  <a:lnTo>
                    <a:pt x="705" y="819"/>
                  </a:lnTo>
                  <a:lnTo>
                    <a:pt x="697" y="821"/>
                  </a:lnTo>
                  <a:lnTo>
                    <a:pt x="697" y="821"/>
                  </a:lnTo>
                  <a:lnTo>
                    <a:pt x="672" y="832"/>
                  </a:lnTo>
                  <a:lnTo>
                    <a:pt x="647" y="844"/>
                  </a:lnTo>
                  <a:lnTo>
                    <a:pt x="601" y="867"/>
                  </a:lnTo>
                  <a:lnTo>
                    <a:pt x="601" y="867"/>
                  </a:lnTo>
                  <a:lnTo>
                    <a:pt x="616" y="877"/>
                  </a:lnTo>
                  <a:lnTo>
                    <a:pt x="632" y="886"/>
                  </a:lnTo>
                  <a:lnTo>
                    <a:pt x="665" y="903"/>
                  </a:lnTo>
                  <a:lnTo>
                    <a:pt x="701" y="919"/>
                  </a:lnTo>
                  <a:lnTo>
                    <a:pt x="718" y="928"/>
                  </a:lnTo>
                  <a:lnTo>
                    <a:pt x="734" y="937"/>
                  </a:lnTo>
                  <a:lnTo>
                    <a:pt x="734" y="937"/>
                  </a:lnTo>
                  <a:lnTo>
                    <a:pt x="757" y="904"/>
                  </a:lnTo>
                  <a:lnTo>
                    <a:pt x="769" y="888"/>
                  </a:lnTo>
                  <a:lnTo>
                    <a:pt x="782" y="872"/>
                  </a:lnTo>
                  <a:lnTo>
                    <a:pt x="796" y="858"/>
                  </a:lnTo>
                  <a:lnTo>
                    <a:pt x="811" y="844"/>
                  </a:lnTo>
                  <a:lnTo>
                    <a:pt x="827" y="832"/>
                  </a:lnTo>
                  <a:lnTo>
                    <a:pt x="844" y="821"/>
                  </a:lnTo>
                  <a:lnTo>
                    <a:pt x="844" y="821"/>
                  </a:lnTo>
                  <a:lnTo>
                    <a:pt x="844" y="816"/>
                  </a:lnTo>
                  <a:lnTo>
                    <a:pt x="844" y="816"/>
                  </a:lnTo>
                  <a:lnTo>
                    <a:pt x="832" y="806"/>
                  </a:lnTo>
                  <a:lnTo>
                    <a:pt x="819" y="798"/>
                  </a:lnTo>
                  <a:lnTo>
                    <a:pt x="806" y="790"/>
                  </a:lnTo>
                  <a:lnTo>
                    <a:pt x="792" y="784"/>
                  </a:lnTo>
                  <a:lnTo>
                    <a:pt x="792" y="784"/>
                  </a:lnTo>
                  <a:close/>
                  <a:moveTo>
                    <a:pt x="629" y="532"/>
                  </a:moveTo>
                  <a:lnTo>
                    <a:pt x="629" y="532"/>
                  </a:lnTo>
                  <a:lnTo>
                    <a:pt x="614" y="543"/>
                  </a:lnTo>
                  <a:lnTo>
                    <a:pt x="597" y="554"/>
                  </a:lnTo>
                  <a:lnTo>
                    <a:pt x="563" y="573"/>
                  </a:lnTo>
                  <a:lnTo>
                    <a:pt x="545" y="584"/>
                  </a:lnTo>
                  <a:lnTo>
                    <a:pt x="528" y="593"/>
                  </a:lnTo>
                  <a:lnTo>
                    <a:pt x="512" y="605"/>
                  </a:lnTo>
                  <a:lnTo>
                    <a:pt x="498" y="617"/>
                  </a:lnTo>
                  <a:lnTo>
                    <a:pt x="498" y="617"/>
                  </a:lnTo>
                  <a:lnTo>
                    <a:pt x="491" y="620"/>
                  </a:lnTo>
                  <a:lnTo>
                    <a:pt x="483" y="623"/>
                  </a:lnTo>
                  <a:lnTo>
                    <a:pt x="480" y="625"/>
                  </a:lnTo>
                  <a:lnTo>
                    <a:pt x="477" y="628"/>
                  </a:lnTo>
                  <a:lnTo>
                    <a:pt x="476" y="630"/>
                  </a:lnTo>
                  <a:lnTo>
                    <a:pt x="477" y="633"/>
                  </a:lnTo>
                  <a:lnTo>
                    <a:pt x="477" y="633"/>
                  </a:lnTo>
                  <a:lnTo>
                    <a:pt x="506" y="625"/>
                  </a:lnTo>
                  <a:lnTo>
                    <a:pt x="521" y="623"/>
                  </a:lnTo>
                  <a:lnTo>
                    <a:pt x="537" y="621"/>
                  </a:lnTo>
                  <a:lnTo>
                    <a:pt x="537" y="621"/>
                  </a:lnTo>
                  <a:lnTo>
                    <a:pt x="542" y="626"/>
                  </a:lnTo>
                  <a:lnTo>
                    <a:pt x="546" y="633"/>
                  </a:lnTo>
                  <a:lnTo>
                    <a:pt x="549" y="639"/>
                  </a:lnTo>
                  <a:lnTo>
                    <a:pt x="550" y="647"/>
                  </a:lnTo>
                  <a:lnTo>
                    <a:pt x="550" y="653"/>
                  </a:lnTo>
                  <a:lnTo>
                    <a:pt x="548" y="661"/>
                  </a:lnTo>
                  <a:lnTo>
                    <a:pt x="544" y="667"/>
                  </a:lnTo>
                  <a:lnTo>
                    <a:pt x="540" y="674"/>
                  </a:lnTo>
                  <a:lnTo>
                    <a:pt x="540" y="674"/>
                  </a:lnTo>
                  <a:lnTo>
                    <a:pt x="551" y="681"/>
                  </a:lnTo>
                  <a:lnTo>
                    <a:pt x="554" y="685"/>
                  </a:lnTo>
                  <a:lnTo>
                    <a:pt x="556" y="690"/>
                  </a:lnTo>
                  <a:lnTo>
                    <a:pt x="556" y="690"/>
                  </a:lnTo>
                  <a:lnTo>
                    <a:pt x="573" y="683"/>
                  </a:lnTo>
                  <a:lnTo>
                    <a:pt x="588" y="677"/>
                  </a:lnTo>
                  <a:lnTo>
                    <a:pt x="596" y="673"/>
                  </a:lnTo>
                  <a:lnTo>
                    <a:pt x="602" y="668"/>
                  </a:lnTo>
                  <a:lnTo>
                    <a:pt x="609" y="663"/>
                  </a:lnTo>
                  <a:lnTo>
                    <a:pt x="613" y="656"/>
                  </a:lnTo>
                  <a:lnTo>
                    <a:pt x="613" y="656"/>
                  </a:lnTo>
                  <a:lnTo>
                    <a:pt x="620" y="655"/>
                  </a:lnTo>
                  <a:lnTo>
                    <a:pt x="628" y="654"/>
                  </a:lnTo>
                  <a:lnTo>
                    <a:pt x="628" y="654"/>
                  </a:lnTo>
                  <a:lnTo>
                    <a:pt x="641" y="645"/>
                  </a:lnTo>
                  <a:lnTo>
                    <a:pt x="655" y="636"/>
                  </a:lnTo>
                  <a:lnTo>
                    <a:pt x="685" y="618"/>
                  </a:lnTo>
                  <a:lnTo>
                    <a:pt x="712" y="601"/>
                  </a:lnTo>
                  <a:lnTo>
                    <a:pt x="726" y="591"/>
                  </a:lnTo>
                  <a:lnTo>
                    <a:pt x="739" y="581"/>
                  </a:lnTo>
                  <a:lnTo>
                    <a:pt x="739" y="581"/>
                  </a:lnTo>
                  <a:lnTo>
                    <a:pt x="684" y="556"/>
                  </a:lnTo>
                  <a:lnTo>
                    <a:pt x="629" y="532"/>
                  </a:lnTo>
                  <a:lnTo>
                    <a:pt x="629" y="532"/>
                  </a:lnTo>
                  <a:close/>
                  <a:moveTo>
                    <a:pt x="669" y="756"/>
                  </a:moveTo>
                  <a:lnTo>
                    <a:pt x="669" y="756"/>
                  </a:lnTo>
                  <a:lnTo>
                    <a:pt x="671" y="751"/>
                  </a:lnTo>
                  <a:lnTo>
                    <a:pt x="674" y="744"/>
                  </a:lnTo>
                  <a:lnTo>
                    <a:pt x="685" y="730"/>
                  </a:lnTo>
                  <a:lnTo>
                    <a:pt x="690" y="723"/>
                  </a:lnTo>
                  <a:lnTo>
                    <a:pt x="694" y="713"/>
                  </a:lnTo>
                  <a:lnTo>
                    <a:pt x="697" y="704"/>
                  </a:lnTo>
                  <a:lnTo>
                    <a:pt x="697" y="699"/>
                  </a:lnTo>
                  <a:lnTo>
                    <a:pt x="697" y="694"/>
                  </a:lnTo>
                  <a:lnTo>
                    <a:pt x="697" y="694"/>
                  </a:lnTo>
                  <a:lnTo>
                    <a:pt x="692" y="691"/>
                  </a:lnTo>
                  <a:lnTo>
                    <a:pt x="687" y="690"/>
                  </a:lnTo>
                  <a:lnTo>
                    <a:pt x="682" y="689"/>
                  </a:lnTo>
                  <a:lnTo>
                    <a:pt x="677" y="690"/>
                  </a:lnTo>
                  <a:lnTo>
                    <a:pt x="667" y="691"/>
                  </a:lnTo>
                  <a:lnTo>
                    <a:pt x="657" y="695"/>
                  </a:lnTo>
                  <a:lnTo>
                    <a:pt x="637" y="704"/>
                  </a:lnTo>
                  <a:lnTo>
                    <a:pt x="627" y="708"/>
                  </a:lnTo>
                  <a:lnTo>
                    <a:pt x="617" y="711"/>
                  </a:lnTo>
                  <a:lnTo>
                    <a:pt x="617" y="711"/>
                  </a:lnTo>
                  <a:lnTo>
                    <a:pt x="611" y="721"/>
                  </a:lnTo>
                  <a:lnTo>
                    <a:pt x="604" y="731"/>
                  </a:lnTo>
                  <a:lnTo>
                    <a:pt x="591" y="753"/>
                  </a:lnTo>
                  <a:lnTo>
                    <a:pt x="584" y="762"/>
                  </a:lnTo>
                  <a:lnTo>
                    <a:pt x="576" y="771"/>
                  </a:lnTo>
                  <a:lnTo>
                    <a:pt x="569" y="779"/>
                  </a:lnTo>
                  <a:lnTo>
                    <a:pt x="560" y="784"/>
                  </a:lnTo>
                  <a:lnTo>
                    <a:pt x="560" y="784"/>
                  </a:lnTo>
                  <a:lnTo>
                    <a:pt x="564" y="773"/>
                  </a:lnTo>
                  <a:lnTo>
                    <a:pt x="569" y="762"/>
                  </a:lnTo>
                  <a:lnTo>
                    <a:pt x="582" y="744"/>
                  </a:lnTo>
                  <a:lnTo>
                    <a:pt x="587" y="735"/>
                  </a:lnTo>
                  <a:lnTo>
                    <a:pt x="592" y="725"/>
                  </a:lnTo>
                  <a:lnTo>
                    <a:pt x="598" y="714"/>
                  </a:lnTo>
                  <a:lnTo>
                    <a:pt x="601" y="702"/>
                  </a:lnTo>
                  <a:lnTo>
                    <a:pt x="601" y="702"/>
                  </a:lnTo>
                  <a:lnTo>
                    <a:pt x="607" y="697"/>
                  </a:lnTo>
                  <a:lnTo>
                    <a:pt x="613" y="691"/>
                  </a:lnTo>
                  <a:lnTo>
                    <a:pt x="615" y="688"/>
                  </a:lnTo>
                  <a:lnTo>
                    <a:pt x="617" y="683"/>
                  </a:lnTo>
                  <a:lnTo>
                    <a:pt x="617" y="680"/>
                  </a:lnTo>
                  <a:lnTo>
                    <a:pt x="617" y="676"/>
                  </a:lnTo>
                  <a:lnTo>
                    <a:pt x="617" y="676"/>
                  </a:lnTo>
                  <a:lnTo>
                    <a:pt x="600" y="686"/>
                  </a:lnTo>
                  <a:lnTo>
                    <a:pt x="583" y="698"/>
                  </a:lnTo>
                  <a:lnTo>
                    <a:pt x="568" y="709"/>
                  </a:lnTo>
                  <a:lnTo>
                    <a:pt x="556" y="716"/>
                  </a:lnTo>
                  <a:lnTo>
                    <a:pt x="556" y="716"/>
                  </a:lnTo>
                  <a:lnTo>
                    <a:pt x="544" y="740"/>
                  </a:lnTo>
                  <a:lnTo>
                    <a:pt x="533" y="762"/>
                  </a:lnTo>
                  <a:lnTo>
                    <a:pt x="520" y="785"/>
                  </a:lnTo>
                  <a:lnTo>
                    <a:pt x="509" y="810"/>
                  </a:lnTo>
                  <a:lnTo>
                    <a:pt x="509" y="810"/>
                  </a:lnTo>
                  <a:lnTo>
                    <a:pt x="512" y="810"/>
                  </a:lnTo>
                  <a:lnTo>
                    <a:pt x="515" y="811"/>
                  </a:lnTo>
                  <a:lnTo>
                    <a:pt x="520" y="812"/>
                  </a:lnTo>
                  <a:lnTo>
                    <a:pt x="523" y="813"/>
                  </a:lnTo>
                  <a:lnTo>
                    <a:pt x="523" y="813"/>
                  </a:lnTo>
                  <a:lnTo>
                    <a:pt x="528" y="829"/>
                  </a:lnTo>
                  <a:lnTo>
                    <a:pt x="531" y="835"/>
                  </a:lnTo>
                  <a:lnTo>
                    <a:pt x="534" y="838"/>
                  </a:lnTo>
                  <a:lnTo>
                    <a:pt x="537" y="841"/>
                  </a:lnTo>
                  <a:lnTo>
                    <a:pt x="537" y="841"/>
                  </a:lnTo>
                  <a:lnTo>
                    <a:pt x="556" y="837"/>
                  </a:lnTo>
                  <a:lnTo>
                    <a:pt x="556" y="837"/>
                  </a:lnTo>
                  <a:lnTo>
                    <a:pt x="563" y="842"/>
                  </a:lnTo>
                  <a:lnTo>
                    <a:pt x="567" y="847"/>
                  </a:lnTo>
                  <a:lnTo>
                    <a:pt x="568" y="850"/>
                  </a:lnTo>
                  <a:lnTo>
                    <a:pt x="569" y="855"/>
                  </a:lnTo>
                  <a:lnTo>
                    <a:pt x="569" y="859"/>
                  </a:lnTo>
                  <a:lnTo>
                    <a:pt x="569" y="864"/>
                  </a:lnTo>
                  <a:lnTo>
                    <a:pt x="569" y="864"/>
                  </a:lnTo>
                  <a:lnTo>
                    <a:pt x="604" y="848"/>
                  </a:lnTo>
                  <a:lnTo>
                    <a:pt x="641" y="831"/>
                  </a:lnTo>
                  <a:lnTo>
                    <a:pt x="675" y="815"/>
                  </a:lnTo>
                  <a:lnTo>
                    <a:pt x="711" y="799"/>
                  </a:lnTo>
                  <a:lnTo>
                    <a:pt x="711" y="799"/>
                  </a:lnTo>
                  <a:lnTo>
                    <a:pt x="716" y="792"/>
                  </a:lnTo>
                  <a:lnTo>
                    <a:pt x="718" y="786"/>
                  </a:lnTo>
                  <a:lnTo>
                    <a:pt x="719" y="780"/>
                  </a:lnTo>
                  <a:lnTo>
                    <a:pt x="717" y="773"/>
                  </a:lnTo>
                  <a:lnTo>
                    <a:pt x="713" y="769"/>
                  </a:lnTo>
                  <a:lnTo>
                    <a:pt x="708" y="765"/>
                  </a:lnTo>
                  <a:lnTo>
                    <a:pt x="701" y="762"/>
                  </a:lnTo>
                  <a:lnTo>
                    <a:pt x="692" y="762"/>
                  </a:lnTo>
                  <a:lnTo>
                    <a:pt x="692" y="762"/>
                  </a:lnTo>
                  <a:lnTo>
                    <a:pt x="687" y="767"/>
                  </a:lnTo>
                  <a:lnTo>
                    <a:pt x="681" y="770"/>
                  </a:lnTo>
                  <a:lnTo>
                    <a:pt x="681" y="770"/>
                  </a:lnTo>
                  <a:lnTo>
                    <a:pt x="673" y="772"/>
                  </a:lnTo>
                  <a:lnTo>
                    <a:pt x="664" y="775"/>
                  </a:lnTo>
                  <a:lnTo>
                    <a:pt x="649" y="784"/>
                  </a:lnTo>
                  <a:lnTo>
                    <a:pt x="634" y="792"/>
                  </a:lnTo>
                  <a:lnTo>
                    <a:pt x="621" y="802"/>
                  </a:lnTo>
                  <a:lnTo>
                    <a:pt x="609" y="812"/>
                  </a:lnTo>
                  <a:lnTo>
                    <a:pt x="595" y="821"/>
                  </a:lnTo>
                  <a:lnTo>
                    <a:pt x="582" y="830"/>
                  </a:lnTo>
                  <a:lnTo>
                    <a:pt x="567" y="835"/>
                  </a:lnTo>
                  <a:lnTo>
                    <a:pt x="567" y="835"/>
                  </a:lnTo>
                  <a:lnTo>
                    <a:pt x="578" y="823"/>
                  </a:lnTo>
                  <a:lnTo>
                    <a:pt x="589" y="812"/>
                  </a:lnTo>
                  <a:lnTo>
                    <a:pt x="601" y="802"/>
                  </a:lnTo>
                  <a:lnTo>
                    <a:pt x="614" y="792"/>
                  </a:lnTo>
                  <a:lnTo>
                    <a:pt x="642" y="774"/>
                  </a:lnTo>
                  <a:lnTo>
                    <a:pt x="669" y="756"/>
                  </a:lnTo>
                  <a:lnTo>
                    <a:pt x="669" y="756"/>
                  </a:lnTo>
                  <a:close/>
                  <a:moveTo>
                    <a:pt x="715" y="948"/>
                  </a:moveTo>
                  <a:lnTo>
                    <a:pt x="715" y="948"/>
                  </a:lnTo>
                  <a:lnTo>
                    <a:pt x="697" y="935"/>
                  </a:lnTo>
                  <a:lnTo>
                    <a:pt x="678" y="924"/>
                  </a:lnTo>
                  <a:lnTo>
                    <a:pt x="659" y="913"/>
                  </a:lnTo>
                  <a:lnTo>
                    <a:pt x="639" y="904"/>
                  </a:lnTo>
                  <a:lnTo>
                    <a:pt x="639" y="904"/>
                  </a:lnTo>
                  <a:lnTo>
                    <a:pt x="627" y="897"/>
                  </a:lnTo>
                  <a:lnTo>
                    <a:pt x="616" y="890"/>
                  </a:lnTo>
                  <a:lnTo>
                    <a:pt x="605" y="883"/>
                  </a:lnTo>
                  <a:lnTo>
                    <a:pt x="596" y="878"/>
                  </a:lnTo>
                  <a:lnTo>
                    <a:pt x="596" y="878"/>
                  </a:lnTo>
                  <a:lnTo>
                    <a:pt x="589" y="877"/>
                  </a:lnTo>
                  <a:lnTo>
                    <a:pt x="584" y="876"/>
                  </a:lnTo>
                  <a:lnTo>
                    <a:pt x="580" y="876"/>
                  </a:lnTo>
                  <a:lnTo>
                    <a:pt x="575" y="878"/>
                  </a:lnTo>
                  <a:lnTo>
                    <a:pt x="567" y="882"/>
                  </a:lnTo>
                  <a:lnTo>
                    <a:pt x="556" y="888"/>
                  </a:lnTo>
                  <a:lnTo>
                    <a:pt x="556" y="888"/>
                  </a:lnTo>
                  <a:lnTo>
                    <a:pt x="527" y="900"/>
                  </a:lnTo>
                  <a:lnTo>
                    <a:pt x="512" y="906"/>
                  </a:lnTo>
                  <a:lnTo>
                    <a:pt x="496" y="910"/>
                  </a:lnTo>
                  <a:lnTo>
                    <a:pt x="489" y="911"/>
                  </a:lnTo>
                  <a:lnTo>
                    <a:pt x="481" y="912"/>
                  </a:lnTo>
                  <a:lnTo>
                    <a:pt x="474" y="913"/>
                  </a:lnTo>
                  <a:lnTo>
                    <a:pt x="467" y="912"/>
                  </a:lnTo>
                  <a:lnTo>
                    <a:pt x="461" y="910"/>
                  </a:lnTo>
                  <a:lnTo>
                    <a:pt x="455" y="908"/>
                  </a:lnTo>
                  <a:lnTo>
                    <a:pt x="450" y="904"/>
                  </a:lnTo>
                  <a:lnTo>
                    <a:pt x="446" y="898"/>
                  </a:lnTo>
                  <a:lnTo>
                    <a:pt x="446" y="898"/>
                  </a:lnTo>
                  <a:lnTo>
                    <a:pt x="449" y="893"/>
                  </a:lnTo>
                  <a:lnTo>
                    <a:pt x="451" y="888"/>
                  </a:lnTo>
                  <a:lnTo>
                    <a:pt x="451" y="881"/>
                  </a:lnTo>
                  <a:lnTo>
                    <a:pt x="450" y="875"/>
                  </a:lnTo>
                  <a:lnTo>
                    <a:pt x="450" y="875"/>
                  </a:lnTo>
                  <a:lnTo>
                    <a:pt x="461" y="862"/>
                  </a:lnTo>
                  <a:lnTo>
                    <a:pt x="470" y="848"/>
                  </a:lnTo>
                  <a:lnTo>
                    <a:pt x="479" y="833"/>
                  </a:lnTo>
                  <a:lnTo>
                    <a:pt x="488" y="818"/>
                  </a:lnTo>
                  <a:lnTo>
                    <a:pt x="488" y="818"/>
                  </a:lnTo>
                  <a:lnTo>
                    <a:pt x="479" y="815"/>
                  </a:lnTo>
                  <a:lnTo>
                    <a:pt x="472" y="811"/>
                  </a:lnTo>
                  <a:lnTo>
                    <a:pt x="459" y="801"/>
                  </a:lnTo>
                  <a:lnTo>
                    <a:pt x="452" y="796"/>
                  </a:lnTo>
                  <a:lnTo>
                    <a:pt x="446" y="792"/>
                  </a:lnTo>
                  <a:lnTo>
                    <a:pt x="438" y="789"/>
                  </a:lnTo>
                  <a:lnTo>
                    <a:pt x="430" y="788"/>
                  </a:lnTo>
                  <a:lnTo>
                    <a:pt x="430" y="788"/>
                  </a:lnTo>
                  <a:lnTo>
                    <a:pt x="427" y="788"/>
                  </a:lnTo>
                  <a:lnTo>
                    <a:pt x="422" y="789"/>
                  </a:lnTo>
                  <a:lnTo>
                    <a:pt x="415" y="792"/>
                  </a:lnTo>
                  <a:lnTo>
                    <a:pt x="405" y="797"/>
                  </a:lnTo>
                  <a:lnTo>
                    <a:pt x="397" y="800"/>
                  </a:lnTo>
                  <a:lnTo>
                    <a:pt x="397" y="800"/>
                  </a:lnTo>
                  <a:lnTo>
                    <a:pt x="382" y="803"/>
                  </a:lnTo>
                  <a:lnTo>
                    <a:pt x="367" y="807"/>
                  </a:lnTo>
                  <a:lnTo>
                    <a:pt x="367" y="807"/>
                  </a:lnTo>
                  <a:lnTo>
                    <a:pt x="351" y="812"/>
                  </a:lnTo>
                  <a:lnTo>
                    <a:pt x="344" y="814"/>
                  </a:lnTo>
                  <a:lnTo>
                    <a:pt x="338" y="814"/>
                  </a:lnTo>
                  <a:lnTo>
                    <a:pt x="331" y="814"/>
                  </a:lnTo>
                  <a:lnTo>
                    <a:pt x="326" y="812"/>
                  </a:lnTo>
                  <a:lnTo>
                    <a:pt x="321" y="808"/>
                  </a:lnTo>
                  <a:lnTo>
                    <a:pt x="315" y="802"/>
                  </a:lnTo>
                  <a:lnTo>
                    <a:pt x="315" y="802"/>
                  </a:lnTo>
                  <a:lnTo>
                    <a:pt x="317" y="792"/>
                  </a:lnTo>
                  <a:lnTo>
                    <a:pt x="322" y="785"/>
                  </a:lnTo>
                  <a:lnTo>
                    <a:pt x="326" y="777"/>
                  </a:lnTo>
                  <a:lnTo>
                    <a:pt x="331" y="770"/>
                  </a:lnTo>
                  <a:lnTo>
                    <a:pt x="343" y="757"/>
                  </a:lnTo>
                  <a:lnTo>
                    <a:pt x="356" y="745"/>
                  </a:lnTo>
                  <a:lnTo>
                    <a:pt x="356" y="745"/>
                  </a:lnTo>
                  <a:lnTo>
                    <a:pt x="342" y="735"/>
                  </a:lnTo>
                  <a:lnTo>
                    <a:pt x="329" y="724"/>
                  </a:lnTo>
                  <a:lnTo>
                    <a:pt x="322" y="719"/>
                  </a:lnTo>
                  <a:lnTo>
                    <a:pt x="314" y="714"/>
                  </a:lnTo>
                  <a:lnTo>
                    <a:pt x="306" y="711"/>
                  </a:lnTo>
                  <a:lnTo>
                    <a:pt x="297" y="708"/>
                  </a:lnTo>
                  <a:lnTo>
                    <a:pt x="297" y="708"/>
                  </a:lnTo>
                  <a:lnTo>
                    <a:pt x="291" y="712"/>
                  </a:lnTo>
                  <a:lnTo>
                    <a:pt x="284" y="715"/>
                  </a:lnTo>
                  <a:lnTo>
                    <a:pt x="278" y="717"/>
                  </a:lnTo>
                  <a:lnTo>
                    <a:pt x="269" y="720"/>
                  </a:lnTo>
                  <a:lnTo>
                    <a:pt x="253" y="724"/>
                  </a:lnTo>
                  <a:lnTo>
                    <a:pt x="235" y="727"/>
                  </a:lnTo>
                  <a:lnTo>
                    <a:pt x="235" y="727"/>
                  </a:lnTo>
                  <a:lnTo>
                    <a:pt x="230" y="720"/>
                  </a:lnTo>
                  <a:lnTo>
                    <a:pt x="227" y="713"/>
                  </a:lnTo>
                  <a:lnTo>
                    <a:pt x="228" y="707"/>
                  </a:lnTo>
                  <a:lnTo>
                    <a:pt x="231" y="700"/>
                  </a:lnTo>
                  <a:lnTo>
                    <a:pt x="234" y="695"/>
                  </a:lnTo>
                  <a:lnTo>
                    <a:pt x="239" y="689"/>
                  </a:lnTo>
                  <a:lnTo>
                    <a:pt x="249" y="678"/>
                  </a:lnTo>
                  <a:lnTo>
                    <a:pt x="249" y="678"/>
                  </a:lnTo>
                  <a:lnTo>
                    <a:pt x="237" y="674"/>
                  </a:lnTo>
                  <a:lnTo>
                    <a:pt x="227" y="667"/>
                  </a:lnTo>
                  <a:lnTo>
                    <a:pt x="206" y="651"/>
                  </a:lnTo>
                  <a:lnTo>
                    <a:pt x="196" y="645"/>
                  </a:lnTo>
                  <a:lnTo>
                    <a:pt x="186" y="638"/>
                  </a:lnTo>
                  <a:lnTo>
                    <a:pt x="180" y="636"/>
                  </a:lnTo>
                  <a:lnTo>
                    <a:pt x="174" y="634"/>
                  </a:lnTo>
                  <a:lnTo>
                    <a:pt x="169" y="633"/>
                  </a:lnTo>
                  <a:lnTo>
                    <a:pt x="162" y="633"/>
                  </a:lnTo>
                  <a:lnTo>
                    <a:pt x="162" y="633"/>
                  </a:lnTo>
                  <a:lnTo>
                    <a:pt x="158" y="634"/>
                  </a:lnTo>
                  <a:lnTo>
                    <a:pt x="154" y="636"/>
                  </a:lnTo>
                  <a:lnTo>
                    <a:pt x="150" y="638"/>
                  </a:lnTo>
                  <a:lnTo>
                    <a:pt x="146" y="640"/>
                  </a:lnTo>
                  <a:lnTo>
                    <a:pt x="146" y="640"/>
                  </a:lnTo>
                  <a:lnTo>
                    <a:pt x="136" y="643"/>
                  </a:lnTo>
                  <a:lnTo>
                    <a:pt x="127" y="644"/>
                  </a:lnTo>
                  <a:lnTo>
                    <a:pt x="116" y="645"/>
                  </a:lnTo>
                  <a:lnTo>
                    <a:pt x="105" y="647"/>
                  </a:lnTo>
                  <a:lnTo>
                    <a:pt x="105" y="647"/>
                  </a:lnTo>
                  <a:lnTo>
                    <a:pt x="102" y="645"/>
                  </a:lnTo>
                  <a:lnTo>
                    <a:pt x="100" y="643"/>
                  </a:lnTo>
                  <a:lnTo>
                    <a:pt x="98" y="639"/>
                  </a:lnTo>
                  <a:lnTo>
                    <a:pt x="98" y="636"/>
                  </a:lnTo>
                  <a:lnTo>
                    <a:pt x="98" y="631"/>
                  </a:lnTo>
                  <a:lnTo>
                    <a:pt x="100" y="624"/>
                  </a:lnTo>
                  <a:lnTo>
                    <a:pt x="104" y="618"/>
                  </a:lnTo>
                  <a:lnTo>
                    <a:pt x="110" y="613"/>
                  </a:lnTo>
                  <a:lnTo>
                    <a:pt x="119" y="605"/>
                  </a:lnTo>
                  <a:lnTo>
                    <a:pt x="119" y="605"/>
                  </a:lnTo>
                  <a:lnTo>
                    <a:pt x="113" y="600"/>
                  </a:lnTo>
                  <a:lnTo>
                    <a:pt x="106" y="595"/>
                  </a:lnTo>
                  <a:lnTo>
                    <a:pt x="99" y="593"/>
                  </a:lnTo>
                  <a:lnTo>
                    <a:pt x="92" y="593"/>
                  </a:lnTo>
                  <a:lnTo>
                    <a:pt x="86" y="593"/>
                  </a:lnTo>
                  <a:lnTo>
                    <a:pt x="80" y="595"/>
                  </a:lnTo>
                  <a:lnTo>
                    <a:pt x="73" y="598"/>
                  </a:lnTo>
                  <a:lnTo>
                    <a:pt x="67" y="601"/>
                  </a:lnTo>
                  <a:lnTo>
                    <a:pt x="55" y="609"/>
                  </a:lnTo>
                  <a:lnTo>
                    <a:pt x="43" y="619"/>
                  </a:lnTo>
                  <a:lnTo>
                    <a:pt x="23" y="640"/>
                  </a:lnTo>
                  <a:lnTo>
                    <a:pt x="23" y="640"/>
                  </a:lnTo>
                  <a:lnTo>
                    <a:pt x="94" y="690"/>
                  </a:lnTo>
                  <a:lnTo>
                    <a:pt x="164" y="739"/>
                  </a:lnTo>
                  <a:lnTo>
                    <a:pt x="310" y="835"/>
                  </a:lnTo>
                  <a:lnTo>
                    <a:pt x="382" y="883"/>
                  </a:lnTo>
                  <a:lnTo>
                    <a:pt x="452" y="932"/>
                  </a:lnTo>
                  <a:lnTo>
                    <a:pt x="488" y="957"/>
                  </a:lnTo>
                  <a:lnTo>
                    <a:pt x="521" y="983"/>
                  </a:lnTo>
                  <a:lnTo>
                    <a:pt x="554" y="1009"/>
                  </a:lnTo>
                  <a:lnTo>
                    <a:pt x="587" y="1034"/>
                  </a:lnTo>
                  <a:lnTo>
                    <a:pt x="587" y="1034"/>
                  </a:lnTo>
                  <a:lnTo>
                    <a:pt x="590" y="1035"/>
                  </a:lnTo>
                  <a:lnTo>
                    <a:pt x="594" y="1035"/>
                  </a:lnTo>
                  <a:lnTo>
                    <a:pt x="601" y="1033"/>
                  </a:lnTo>
                  <a:lnTo>
                    <a:pt x="606" y="1030"/>
                  </a:lnTo>
                  <a:lnTo>
                    <a:pt x="613" y="1026"/>
                  </a:lnTo>
                  <a:lnTo>
                    <a:pt x="626" y="1015"/>
                  </a:lnTo>
                  <a:lnTo>
                    <a:pt x="632" y="1010"/>
                  </a:lnTo>
                  <a:lnTo>
                    <a:pt x="640" y="1007"/>
                  </a:lnTo>
                  <a:lnTo>
                    <a:pt x="640" y="1007"/>
                  </a:lnTo>
                  <a:lnTo>
                    <a:pt x="664" y="997"/>
                  </a:lnTo>
                  <a:lnTo>
                    <a:pt x="685" y="986"/>
                  </a:lnTo>
                  <a:lnTo>
                    <a:pt x="703" y="976"/>
                  </a:lnTo>
                  <a:lnTo>
                    <a:pt x="710" y="969"/>
                  </a:lnTo>
                  <a:lnTo>
                    <a:pt x="717" y="964"/>
                  </a:lnTo>
                  <a:lnTo>
                    <a:pt x="717" y="964"/>
                  </a:lnTo>
                  <a:lnTo>
                    <a:pt x="715" y="961"/>
                  </a:lnTo>
                  <a:lnTo>
                    <a:pt x="713" y="956"/>
                  </a:lnTo>
                  <a:lnTo>
                    <a:pt x="713" y="952"/>
                  </a:lnTo>
                  <a:lnTo>
                    <a:pt x="715" y="948"/>
                  </a:lnTo>
                  <a:lnTo>
                    <a:pt x="715" y="948"/>
                  </a:lnTo>
                  <a:close/>
                  <a:moveTo>
                    <a:pt x="510" y="477"/>
                  </a:moveTo>
                  <a:lnTo>
                    <a:pt x="510" y="477"/>
                  </a:lnTo>
                  <a:lnTo>
                    <a:pt x="495" y="488"/>
                  </a:lnTo>
                  <a:lnTo>
                    <a:pt x="480" y="499"/>
                  </a:lnTo>
                  <a:lnTo>
                    <a:pt x="449" y="520"/>
                  </a:lnTo>
                  <a:lnTo>
                    <a:pt x="417" y="542"/>
                  </a:lnTo>
                  <a:lnTo>
                    <a:pt x="402" y="554"/>
                  </a:lnTo>
                  <a:lnTo>
                    <a:pt x="388" y="565"/>
                  </a:lnTo>
                  <a:lnTo>
                    <a:pt x="388" y="565"/>
                  </a:lnTo>
                  <a:lnTo>
                    <a:pt x="394" y="564"/>
                  </a:lnTo>
                  <a:lnTo>
                    <a:pt x="398" y="564"/>
                  </a:lnTo>
                  <a:lnTo>
                    <a:pt x="402" y="563"/>
                  </a:lnTo>
                  <a:lnTo>
                    <a:pt x="402" y="563"/>
                  </a:lnTo>
                  <a:lnTo>
                    <a:pt x="407" y="572"/>
                  </a:lnTo>
                  <a:lnTo>
                    <a:pt x="412" y="581"/>
                  </a:lnTo>
                  <a:lnTo>
                    <a:pt x="413" y="587"/>
                  </a:lnTo>
                  <a:lnTo>
                    <a:pt x="414" y="592"/>
                  </a:lnTo>
                  <a:lnTo>
                    <a:pt x="414" y="598"/>
                  </a:lnTo>
                  <a:lnTo>
                    <a:pt x="413" y="603"/>
                  </a:lnTo>
                  <a:lnTo>
                    <a:pt x="413" y="603"/>
                  </a:lnTo>
                  <a:lnTo>
                    <a:pt x="420" y="602"/>
                  </a:lnTo>
                  <a:lnTo>
                    <a:pt x="427" y="603"/>
                  </a:lnTo>
                  <a:lnTo>
                    <a:pt x="433" y="604"/>
                  </a:lnTo>
                  <a:lnTo>
                    <a:pt x="439" y="606"/>
                  </a:lnTo>
                  <a:lnTo>
                    <a:pt x="445" y="610"/>
                  </a:lnTo>
                  <a:lnTo>
                    <a:pt x="448" y="616"/>
                  </a:lnTo>
                  <a:lnTo>
                    <a:pt x="451" y="622"/>
                  </a:lnTo>
                  <a:lnTo>
                    <a:pt x="451" y="630"/>
                  </a:lnTo>
                  <a:lnTo>
                    <a:pt x="451" y="630"/>
                  </a:lnTo>
                  <a:lnTo>
                    <a:pt x="455" y="625"/>
                  </a:lnTo>
                  <a:lnTo>
                    <a:pt x="459" y="621"/>
                  </a:lnTo>
                  <a:lnTo>
                    <a:pt x="459" y="621"/>
                  </a:lnTo>
                  <a:lnTo>
                    <a:pt x="537" y="575"/>
                  </a:lnTo>
                  <a:lnTo>
                    <a:pt x="576" y="550"/>
                  </a:lnTo>
                  <a:lnTo>
                    <a:pt x="615" y="525"/>
                  </a:lnTo>
                  <a:lnTo>
                    <a:pt x="615" y="525"/>
                  </a:lnTo>
                  <a:lnTo>
                    <a:pt x="561" y="500"/>
                  </a:lnTo>
                  <a:lnTo>
                    <a:pt x="510" y="477"/>
                  </a:lnTo>
                  <a:lnTo>
                    <a:pt x="510" y="477"/>
                  </a:lnTo>
                  <a:close/>
                  <a:moveTo>
                    <a:pt x="556" y="867"/>
                  </a:moveTo>
                  <a:lnTo>
                    <a:pt x="556" y="867"/>
                  </a:lnTo>
                  <a:lnTo>
                    <a:pt x="555" y="867"/>
                  </a:lnTo>
                  <a:lnTo>
                    <a:pt x="554" y="865"/>
                  </a:lnTo>
                  <a:lnTo>
                    <a:pt x="553" y="861"/>
                  </a:lnTo>
                  <a:lnTo>
                    <a:pt x="553" y="857"/>
                  </a:lnTo>
                  <a:lnTo>
                    <a:pt x="552" y="855"/>
                  </a:lnTo>
                  <a:lnTo>
                    <a:pt x="550" y="853"/>
                  </a:lnTo>
                  <a:lnTo>
                    <a:pt x="550" y="853"/>
                  </a:lnTo>
                  <a:lnTo>
                    <a:pt x="542" y="855"/>
                  </a:lnTo>
                  <a:lnTo>
                    <a:pt x="536" y="853"/>
                  </a:lnTo>
                  <a:lnTo>
                    <a:pt x="529" y="852"/>
                  </a:lnTo>
                  <a:lnTo>
                    <a:pt x="523" y="849"/>
                  </a:lnTo>
                  <a:lnTo>
                    <a:pt x="519" y="845"/>
                  </a:lnTo>
                  <a:lnTo>
                    <a:pt x="514" y="840"/>
                  </a:lnTo>
                  <a:lnTo>
                    <a:pt x="511" y="834"/>
                  </a:lnTo>
                  <a:lnTo>
                    <a:pt x="510" y="827"/>
                  </a:lnTo>
                  <a:lnTo>
                    <a:pt x="510" y="827"/>
                  </a:lnTo>
                  <a:lnTo>
                    <a:pt x="505" y="829"/>
                  </a:lnTo>
                  <a:lnTo>
                    <a:pt x="500" y="831"/>
                  </a:lnTo>
                  <a:lnTo>
                    <a:pt x="496" y="834"/>
                  </a:lnTo>
                  <a:lnTo>
                    <a:pt x="493" y="838"/>
                  </a:lnTo>
                  <a:lnTo>
                    <a:pt x="488" y="847"/>
                  </a:lnTo>
                  <a:lnTo>
                    <a:pt x="482" y="856"/>
                  </a:lnTo>
                  <a:lnTo>
                    <a:pt x="482" y="856"/>
                  </a:lnTo>
                  <a:lnTo>
                    <a:pt x="476" y="864"/>
                  </a:lnTo>
                  <a:lnTo>
                    <a:pt x="472" y="874"/>
                  </a:lnTo>
                  <a:lnTo>
                    <a:pt x="467" y="883"/>
                  </a:lnTo>
                  <a:lnTo>
                    <a:pt x="464" y="894"/>
                  </a:lnTo>
                  <a:lnTo>
                    <a:pt x="464" y="894"/>
                  </a:lnTo>
                  <a:lnTo>
                    <a:pt x="475" y="895"/>
                  </a:lnTo>
                  <a:lnTo>
                    <a:pt x="487" y="894"/>
                  </a:lnTo>
                  <a:lnTo>
                    <a:pt x="498" y="892"/>
                  </a:lnTo>
                  <a:lnTo>
                    <a:pt x="511" y="889"/>
                  </a:lnTo>
                  <a:lnTo>
                    <a:pt x="524" y="885"/>
                  </a:lnTo>
                  <a:lnTo>
                    <a:pt x="536" y="879"/>
                  </a:lnTo>
                  <a:lnTo>
                    <a:pt x="546" y="874"/>
                  </a:lnTo>
                  <a:lnTo>
                    <a:pt x="556" y="867"/>
                  </a:lnTo>
                  <a:lnTo>
                    <a:pt x="556" y="867"/>
                  </a:lnTo>
                  <a:close/>
                  <a:moveTo>
                    <a:pt x="404" y="729"/>
                  </a:moveTo>
                  <a:lnTo>
                    <a:pt x="404" y="729"/>
                  </a:lnTo>
                  <a:lnTo>
                    <a:pt x="405" y="735"/>
                  </a:lnTo>
                  <a:lnTo>
                    <a:pt x="406" y="740"/>
                  </a:lnTo>
                  <a:lnTo>
                    <a:pt x="405" y="752"/>
                  </a:lnTo>
                  <a:lnTo>
                    <a:pt x="405" y="752"/>
                  </a:lnTo>
                  <a:lnTo>
                    <a:pt x="409" y="753"/>
                  </a:lnTo>
                  <a:lnTo>
                    <a:pt x="413" y="752"/>
                  </a:lnTo>
                  <a:lnTo>
                    <a:pt x="420" y="747"/>
                  </a:lnTo>
                  <a:lnTo>
                    <a:pt x="423" y="745"/>
                  </a:lnTo>
                  <a:lnTo>
                    <a:pt x="428" y="743"/>
                  </a:lnTo>
                  <a:lnTo>
                    <a:pt x="433" y="743"/>
                  </a:lnTo>
                  <a:lnTo>
                    <a:pt x="439" y="743"/>
                  </a:lnTo>
                  <a:lnTo>
                    <a:pt x="439" y="743"/>
                  </a:lnTo>
                  <a:lnTo>
                    <a:pt x="443" y="749"/>
                  </a:lnTo>
                  <a:lnTo>
                    <a:pt x="445" y="754"/>
                  </a:lnTo>
                  <a:lnTo>
                    <a:pt x="446" y="759"/>
                  </a:lnTo>
                  <a:lnTo>
                    <a:pt x="446" y="765"/>
                  </a:lnTo>
                  <a:lnTo>
                    <a:pt x="446" y="765"/>
                  </a:lnTo>
                  <a:lnTo>
                    <a:pt x="448" y="765"/>
                  </a:lnTo>
                  <a:lnTo>
                    <a:pt x="450" y="766"/>
                  </a:lnTo>
                  <a:lnTo>
                    <a:pt x="451" y="768"/>
                  </a:lnTo>
                  <a:lnTo>
                    <a:pt x="451" y="768"/>
                  </a:lnTo>
                  <a:lnTo>
                    <a:pt x="472" y="762"/>
                  </a:lnTo>
                  <a:lnTo>
                    <a:pt x="492" y="757"/>
                  </a:lnTo>
                  <a:lnTo>
                    <a:pt x="511" y="752"/>
                  </a:lnTo>
                  <a:lnTo>
                    <a:pt x="520" y="747"/>
                  </a:lnTo>
                  <a:lnTo>
                    <a:pt x="528" y="743"/>
                  </a:lnTo>
                  <a:lnTo>
                    <a:pt x="528" y="743"/>
                  </a:lnTo>
                  <a:lnTo>
                    <a:pt x="536" y="726"/>
                  </a:lnTo>
                  <a:lnTo>
                    <a:pt x="539" y="717"/>
                  </a:lnTo>
                  <a:lnTo>
                    <a:pt x="544" y="710"/>
                  </a:lnTo>
                  <a:lnTo>
                    <a:pt x="544" y="710"/>
                  </a:lnTo>
                  <a:lnTo>
                    <a:pt x="542" y="706"/>
                  </a:lnTo>
                  <a:lnTo>
                    <a:pt x="540" y="702"/>
                  </a:lnTo>
                  <a:lnTo>
                    <a:pt x="539" y="699"/>
                  </a:lnTo>
                  <a:lnTo>
                    <a:pt x="540" y="694"/>
                  </a:lnTo>
                  <a:lnTo>
                    <a:pt x="540" y="694"/>
                  </a:lnTo>
                  <a:lnTo>
                    <a:pt x="535" y="692"/>
                  </a:lnTo>
                  <a:lnTo>
                    <a:pt x="528" y="691"/>
                  </a:lnTo>
                  <a:lnTo>
                    <a:pt x="523" y="691"/>
                  </a:lnTo>
                  <a:lnTo>
                    <a:pt x="518" y="692"/>
                  </a:lnTo>
                  <a:lnTo>
                    <a:pt x="513" y="695"/>
                  </a:lnTo>
                  <a:lnTo>
                    <a:pt x="508" y="698"/>
                  </a:lnTo>
                  <a:lnTo>
                    <a:pt x="498" y="706"/>
                  </a:lnTo>
                  <a:lnTo>
                    <a:pt x="490" y="713"/>
                  </a:lnTo>
                  <a:lnTo>
                    <a:pt x="480" y="721"/>
                  </a:lnTo>
                  <a:lnTo>
                    <a:pt x="475" y="724"/>
                  </a:lnTo>
                  <a:lnTo>
                    <a:pt x="469" y="726"/>
                  </a:lnTo>
                  <a:lnTo>
                    <a:pt x="464" y="727"/>
                  </a:lnTo>
                  <a:lnTo>
                    <a:pt x="459" y="727"/>
                  </a:lnTo>
                  <a:lnTo>
                    <a:pt x="459" y="727"/>
                  </a:lnTo>
                  <a:lnTo>
                    <a:pt x="461" y="724"/>
                  </a:lnTo>
                  <a:lnTo>
                    <a:pt x="464" y="720"/>
                  </a:lnTo>
                  <a:lnTo>
                    <a:pt x="473" y="713"/>
                  </a:lnTo>
                  <a:lnTo>
                    <a:pt x="481" y="707"/>
                  </a:lnTo>
                  <a:lnTo>
                    <a:pt x="491" y="699"/>
                  </a:lnTo>
                  <a:lnTo>
                    <a:pt x="491" y="699"/>
                  </a:lnTo>
                  <a:lnTo>
                    <a:pt x="499" y="691"/>
                  </a:lnTo>
                  <a:lnTo>
                    <a:pt x="508" y="682"/>
                  </a:lnTo>
                  <a:lnTo>
                    <a:pt x="521" y="667"/>
                  </a:lnTo>
                  <a:lnTo>
                    <a:pt x="521" y="667"/>
                  </a:lnTo>
                  <a:lnTo>
                    <a:pt x="528" y="660"/>
                  </a:lnTo>
                  <a:lnTo>
                    <a:pt x="531" y="656"/>
                  </a:lnTo>
                  <a:lnTo>
                    <a:pt x="535" y="653"/>
                  </a:lnTo>
                  <a:lnTo>
                    <a:pt x="536" y="649"/>
                  </a:lnTo>
                  <a:lnTo>
                    <a:pt x="537" y="645"/>
                  </a:lnTo>
                  <a:lnTo>
                    <a:pt x="535" y="640"/>
                  </a:lnTo>
                  <a:lnTo>
                    <a:pt x="531" y="635"/>
                  </a:lnTo>
                  <a:lnTo>
                    <a:pt x="531" y="635"/>
                  </a:lnTo>
                  <a:lnTo>
                    <a:pt x="523" y="635"/>
                  </a:lnTo>
                  <a:lnTo>
                    <a:pt x="515" y="635"/>
                  </a:lnTo>
                  <a:lnTo>
                    <a:pt x="504" y="638"/>
                  </a:lnTo>
                  <a:lnTo>
                    <a:pt x="492" y="641"/>
                  </a:lnTo>
                  <a:lnTo>
                    <a:pt x="485" y="643"/>
                  </a:lnTo>
                  <a:lnTo>
                    <a:pt x="478" y="644"/>
                  </a:lnTo>
                  <a:lnTo>
                    <a:pt x="478" y="644"/>
                  </a:lnTo>
                  <a:lnTo>
                    <a:pt x="473" y="652"/>
                  </a:lnTo>
                  <a:lnTo>
                    <a:pt x="468" y="661"/>
                  </a:lnTo>
                  <a:lnTo>
                    <a:pt x="463" y="670"/>
                  </a:lnTo>
                  <a:lnTo>
                    <a:pt x="457" y="679"/>
                  </a:lnTo>
                  <a:lnTo>
                    <a:pt x="457" y="679"/>
                  </a:lnTo>
                  <a:lnTo>
                    <a:pt x="451" y="688"/>
                  </a:lnTo>
                  <a:lnTo>
                    <a:pt x="445" y="696"/>
                  </a:lnTo>
                  <a:lnTo>
                    <a:pt x="442" y="699"/>
                  </a:lnTo>
                  <a:lnTo>
                    <a:pt x="437" y="701"/>
                  </a:lnTo>
                  <a:lnTo>
                    <a:pt x="433" y="704"/>
                  </a:lnTo>
                  <a:lnTo>
                    <a:pt x="429" y="705"/>
                  </a:lnTo>
                  <a:lnTo>
                    <a:pt x="429" y="705"/>
                  </a:lnTo>
                  <a:lnTo>
                    <a:pt x="438" y="689"/>
                  </a:lnTo>
                  <a:lnTo>
                    <a:pt x="448" y="673"/>
                  </a:lnTo>
                  <a:lnTo>
                    <a:pt x="453" y="665"/>
                  </a:lnTo>
                  <a:lnTo>
                    <a:pt x="458" y="656"/>
                  </a:lnTo>
                  <a:lnTo>
                    <a:pt x="461" y="649"/>
                  </a:lnTo>
                  <a:lnTo>
                    <a:pt x="462" y="640"/>
                  </a:lnTo>
                  <a:lnTo>
                    <a:pt x="462" y="640"/>
                  </a:lnTo>
                  <a:lnTo>
                    <a:pt x="451" y="649"/>
                  </a:lnTo>
                  <a:lnTo>
                    <a:pt x="440" y="659"/>
                  </a:lnTo>
                  <a:lnTo>
                    <a:pt x="431" y="669"/>
                  </a:lnTo>
                  <a:lnTo>
                    <a:pt x="422" y="681"/>
                  </a:lnTo>
                  <a:lnTo>
                    <a:pt x="405" y="705"/>
                  </a:lnTo>
                  <a:lnTo>
                    <a:pt x="397" y="716"/>
                  </a:lnTo>
                  <a:lnTo>
                    <a:pt x="388" y="727"/>
                  </a:lnTo>
                  <a:lnTo>
                    <a:pt x="388" y="727"/>
                  </a:lnTo>
                  <a:lnTo>
                    <a:pt x="390" y="726"/>
                  </a:lnTo>
                  <a:lnTo>
                    <a:pt x="393" y="726"/>
                  </a:lnTo>
                  <a:lnTo>
                    <a:pt x="398" y="727"/>
                  </a:lnTo>
                  <a:lnTo>
                    <a:pt x="401" y="729"/>
                  </a:lnTo>
                  <a:lnTo>
                    <a:pt x="403" y="729"/>
                  </a:lnTo>
                  <a:lnTo>
                    <a:pt x="404" y="729"/>
                  </a:lnTo>
                  <a:lnTo>
                    <a:pt x="404" y="729"/>
                  </a:lnTo>
                  <a:close/>
                  <a:moveTo>
                    <a:pt x="450" y="783"/>
                  </a:moveTo>
                  <a:lnTo>
                    <a:pt x="450" y="783"/>
                  </a:lnTo>
                  <a:lnTo>
                    <a:pt x="457" y="785"/>
                  </a:lnTo>
                  <a:lnTo>
                    <a:pt x="462" y="788"/>
                  </a:lnTo>
                  <a:lnTo>
                    <a:pt x="472" y="795"/>
                  </a:lnTo>
                  <a:lnTo>
                    <a:pt x="482" y="802"/>
                  </a:lnTo>
                  <a:lnTo>
                    <a:pt x="489" y="804"/>
                  </a:lnTo>
                  <a:lnTo>
                    <a:pt x="496" y="805"/>
                  </a:lnTo>
                  <a:lnTo>
                    <a:pt x="496" y="805"/>
                  </a:lnTo>
                  <a:lnTo>
                    <a:pt x="497" y="800"/>
                  </a:lnTo>
                  <a:lnTo>
                    <a:pt x="499" y="794"/>
                  </a:lnTo>
                  <a:lnTo>
                    <a:pt x="505" y="785"/>
                  </a:lnTo>
                  <a:lnTo>
                    <a:pt x="510" y="775"/>
                  </a:lnTo>
                  <a:lnTo>
                    <a:pt x="512" y="770"/>
                  </a:lnTo>
                  <a:lnTo>
                    <a:pt x="514" y="765"/>
                  </a:lnTo>
                  <a:lnTo>
                    <a:pt x="514" y="765"/>
                  </a:lnTo>
                  <a:lnTo>
                    <a:pt x="482" y="772"/>
                  </a:lnTo>
                  <a:lnTo>
                    <a:pt x="466" y="776"/>
                  </a:lnTo>
                  <a:lnTo>
                    <a:pt x="450" y="783"/>
                  </a:lnTo>
                  <a:lnTo>
                    <a:pt x="450" y="783"/>
                  </a:lnTo>
                  <a:close/>
                  <a:moveTo>
                    <a:pt x="420" y="525"/>
                  </a:moveTo>
                  <a:lnTo>
                    <a:pt x="420" y="525"/>
                  </a:lnTo>
                  <a:lnTo>
                    <a:pt x="439" y="512"/>
                  </a:lnTo>
                  <a:lnTo>
                    <a:pt x="460" y="499"/>
                  </a:lnTo>
                  <a:lnTo>
                    <a:pt x="469" y="493"/>
                  </a:lnTo>
                  <a:lnTo>
                    <a:pt x="478" y="485"/>
                  </a:lnTo>
                  <a:lnTo>
                    <a:pt x="485" y="478"/>
                  </a:lnTo>
                  <a:lnTo>
                    <a:pt x="493" y="469"/>
                  </a:lnTo>
                  <a:lnTo>
                    <a:pt x="493" y="469"/>
                  </a:lnTo>
                  <a:lnTo>
                    <a:pt x="493" y="466"/>
                  </a:lnTo>
                  <a:lnTo>
                    <a:pt x="493" y="466"/>
                  </a:lnTo>
                  <a:lnTo>
                    <a:pt x="461" y="452"/>
                  </a:lnTo>
                  <a:lnTo>
                    <a:pt x="430" y="436"/>
                  </a:lnTo>
                  <a:lnTo>
                    <a:pt x="400" y="421"/>
                  </a:lnTo>
                  <a:lnTo>
                    <a:pt x="368" y="406"/>
                  </a:lnTo>
                  <a:lnTo>
                    <a:pt x="368" y="406"/>
                  </a:lnTo>
                  <a:lnTo>
                    <a:pt x="342" y="424"/>
                  </a:lnTo>
                  <a:lnTo>
                    <a:pt x="314" y="442"/>
                  </a:lnTo>
                  <a:lnTo>
                    <a:pt x="285" y="459"/>
                  </a:lnTo>
                  <a:lnTo>
                    <a:pt x="256" y="474"/>
                  </a:lnTo>
                  <a:lnTo>
                    <a:pt x="256" y="474"/>
                  </a:lnTo>
                  <a:lnTo>
                    <a:pt x="258" y="480"/>
                  </a:lnTo>
                  <a:lnTo>
                    <a:pt x="262" y="483"/>
                  </a:lnTo>
                  <a:lnTo>
                    <a:pt x="266" y="484"/>
                  </a:lnTo>
                  <a:lnTo>
                    <a:pt x="270" y="485"/>
                  </a:lnTo>
                  <a:lnTo>
                    <a:pt x="280" y="486"/>
                  </a:lnTo>
                  <a:lnTo>
                    <a:pt x="284" y="487"/>
                  </a:lnTo>
                  <a:lnTo>
                    <a:pt x="288" y="489"/>
                  </a:lnTo>
                  <a:lnTo>
                    <a:pt x="288" y="489"/>
                  </a:lnTo>
                  <a:lnTo>
                    <a:pt x="292" y="493"/>
                  </a:lnTo>
                  <a:lnTo>
                    <a:pt x="295" y="497"/>
                  </a:lnTo>
                  <a:lnTo>
                    <a:pt x="297" y="502"/>
                  </a:lnTo>
                  <a:lnTo>
                    <a:pt x="298" y="508"/>
                  </a:lnTo>
                  <a:lnTo>
                    <a:pt x="300" y="519"/>
                  </a:lnTo>
                  <a:lnTo>
                    <a:pt x="304" y="533"/>
                  </a:lnTo>
                  <a:lnTo>
                    <a:pt x="304" y="533"/>
                  </a:lnTo>
                  <a:lnTo>
                    <a:pt x="315" y="531"/>
                  </a:lnTo>
                  <a:lnTo>
                    <a:pt x="326" y="531"/>
                  </a:lnTo>
                  <a:lnTo>
                    <a:pt x="334" y="532"/>
                  </a:lnTo>
                  <a:lnTo>
                    <a:pt x="341" y="535"/>
                  </a:lnTo>
                  <a:lnTo>
                    <a:pt x="346" y="540"/>
                  </a:lnTo>
                  <a:lnTo>
                    <a:pt x="351" y="546"/>
                  </a:lnTo>
                  <a:lnTo>
                    <a:pt x="353" y="554"/>
                  </a:lnTo>
                  <a:lnTo>
                    <a:pt x="354" y="563"/>
                  </a:lnTo>
                  <a:lnTo>
                    <a:pt x="354" y="563"/>
                  </a:lnTo>
                  <a:lnTo>
                    <a:pt x="363" y="561"/>
                  </a:lnTo>
                  <a:lnTo>
                    <a:pt x="372" y="557"/>
                  </a:lnTo>
                  <a:lnTo>
                    <a:pt x="379" y="553"/>
                  </a:lnTo>
                  <a:lnTo>
                    <a:pt x="388" y="547"/>
                  </a:lnTo>
                  <a:lnTo>
                    <a:pt x="404" y="535"/>
                  </a:lnTo>
                  <a:lnTo>
                    <a:pt x="420" y="525"/>
                  </a:lnTo>
                  <a:lnTo>
                    <a:pt x="420" y="525"/>
                  </a:lnTo>
                  <a:close/>
                  <a:moveTo>
                    <a:pt x="430" y="628"/>
                  </a:moveTo>
                  <a:lnTo>
                    <a:pt x="430" y="628"/>
                  </a:lnTo>
                  <a:lnTo>
                    <a:pt x="433" y="628"/>
                  </a:lnTo>
                  <a:lnTo>
                    <a:pt x="435" y="625"/>
                  </a:lnTo>
                  <a:lnTo>
                    <a:pt x="435" y="623"/>
                  </a:lnTo>
                  <a:lnTo>
                    <a:pt x="434" y="620"/>
                  </a:lnTo>
                  <a:lnTo>
                    <a:pt x="432" y="618"/>
                  </a:lnTo>
                  <a:lnTo>
                    <a:pt x="429" y="615"/>
                  </a:lnTo>
                  <a:lnTo>
                    <a:pt x="425" y="614"/>
                  </a:lnTo>
                  <a:lnTo>
                    <a:pt x="421" y="614"/>
                  </a:lnTo>
                  <a:lnTo>
                    <a:pt x="421" y="614"/>
                  </a:lnTo>
                  <a:lnTo>
                    <a:pt x="414" y="619"/>
                  </a:lnTo>
                  <a:lnTo>
                    <a:pt x="405" y="625"/>
                  </a:lnTo>
                  <a:lnTo>
                    <a:pt x="389" y="639"/>
                  </a:lnTo>
                  <a:lnTo>
                    <a:pt x="381" y="646"/>
                  </a:lnTo>
                  <a:lnTo>
                    <a:pt x="373" y="650"/>
                  </a:lnTo>
                  <a:lnTo>
                    <a:pt x="366" y="653"/>
                  </a:lnTo>
                  <a:lnTo>
                    <a:pt x="361" y="653"/>
                  </a:lnTo>
                  <a:lnTo>
                    <a:pt x="357" y="652"/>
                  </a:lnTo>
                  <a:lnTo>
                    <a:pt x="357" y="652"/>
                  </a:lnTo>
                  <a:lnTo>
                    <a:pt x="368" y="643"/>
                  </a:lnTo>
                  <a:lnTo>
                    <a:pt x="378" y="634"/>
                  </a:lnTo>
                  <a:lnTo>
                    <a:pt x="389" y="625"/>
                  </a:lnTo>
                  <a:lnTo>
                    <a:pt x="400" y="617"/>
                  </a:lnTo>
                  <a:lnTo>
                    <a:pt x="400" y="617"/>
                  </a:lnTo>
                  <a:lnTo>
                    <a:pt x="399" y="606"/>
                  </a:lnTo>
                  <a:lnTo>
                    <a:pt x="399" y="599"/>
                  </a:lnTo>
                  <a:lnTo>
                    <a:pt x="399" y="595"/>
                  </a:lnTo>
                  <a:lnTo>
                    <a:pt x="400" y="592"/>
                  </a:lnTo>
                  <a:lnTo>
                    <a:pt x="400" y="592"/>
                  </a:lnTo>
                  <a:lnTo>
                    <a:pt x="391" y="598"/>
                  </a:lnTo>
                  <a:lnTo>
                    <a:pt x="384" y="604"/>
                  </a:lnTo>
                  <a:lnTo>
                    <a:pt x="367" y="621"/>
                  </a:lnTo>
                  <a:lnTo>
                    <a:pt x="358" y="630"/>
                  </a:lnTo>
                  <a:lnTo>
                    <a:pt x="348" y="636"/>
                  </a:lnTo>
                  <a:lnTo>
                    <a:pt x="344" y="638"/>
                  </a:lnTo>
                  <a:lnTo>
                    <a:pt x="339" y="640"/>
                  </a:lnTo>
                  <a:lnTo>
                    <a:pt x="334" y="641"/>
                  </a:lnTo>
                  <a:lnTo>
                    <a:pt x="329" y="641"/>
                  </a:lnTo>
                  <a:lnTo>
                    <a:pt x="329" y="641"/>
                  </a:lnTo>
                  <a:lnTo>
                    <a:pt x="344" y="626"/>
                  </a:lnTo>
                  <a:lnTo>
                    <a:pt x="360" y="613"/>
                  </a:lnTo>
                  <a:lnTo>
                    <a:pt x="374" y="596"/>
                  </a:lnTo>
                  <a:lnTo>
                    <a:pt x="382" y="589"/>
                  </a:lnTo>
                  <a:lnTo>
                    <a:pt x="388" y="579"/>
                  </a:lnTo>
                  <a:lnTo>
                    <a:pt x="388" y="579"/>
                  </a:lnTo>
                  <a:lnTo>
                    <a:pt x="382" y="579"/>
                  </a:lnTo>
                  <a:lnTo>
                    <a:pt x="377" y="578"/>
                  </a:lnTo>
                  <a:lnTo>
                    <a:pt x="372" y="578"/>
                  </a:lnTo>
                  <a:lnTo>
                    <a:pt x="367" y="578"/>
                  </a:lnTo>
                  <a:lnTo>
                    <a:pt x="367" y="578"/>
                  </a:lnTo>
                  <a:lnTo>
                    <a:pt x="366" y="580"/>
                  </a:lnTo>
                  <a:lnTo>
                    <a:pt x="364" y="581"/>
                  </a:lnTo>
                  <a:lnTo>
                    <a:pt x="361" y="583"/>
                  </a:lnTo>
                  <a:lnTo>
                    <a:pt x="357" y="584"/>
                  </a:lnTo>
                  <a:lnTo>
                    <a:pt x="352" y="585"/>
                  </a:lnTo>
                  <a:lnTo>
                    <a:pt x="352" y="585"/>
                  </a:lnTo>
                  <a:lnTo>
                    <a:pt x="348" y="588"/>
                  </a:lnTo>
                  <a:lnTo>
                    <a:pt x="345" y="593"/>
                  </a:lnTo>
                  <a:lnTo>
                    <a:pt x="338" y="604"/>
                  </a:lnTo>
                  <a:lnTo>
                    <a:pt x="330" y="617"/>
                  </a:lnTo>
                  <a:lnTo>
                    <a:pt x="322" y="628"/>
                  </a:lnTo>
                  <a:lnTo>
                    <a:pt x="322" y="628"/>
                  </a:lnTo>
                  <a:lnTo>
                    <a:pt x="315" y="634"/>
                  </a:lnTo>
                  <a:lnTo>
                    <a:pt x="310" y="639"/>
                  </a:lnTo>
                  <a:lnTo>
                    <a:pt x="307" y="643"/>
                  </a:lnTo>
                  <a:lnTo>
                    <a:pt x="306" y="646"/>
                  </a:lnTo>
                  <a:lnTo>
                    <a:pt x="306" y="649"/>
                  </a:lnTo>
                  <a:lnTo>
                    <a:pt x="306" y="654"/>
                  </a:lnTo>
                  <a:lnTo>
                    <a:pt x="306" y="654"/>
                  </a:lnTo>
                  <a:lnTo>
                    <a:pt x="310" y="653"/>
                  </a:lnTo>
                  <a:lnTo>
                    <a:pt x="313" y="653"/>
                  </a:lnTo>
                  <a:lnTo>
                    <a:pt x="318" y="655"/>
                  </a:lnTo>
                  <a:lnTo>
                    <a:pt x="323" y="656"/>
                  </a:lnTo>
                  <a:lnTo>
                    <a:pt x="326" y="656"/>
                  </a:lnTo>
                  <a:lnTo>
                    <a:pt x="329" y="656"/>
                  </a:lnTo>
                  <a:lnTo>
                    <a:pt x="329" y="656"/>
                  </a:lnTo>
                  <a:lnTo>
                    <a:pt x="331" y="662"/>
                  </a:lnTo>
                  <a:lnTo>
                    <a:pt x="331" y="666"/>
                  </a:lnTo>
                  <a:lnTo>
                    <a:pt x="331" y="670"/>
                  </a:lnTo>
                  <a:lnTo>
                    <a:pt x="334" y="674"/>
                  </a:lnTo>
                  <a:lnTo>
                    <a:pt x="334" y="674"/>
                  </a:lnTo>
                  <a:lnTo>
                    <a:pt x="358" y="666"/>
                  </a:lnTo>
                  <a:lnTo>
                    <a:pt x="383" y="658"/>
                  </a:lnTo>
                  <a:lnTo>
                    <a:pt x="407" y="650"/>
                  </a:lnTo>
                  <a:lnTo>
                    <a:pt x="429" y="641"/>
                  </a:lnTo>
                  <a:lnTo>
                    <a:pt x="429" y="641"/>
                  </a:lnTo>
                  <a:lnTo>
                    <a:pt x="429" y="633"/>
                  </a:lnTo>
                  <a:lnTo>
                    <a:pt x="430" y="628"/>
                  </a:lnTo>
                  <a:lnTo>
                    <a:pt x="430" y="628"/>
                  </a:lnTo>
                  <a:close/>
                  <a:moveTo>
                    <a:pt x="434" y="768"/>
                  </a:moveTo>
                  <a:lnTo>
                    <a:pt x="434" y="768"/>
                  </a:lnTo>
                  <a:lnTo>
                    <a:pt x="434" y="765"/>
                  </a:lnTo>
                  <a:lnTo>
                    <a:pt x="433" y="762"/>
                  </a:lnTo>
                  <a:lnTo>
                    <a:pt x="432" y="760"/>
                  </a:lnTo>
                  <a:lnTo>
                    <a:pt x="430" y="757"/>
                  </a:lnTo>
                  <a:lnTo>
                    <a:pt x="430" y="757"/>
                  </a:lnTo>
                  <a:lnTo>
                    <a:pt x="424" y="761"/>
                  </a:lnTo>
                  <a:lnTo>
                    <a:pt x="417" y="764"/>
                  </a:lnTo>
                  <a:lnTo>
                    <a:pt x="408" y="766"/>
                  </a:lnTo>
                  <a:lnTo>
                    <a:pt x="401" y="766"/>
                  </a:lnTo>
                  <a:lnTo>
                    <a:pt x="394" y="764"/>
                  </a:lnTo>
                  <a:lnTo>
                    <a:pt x="392" y="761"/>
                  </a:lnTo>
                  <a:lnTo>
                    <a:pt x="390" y="759"/>
                  </a:lnTo>
                  <a:lnTo>
                    <a:pt x="389" y="756"/>
                  </a:lnTo>
                  <a:lnTo>
                    <a:pt x="389" y="753"/>
                  </a:lnTo>
                  <a:lnTo>
                    <a:pt x="390" y="749"/>
                  </a:lnTo>
                  <a:lnTo>
                    <a:pt x="393" y="743"/>
                  </a:lnTo>
                  <a:lnTo>
                    <a:pt x="393" y="743"/>
                  </a:lnTo>
                  <a:lnTo>
                    <a:pt x="382" y="746"/>
                  </a:lnTo>
                  <a:lnTo>
                    <a:pt x="372" y="750"/>
                  </a:lnTo>
                  <a:lnTo>
                    <a:pt x="362" y="755"/>
                  </a:lnTo>
                  <a:lnTo>
                    <a:pt x="354" y="760"/>
                  </a:lnTo>
                  <a:lnTo>
                    <a:pt x="347" y="768"/>
                  </a:lnTo>
                  <a:lnTo>
                    <a:pt x="341" y="776"/>
                  </a:lnTo>
                  <a:lnTo>
                    <a:pt x="337" y="787"/>
                  </a:lnTo>
                  <a:lnTo>
                    <a:pt x="332" y="799"/>
                  </a:lnTo>
                  <a:lnTo>
                    <a:pt x="332" y="799"/>
                  </a:lnTo>
                  <a:lnTo>
                    <a:pt x="359" y="795"/>
                  </a:lnTo>
                  <a:lnTo>
                    <a:pt x="385" y="788"/>
                  </a:lnTo>
                  <a:lnTo>
                    <a:pt x="398" y="784"/>
                  </a:lnTo>
                  <a:lnTo>
                    <a:pt x="409" y="780"/>
                  </a:lnTo>
                  <a:lnTo>
                    <a:pt x="422" y="774"/>
                  </a:lnTo>
                  <a:lnTo>
                    <a:pt x="434" y="768"/>
                  </a:lnTo>
                  <a:lnTo>
                    <a:pt x="434" y="768"/>
                  </a:lnTo>
                  <a:close/>
                  <a:moveTo>
                    <a:pt x="316" y="700"/>
                  </a:moveTo>
                  <a:lnTo>
                    <a:pt x="316" y="700"/>
                  </a:lnTo>
                  <a:lnTo>
                    <a:pt x="329" y="708"/>
                  </a:lnTo>
                  <a:lnTo>
                    <a:pt x="342" y="715"/>
                  </a:lnTo>
                  <a:lnTo>
                    <a:pt x="354" y="724"/>
                  </a:lnTo>
                  <a:lnTo>
                    <a:pt x="367" y="731"/>
                  </a:lnTo>
                  <a:lnTo>
                    <a:pt x="367" y="731"/>
                  </a:lnTo>
                  <a:lnTo>
                    <a:pt x="382" y="713"/>
                  </a:lnTo>
                  <a:lnTo>
                    <a:pt x="395" y="696"/>
                  </a:lnTo>
                  <a:lnTo>
                    <a:pt x="423" y="660"/>
                  </a:lnTo>
                  <a:lnTo>
                    <a:pt x="423" y="660"/>
                  </a:lnTo>
                  <a:lnTo>
                    <a:pt x="393" y="667"/>
                  </a:lnTo>
                  <a:lnTo>
                    <a:pt x="366" y="676"/>
                  </a:lnTo>
                  <a:lnTo>
                    <a:pt x="352" y="681"/>
                  </a:lnTo>
                  <a:lnTo>
                    <a:pt x="339" y="686"/>
                  </a:lnTo>
                  <a:lnTo>
                    <a:pt x="327" y="693"/>
                  </a:lnTo>
                  <a:lnTo>
                    <a:pt x="316" y="700"/>
                  </a:lnTo>
                  <a:lnTo>
                    <a:pt x="316" y="700"/>
                  </a:lnTo>
                  <a:close/>
                  <a:moveTo>
                    <a:pt x="246" y="345"/>
                  </a:moveTo>
                  <a:lnTo>
                    <a:pt x="246" y="345"/>
                  </a:lnTo>
                  <a:lnTo>
                    <a:pt x="239" y="353"/>
                  </a:lnTo>
                  <a:lnTo>
                    <a:pt x="231" y="360"/>
                  </a:lnTo>
                  <a:lnTo>
                    <a:pt x="222" y="365"/>
                  </a:lnTo>
                  <a:lnTo>
                    <a:pt x="212" y="371"/>
                  </a:lnTo>
                  <a:lnTo>
                    <a:pt x="193" y="380"/>
                  </a:lnTo>
                  <a:lnTo>
                    <a:pt x="183" y="386"/>
                  </a:lnTo>
                  <a:lnTo>
                    <a:pt x="174" y="391"/>
                  </a:lnTo>
                  <a:lnTo>
                    <a:pt x="174" y="391"/>
                  </a:lnTo>
                  <a:lnTo>
                    <a:pt x="195" y="416"/>
                  </a:lnTo>
                  <a:lnTo>
                    <a:pt x="204" y="429"/>
                  </a:lnTo>
                  <a:lnTo>
                    <a:pt x="208" y="437"/>
                  </a:lnTo>
                  <a:lnTo>
                    <a:pt x="211" y="444"/>
                  </a:lnTo>
                  <a:lnTo>
                    <a:pt x="211" y="444"/>
                  </a:lnTo>
                  <a:lnTo>
                    <a:pt x="213" y="446"/>
                  </a:lnTo>
                  <a:lnTo>
                    <a:pt x="216" y="446"/>
                  </a:lnTo>
                  <a:lnTo>
                    <a:pt x="219" y="443"/>
                  </a:lnTo>
                  <a:lnTo>
                    <a:pt x="223" y="441"/>
                  </a:lnTo>
                  <a:lnTo>
                    <a:pt x="225" y="441"/>
                  </a:lnTo>
                  <a:lnTo>
                    <a:pt x="227" y="443"/>
                  </a:lnTo>
                  <a:lnTo>
                    <a:pt x="227" y="443"/>
                  </a:lnTo>
                  <a:lnTo>
                    <a:pt x="236" y="453"/>
                  </a:lnTo>
                  <a:lnTo>
                    <a:pt x="240" y="457"/>
                  </a:lnTo>
                  <a:lnTo>
                    <a:pt x="246" y="461"/>
                  </a:lnTo>
                  <a:lnTo>
                    <a:pt x="246" y="461"/>
                  </a:lnTo>
                  <a:lnTo>
                    <a:pt x="262" y="455"/>
                  </a:lnTo>
                  <a:lnTo>
                    <a:pt x="277" y="450"/>
                  </a:lnTo>
                  <a:lnTo>
                    <a:pt x="292" y="442"/>
                  </a:lnTo>
                  <a:lnTo>
                    <a:pt x="306" y="435"/>
                  </a:lnTo>
                  <a:lnTo>
                    <a:pt x="318" y="426"/>
                  </a:lnTo>
                  <a:lnTo>
                    <a:pt x="331" y="417"/>
                  </a:lnTo>
                  <a:lnTo>
                    <a:pt x="343" y="407"/>
                  </a:lnTo>
                  <a:lnTo>
                    <a:pt x="354" y="396"/>
                  </a:lnTo>
                  <a:lnTo>
                    <a:pt x="354" y="396"/>
                  </a:lnTo>
                  <a:lnTo>
                    <a:pt x="246" y="345"/>
                  </a:lnTo>
                  <a:lnTo>
                    <a:pt x="246" y="345"/>
                  </a:lnTo>
                  <a:close/>
                  <a:moveTo>
                    <a:pt x="295" y="547"/>
                  </a:moveTo>
                  <a:lnTo>
                    <a:pt x="295" y="547"/>
                  </a:lnTo>
                  <a:lnTo>
                    <a:pt x="293" y="545"/>
                  </a:lnTo>
                  <a:lnTo>
                    <a:pt x="292" y="542"/>
                  </a:lnTo>
                  <a:lnTo>
                    <a:pt x="289" y="534"/>
                  </a:lnTo>
                  <a:lnTo>
                    <a:pt x="286" y="517"/>
                  </a:lnTo>
                  <a:lnTo>
                    <a:pt x="284" y="510"/>
                  </a:lnTo>
                  <a:lnTo>
                    <a:pt x="281" y="503"/>
                  </a:lnTo>
                  <a:lnTo>
                    <a:pt x="279" y="501"/>
                  </a:lnTo>
                  <a:lnTo>
                    <a:pt x="276" y="500"/>
                  </a:lnTo>
                  <a:lnTo>
                    <a:pt x="272" y="499"/>
                  </a:lnTo>
                  <a:lnTo>
                    <a:pt x="268" y="500"/>
                  </a:lnTo>
                  <a:lnTo>
                    <a:pt x="268" y="500"/>
                  </a:lnTo>
                  <a:lnTo>
                    <a:pt x="265" y="507"/>
                  </a:lnTo>
                  <a:lnTo>
                    <a:pt x="261" y="514"/>
                  </a:lnTo>
                  <a:lnTo>
                    <a:pt x="256" y="519"/>
                  </a:lnTo>
                  <a:lnTo>
                    <a:pt x="251" y="525"/>
                  </a:lnTo>
                  <a:lnTo>
                    <a:pt x="239" y="534"/>
                  </a:lnTo>
                  <a:lnTo>
                    <a:pt x="227" y="544"/>
                  </a:lnTo>
                  <a:lnTo>
                    <a:pt x="227" y="544"/>
                  </a:lnTo>
                  <a:lnTo>
                    <a:pt x="230" y="535"/>
                  </a:lnTo>
                  <a:lnTo>
                    <a:pt x="234" y="529"/>
                  </a:lnTo>
                  <a:lnTo>
                    <a:pt x="238" y="523"/>
                  </a:lnTo>
                  <a:lnTo>
                    <a:pt x="242" y="516"/>
                  </a:lnTo>
                  <a:lnTo>
                    <a:pt x="254" y="507"/>
                  </a:lnTo>
                  <a:lnTo>
                    <a:pt x="267" y="498"/>
                  </a:lnTo>
                  <a:lnTo>
                    <a:pt x="267" y="498"/>
                  </a:lnTo>
                  <a:lnTo>
                    <a:pt x="250" y="496"/>
                  </a:lnTo>
                  <a:lnTo>
                    <a:pt x="245" y="495"/>
                  </a:lnTo>
                  <a:lnTo>
                    <a:pt x="238" y="493"/>
                  </a:lnTo>
                  <a:lnTo>
                    <a:pt x="238" y="493"/>
                  </a:lnTo>
                  <a:lnTo>
                    <a:pt x="228" y="501"/>
                  </a:lnTo>
                  <a:lnTo>
                    <a:pt x="220" y="511"/>
                  </a:lnTo>
                  <a:lnTo>
                    <a:pt x="204" y="530"/>
                  </a:lnTo>
                  <a:lnTo>
                    <a:pt x="188" y="549"/>
                  </a:lnTo>
                  <a:lnTo>
                    <a:pt x="178" y="559"/>
                  </a:lnTo>
                  <a:lnTo>
                    <a:pt x="169" y="568"/>
                  </a:lnTo>
                  <a:lnTo>
                    <a:pt x="169" y="568"/>
                  </a:lnTo>
                  <a:lnTo>
                    <a:pt x="172" y="578"/>
                  </a:lnTo>
                  <a:lnTo>
                    <a:pt x="173" y="587"/>
                  </a:lnTo>
                  <a:lnTo>
                    <a:pt x="173" y="587"/>
                  </a:lnTo>
                  <a:lnTo>
                    <a:pt x="179" y="586"/>
                  </a:lnTo>
                  <a:lnTo>
                    <a:pt x="186" y="584"/>
                  </a:lnTo>
                  <a:lnTo>
                    <a:pt x="191" y="579"/>
                  </a:lnTo>
                  <a:lnTo>
                    <a:pt x="196" y="575"/>
                  </a:lnTo>
                  <a:lnTo>
                    <a:pt x="202" y="570"/>
                  </a:lnTo>
                  <a:lnTo>
                    <a:pt x="207" y="567"/>
                  </a:lnTo>
                  <a:lnTo>
                    <a:pt x="212" y="563"/>
                  </a:lnTo>
                  <a:lnTo>
                    <a:pt x="219" y="562"/>
                  </a:lnTo>
                  <a:lnTo>
                    <a:pt x="219" y="562"/>
                  </a:lnTo>
                  <a:lnTo>
                    <a:pt x="217" y="568"/>
                  </a:lnTo>
                  <a:lnTo>
                    <a:pt x="213" y="572"/>
                  </a:lnTo>
                  <a:lnTo>
                    <a:pt x="206" y="579"/>
                  </a:lnTo>
                  <a:lnTo>
                    <a:pt x="197" y="587"/>
                  </a:lnTo>
                  <a:lnTo>
                    <a:pt x="194" y="591"/>
                  </a:lnTo>
                  <a:lnTo>
                    <a:pt x="192" y="595"/>
                  </a:lnTo>
                  <a:lnTo>
                    <a:pt x="192" y="595"/>
                  </a:lnTo>
                  <a:lnTo>
                    <a:pt x="195" y="595"/>
                  </a:lnTo>
                  <a:lnTo>
                    <a:pt x="198" y="596"/>
                  </a:lnTo>
                  <a:lnTo>
                    <a:pt x="200" y="599"/>
                  </a:lnTo>
                  <a:lnTo>
                    <a:pt x="201" y="601"/>
                  </a:lnTo>
                  <a:lnTo>
                    <a:pt x="201" y="601"/>
                  </a:lnTo>
                  <a:lnTo>
                    <a:pt x="235" y="593"/>
                  </a:lnTo>
                  <a:lnTo>
                    <a:pt x="267" y="585"/>
                  </a:lnTo>
                  <a:lnTo>
                    <a:pt x="298" y="574"/>
                  </a:lnTo>
                  <a:lnTo>
                    <a:pt x="329" y="563"/>
                  </a:lnTo>
                  <a:lnTo>
                    <a:pt x="329" y="563"/>
                  </a:lnTo>
                  <a:lnTo>
                    <a:pt x="332" y="555"/>
                  </a:lnTo>
                  <a:lnTo>
                    <a:pt x="333" y="550"/>
                  </a:lnTo>
                  <a:lnTo>
                    <a:pt x="336" y="546"/>
                  </a:lnTo>
                  <a:lnTo>
                    <a:pt x="336" y="546"/>
                  </a:lnTo>
                  <a:lnTo>
                    <a:pt x="316" y="547"/>
                  </a:lnTo>
                  <a:lnTo>
                    <a:pt x="306" y="548"/>
                  </a:lnTo>
                  <a:lnTo>
                    <a:pt x="295" y="547"/>
                  </a:lnTo>
                  <a:lnTo>
                    <a:pt x="295" y="547"/>
                  </a:lnTo>
                  <a:close/>
                  <a:moveTo>
                    <a:pt x="230" y="610"/>
                  </a:moveTo>
                  <a:lnTo>
                    <a:pt x="230" y="610"/>
                  </a:lnTo>
                  <a:lnTo>
                    <a:pt x="206" y="616"/>
                  </a:lnTo>
                  <a:lnTo>
                    <a:pt x="195" y="620"/>
                  </a:lnTo>
                  <a:lnTo>
                    <a:pt x="191" y="622"/>
                  </a:lnTo>
                  <a:lnTo>
                    <a:pt x="187" y="626"/>
                  </a:lnTo>
                  <a:lnTo>
                    <a:pt x="187" y="626"/>
                  </a:lnTo>
                  <a:lnTo>
                    <a:pt x="200" y="635"/>
                  </a:lnTo>
                  <a:lnTo>
                    <a:pt x="215" y="644"/>
                  </a:lnTo>
                  <a:lnTo>
                    <a:pt x="230" y="651"/>
                  </a:lnTo>
                  <a:lnTo>
                    <a:pt x="243" y="658"/>
                  </a:lnTo>
                  <a:lnTo>
                    <a:pt x="243" y="658"/>
                  </a:lnTo>
                  <a:lnTo>
                    <a:pt x="252" y="664"/>
                  </a:lnTo>
                  <a:lnTo>
                    <a:pt x="257" y="667"/>
                  </a:lnTo>
                  <a:lnTo>
                    <a:pt x="260" y="668"/>
                  </a:lnTo>
                  <a:lnTo>
                    <a:pt x="262" y="668"/>
                  </a:lnTo>
                  <a:lnTo>
                    <a:pt x="262" y="668"/>
                  </a:lnTo>
                  <a:lnTo>
                    <a:pt x="263" y="668"/>
                  </a:lnTo>
                  <a:lnTo>
                    <a:pt x="264" y="666"/>
                  </a:lnTo>
                  <a:lnTo>
                    <a:pt x="267" y="662"/>
                  </a:lnTo>
                  <a:lnTo>
                    <a:pt x="269" y="655"/>
                  </a:lnTo>
                  <a:lnTo>
                    <a:pt x="273" y="651"/>
                  </a:lnTo>
                  <a:lnTo>
                    <a:pt x="273" y="651"/>
                  </a:lnTo>
                  <a:lnTo>
                    <a:pt x="291" y="637"/>
                  </a:lnTo>
                  <a:lnTo>
                    <a:pt x="308" y="620"/>
                  </a:lnTo>
                  <a:lnTo>
                    <a:pt x="316" y="610"/>
                  </a:lnTo>
                  <a:lnTo>
                    <a:pt x="323" y="601"/>
                  </a:lnTo>
                  <a:lnTo>
                    <a:pt x="329" y="590"/>
                  </a:lnTo>
                  <a:lnTo>
                    <a:pt x="334" y="579"/>
                  </a:lnTo>
                  <a:lnTo>
                    <a:pt x="334" y="579"/>
                  </a:lnTo>
                  <a:lnTo>
                    <a:pt x="322" y="580"/>
                  </a:lnTo>
                  <a:lnTo>
                    <a:pt x="308" y="583"/>
                  </a:lnTo>
                  <a:lnTo>
                    <a:pt x="295" y="586"/>
                  </a:lnTo>
                  <a:lnTo>
                    <a:pt x="282" y="591"/>
                  </a:lnTo>
                  <a:lnTo>
                    <a:pt x="256" y="601"/>
                  </a:lnTo>
                  <a:lnTo>
                    <a:pt x="242" y="606"/>
                  </a:lnTo>
                  <a:lnTo>
                    <a:pt x="230" y="610"/>
                  </a:lnTo>
                  <a:lnTo>
                    <a:pt x="230" y="610"/>
                  </a:lnTo>
                  <a:close/>
                  <a:moveTo>
                    <a:pt x="286" y="660"/>
                  </a:moveTo>
                  <a:lnTo>
                    <a:pt x="286" y="660"/>
                  </a:lnTo>
                  <a:lnTo>
                    <a:pt x="282" y="666"/>
                  </a:lnTo>
                  <a:lnTo>
                    <a:pt x="277" y="673"/>
                  </a:lnTo>
                  <a:lnTo>
                    <a:pt x="265" y="683"/>
                  </a:lnTo>
                  <a:lnTo>
                    <a:pt x="258" y="690"/>
                  </a:lnTo>
                  <a:lnTo>
                    <a:pt x="254" y="696"/>
                  </a:lnTo>
                  <a:lnTo>
                    <a:pt x="251" y="702"/>
                  </a:lnTo>
                  <a:lnTo>
                    <a:pt x="249" y="710"/>
                  </a:lnTo>
                  <a:lnTo>
                    <a:pt x="249" y="710"/>
                  </a:lnTo>
                  <a:lnTo>
                    <a:pt x="266" y="702"/>
                  </a:lnTo>
                  <a:lnTo>
                    <a:pt x="285" y="695"/>
                  </a:lnTo>
                  <a:lnTo>
                    <a:pt x="294" y="690"/>
                  </a:lnTo>
                  <a:lnTo>
                    <a:pt x="301" y="684"/>
                  </a:lnTo>
                  <a:lnTo>
                    <a:pt x="308" y="678"/>
                  </a:lnTo>
                  <a:lnTo>
                    <a:pt x="313" y="670"/>
                  </a:lnTo>
                  <a:lnTo>
                    <a:pt x="313" y="670"/>
                  </a:lnTo>
                  <a:lnTo>
                    <a:pt x="304" y="669"/>
                  </a:lnTo>
                  <a:lnTo>
                    <a:pt x="298" y="668"/>
                  </a:lnTo>
                  <a:lnTo>
                    <a:pt x="292" y="665"/>
                  </a:lnTo>
                  <a:lnTo>
                    <a:pt x="288" y="663"/>
                  </a:lnTo>
                  <a:lnTo>
                    <a:pt x="286" y="660"/>
                  </a:lnTo>
                  <a:lnTo>
                    <a:pt x="286" y="660"/>
                  </a:lnTo>
                  <a:close/>
                  <a:moveTo>
                    <a:pt x="142" y="501"/>
                  </a:moveTo>
                  <a:lnTo>
                    <a:pt x="142" y="501"/>
                  </a:lnTo>
                  <a:lnTo>
                    <a:pt x="145" y="498"/>
                  </a:lnTo>
                  <a:lnTo>
                    <a:pt x="148" y="495"/>
                  </a:lnTo>
                  <a:lnTo>
                    <a:pt x="157" y="489"/>
                  </a:lnTo>
                  <a:lnTo>
                    <a:pt x="165" y="485"/>
                  </a:lnTo>
                  <a:lnTo>
                    <a:pt x="174" y="480"/>
                  </a:lnTo>
                  <a:lnTo>
                    <a:pt x="174" y="480"/>
                  </a:lnTo>
                  <a:lnTo>
                    <a:pt x="182" y="474"/>
                  </a:lnTo>
                  <a:lnTo>
                    <a:pt x="190" y="468"/>
                  </a:lnTo>
                  <a:lnTo>
                    <a:pt x="196" y="462"/>
                  </a:lnTo>
                  <a:lnTo>
                    <a:pt x="201" y="455"/>
                  </a:lnTo>
                  <a:lnTo>
                    <a:pt x="201" y="455"/>
                  </a:lnTo>
                  <a:lnTo>
                    <a:pt x="198" y="455"/>
                  </a:lnTo>
                  <a:lnTo>
                    <a:pt x="197" y="453"/>
                  </a:lnTo>
                  <a:lnTo>
                    <a:pt x="194" y="447"/>
                  </a:lnTo>
                  <a:lnTo>
                    <a:pt x="189" y="433"/>
                  </a:lnTo>
                  <a:lnTo>
                    <a:pt x="189" y="433"/>
                  </a:lnTo>
                  <a:lnTo>
                    <a:pt x="182" y="435"/>
                  </a:lnTo>
                  <a:lnTo>
                    <a:pt x="177" y="438"/>
                  </a:lnTo>
                  <a:lnTo>
                    <a:pt x="167" y="446"/>
                  </a:lnTo>
                  <a:lnTo>
                    <a:pt x="158" y="452"/>
                  </a:lnTo>
                  <a:lnTo>
                    <a:pt x="152" y="454"/>
                  </a:lnTo>
                  <a:lnTo>
                    <a:pt x="147" y="455"/>
                  </a:lnTo>
                  <a:lnTo>
                    <a:pt x="147" y="455"/>
                  </a:lnTo>
                  <a:lnTo>
                    <a:pt x="149" y="449"/>
                  </a:lnTo>
                  <a:lnTo>
                    <a:pt x="152" y="443"/>
                  </a:lnTo>
                  <a:lnTo>
                    <a:pt x="157" y="440"/>
                  </a:lnTo>
                  <a:lnTo>
                    <a:pt x="161" y="436"/>
                  </a:lnTo>
                  <a:lnTo>
                    <a:pt x="171" y="429"/>
                  </a:lnTo>
                  <a:lnTo>
                    <a:pt x="175" y="425"/>
                  </a:lnTo>
                  <a:lnTo>
                    <a:pt x="178" y="420"/>
                  </a:lnTo>
                  <a:lnTo>
                    <a:pt x="178" y="420"/>
                  </a:lnTo>
                  <a:lnTo>
                    <a:pt x="175" y="413"/>
                  </a:lnTo>
                  <a:lnTo>
                    <a:pt x="172" y="407"/>
                  </a:lnTo>
                  <a:lnTo>
                    <a:pt x="166" y="402"/>
                  </a:lnTo>
                  <a:lnTo>
                    <a:pt x="163" y="399"/>
                  </a:lnTo>
                  <a:lnTo>
                    <a:pt x="160" y="398"/>
                  </a:lnTo>
                  <a:lnTo>
                    <a:pt x="160" y="398"/>
                  </a:lnTo>
                  <a:lnTo>
                    <a:pt x="147" y="407"/>
                  </a:lnTo>
                  <a:lnTo>
                    <a:pt x="135" y="417"/>
                  </a:lnTo>
                  <a:lnTo>
                    <a:pt x="125" y="427"/>
                  </a:lnTo>
                  <a:lnTo>
                    <a:pt x="114" y="438"/>
                  </a:lnTo>
                  <a:lnTo>
                    <a:pt x="92" y="461"/>
                  </a:lnTo>
                  <a:lnTo>
                    <a:pt x="81" y="470"/>
                  </a:lnTo>
                  <a:lnTo>
                    <a:pt x="69" y="480"/>
                  </a:lnTo>
                  <a:lnTo>
                    <a:pt x="69" y="480"/>
                  </a:lnTo>
                  <a:lnTo>
                    <a:pt x="73" y="483"/>
                  </a:lnTo>
                  <a:lnTo>
                    <a:pt x="77" y="484"/>
                  </a:lnTo>
                  <a:lnTo>
                    <a:pt x="81" y="484"/>
                  </a:lnTo>
                  <a:lnTo>
                    <a:pt x="84" y="484"/>
                  </a:lnTo>
                  <a:lnTo>
                    <a:pt x="88" y="482"/>
                  </a:lnTo>
                  <a:lnTo>
                    <a:pt x="91" y="480"/>
                  </a:lnTo>
                  <a:lnTo>
                    <a:pt x="97" y="474"/>
                  </a:lnTo>
                  <a:lnTo>
                    <a:pt x="103" y="468"/>
                  </a:lnTo>
                  <a:lnTo>
                    <a:pt x="110" y="463"/>
                  </a:lnTo>
                  <a:lnTo>
                    <a:pt x="114" y="461"/>
                  </a:lnTo>
                  <a:lnTo>
                    <a:pt x="117" y="459"/>
                  </a:lnTo>
                  <a:lnTo>
                    <a:pt x="120" y="458"/>
                  </a:lnTo>
                  <a:lnTo>
                    <a:pt x="125" y="458"/>
                  </a:lnTo>
                  <a:lnTo>
                    <a:pt x="125" y="458"/>
                  </a:lnTo>
                  <a:lnTo>
                    <a:pt x="116" y="468"/>
                  </a:lnTo>
                  <a:lnTo>
                    <a:pt x="106" y="478"/>
                  </a:lnTo>
                  <a:lnTo>
                    <a:pt x="98" y="486"/>
                  </a:lnTo>
                  <a:lnTo>
                    <a:pt x="89" y="496"/>
                  </a:lnTo>
                  <a:lnTo>
                    <a:pt x="89" y="496"/>
                  </a:lnTo>
                  <a:lnTo>
                    <a:pt x="92" y="500"/>
                  </a:lnTo>
                  <a:lnTo>
                    <a:pt x="96" y="504"/>
                  </a:lnTo>
                  <a:lnTo>
                    <a:pt x="98" y="511"/>
                  </a:lnTo>
                  <a:lnTo>
                    <a:pt x="98" y="517"/>
                  </a:lnTo>
                  <a:lnTo>
                    <a:pt x="98" y="517"/>
                  </a:lnTo>
                  <a:lnTo>
                    <a:pt x="105" y="517"/>
                  </a:lnTo>
                  <a:lnTo>
                    <a:pt x="111" y="516"/>
                  </a:lnTo>
                  <a:lnTo>
                    <a:pt x="115" y="514"/>
                  </a:lnTo>
                  <a:lnTo>
                    <a:pt x="119" y="511"/>
                  </a:lnTo>
                  <a:lnTo>
                    <a:pt x="119" y="511"/>
                  </a:lnTo>
                  <a:lnTo>
                    <a:pt x="126" y="511"/>
                  </a:lnTo>
                  <a:lnTo>
                    <a:pt x="131" y="510"/>
                  </a:lnTo>
                  <a:lnTo>
                    <a:pt x="144" y="507"/>
                  </a:lnTo>
                  <a:lnTo>
                    <a:pt x="156" y="502"/>
                  </a:lnTo>
                  <a:lnTo>
                    <a:pt x="167" y="500"/>
                  </a:lnTo>
                  <a:lnTo>
                    <a:pt x="167" y="500"/>
                  </a:lnTo>
                  <a:lnTo>
                    <a:pt x="183" y="498"/>
                  </a:lnTo>
                  <a:lnTo>
                    <a:pt x="198" y="497"/>
                  </a:lnTo>
                  <a:lnTo>
                    <a:pt x="212" y="495"/>
                  </a:lnTo>
                  <a:lnTo>
                    <a:pt x="219" y="494"/>
                  </a:lnTo>
                  <a:lnTo>
                    <a:pt x="224" y="490"/>
                  </a:lnTo>
                  <a:lnTo>
                    <a:pt x="224" y="490"/>
                  </a:lnTo>
                  <a:lnTo>
                    <a:pt x="223" y="489"/>
                  </a:lnTo>
                  <a:lnTo>
                    <a:pt x="223" y="488"/>
                  </a:lnTo>
                  <a:lnTo>
                    <a:pt x="220" y="487"/>
                  </a:lnTo>
                  <a:lnTo>
                    <a:pt x="218" y="485"/>
                  </a:lnTo>
                  <a:lnTo>
                    <a:pt x="217" y="483"/>
                  </a:lnTo>
                  <a:lnTo>
                    <a:pt x="217" y="480"/>
                  </a:lnTo>
                  <a:lnTo>
                    <a:pt x="217" y="480"/>
                  </a:lnTo>
                  <a:lnTo>
                    <a:pt x="220" y="475"/>
                  </a:lnTo>
                  <a:lnTo>
                    <a:pt x="223" y="472"/>
                  </a:lnTo>
                  <a:lnTo>
                    <a:pt x="223" y="470"/>
                  </a:lnTo>
                  <a:lnTo>
                    <a:pt x="224" y="467"/>
                  </a:lnTo>
                  <a:lnTo>
                    <a:pt x="223" y="464"/>
                  </a:lnTo>
                  <a:lnTo>
                    <a:pt x="222" y="461"/>
                  </a:lnTo>
                  <a:lnTo>
                    <a:pt x="222" y="461"/>
                  </a:lnTo>
                  <a:lnTo>
                    <a:pt x="211" y="465"/>
                  </a:lnTo>
                  <a:lnTo>
                    <a:pt x="202" y="471"/>
                  </a:lnTo>
                  <a:lnTo>
                    <a:pt x="185" y="485"/>
                  </a:lnTo>
                  <a:lnTo>
                    <a:pt x="175" y="492"/>
                  </a:lnTo>
                  <a:lnTo>
                    <a:pt x="165" y="497"/>
                  </a:lnTo>
                  <a:lnTo>
                    <a:pt x="160" y="499"/>
                  </a:lnTo>
                  <a:lnTo>
                    <a:pt x="155" y="501"/>
                  </a:lnTo>
                  <a:lnTo>
                    <a:pt x="148" y="501"/>
                  </a:lnTo>
                  <a:lnTo>
                    <a:pt x="142" y="501"/>
                  </a:lnTo>
                  <a:lnTo>
                    <a:pt x="142" y="501"/>
                  </a:lnTo>
                  <a:close/>
                  <a:moveTo>
                    <a:pt x="135" y="523"/>
                  </a:moveTo>
                  <a:lnTo>
                    <a:pt x="135" y="523"/>
                  </a:lnTo>
                  <a:lnTo>
                    <a:pt x="124" y="533"/>
                  </a:lnTo>
                  <a:lnTo>
                    <a:pt x="112" y="545"/>
                  </a:lnTo>
                  <a:lnTo>
                    <a:pt x="107" y="552"/>
                  </a:lnTo>
                  <a:lnTo>
                    <a:pt x="103" y="558"/>
                  </a:lnTo>
                  <a:lnTo>
                    <a:pt x="99" y="567"/>
                  </a:lnTo>
                  <a:lnTo>
                    <a:pt x="96" y="574"/>
                  </a:lnTo>
                  <a:lnTo>
                    <a:pt x="96" y="574"/>
                  </a:lnTo>
                  <a:lnTo>
                    <a:pt x="111" y="586"/>
                  </a:lnTo>
                  <a:lnTo>
                    <a:pt x="127" y="595"/>
                  </a:lnTo>
                  <a:lnTo>
                    <a:pt x="127" y="595"/>
                  </a:lnTo>
                  <a:lnTo>
                    <a:pt x="135" y="585"/>
                  </a:lnTo>
                  <a:lnTo>
                    <a:pt x="144" y="574"/>
                  </a:lnTo>
                  <a:lnTo>
                    <a:pt x="165" y="555"/>
                  </a:lnTo>
                  <a:lnTo>
                    <a:pt x="176" y="545"/>
                  </a:lnTo>
                  <a:lnTo>
                    <a:pt x="186" y="535"/>
                  </a:lnTo>
                  <a:lnTo>
                    <a:pt x="194" y="524"/>
                  </a:lnTo>
                  <a:lnTo>
                    <a:pt x="203" y="512"/>
                  </a:lnTo>
                  <a:lnTo>
                    <a:pt x="203" y="512"/>
                  </a:lnTo>
                  <a:lnTo>
                    <a:pt x="169" y="519"/>
                  </a:lnTo>
                  <a:lnTo>
                    <a:pt x="152" y="523"/>
                  </a:lnTo>
                  <a:lnTo>
                    <a:pt x="135" y="523"/>
                  </a:lnTo>
                  <a:lnTo>
                    <a:pt x="135" y="523"/>
                  </a:lnTo>
                  <a:close/>
                  <a:moveTo>
                    <a:pt x="158" y="585"/>
                  </a:moveTo>
                  <a:lnTo>
                    <a:pt x="158" y="585"/>
                  </a:lnTo>
                  <a:lnTo>
                    <a:pt x="150" y="588"/>
                  </a:lnTo>
                  <a:lnTo>
                    <a:pt x="143" y="593"/>
                  </a:lnTo>
                  <a:lnTo>
                    <a:pt x="137" y="598"/>
                  </a:lnTo>
                  <a:lnTo>
                    <a:pt x="132" y="604"/>
                  </a:lnTo>
                  <a:lnTo>
                    <a:pt x="121" y="617"/>
                  </a:lnTo>
                  <a:lnTo>
                    <a:pt x="112" y="630"/>
                  </a:lnTo>
                  <a:lnTo>
                    <a:pt x="112" y="630"/>
                  </a:lnTo>
                  <a:lnTo>
                    <a:pt x="120" y="630"/>
                  </a:lnTo>
                  <a:lnTo>
                    <a:pt x="130" y="629"/>
                  </a:lnTo>
                  <a:lnTo>
                    <a:pt x="141" y="625"/>
                  </a:lnTo>
                  <a:lnTo>
                    <a:pt x="151" y="621"/>
                  </a:lnTo>
                  <a:lnTo>
                    <a:pt x="161" y="617"/>
                  </a:lnTo>
                  <a:lnTo>
                    <a:pt x="169" y="613"/>
                  </a:lnTo>
                  <a:lnTo>
                    <a:pt x="173" y="609"/>
                  </a:lnTo>
                  <a:lnTo>
                    <a:pt x="174" y="607"/>
                  </a:lnTo>
                  <a:lnTo>
                    <a:pt x="174" y="606"/>
                  </a:lnTo>
                  <a:lnTo>
                    <a:pt x="174" y="606"/>
                  </a:lnTo>
                  <a:lnTo>
                    <a:pt x="174" y="608"/>
                  </a:lnTo>
                  <a:lnTo>
                    <a:pt x="174" y="608"/>
                  </a:lnTo>
                  <a:lnTo>
                    <a:pt x="170" y="602"/>
                  </a:lnTo>
                  <a:lnTo>
                    <a:pt x="164" y="596"/>
                  </a:lnTo>
                  <a:lnTo>
                    <a:pt x="160" y="591"/>
                  </a:lnTo>
                  <a:lnTo>
                    <a:pt x="159" y="588"/>
                  </a:lnTo>
                  <a:lnTo>
                    <a:pt x="158" y="585"/>
                  </a:lnTo>
                  <a:lnTo>
                    <a:pt x="158" y="585"/>
                  </a:lnTo>
                  <a:close/>
                  <a:moveTo>
                    <a:pt x="82" y="516"/>
                  </a:moveTo>
                  <a:lnTo>
                    <a:pt x="82" y="516"/>
                  </a:lnTo>
                  <a:lnTo>
                    <a:pt x="81" y="510"/>
                  </a:lnTo>
                  <a:lnTo>
                    <a:pt x="79" y="505"/>
                  </a:lnTo>
                  <a:lnTo>
                    <a:pt x="76" y="501"/>
                  </a:lnTo>
                  <a:lnTo>
                    <a:pt x="72" y="499"/>
                  </a:lnTo>
                  <a:lnTo>
                    <a:pt x="68" y="497"/>
                  </a:lnTo>
                  <a:lnTo>
                    <a:pt x="64" y="496"/>
                  </a:lnTo>
                  <a:lnTo>
                    <a:pt x="53" y="495"/>
                  </a:lnTo>
                  <a:lnTo>
                    <a:pt x="53" y="495"/>
                  </a:lnTo>
                  <a:lnTo>
                    <a:pt x="50" y="500"/>
                  </a:lnTo>
                  <a:lnTo>
                    <a:pt x="46" y="504"/>
                  </a:lnTo>
                  <a:lnTo>
                    <a:pt x="37" y="515"/>
                  </a:lnTo>
                  <a:lnTo>
                    <a:pt x="33" y="519"/>
                  </a:lnTo>
                  <a:lnTo>
                    <a:pt x="29" y="525"/>
                  </a:lnTo>
                  <a:lnTo>
                    <a:pt x="27" y="531"/>
                  </a:lnTo>
                  <a:lnTo>
                    <a:pt x="27" y="538"/>
                  </a:lnTo>
                  <a:lnTo>
                    <a:pt x="27" y="538"/>
                  </a:lnTo>
                  <a:lnTo>
                    <a:pt x="56" y="529"/>
                  </a:lnTo>
                  <a:lnTo>
                    <a:pt x="70" y="524"/>
                  </a:lnTo>
                  <a:lnTo>
                    <a:pt x="76" y="519"/>
                  </a:lnTo>
                  <a:lnTo>
                    <a:pt x="82" y="516"/>
                  </a:lnTo>
                  <a:lnTo>
                    <a:pt x="82" y="516"/>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4" name="Freeform 197"/>
            <p:cNvSpPr/>
            <p:nvPr/>
          </p:nvSpPr>
          <p:spPr bwMode="auto">
            <a:xfrm>
              <a:off x="6103938" y="1752600"/>
              <a:ext cx="11113" cy="11113"/>
            </a:xfrm>
            <a:custGeom>
              <a:avLst/>
              <a:gdLst/>
              <a:ahLst/>
              <a:cxnLst>
                <a:cxn ang="0">
                  <a:pos x="8" y="0"/>
                </a:cxn>
                <a:cxn ang="0">
                  <a:pos x="8" y="0"/>
                </a:cxn>
                <a:cxn ang="0">
                  <a:pos x="14" y="0"/>
                </a:cxn>
                <a:cxn ang="0">
                  <a:pos x="17" y="2"/>
                </a:cxn>
                <a:cxn ang="0">
                  <a:pos x="18" y="5"/>
                </a:cxn>
                <a:cxn ang="0">
                  <a:pos x="19" y="9"/>
                </a:cxn>
                <a:cxn ang="0">
                  <a:pos x="18" y="14"/>
                </a:cxn>
                <a:cxn ang="0">
                  <a:pos x="17" y="17"/>
                </a:cxn>
                <a:cxn ang="0">
                  <a:pos x="14" y="20"/>
                </a:cxn>
                <a:cxn ang="0">
                  <a:pos x="9" y="22"/>
                </a:cxn>
                <a:cxn ang="0">
                  <a:pos x="9" y="22"/>
                </a:cxn>
                <a:cxn ang="0">
                  <a:pos x="6" y="21"/>
                </a:cxn>
                <a:cxn ang="0">
                  <a:pos x="4" y="19"/>
                </a:cxn>
                <a:cxn ang="0">
                  <a:pos x="2" y="16"/>
                </a:cxn>
                <a:cxn ang="0">
                  <a:pos x="0" y="13"/>
                </a:cxn>
                <a:cxn ang="0">
                  <a:pos x="0" y="8"/>
                </a:cxn>
                <a:cxn ang="0">
                  <a:pos x="1" y="4"/>
                </a:cxn>
                <a:cxn ang="0">
                  <a:pos x="4" y="1"/>
                </a:cxn>
                <a:cxn ang="0">
                  <a:pos x="8" y="0"/>
                </a:cxn>
                <a:cxn ang="0">
                  <a:pos x="8" y="0"/>
                </a:cxn>
              </a:cxnLst>
              <a:rect l="0" t="0" r="r" b="b"/>
              <a:pathLst>
                <a:path w="19" h="22">
                  <a:moveTo>
                    <a:pt x="8" y="0"/>
                  </a:moveTo>
                  <a:lnTo>
                    <a:pt x="8" y="0"/>
                  </a:lnTo>
                  <a:lnTo>
                    <a:pt x="14" y="0"/>
                  </a:lnTo>
                  <a:lnTo>
                    <a:pt x="17" y="2"/>
                  </a:lnTo>
                  <a:lnTo>
                    <a:pt x="18" y="5"/>
                  </a:lnTo>
                  <a:lnTo>
                    <a:pt x="19" y="9"/>
                  </a:lnTo>
                  <a:lnTo>
                    <a:pt x="18" y="14"/>
                  </a:lnTo>
                  <a:lnTo>
                    <a:pt x="17" y="17"/>
                  </a:lnTo>
                  <a:lnTo>
                    <a:pt x="14" y="20"/>
                  </a:lnTo>
                  <a:lnTo>
                    <a:pt x="9" y="22"/>
                  </a:lnTo>
                  <a:lnTo>
                    <a:pt x="9" y="22"/>
                  </a:lnTo>
                  <a:lnTo>
                    <a:pt x="6" y="21"/>
                  </a:lnTo>
                  <a:lnTo>
                    <a:pt x="4" y="19"/>
                  </a:lnTo>
                  <a:lnTo>
                    <a:pt x="2" y="16"/>
                  </a:lnTo>
                  <a:lnTo>
                    <a:pt x="0" y="13"/>
                  </a:lnTo>
                  <a:lnTo>
                    <a:pt x="0" y="8"/>
                  </a:lnTo>
                  <a:lnTo>
                    <a:pt x="1" y="4"/>
                  </a:lnTo>
                  <a:lnTo>
                    <a:pt x="4" y="1"/>
                  </a:lnTo>
                  <a:lnTo>
                    <a:pt x="8" y="0"/>
                  </a:lnTo>
                  <a:lnTo>
                    <a:pt x="8" y="0"/>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5" name="Freeform 198"/>
            <p:cNvSpPr/>
            <p:nvPr/>
          </p:nvSpPr>
          <p:spPr bwMode="auto">
            <a:xfrm>
              <a:off x="6089651" y="1765300"/>
              <a:ext cx="34925" cy="14288"/>
            </a:xfrm>
            <a:custGeom>
              <a:avLst/>
              <a:gdLst/>
              <a:ahLst/>
              <a:cxnLst>
                <a:cxn ang="0">
                  <a:pos x="60" y="3"/>
                </a:cxn>
                <a:cxn ang="0">
                  <a:pos x="60" y="3"/>
                </a:cxn>
                <a:cxn ang="0">
                  <a:pos x="63" y="6"/>
                </a:cxn>
                <a:cxn ang="0">
                  <a:pos x="65" y="8"/>
                </a:cxn>
                <a:cxn ang="0">
                  <a:pos x="67" y="11"/>
                </a:cxn>
                <a:cxn ang="0">
                  <a:pos x="68" y="16"/>
                </a:cxn>
                <a:cxn ang="0">
                  <a:pos x="68" y="16"/>
                </a:cxn>
                <a:cxn ang="0">
                  <a:pos x="65" y="20"/>
                </a:cxn>
                <a:cxn ang="0">
                  <a:pos x="62" y="23"/>
                </a:cxn>
                <a:cxn ang="0">
                  <a:pos x="58" y="25"/>
                </a:cxn>
                <a:cxn ang="0">
                  <a:pos x="52" y="25"/>
                </a:cxn>
                <a:cxn ang="0">
                  <a:pos x="52" y="25"/>
                </a:cxn>
                <a:cxn ang="0">
                  <a:pos x="49" y="24"/>
                </a:cxn>
                <a:cxn ang="0">
                  <a:pos x="47" y="23"/>
                </a:cxn>
                <a:cxn ang="0">
                  <a:pos x="45" y="21"/>
                </a:cxn>
                <a:cxn ang="0">
                  <a:pos x="42" y="20"/>
                </a:cxn>
                <a:cxn ang="0">
                  <a:pos x="42" y="20"/>
                </a:cxn>
                <a:cxn ang="0">
                  <a:pos x="33" y="19"/>
                </a:cxn>
                <a:cxn ang="0">
                  <a:pos x="22" y="19"/>
                </a:cxn>
                <a:cxn ang="0">
                  <a:pos x="13" y="18"/>
                </a:cxn>
                <a:cxn ang="0">
                  <a:pos x="7" y="16"/>
                </a:cxn>
                <a:cxn ang="0">
                  <a:pos x="1" y="14"/>
                </a:cxn>
                <a:cxn ang="0">
                  <a:pos x="1" y="14"/>
                </a:cxn>
                <a:cxn ang="0">
                  <a:pos x="0" y="10"/>
                </a:cxn>
                <a:cxn ang="0">
                  <a:pos x="0" y="8"/>
                </a:cxn>
                <a:cxn ang="0">
                  <a:pos x="0" y="5"/>
                </a:cxn>
                <a:cxn ang="0">
                  <a:pos x="0" y="5"/>
                </a:cxn>
                <a:cxn ang="0">
                  <a:pos x="8" y="2"/>
                </a:cxn>
                <a:cxn ang="0">
                  <a:pos x="15" y="0"/>
                </a:cxn>
                <a:cxn ang="0">
                  <a:pos x="22" y="2"/>
                </a:cxn>
                <a:cxn ang="0">
                  <a:pos x="29" y="3"/>
                </a:cxn>
                <a:cxn ang="0">
                  <a:pos x="35" y="4"/>
                </a:cxn>
                <a:cxn ang="0">
                  <a:pos x="43" y="5"/>
                </a:cxn>
                <a:cxn ang="0">
                  <a:pos x="50" y="5"/>
                </a:cxn>
                <a:cxn ang="0">
                  <a:pos x="60" y="3"/>
                </a:cxn>
                <a:cxn ang="0">
                  <a:pos x="60" y="3"/>
                </a:cxn>
              </a:cxnLst>
              <a:rect l="0" t="0" r="r" b="b"/>
              <a:pathLst>
                <a:path w="68" h="25">
                  <a:moveTo>
                    <a:pt x="60" y="3"/>
                  </a:moveTo>
                  <a:lnTo>
                    <a:pt x="60" y="3"/>
                  </a:lnTo>
                  <a:lnTo>
                    <a:pt x="63" y="6"/>
                  </a:lnTo>
                  <a:lnTo>
                    <a:pt x="65" y="8"/>
                  </a:lnTo>
                  <a:lnTo>
                    <a:pt x="67" y="11"/>
                  </a:lnTo>
                  <a:lnTo>
                    <a:pt x="68" y="16"/>
                  </a:lnTo>
                  <a:lnTo>
                    <a:pt x="68" y="16"/>
                  </a:lnTo>
                  <a:lnTo>
                    <a:pt x="65" y="20"/>
                  </a:lnTo>
                  <a:lnTo>
                    <a:pt x="62" y="23"/>
                  </a:lnTo>
                  <a:lnTo>
                    <a:pt x="58" y="25"/>
                  </a:lnTo>
                  <a:lnTo>
                    <a:pt x="52" y="25"/>
                  </a:lnTo>
                  <a:lnTo>
                    <a:pt x="52" y="25"/>
                  </a:lnTo>
                  <a:lnTo>
                    <a:pt x="49" y="24"/>
                  </a:lnTo>
                  <a:lnTo>
                    <a:pt x="47" y="23"/>
                  </a:lnTo>
                  <a:lnTo>
                    <a:pt x="45" y="21"/>
                  </a:lnTo>
                  <a:lnTo>
                    <a:pt x="42" y="20"/>
                  </a:lnTo>
                  <a:lnTo>
                    <a:pt x="42" y="20"/>
                  </a:lnTo>
                  <a:lnTo>
                    <a:pt x="33" y="19"/>
                  </a:lnTo>
                  <a:lnTo>
                    <a:pt x="22" y="19"/>
                  </a:lnTo>
                  <a:lnTo>
                    <a:pt x="13" y="18"/>
                  </a:lnTo>
                  <a:lnTo>
                    <a:pt x="7" y="16"/>
                  </a:lnTo>
                  <a:lnTo>
                    <a:pt x="1" y="14"/>
                  </a:lnTo>
                  <a:lnTo>
                    <a:pt x="1" y="14"/>
                  </a:lnTo>
                  <a:lnTo>
                    <a:pt x="0" y="10"/>
                  </a:lnTo>
                  <a:lnTo>
                    <a:pt x="0" y="8"/>
                  </a:lnTo>
                  <a:lnTo>
                    <a:pt x="0" y="5"/>
                  </a:lnTo>
                  <a:lnTo>
                    <a:pt x="0" y="5"/>
                  </a:lnTo>
                  <a:lnTo>
                    <a:pt x="8" y="2"/>
                  </a:lnTo>
                  <a:lnTo>
                    <a:pt x="15" y="0"/>
                  </a:lnTo>
                  <a:lnTo>
                    <a:pt x="22" y="2"/>
                  </a:lnTo>
                  <a:lnTo>
                    <a:pt x="29" y="3"/>
                  </a:lnTo>
                  <a:lnTo>
                    <a:pt x="35" y="4"/>
                  </a:lnTo>
                  <a:lnTo>
                    <a:pt x="43" y="5"/>
                  </a:lnTo>
                  <a:lnTo>
                    <a:pt x="50" y="5"/>
                  </a:lnTo>
                  <a:lnTo>
                    <a:pt x="60" y="3"/>
                  </a:lnTo>
                  <a:lnTo>
                    <a:pt x="60" y="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6" name="Freeform 206"/>
            <p:cNvSpPr/>
            <p:nvPr/>
          </p:nvSpPr>
          <p:spPr bwMode="auto">
            <a:xfrm>
              <a:off x="6072188" y="1817688"/>
              <a:ext cx="49213" cy="39688"/>
            </a:xfrm>
            <a:custGeom>
              <a:avLst/>
              <a:gdLst/>
              <a:ahLst/>
              <a:cxnLst>
                <a:cxn ang="0">
                  <a:pos x="33" y="3"/>
                </a:cxn>
                <a:cxn ang="0">
                  <a:pos x="29" y="45"/>
                </a:cxn>
                <a:cxn ang="0">
                  <a:pos x="30" y="56"/>
                </a:cxn>
                <a:cxn ang="0">
                  <a:pos x="36" y="50"/>
                </a:cxn>
                <a:cxn ang="0">
                  <a:pos x="48" y="40"/>
                </a:cxn>
                <a:cxn ang="0">
                  <a:pos x="62" y="20"/>
                </a:cxn>
                <a:cxn ang="0">
                  <a:pos x="69" y="5"/>
                </a:cxn>
                <a:cxn ang="0">
                  <a:pos x="78" y="5"/>
                </a:cxn>
                <a:cxn ang="0">
                  <a:pos x="79" y="13"/>
                </a:cxn>
                <a:cxn ang="0">
                  <a:pos x="76" y="19"/>
                </a:cxn>
                <a:cxn ang="0">
                  <a:pos x="68" y="28"/>
                </a:cxn>
                <a:cxn ang="0">
                  <a:pos x="67" y="31"/>
                </a:cxn>
                <a:cxn ang="0">
                  <a:pos x="77" y="41"/>
                </a:cxn>
                <a:cxn ang="0">
                  <a:pos x="85" y="42"/>
                </a:cxn>
                <a:cxn ang="0">
                  <a:pos x="94" y="41"/>
                </a:cxn>
                <a:cxn ang="0">
                  <a:pos x="95" y="44"/>
                </a:cxn>
                <a:cxn ang="0">
                  <a:pos x="91" y="50"/>
                </a:cxn>
                <a:cxn ang="0">
                  <a:pos x="88" y="53"/>
                </a:cxn>
                <a:cxn ang="0">
                  <a:pos x="93" y="62"/>
                </a:cxn>
                <a:cxn ang="0">
                  <a:pos x="94" y="72"/>
                </a:cxn>
                <a:cxn ang="0">
                  <a:pos x="90" y="74"/>
                </a:cxn>
                <a:cxn ang="0">
                  <a:pos x="84" y="75"/>
                </a:cxn>
                <a:cxn ang="0">
                  <a:pos x="82" y="71"/>
                </a:cxn>
                <a:cxn ang="0">
                  <a:pos x="79" y="65"/>
                </a:cxn>
                <a:cxn ang="0">
                  <a:pos x="78" y="61"/>
                </a:cxn>
                <a:cxn ang="0">
                  <a:pos x="70" y="63"/>
                </a:cxn>
                <a:cxn ang="0">
                  <a:pos x="63" y="71"/>
                </a:cxn>
                <a:cxn ang="0">
                  <a:pos x="57" y="73"/>
                </a:cxn>
                <a:cxn ang="0">
                  <a:pos x="54" y="70"/>
                </a:cxn>
                <a:cxn ang="0">
                  <a:pos x="61" y="60"/>
                </a:cxn>
                <a:cxn ang="0">
                  <a:pos x="71" y="53"/>
                </a:cxn>
                <a:cxn ang="0">
                  <a:pos x="71" y="50"/>
                </a:cxn>
                <a:cxn ang="0">
                  <a:pos x="67" y="45"/>
                </a:cxn>
                <a:cxn ang="0">
                  <a:pos x="63" y="38"/>
                </a:cxn>
                <a:cxn ang="0">
                  <a:pos x="63" y="35"/>
                </a:cxn>
                <a:cxn ang="0">
                  <a:pos x="51" y="50"/>
                </a:cxn>
                <a:cxn ang="0">
                  <a:pos x="39" y="64"/>
                </a:cxn>
                <a:cxn ang="0">
                  <a:pos x="27" y="63"/>
                </a:cxn>
                <a:cxn ang="0">
                  <a:pos x="19" y="60"/>
                </a:cxn>
                <a:cxn ang="0">
                  <a:pos x="20" y="49"/>
                </a:cxn>
                <a:cxn ang="0">
                  <a:pos x="20" y="33"/>
                </a:cxn>
                <a:cxn ang="0">
                  <a:pos x="19" y="26"/>
                </a:cxn>
                <a:cxn ang="0">
                  <a:pos x="16" y="28"/>
                </a:cxn>
                <a:cxn ang="0">
                  <a:pos x="9" y="34"/>
                </a:cxn>
                <a:cxn ang="0">
                  <a:pos x="4" y="35"/>
                </a:cxn>
                <a:cxn ang="0">
                  <a:pos x="3" y="34"/>
                </a:cxn>
                <a:cxn ang="0">
                  <a:pos x="0" y="33"/>
                </a:cxn>
                <a:cxn ang="0">
                  <a:pos x="5" y="22"/>
                </a:cxn>
                <a:cxn ang="0">
                  <a:pos x="17" y="7"/>
                </a:cxn>
                <a:cxn ang="0">
                  <a:pos x="22" y="0"/>
                </a:cxn>
                <a:cxn ang="0">
                  <a:pos x="26" y="0"/>
                </a:cxn>
                <a:cxn ang="0">
                  <a:pos x="33" y="3"/>
                </a:cxn>
              </a:cxnLst>
              <a:rect l="0" t="0" r="r" b="b"/>
              <a:pathLst>
                <a:path w="95" h="75">
                  <a:moveTo>
                    <a:pt x="33" y="3"/>
                  </a:moveTo>
                  <a:lnTo>
                    <a:pt x="33" y="3"/>
                  </a:lnTo>
                  <a:lnTo>
                    <a:pt x="30" y="32"/>
                  </a:lnTo>
                  <a:lnTo>
                    <a:pt x="29" y="45"/>
                  </a:lnTo>
                  <a:lnTo>
                    <a:pt x="29" y="50"/>
                  </a:lnTo>
                  <a:lnTo>
                    <a:pt x="30" y="56"/>
                  </a:lnTo>
                  <a:lnTo>
                    <a:pt x="30" y="56"/>
                  </a:lnTo>
                  <a:lnTo>
                    <a:pt x="36" y="50"/>
                  </a:lnTo>
                  <a:lnTo>
                    <a:pt x="42" y="46"/>
                  </a:lnTo>
                  <a:lnTo>
                    <a:pt x="48" y="40"/>
                  </a:lnTo>
                  <a:lnTo>
                    <a:pt x="52" y="33"/>
                  </a:lnTo>
                  <a:lnTo>
                    <a:pt x="62" y="20"/>
                  </a:lnTo>
                  <a:lnTo>
                    <a:pt x="69" y="5"/>
                  </a:lnTo>
                  <a:lnTo>
                    <a:pt x="69" y="5"/>
                  </a:lnTo>
                  <a:lnTo>
                    <a:pt x="78" y="5"/>
                  </a:lnTo>
                  <a:lnTo>
                    <a:pt x="78" y="5"/>
                  </a:lnTo>
                  <a:lnTo>
                    <a:pt x="79" y="10"/>
                  </a:lnTo>
                  <a:lnTo>
                    <a:pt x="79" y="13"/>
                  </a:lnTo>
                  <a:lnTo>
                    <a:pt x="77" y="16"/>
                  </a:lnTo>
                  <a:lnTo>
                    <a:pt x="76" y="19"/>
                  </a:lnTo>
                  <a:lnTo>
                    <a:pt x="70" y="25"/>
                  </a:lnTo>
                  <a:lnTo>
                    <a:pt x="68" y="28"/>
                  </a:lnTo>
                  <a:lnTo>
                    <a:pt x="67" y="31"/>
                  </a:lnTo>
                  <a:lnTo>
                    <a:pt x="67" y="31"/>
                  </a:lnTo>
                  <a:lnTo>
                    <a:pt x="73" y="38"/>
                  </a:lnTo>
                  <a:lnTo>
                    <a:pt x="77" y="41"/>
                  </a:lnTo>
                  <a:lnTo>
                    <a:pt x="79" y="42"/>
                  </a:lnTo>
                  <a:lnTo>
                    <a:pt x="85" y="42"/>
                  </a:lnTo>
                  <a:lnTo>
                    <a:pt x="94" y="41"/>
                  </a:lnTo>
                  <a:lnTo>
                    <a:pt x="94" y="41"/>
                  </a:lnTo>
                  <a:lnTo>
                    <a:pt x="95" y="42"/>
                  </a:lnTo>
                  <a:lnTo>
                    <a:pt x="95" y="44"/>
                  </a:lnTo>
                  <a:lnTo>
                    <a:pt x="93" y="47"/>
                  </a:lnTo>
                  <a:lnTo>
                    <a:pt x="91" y="50"/>
                  </a:lnTo>
                  <a:lnTo>
                    <a:pt x="88" y="53"/>
                  </a:lnTo>
                  <a:lnTo>
                    <a:pt x="88" y="53"/>
                  </a:lnTo>
                  <a:lnTo>
                    <a:pt x="90" y="58"/>
                  </a:lnTo>
                  <a:lnTo>
                    <a:pt x="93" y="62"/>
                  </a:lnTo>
                  <a:lnTo>
                    <a:pt x="94" y="65"/>
                  </a:lnTo>
                  <a:lnTo>
                    <a:pt x="94" y="72"/>
                  </a:lnTo>
                  <a:lnTo>
                    <a:pt x="94" y="72"/>
                  </a:lnTo>
                  <a:lnTo>
                    <a:pt x="90" y="74"/>
                  </a:lnTo>
                  <a:lnTo>
                    <a:pt x="87" y="75"/>
                  </a:lnTo>
                  <a:lnTo>
                    <a:pt x="84" y="75"/>
                  </a:lnTo>
                  <a:lnTo>
                    <a:pt x="84" y="75"/>
                  </a:lnTo>
                  <a:lnTo>
                    <a:pt x="82" y="71"/>
                  </a:lnTo>
                  <a:lnTo>
                    <a:pt x="81" y="68"/>
                  </a:lnTo>
                  <a:lnTo>
                    <a:pt x="79" y="65"/>
                  </a:lnTo>
                  <a:lnTo>
                    <a:pt x="78" y="61"/>
                  </a:lnTo>
                  <a:lnTo>
                    <a:pt x="78" y="61"/>
                  </a:lnTo>
                  <a:lnTo>
                    <a:pt x="73" y="61"/>
                  </a:lnTo>
                  <a:lnTo>
                    <a:pt x="70" y="63"/>
                  </a:lnTo>
                  <a:lnTo>
                    <a:pt x="65" y="68"/>
                  </a:lnTo>
                  <a:lnTo>
                    <a:pt x="63" y="71"/>
                  </a:lnTo>
                  <a:lnTo>
                    <a:pt x="61" y="73"/>
                  </a:lnTo>
                  <a:lnTo>
                    <a:pt x="57" y="73"/>
                  </a:lnTo>
                  <a:lnTo>
                    <a:pt x="54" y="70"/>
                  </a:lnTo>
                  <a:lnTo>
                    <a:pt x="54" y="70"/>
                  </a:lnTo>
                  <a:lnTo>
                    <a:pt x="57" y="64"/>
                  </a:lnTo>
                  <a:lnTo>
                    <a:pt x="61" y="60"/>
                  </a:lnTo>
                  <a:lnTo>
                    <a:pt x="66" y="57"/>
                  </a:lnTo>
                  <a:lnTo>
                    <a:pt x="71" y="53"/>
                  </a:lnTo>
                  <a:lnTo>
                    <a:pt x="71" y="53"/>
                  </a:lnTo>
                  <a:lnTo>
                    <a:pt x="71" y="50"/>
                  </a:lnTo>
                  <a:lnTo>
                    <a:pt x="70" y="48"/>
                  </a:lnTo>
                  <a:lnTo>
                    <a:pt x="67" y="45"/>
                  </a:lnTo>
                  <a:lnTo>
                    <a:pt x="64" y="41"/>
                  </a:lnTo>
                  <a:lnTo>
                    <a:pt x="63" y="38"/>
                  </a:lnTo>
                  <a:lnTo>
                    <a:pt x="63" y="35"/>
                  </a:lnTo>
                  <a:lnTo>
                    <a:pt x="63" y="35"/>
                  </a:lnTo>
                  <a:lnTo>
                    <a:pt x="56" y="43"/>
                  </a:lnTo>
                  <a:lnTo>
                    <a:pt x="51" y="50"/>
                  </a:lnTo>
                  <a:lnTo>
                    <a:pt x="46" y="58"/>
                  </a:lnTo>
                  <a:lnTo>
                    <a:pt x="39" y="64"/>
                  </a:lnTo>
                  <a:lnTo>
                    <a:pt x="39" y="64"/>
                  </a:lnTo>
                  <a:lnTo>
                    <a:pt x="27" y="63"/>
                  </a:lnTo>
                  <a:lnTo>
                    <a:pt x="23" y="62"/>
                  </a:lnTo>
                  <a:lnTo>
                    <a:pt x="19" y="60"/>
                  </a:lnTo>
                  <a:lnTo>
                    <a:pt x="19" y="60"/>
                  </a:lnTo>
                  <a:lnTo>
                    <a:pt x="20" y="49"/>
                  </a:lnTo>
                  <a:lnTo>
                    <a:pt x="20" y="41"/>
                  </a:lnTo>
                  <a:lnTo>
                    <a:pt x="20" y="33"/>
                  </a:lnTo>
                  <a:lnTo>
                    <a:pt x="19" y="26"/>
                  </a:lnTo>
                  <a:lnTo>
                    <a:pt x="19" y="26"/>
                  </a:lnTo>
                  <a:lnTo>
                    <a:pt x="17" y="26"/>
                  </a:lnTo>
                  <a:lnTo>
                    <a:pt x="16" y="28"/>
                  </a:lnTo>
                  <a:lnTo>
                    <a:pt x="12" y="31"/>
                  </a:lnTo>
                  <a:lnTo>
                    <a:pt x="9" y="34"/>
                  </a:lnTo>
                  <a:lnTo>
                    <a:pt x="7" y="35"/>
                  </a:lnTo>
                  <a:lnTo>
                    <a:pt x="4" y="35"/>
                  </a:lnTo>
                  <a:lnTo>
                    <a:pt x="4" y="35"/>
                  </a:lnTo>
                  <a:lnTo>
                    <a:pt x="3" y="34"/>
                  </a:lnTo>
                  <a:lnTo>
                    <a:pt x="0" y="33"/>
                  </a:lnTo>
                  <a:lnTo>
                    <a:pt x="0" y="33"/>
                  </a:lnTo>
                  <a:lnTo>
                    <a:pt x="2" y="27"/>
                  </a:lnTo>
                  <a:lnTo>
                    <a:pt x="5" y="22"/>
                  </a:lnTo>
                  <a:lnTo>
                    <a:pt x="11" y="14"/>
                  </a:lnTo>
                  <a:lnTo>
                    <a:pt x="17" y="7"/>
                  </a:lnTo>
                  <a:lnTo>
                    <a:pt x="20" y="4"/>
                  </a:lnTo>
                  <a:lnTo>
                    <a:pt x="22" y="0"/>
                  </a:lnTo>
                  <a:lnTo>
                    <a:pt x="22" y="0"/>
                  </a:lnTo>
                  <a:lnTo>
                    <a:pt x="26" y="0"/>
                  </a:lnTo>
                  <a:lnTo>
                    <a:pt x="29" y="0"/>
                  </a:lnTo>
                  <a:lnTo>
                    <a:pt x="33" y="3"/>
                  </a:lnTo>
                  <a:lnTo>
                    <a:pt x="33" y="3"/>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7" name="Freeform 213"/>
            <p:cNvSpPr/>
            <p:nvPr/>
          </p:nvSpPr>
          <p:spPr bwMode="auto">
            <a:xfrm>
              <a:off x="6073776" y="1895475"/>
              <a:ext cx="34925" cy="11113"/>
            </a:xfrm>
            <a:custGeom>
              <a:avLst/>
              <a:gdLst/>
              <a:ahLst/>
              <a:cxnLst>
                <a:cxn ang="0">
                  <a:pos x="0" y="7"/>
                </a:cxn>
                <a:cxn ang="0">
                  <a:pos x="0" y="7"/>
                </a:cxn>
                <a:cxn ang="0">
                  <a:pos x="2" y="5"/>
                </a:cxn>
                <a:cxn ang="0">
                  <a:pos x="5" y="3"/>
                </a:cxn>
                <a:cxn ang="0">
                  <a:pos x="11" y="1"/>
                </a:cxn>
                <a:cxn ang="0">
                  <a:pos x="18" y="0"/>
                </a:cxn>
                <a:cxn ang="0">
                  <a:pos x="27" y="0"/>
                </a:cxn>
                <a:cxn ang="0">
                  <a:pos x="44" y="1"/>
                </a:cxn>
                <a:cxn ang="0">
                  <a:pos x="52" y="1"/>
                </a:cxn>
                <a:cxn ang="0">
                  <a:pos x="60" y="0"/>
                </a:cxn>
                <a:cxn ang="0">
                  <a:pos x="60" y="0"/>
                </a:cxn>
                <a:cxn ang="0">
                  <a:pos x="63" y="3"/>
                </a:cxn>
                <a:cxn ang="0">
                  <a:pos x="65" y="5"/>
                </a:cxn>
                <a:cxn ang="0">
                  <a:pos x="66" y="9"/>
                </a:cxn>
                <a:cxn ang="0">
                  <a:pos x="65" y="12"/>
                </a:cxn>
                <a:cxn ang="0">
                  <a:pos x="63" y="15"/>
                </a:cxn>
                <a:cxn ang="0">
                  <a:pos x="60" y="17"/>
                </a:cxn>
                <a:cxn ang="0">
                  <a:pos x="56" y="19"/>
                </a:cxn>
                <a:cxn ang="0">
                  <a:pos x="49" y="19"/>
                </a:cxn>
                <a:cxn ang="0">
                  <a:pos x="49" y="19"/>
                </a:cxn>
                <a:cxn ang="0">
                  <a:pos x="47" y="18"/>
                </a:cxn>
                <a:cxn ang="0">
                  <a:pos x="44" y="17"/>
                </a:cxn>
                <a:cxn ang="0">
                  <a:pos x="41" y="15"/>
                </a:cxn>
                <a:cxn ang="0">
                  <a:pos x="37" y="12"/>
                </a:cxn>
                <a:cxn ang="0">
                  <a:pos x="37" y="12"/>
                </a:cxn>
                <a:cxn ang="0">
                  <a:pos x="32" y="12"/>
                </a:cxn>
                <a:cxn ang="0">
                  <a:pos x="26" y="12"/>
                </a:cxn>
                <a:cxn ang="0">
                  <a:pos x="13" y="14"/>
                </a:cxn>
                <a:cxn ang="0">
                  <a:pos x="7" y="14"/>
                </a:cxn>
                <a:cxn ang="0">
                  <a:pos x="3" y="12"/>
                </a:cxn>
                <a:cxn ang="0">
                  <a:pos x="1" y="10"/>
                </a:cxn>
                <a:cxn ang="0">
                  <a:pos x="0" y="9"/>
                </a:cxn>
                <a:cxn ang="0">
                  <a:pos x="0" y="7"/>
                </a:cxn>
                <a:cxn ang="0">
                  <a:pos x="0" y="7"/>
                </a:cxn>
              </a:cxnLst>
              <a:rect l="0" t="0" r="r" b="b"/>
              <a:pathLst>
                <a:path w="66" h="19">
                  <a:moveTo>
                    <a:pt x="0" y="7"/>
                  </a:moveTo>
                  <a:lnTo>
                    <a:pt x="0" y="7"/>
                  </a:lnTo>
                  <a:lnTo>
                    <a:pt x="2" y="5"/>
                  </a:lnTo>
                  <a:lnTo>
                    <a:pt x="5" y="3"/>
                  </a:lnTo>
                  <a:lnTo>
                    <a:pt x="11" y="1"/>
                  </a:lnTo>
                  <a:lnTo>
                    <a:pt x="18" y="0"/>
                  </a:lnTo>
                  <a:lnTo>
                    <a:pt x="27" y="0"/>
                  </a:lnTo>
                  <a:lnTo>
                    <a:pt x="44" y="1"/>
                  </a:lnTo>
                  <a:lnTo>
                    <a:pt x="52" y="1"/>
                  </a:lnTo>
                  <a:lnTo>
                    <a:pt x="60" y="0"/>
                  </a:lnTo>
                  <a:lnTo>
                    <a:pt x="60" y="0"/>
                  </a:lnTo>
                  <a:lnTo>
                    <a:pt x="63" y="3"/>
                  </a:lnTo>
                  <a:lnTo>
                    <a:pt x="65" y="5"/>
                  </a:lnTo>
                  <a:lnTo>
                    <a:pt x="66" y="9"/>
                  </a:lnTo>
                  <a:lnTo>
                    <a:pt x="65" y="12"/>
                  </a:lnTo>
                  <a:lnTo>
                    <a:pt x="63" y="15"/>
                  </a:lnTo>
                  <a:lnTo>
                    <a:pt x="60" y="17"/>
                  </a:lnTo>
                  <a:lnTo>
                    <a:pt x="56" y="19"/>
                  </a:lnTo>
                  <a:lnTo>
                    <a:pt x="49" y="19"/>
                  </a:lnTo>
                  <a:lnTo>
                    <a:pt x="49" y="19"/>
                  </a:lnTo>
                  <a:lnTo>
                    <a:pt x="47" y="18"/>
                  </a:lnTo>
                  <a:lnTo>
                    <a:pt x="44" y="17"/>
                  </a:lnTo>
                  <a:lnTo>
                    <a:pt x="41" y="15"/>
                  </a:lnTo>
                  <a:lnTo>
                    <a:pt x="37" y="12"/>
                  </a:lnTo>
                  <a:lnTo>
                    <a:pt x="37" y="12"/>
                  </a:lnTo>
                  <a:lnTo>
                    <a:pt x="32" y="12"/>
                  </a:lnTo>
                  <a:lnTo>
                    <a:pt x="26" y="12"/>
                  </a:lnTo>
                  <a:lnTo>
                    <a:pt x="13" y="14"/>
                  </a:lnTo>
                  <a:lnTo>
                    <a:pt x="7" y="14"/>
                  </a:lnTo>
                  <a:lnTo>
                    <a:pt x="3" y="12"/>
                  </a:lnTo>
                  <a:lnTo>
                    <a:pt x="1" y="10"/>
                  </a:lnTo>
                  <a:lnTo>
                    <a:pt x="0" y="9"/>
                  </a:lnTo>
                  <a:lnTo>
                    <a:pt x="0" y="7"/>
                  </a:lnTo>
                  <a:lnTo>
                    <a:pt x="0" y="7"/>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48" name="Freeform 221"/>
            <p:cNvSpPr/>
            <p:nvPr/>
          </p:nvSpPr>
          <p:spPr bwMode="auto">
            <a:xfrm>
              <a:off x="6075363" y="1908175"/>
              <a:ext cx="33338" cy="9525"/>
            </a:xfrm>
            <a:custGeom>
              <a:avLst/>
              <a:gdLst/>
              <a:ahLst/>
              <a:cxnLst>
                <a:cxn ang="0">
                  <a:pos x="60" y="2"/>
                </a:cxn>
                <a:cxn ang="0">
                  <a:pos x="60" y="2"/>
                </a:cxn>
                <a:cxn ang="0">
                  <a:pos x="61" y="6"/>
                </a:cxn>
                <a:cxn ang="0">
                  <a:pos x="62" y="8"/>
                </a:cxn>
                <a:cxn ang="0">
                  <a:pos x="63" y="11"/>
                </a:cxn>
                <a:cxn ang="0">
                  <a:pos x="63" y="11"/>
                </a:cxn>
                <a:cxn ang="0">
                  <a:pos x="61" y="13"/>
                </a:cxn>
                <a:cxn ang="0">
                  <a:pos x="58" y="15"/>
                </a:cxn>
                <a:cxn ang="0">
                  <a:pos x="53" y="16"/>
                </a:cxn>
                <a:cxn ang="0">
                  <a:pos x="47" y="17"/>
                </a:cxn>
                <a:cxn ang="0">
                  <a:pos x="40" y="16"/>
                </a:cxn>
                <a:cxn ang="0">
                  <a:pos x="24" y="14"/>
                </a:cxn>
                <a:cxn ang="0">
                  <a:pos x="15" y="14"/>
                </a:cxn>
                <a:cxn ang="0">
                  <a:pos x="5" y="15"/>
                </a:cxn>
                <a:cxn ang="0">
                  <a:pos x="5" y="15"/>
                </a:cxn>
                <a:cxn ang="0">
                  <a:pos x="3" y="13"/>
                </a:cxn>
                <a:cxn ang="0">
                  <a:pos x="1" y="11"/>
                </a:cxn>
                <a:cxn ang="0">
                  <a:pos x="0" y="8"/>
                </a:cxn>
                <a:cxn ang="0">
                  <a:pos x="0" y="3"/>
                </a:cxn>
                <a:cxn ang="0">
                  <a:pos x="0" y="3"/>
                </a:cxn>
                <a:cxn ang="0">
                  <a:pos x="9" y="1"/>
                </a:cxn>
                <a:cxn ang="0">
                  <a:pos x="17" y="0"/>
                </a:cxn>
                <a:cxn ang="0">
                  <a:pos x="25" y="0"/>
                </a:cxn>
                <a:cxn ang="0">
                  <a:pos x="32" y="0"/>
                </a:cxn>
                <a:cxn ang="0">
                  <a:pos x="46" y="1"/>
                </a:cxn>
                <a:cxn ang="0">
                  <a:pos x="60" y="2"/>
                </a:cxn>
                <a:cxn ang="0">
                  <a:pos x="60" y="2"/>
                </a:cxn>
              </a:cxnLst>
              <a:rect l="0" t="0" r="r" b="b"/>
              <a:pathLst>
                <a:path w="62" h="17">
                  <a:moveTo>
                    <a:pt x="60" y="2"/>
                  </a:moveTo>
                  <a:lnTo>
                    <a:pt x="60" y="2"/>
                  </a:lnTo>
                  <a:lnTo>
                    <a:pt x="61" y="6"/>
                  </a:lnTo>
                  <a:lnTo>
                    <a:pt x="62" y="8"/>
                  </a:lnTo>
                  <a:lnTo>
                    <a:pt x="63" y="11"/>
                  </a:lnTo>
                  <a:lnTo>
                    <a:pt x="63" y="11"/>
                  </a:lnTo>
                  <a:lnTo>
                    <a:pt x="61" y="13"/>
                  </a:lnTo>
                  <a:lnTo>
                    <a:pt x="58" y="15"/>
                  </a:lnTo>
                  <a:lnTo>
                    <a:pt x="53" y="16"/>
                  </a:lnTo>
                  <a:lnTo>
                    <a:pt x="47" y="17"/>
                  </a:lnTo>
                  <a:lnTo>
                    <a:pt x="40" y="16"/>
                  </a:lnTo>
                  <a:lnTo>
                    <a:pt x="24" y="14"/>
                  </a:lnTo>
                  <a:lnTo>
                    <a:pt x="15" y="14"/>
                  </a:lnTo>
                  <a:lnTo>
                    <a:pt x="5" y="15"/>
                  </a:lnTo>
                  <a:lnTo>
                    <a:pt x="5" y="15"/>
                  </a:lnTo>
                  <a:lnTo>
                    <a:pt x="3" y="13"/>
                  </a:lnTo>
                  <a:lnTo>
                    <a:pt x="1" y="11"/>
                  </a:lnTo>
                  <a:lnTo>
                    <a:pt x="0" y="8"/>
                  </a:lnTo>
                  <a:lnTo>
                    <a:pt x="0" y="3"/>
                  </a:lnTo>
                  <a:lnTo>
                    <a:pt x="0" y="3"/>
                  </a:lnTo>
                  <a:lnTo>
                    <a:pt x="9" y="1"/>
                  </a:lnTo>
                  <a:lnTo>
                    <a:pt x="17" y="0"/>
                  </a:lnTo>
                  <a:lnTo>
                    <a:pt x="25" y="0"/>
                  </a:lnTo>
                  <a:lnTo>
                    <a:pt x="32" y="0"/>
                  </a:lnTo>
                  <a:lnTo>
                    <a:pt x="46" y="1"/>
                  </a:lnTo>
                  <a:lnTo>
                    <a:pt x="60" y="2"/>
                  </a:lnTo>
                  <a:lnTo>
                    <a:pt x="60" y="2"/>
                  </a:lnTo>
                  <a:close/>
                </a:path>
              </a:pathLst>
            </a:custGeom>
            <a:solidFill>
              <a:srgbClr val="FFFFFF"/>
            </a:solidFill>
            <a:ln w="9525">
              <a:solidFill>
                <a:schemeClr val="tx1">
                  <a:lumMod val="75000"/>
                  <a:lumOff val="2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fltVal val="0"/>
                                          </p:val>
                                        </p:tav>
                                        <p:tav tm="100000">
                                          <p:val>
                                            <p:strVal val="#ppt_h"/>
                                          </p:val>
                                        </p:tav>
                                      </p:tavLst>
                                    </p:anim>
                                    <p:animEffect transition="in" filter="fade">
                                      <p:cBhvr>
                                        <p:cTn id="104" dur="500"/>
                                        <p:tgtEl>
                                          <p:spTgt spid="2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par>
                                <p:cTn id="110" presetID="53" presetClass="entr" presetSubtype="16" fill="hold" nodeType="with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fltVal val="0"/>
                                          </p:val>
                                        </p:tav>
                                        <p:tav tm="100000">
                                          <p:val>
                                            <p:strVal val="#ppt_w"/>
                                          </p:val>
                                        </p:tav>
                                      </p:tavLst>
                                    </p:anim>
                                    <p:anim calcmode="lin" valueType="num">
                                      <p:cBhvr>
                                        <p:cTn id="113" dur="500" fill="hold"/>
                                        <p:tgtEl>
                                          <p:spTgt spid="25"/>
                                        </p:tgtEl>
                                        <p:attrNameLst>
                                          <p:attrName>ppt_h</p:attrName>
                                        </p:attrNameLst>
                                      </p:cBhvr>
                                      <p:tavLst>
                                        <p:tav tm="0">
                                          <p:val>
                                            <p:fltVal val="0"/>
                                          </p:val>
                                        </p:tav>
                                        <p:tav tm="100000">
                                          <p:val>
                                            <p:strVal val="#ppt_h"/>
                                          </p:val>
                                        </p:tav>
                                      </p:tavLst>
                                    </p:anim>
                                    <p:animEffect transition="in" filter="fade">
                                      <p:cBhvr>
                                        <p:cTn id="114" dur="500"/>
                                        <p:tgtEl>
                                          <p:spTgt spid="2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5"/>
                                        </p:tgtEl>
                                        <p:attrNameLst>
                                          <p:attrName>style.visibility</p:attrName>
                                        </p:attrNameLst>
                                      </p:cBhvr>
                                      <p:to>
                                        <p:strVal val="visible"/>
                                      </p:to>
                                    </p:set>
                                    <p:anim calcmode="lin" valueType="num">
                                      <p:cBhvr>
                                        <p:cTn id="117" dur="500" fill="hold"/>
                                        <p:tgtEl>
                                          <p:spTgt spid="35"/>
                                        </p:tgtEl>
                                        <p:attrNameLst>
                                          <p:attrName>ppt_w</p:attrName>
                                        </p:attrNameLst>
                                      </p:cBhvr>
                                      <p:tavLst>
                                        <p:tav tm="0">
                                          <p:val>
                                            <p:fltVal val="0"/>
                                          </p:val>
                                        </p:tav>
                                        <p:tav tm="100000">
                                          <p:val>
                                            <p:strVal val="#ppt_w"/>
                                          </p:val>
                                        </p:tav>
                                      </p:tavLst>
                                    </p:anim>
                                    <p:anim calcmode="lin" valueType="num">
                                      <p:cBhvr>
                                        <p:cTn id="118" dur="500" fill="hold"/>
                                        <p:tgtEl>
                                          <p:spTgt spid="35"/>
                                        </p:tgtEl>
                                        <p:attrNameLst>
                                          <p:attrName>ppt_h</p:attrName>
                                        </p:attrNameLst>
                                      </p:cBhvr>
                                      <p:tavLst>
                                        <p:tav tm="0">
                                          <p:val>
                                            <p:fltVal val="0"/>
                                          </p:val>
                                        </p:tav>
                                        <p:tav tm="100000">
                                          <p:val>
                                            <p:strVal val="#ppt_h"/>
                                          </p:val>
                                        </p:tav>
                                      </p:tavLst>
                                    </p:anim>
                                    <p:animEffect transition="in" filter="fade">
                                      <p:cBhvr>
                                        <p:cTn id="119" dur="500"/>
                                        <p:tgtEl>
                                          <p:spTgt spid="35"/>
                                        </p:tgtEl>
                                      </p:cBhvr>
                                    </p:animEffect>
                                  </p:childTnLst>
                                </p:cTn>
                              </p:par>
                              <p:par>
                                <p:cTn id="120" presetID="53" presetClass="entr" presetSubtype="16" fill="hold" nodeType="withEffect">
                                  <p:stCondLst>
                                    <p:cond delay="0"/>
                                  </p:stCondLst>
                                  <p:childTnLst>
                                    <p:set>
                                      <p:cBhvr>
                                        <p:cTn id="121" dur="1" fill="hold">
                                          <p:stCondLst>
                                            <p:cond delay="0"/>
                                          </p:stCondLst>
                                        </p:cTn>
                                        <p:tgtEl>
                                          <p:spTgt spid="36"/>
                                        </p:tgtEl>
                                        <p:attrNameLst>
                                          <p:attrName>style.visibility</p:attrName>
                                        </p:attrNameLst>
                                      </p:cBhvr>
                                      <p:to>
                                        <p:strVal val="visible"/>
                                      </p:to>
                                    </p:set>
                                    <p:anim calcmode="lin" valueType="num">
                                      <p:cBhvr>
                                        <p:cTn id="122" dur="500" fill="hold"/>
                                        <p:tgtEl>
                                          <p:spTgt spid="36"/>
                                        </p:tgtEl>
                                        <p:attrNameLst>
                                          <p:attrName>ppt_w</p:attrName>
                                        </p:attrNameLst>
                                      </p:cBhvr>
                                      <p:tavLst>
                                        <p:tav tm="0">
                                          <p:val>
                                            <p:fltVal val="0"/>
                                          </p:val>
                                        </p:tav>
                                        <p:tav tm="100000">
                                          <p:val>
                                            <p:strVal val="#ppt_w"/>
                                          </p:val>
                                        </p:tav>
                                      </p:tavLst>
                                    </p:anim>
                                    <p:anim calcmode="lin" valueType="num">
                                      <p:cBhvr>
                                        <p:cTn id="123" dur="500" fill="hold"/>
                                        <p:tgtEl>
                                          <p:spTgt spid="36"/>
                                        </p:tgtEl>
                                        <p:attrNameLst>
                                          <p:attrName>ppt_h</p:attrName>
                                        </p:attrNameLst>
                                      </p:cBhvr>
                                      <p:tavLst>
                                        <p:tav tm="0">
                                          <p:val>
                                            <p:fltVal val="0"/>
                                          </p:val>
                                        </p:tav>
                                        <p:tav tm="100000">
                                          <p:val>
                                            <p:strVal val="#ppt_h"/>
                                          </p:val>
                                        </p:tav>
                                      </p:tavLst>
                                    </p:anim>
                                    <p:animEffect transition="in" filter="fade">
                                      <p:cBhvr>
                                        <p:cTn id="124" dur="500"/>
                                        <p:tgtEl>
                                          <p:spTgt spid="36"/>
                                        </p:tgtEl>
                                      </p:cBhvr>
                                    </p:animEffect>
                                  </p:childTnLst>
                                </p:cTn>
                              </p:par>
                              <p:par>
                                <p:cTn id="125" presetID="53" presetClass="entr" presetSubtype="16" fill="hold" nodeType="withEffect">
                                  <p:stCondLst>
                                    <p:cond delay="0"/>
                                  </p:stCondLst>
                                  <p:childTnLst>
                                    <p:set>
                                      <p:cBhvr>
                                        <p:cTn id="126" dur="1" fill="hold">
                                          <p:stCondLst>
                                            <p:cond delay="0"/>
                                          </p:stCondLst>
                                        </p:cTn>
                                        <p:tgtEl>
                                          <p:spTgt spid="40"/>
                                        </p:tgtEl>
                                        <p:attrNameLst>
                                          <p:attrName>style.visibility</p:attrName>
                                        </p:attrNameLst>
                                      </p:cBhvr>
                                      <p:to>
                                        <p:strVal val="visible"/>
                                      </p:to>
                                    </p:set>
                                    <p:anim calcmode="lin" valueType="num">
                                      <p:cBhvr>
                                        <p:cTn id="127" dur="500" fill="hold"/>
                                        <p:tgtEl>
                                          <p:spTgt spid="40"/>
                                        </p:tgtEl>
                                        <p:attrNameLst>
                                          <p:attrName>ppt_w</p:attrName>
                                        </p:attrNameLst>
                                      </p:cBhvr>
                                      <p:tavLst>
                                        <p:tav tm="0">
                                          <p:val>
                                            <p:fltVal val="0"/>
                                          </p:val>
                                        </p:tav>
                                        <p:tav tm="100000">
                                          <p:val>
                                            <p:strVal val="#ppt_w"/>
                                          </p:val>
                                        </p:tav>
                                      </p:tavLst>
                                    </p:anim>
                                    <p:anim calcmode="lin" valueType="num">
                                      <p:cBhvr>
                                        <p:cTn id="128" dur="500" fill="hold"/>
                                        <p:tgtEl>
                                          <p:spTgt spid="40"/>
                                        </p:tgtEl>
                                        <p:attrNameLst>
                                          <p:attrName>ppt_h</p:attrName>
                                        </p:attrNameLst>
                                      </p:cBhvr>
                                      <p:tavLst>
                                        <p:tav tm="0">
                                          <p:val>
                                            <p:fltVal val="0"/>
                                          </p:val>
                                        </p:tav>
                                        <p:tav tm="100000">
                                          <p:val>
                                            <p:strVal val="#ppt_h"/>
                                          </p:val>
                                        </p:tav>
                                      </p:tavLst>
                                    </p:anim>
                                    <p:animEffect transition="in" filter="fade">
                                      <p:cBhvr>
                                        <p:cTn id="1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noChangeAspect="1"/>
          </p:cNvGrpSpPr>
          <p:nvPr/>
        </p:nvGrpSpPr>
        <p:grpSpPr bwMode="auto">
          <a:xfrm>
            <a:off x="1759211" y="1790025"/>
            <a:ext cx="2050978" cy="2227191"/>
            <a:chOff x="-1122" y="-104"/>
            <a:chExt cx="710" cy="771"/>
          </a:xfrm>
          <a:solidFill>
            <a:schemeClr val="bg1">
              <a:lumMod val="65000"/>
            </a:schemeClr>
          </a:solidFill>
        </p:grpSpPr>
        <p:sp>
          <p:nvSpPr>
            <p:cNvPr id="3"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5" name="Group 74"/>
          <p:cNvGrpSpPr>
            <a:grpSpLocks noChangeAspect="1"/>
          </p:cNvGrpSpPr>
          <p:nvPr/>
        </p:nvGrpSpPr>
        <p:grpSpPr bwMode="auto">
          <a:xfrm>
            <a:off x="5010421" y="1790025"/>
            <a:ext cx="2050978" cy="2227191"/>
            <a:chOff x="-1122" y="-104"/>
            <a:chExt cx="710" cy="771"/>
          </a:xfrm>
          <a:solidFill>
            <a:schemeClr val="tx1">
              <a:lumMod val="65000"/>
              <a:lumOff val="35000"/>
            </a:schemeClr>
          </a:solidFill>
        </p:grpSpPr>
        <p:sp>
          <p:nvSpPr>
            <p:cNvPr id="6"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8" name="Group 74"/>
          <p:cNvGrpSpPr>
            <a:grpSpLocks noChangeAspect="1"/>
          </p:cNvGrpSpPr>
          <p:nvPr/>
        </p:nvGrpSpPr>
        <p:grpSpPr bwMode="auto">
          <a:xfrm>
            <a:off x="8261631" y="1790025"/>
            <a:ext cx="2050978" cy="2227191"/>
            <a:chOff x="-1122" y="-104"/>
            <a:chExt cx="710" cy="771"/>
          </a:xfrm>
          <a:solidFill>
            <a:schemeClr val="bg1">
              <a:lumMod val="65000"/>
            </a:schemeClr>
          </a:solidFill>
        </p:grpSpPr>
        <p:sp>
          <p:nvSpPr>
            <p:cNvPr id="9"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11" name="矩形 10"/>
          <p:cNvSpPr/>
          <p:nvPr/>
        </p:nvSpPr>
        <p:spPr>
          <a:xfrm>
            <a:off x="1349071" y="4577204"/>
            <a:ext cx="2465496" cy="30425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latin typeface="Noto Sans S Chinese Medium" charset="-122"/>
                <a:ea typeface="Noto Sans S Chinese Medium" charset="-122"/>
                <a:cs typeface="Noto Sans S Chinese Medium" charset="-122"/>
              </a:rPr>
              <a:t>标题文字添加</a:t>
            </a:r>
          </a:p>
        </p:txBody>
      </p:sp>
      <p:sp>
        <p:nvSpPr>
          <p:cNvPr id="12" name="矩形 11"/>
          <p:cNvSpPr/>
          <p:nvPr/>
        </p:nvSpPr>
        <p:spPr>
          <a:xfrm>
            <a:off x="4461960" y="4577204"/>
            <a:ext cx="2465496" cy="30425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tx1">
                    <a:lumMod val="75000"/>
                    <a:lumOff val="25000"/>
                  </a:schemeClr>
                </a:solidFill>
                <a:latin typeface="Noto Sans S Chinese Medium" charset="-122"/>
                <a:ea typeface="Noto Sans S Chinese Medium" charset="-122"/>
                <a:cs typeface="Noto Sans S Chinese Medium" charset="-122"/>
              </a:rPr>
              <a:t>标题文字添加</a:t>
            </a:r>
          </a:p>
        </p:txBody>
      </p:sp>
      <p:sp>
        <p:nvSpPr>
          <p:cNvPr id="13" name="矩形 12"/>
          <p:cNvSpPr/>
          <p:nvPr/>
        </p:nvSpPr>
        <p:spPr>
          <a:xfrm>
            <a:off x="7574848" y="4577204"/>
            <a:ext cx="2465496" cy="30425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dirty="0">
                <a:solidFill>
                  <a:schemeClr val="bg1">
                    <a:lumMod val="50000"/>
                  </a:schemeClr>
                </a:solidFill>
                <a:latin typeface="Noto Sans S Chinese Medium" charset="-122"/>
                <a:ea typeface="Noto Sans S Chinese Medium" charset="-122"/>
                <a:cs typeface="Noto Sans S Chinese Medium" charset="-122"/>
              </a:rPr>
              <a:t>标题文字添加</a:t>
            </a:r>
          </a:p>
        </p:txBody>
      </p:sp>
      <p:sp>
        <p:nvSpPr>
          <p:cNvPr id="14" name="矩形 13"/>
          <p:cNvSpPr/>
          <p:nvPr/>
        </p:nvSpPr>
        <p:spPr>
          <a:xfrm>
            <a:off x="1207844" y="5104260"/>
            <a:ext cx="9776311" cy="717825"/>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1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100" dirty="0">
                <a:solidFill>
                  <a:srgbClr val="3C3C3B"/>
                </a:solidFill>
                <a:latin typeface="Noto Sans S Chinese" charset="-122"/>
                <a:ea typeface="Noto Sans S Chinese" charset="-122"/>
                <a:cs typeface="Noto Sans S Chinese" charset="-122"/>
              </a:rPr>
              <a:t>1.3</a:t>
            </a:r>
            <a:r>
              <a:rPr lang="zh-CN" altLang="en-US" sz="1100" dirty="0">
                <a:solidFill>
                  <a:srgbClr val="3C3C3B"/>
                </a:solidFill>
                <a:latin typeface="Noto Sans S Chinese" charset="-122"/>
                <a:ea typeface="Noto Sans S Chinese" charset="-122"/>
                <a:cs typeface="Noto Sans S Chinese" charset="-122"/>
              </a:rPr>
              <a:t>左右，请在此处添加适合的文本信息请在请在此处添加适合的文本信息，建议间距保持在</a:t>
            </a:r>
            <a:r>
              <a:rPr lang="en-US" altLang="zh-CN" sz="1100" dirty="0">
                <a:solidFill>
                  <a:srgbClr val="3C3C3B"/>
                </a:solidFill>
                <a:latin typeface="Noto Sans S Chinese" charset="-122"/>
                <a:ea typeface="Noto Sans S Chinese" charset="-122"/>
                <a:cs typeface="Noto Sans S Chinese" charset="-122"/>
              </a:rPr>
              <a:t>1.3</a:t>
            </a:r>
            <a:r>
              <a:rPr lang="zh-CN" altLang="en-US" sz="1100" dirty="0">
                <a:solidFill>
                  <a:srgbClr val="3C3C3B"/>
                </a:solidFill>
                <a:latin typeface="Noto Sans S Chinese" charset="-122"/>
                <a:ea typeface="Noto Sans S Chinese" charset="-122"/>
                <a:cs typeface="Noto Sans S Chinese" charset="-122"/>
              </a:rPr>
              <a:t>左右请在此处添加适合的文本信息，建议间距保持在</a:t>
            </a:r>
            <a:r>
              <a:rPr lang="en-US" altLang="zh-CN" sz="1100" dirty="0">
                <a:solidFill>
                  <a:srgbClr val="3C3C3B"/>
                </a:solidFill>
                <a:latin typeface="Noto Sans S Chinese" charset="-122"/>
                <a:ea typeface="Noto Sans S Chinese" charset="-122"/>
                <a:cs typeface="Noto Sans S Chinese" charset="-122"/>
              </a:rPr>
              <a:t>1.3</a:t>
            </a:r>
            <a:r>
              <a:rPr lang="zh-CN" altLang="en-US" sz="1100" dirty="0">
                <a:solidFill>
                  <a:srgbClr val="3C3C3B"/>
                </a:solidFill>
                <a:latin typeface="Noto Sans S Chinese" charset="-122"/>
                <a:ea typeface="Noto Sans S Chinese" charset="-122"/>
                <a:cs typeface="Noto Sans S Chinese" charset="-122"/>
              </a:rPr>
              <a:t>左右，请在此处添加适合的文本信息请在请在此处添加适合的文本信息，建议间距保持在</a:t>
            </a:r>
            <a:r>
              <a:rPr lang="en-US" altLang="zh-CN" sz="1100" dirty="0">
                <a:solidFill>
                  <a:srgbClr val="3C3C3B"/>
                </a:solidFill>
                <a:latin typeface="Noto Sans S Chinese" charset="-122"/>
                <a:ea typeface="Noto Sans S Chinese" charset="-122"/>
                <a:cs typeface="Noto Sans S Chinese" charset="-122"/>
              </a:rPr>
              <a:t>1.3</a:t>
            </a:r>
            <a:r>
              <a:rPr lang="zh-CN" altLang="en-US" sz="1100" dirty="0">
                <a:solidFill>
                  <a:srgbClr val="3C3C3B"/>
                </a:solidFill>
                <a:latin typeface="Noto Sans S Chinese" charset="-122"/>
                <a:ea typeface="Noto Sans S Chinese" charset="-122"/>
                <a:cs typeface="Noto Sans S Chinese" charset="-122"/>
              </a:rPr>
              <a:t>左右</a:t>
            </a:r>
            <a:endParaRPr lang="zh-CN" altLang="en-US" sz="11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a:p>
            <a:pPr algn="ctr">
              <a:lnSpc>
                <a:spcPct val="130000"/>
              </a:lnSpc>
            </a:pPr>
            <a:endParaRPr lang="zh-CN" altLang="en-US" sz="11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77"/>
          <p:cNvSpPr>
            <a:spLocks noEditPoints="1"/>
          </p:cNvSpPr>
          <p:nvPr/>
        </p:nvSpPr>
        <p:spPr bwMode="auto">
          <a:xfrm>
            <a:off x="2785098" y="1853198"/>
            <a:ext cx="2878041" cy="3429773"/>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3" name="PA_任意多边形 56"/>
          <p:cNvSpPr/>
          <p:nvPr/>
        </p:nvSpPr>
        <p:spPr bwMode="auto">
          <a:xfrm>
            <a:off x="6258201" y="1884883"/>
            <a:ext cx="4622309" cy="1544117"/>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PA_任意多边形 56"/>
          <p:cNvSpPr/>
          <p:nvPr/>
        </p:nvSpPr>
        <p:spPr bwMode="auto">
          <a:xfrm>
            <a:off x="6096000" y="4014313"/>
            <a:ext cx="4622309" cy="1544117"/>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5" name="PA_直接连接符 7"/>
          <p:cNvCxnSpPr/>
          <p:nvPr/>
        </p:nvCxnSpPr>
        <p:spPr>
          <a:xfrm>
            <a:off x="3973231" y="2937609"/>
            <a:ext cx="2049515" cy="88467"/>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PA_直接连接符 421"/>
          <p:cNvCxnSpPr/>
          <p:nvPr/>
        </p:nvCxnSpPr>
        <p:spPr>
          <a:xfrm>
            <a:off x="3955229" y="2937609"/>
            <a:ext cx="2104950" cy="1552179"/>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7" name="PA_图片 420"/>
          <p:cNvPicPr>
            <a:picLocks noChangeAspect="1"/>
          </p:cNvPicPr>
          <p:nvPr/>
        </p:nvPicPr>
        <p:blipFill rotWithShape="1">
          <a:blip r:embed="rId1" cstate="hqprint">
            <a:biLevel thresh="75000"/>
          </a:blip>
          <a:srcRect/>
          <a:stretch>
            <a:fillRect/>
          </a:stretch>
        </p:blipFill>
        <p:spPr>
          <a:xfrm>
            <a:off x="3757207" y="2687682"/>
            <a:ext cx="523280" cy="605404"/>
          </a:xfrm>
          <a:prstGeom prst="rect">
            <a:avLst/>
          </a:prstGeom>
        </p:spPr>
      </p:pic>
      <p:sp>
        <p:nvSpPr>
          <p:cNvPr id="8" name="PA_chenying0907 5"/>
          <p:cNvSpPr txBox="1"/>
          <p:nvPr/>
        </p:nvSpPr>
        <p:spPr>
          <a:xfrm>
            <a:off x="6517622" y="2179850"/>
            <a:ext cx="4186243" cy="1015663"/>
          </a:xfrm>
          <a:prstGeom prst="rect">
            <a:avLst/>
          </a:prstGeom>
        </p:spPr>
        <p:txBody>
          <a:bodyPr wrap="square">
            <a:spAutoFit/>
          </a:bodyPr>
          <a:lstStyle>
            <a:defPPr>
              <a:defRPr lang="zh-CN"/>
            </a:defPPr>
            <a:lvl1pPr>
              <a:lnSpc>
                <a:spcPct val="200000"/>
              </a:lnSpc>
              <a:defRPr sz="1000">
                <a:solidFill>
                  <a:srgbClr val="3C3C3B"/>
                </a:solidFill>
                <a:latin typeface="Noto Sans S Chinese" charset="-122"/>
                <a:ea typeface="Noto Sans S Chinese" charset="-122"/>
                <a:cs typeface="Noto Sans S Chinese" charset="-122"/>
              </a:defRPr>
            </a:lvl1pPr>
          </a:lstStyle>
          <a:p>
            <a:r>
              <a:rPr lang="zh-CN" altLang="en-US" dirty="0"/>
              <a:t>请在此处添加适合的文本信息，建议间距保持在</a:t>
            </a:r>
            <a:r>
              <a:rPr lang="en-US" altLang="zh-CN" dirty="0"/>
              <a:t>1.3</a:t>
            </a:r>
            <a:r>
              <a:rPr lang="zh-CN" altLang="en-US" dirty="0"/>
              <a:t>左右，请在此处添加适合的文本信息请在请在此处添加适合的文本信息，建议间距保持在</a:t>
            </a:r>
            <a:r>
              <a:rPr lang="en-US" altLang="zh-CN" dirty="0"/>
              <a:t>1.3</a:t>
            </a:r>
            <a:r>
              <a:rPr lang="zh-CN" altLang="en-US" dirty="0"/>
              <a:t>左右请在此处</a:t>
            </a:r>
            <a:endParaRPr lang="zh-CN" altLang="en-US" dirty="0">
              <a:sym typeface="+mn-lt"/>
            </a:endParaRPr>
          </a:p>
        </p:txBody>
      </p:sp>
      <p:sp>
        <p:nvSpPr>
          <p:cNvPr id="9" name="PA_chenying0907 423"/>
          <p:cNvSpPr/>
          <p:nvPr/>
        </p:nvSpPr>
        <p:spPr>
          <a:xfrm>
            <a:off x="6314032" y="4267308"/>
            <a:ext cx="4186243" cy="1323439"/>
          </a:xfrm>
          <a:prstGeom prst="rect">
            <a:avLst/>
          </a:prstGeom>
        </p:spPr>
        <p:txBody>
          <a:bodyPr wrap="square">
            <a:spAutoFit/>
          </a:bodyPr>
          <a:lstStyle/>
          <a:p>
            <a:pPr>
              <a:lnSpc>
                <a:spcPct val="200000"/>
              </a:lnSpc>
            </a:pPr>
            <a:r>
              <a:rPr lang="zh-CN" altLang="en-US" sz="10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左右，请在此处添加适合的文本信息请在请在此处添加适合的文本信息，建议间距保持在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grpSp>
        <p:nvGrpSpPr>
          <p:cNvPr id="10" name="PA_组合 424"/>
          <p:cNvGrpSpPr/>
          <p:nvPr/>
        </p:nvGrpSpPr>
        <p:grpSpPr>
          <a:xfrm>
            <a:off x="858946" y="2862986"/>
            <a:ext cx="2241800" cy="2606024"/>
            <a:chOff x="8724903" y="3030540"/>
            <a:chExt cx="574675" cy="868363"/>
          </a:xfrm>
          <a:solidFill>
            <a:schemeClr val="tx1">
              <a:lumMod val="65000"/>
              <a:lumOff val="35000"/>
            </a:schemeClr>
          </a:solidFill>
        </p:grpSpPr>
        <p:sp>
          <p:nvSpPr>
            <p:cNvPr id="11"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12"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13"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42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1762"/>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2068"/>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839"/>
                            </p:stCondLst>
                            <p:childTnLst>
                              <p:par>
                                <p:cTn id="18" presetID="10" presetClass="entr" presetSubtype="0" fill="hold" nodeType="afterEffect">
                                  <p:stCondLst>
                                    <p:cond delay="339"/>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671"/>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986"/>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142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1762"/>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p:bldP spid="8" grpId="0" animBg="1" autoUpdateAnimBg="0"/>
      <p:bldP spid="9"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latin typeface="Noto Sans S Chinese Medium" charset="-122"/>
                <a:ea typeface="Noto Sans S Chinese Medium" charset="-122"/>
                <a:cs typeface="Noto Sans S Chinese Medium" charset="-122"/>
              </a:rPr>
              <a:t>第四章</a:t>
            </a: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122057" y="2112817"/>
            <a:ext cx="3947886" cy="3353092"/>
          </a:xfrm>
          <a:prstGeom prst="rect">
            <a:avLst/>
          </a:prstGeom>
        </p:spPr>
      </p:pic>
      <p:grpSp>
        <p:nvGrpSpPr>
          <p:cNvPr id="5" name="组合 5"/>
          <p:cNvGrpSpPr/>
          <p:nvPr/>
        </p:nvGrpSpPr>
        <p:grpSpPr>
          <a:xfrm>
            <a:off x="8256734" y="2112817"/>
            <a:ext cx="2777504" cy="1127323"/>
            <a:chOff x="7325360" y="2384859"/>
            <a:chExt cx="2777504" cy="1127323"/>
          </a:xfrm>
        </p:grpSpPr>
        <p:sp>
          <p:nvSpPr>
            <p:cNvPr id="6" name="矩形 5"/>
            <p:cNvSpPr/>
            <p:nvPr/>
          </p:nvSpPr>
          <p:spPr>
            <a:xfrm>
              <a:off x="7325360" y="2737483"/>
              <a:ext cx="2777504" cy="774699"/>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2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左右，请在此处添加适合的文本信息请</a:t>
              </a:r>
              <a:endParaRPr lang="zh-CN" altLang="en-US" sz="12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
          <p:nvSpPr>
            <p:cNvPr id="7" name="矩形 6"/>
            <p:cNvSpPr/>
            <p:nvPr/>
          </p:nvSpPr>
          <p:spPr>
            <a:xfrm>
              <a:off x="7860890" y="2384859"/>
              <a:ext cx="2241974" cy="37484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nvGrpSpPr>
          <p:cNvPr id="8" name="组合 8"/>
          <p:cNvGrpSpPr/>
          <p:nvPr/>
        </p:nvGrpSpPr>
        <p:grpSpPr>
          <a:xfrm>
            <a:off x="8256734" y="4101274"/>
            <a:ext cx="2777504" cy="1127323"/>
            <a:chOff x="7325360" y="2384859"/>
            <a:chExt cx="2777504" cy="1127323"/>
          </a:xfrm>
        </p:grpSpPr>
        <p:sp>
          <p:nvSpPr>
            <p:cNvPr id="9" name="矩形 8"/>
            <p:cNvSpPr/>
            <p:nvPr/>
          </p:nvSpPr>
          <p:spPr>
            <a:xfrm>
              <a:off x="7325360" y="2737483"/>
              <a:ext cx="2777504" cy="774699"/>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2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左右，请在此处添加适合的文本信息请</a:t>
              </a:r>
              <a:endParaRPr lang="zh-CN" altLang="en-US" sz="12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
          <p:nvSpPr>
            <p:cNvPr id="10" name="矩形 9"/>
            <p:cNvSpPr/>
            <p:nvPr/>
          </p:nvSpPr>
          <p:spPr>
            <a:xfrm>
              <a:off x="7860890" y="2384859"/>
              <a:ext cx="2241974" cy="37484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nvGrpSpPr>
          <p:cNvPr id="11" name="组合 11"/>
          <p:cNvGrpSpPr/>
          <p:nvPr/>
        </p:nvGrpSpPr>
        <p:grpSpPr>
          <a:xfrm>
            <a:off x="1153973" y="2112817"/>
            <a:ext cx="2777504" cy="1127323"/>
            <a:chOff x="7325360" y="2384859"/>
            <a:chExt cx="2777504" cy="1127323"/>
          </a:xfrm>
        </p:grpSpPr>
        <p:sp>
          <p:nvSpPr>
            <p:cNvPr id="12" name="矩形 11"/>
            <p:cNvSpPr/>
            <p:nvPr/>
          </p:nvSpPr>
          <p:spPr>
            <a:xfrm>
              <a:off x="7325360" y="2737483"/>
              <a:ext cx="2777504" cy="774699"/>
            </a:xfrm>
            <a:prstGeom prst="rect">
              <a:avLst/>
            </a:prstGeom>
          </p:spPr>
          <p:txBody>
            <a:bodyPr wrap="square">
              <a:spAutoFit/>
              <a:scene3d>
                <a:camera prst="orthographicFront"/>
                <a:lightRig rig="threePt" dir="t"/>
              </a:scene3d>
              <a:sp3d contourW="12700"/>
            </a:bodyPr>
            <a:lstStyle/>
            <a:p>
              <a:pPr>
                <a:lnSpc>
                  <a:spcPct val="130000"/>
                </a:lnSpc>
              </a:pPr>
              <a:r>
                <a:rPr lang="zh-CN" altLang="en-US" sz="12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左右，请在此处添加适合的文本信息请</a:t>
              </a:r>
              <a:endParaRPr lang="zh-CN" altLang="en-US" sz="12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
          <p:nvSpPr>
            <p:cNvPr id="13" name="矩形 12"/>
            <p:cNvSpPr/>
            <p:nvPr/>
          </p:nvSpPr>
          <p:spPr>
            <a:xfrm>
              <a:off x="7325360" y="2384859"/>
              <a:ext cx="2241974" cy="37484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nvGrpSpPr>
          <p:cNvPr id="14" name="组合 14"/>
          <p:cNvGrpSpPr/>
          <p:nvPr/>
        </p:nvGrpSpPr>
        <p:grpSpPr>
          <a:xfrm>
            <a:off x="1153973" y="4101274"/>
            <a:ext cx="2777504" cy="1127323"/>
            <a:chOff x="7325360" y="2384859"/>
            <a:chExt cx="2777504" cy="1127323"/>
          </a:xfrm>
        </p:grpSpPr>
        <p:sp>
          <p:nvSpPr>
            <p:cNvPr id="15" name="矩形 14"/>
            <p:cNvSpPr/>
            <p:nvPr/>
          </p:nvSpPr>
          <p:spPr>
            <a:xfrm>
              <a:off x="7325360" y="2737483"/>
              <a:ext cx="2777504" cy="774699"/>
            </a:xfrm>
            <a:prstGeom prst="rect">
              <a:avLst/>
            </a:prstGeom>
          </p:spPr>
          <p:txBody>
            <a:bodyPr wrap="square">
              <a:spAutoFit/>
              <a:scene3d>
                <a:camera prst="orthographicFront"/>
                <a:lightRig rig="threePt" dir="t"/>
              </a:scene3d>
              <a:sp3d contourW="12700"/>
            </a:bodyPr>
            <a:lstStyle/>
            <a:p>
              <a:pPr>
                <a:lnSpc>
                  <a:spcPct val="130000"/>
                </a:lnSpc>
              </a:pPr>
              <a:r>
                <a:rPr lang="zh-CN" altLang="en-US" sz="12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200" dirty="0">
                  <a:solidFill>
                    <a:srgbClr val="3C3C3B"/>
                  </a:solidFill>
                  <a:latin typeface="Noto Sans S Chinese" charset="-122"/>
                  <a:ea typeface="Noto Sans S Chinese" charset="-122"/>
                  <a:cs typeface="Noto Sans S Chinese" charset="-122"/>
                </a:rPr>
                <a:t>1.3</a:t>
              </a:r>
              <a:r>
                <a:rPr lang="zh-CN" altLang="en-US" sz="1200" dirty="0">
                  <a:solidFill>
                    <a:srgbClr val="3C3C3B"/>
                  </a:solidFill>
                  <a:latin typeface="Noto Sans S Chinese" charset="-122"/>
                  <a:ea typeface="Noto Sans S Chinese" charset="-122"/>
                  <a:cs typeface="Noto Sans S Chinese" charset="-122"/>
                </a:rPr>
                <a:t>左右，请在此处添加适合的文本信息请</a:t>
              </a:r>
              <a:endParaRPr lang="zh-CN" altLang="en-US" sz="1200" dirty="0">
                <a:solidFill>
                  <a:schemeClr val="tx1">
                    <a:lumMod val="50000"/>
                    <a:lumOff val="50000"/>
                  </a:schemeClr>
                </a:solidFill>
                <a:latin typeface="Noto Sans S Chinese" charset="-122"/>
                <a:ea typeface="Noto Sans S Chinese" charset="-122"/>
                <a:cs typeface="Noto Sans S Chinese" charset="-122"/>
                <a:sym typeface="Arial" pitchFamily="34" charset="0"/>
              </a:endParaRPr>
            </a:p>
          </p:txBody>
        </p:sp>
        <p:sp>
          <p:nvSpPr>
            <p:cNvPr id="16" name="矩形 15"/>
            <p:cNvSpPr/>
            <p:nvPr/>
          </p:nvSpPr>
          <p:spPr>
            <a:xfrm>
              <a:off x="7325360" y="2384859"/>
              <a:ext cx="2241974" cy="37484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1\13e1b1eada54150ef5fc11fe8bb74598.png"/>
          <p:cNvPicPr>
            <a:picLocks noChangeAspect="1" noChangeArrowheads="1"/>
          </p:cNvPicPr>
          <p:nvPr/>
        </p:nvPicPr>
        <p:blipFill>
          <a:blip r:embed="rId1" cstate="print">
            <a:lum bright="-41000"/>
          </a:blip>
          <a:srcRect/>
          <a:stretch>
            <a:fillRect/>
          </a:stretch>
        </p:blipFill>
        <p:spPr bwMode="auto">
          <a:xfrm>
            <a:off x="4499800" y="3130477"/>
            <a:ext cx="3348372" cy="2195816"/>
          </a:xfrm>
          <a:prstGeom prst="rect">
            <a:avLst/>
          </a:prstGeom>
          <a:noFill/>
        </p:spPr>
      </p:pic>
      <p:grpSp>
        <p:nvGrpSpPr>
          <p:cNvPr id="3" name="组合 1"/>
          <p:cNvGrpSpPr/>
          <p:nvPr/>
        </p:nvGrpSpPr>
        <p:grpSpPr bwMode="auto">
          <a:xfrm>
            <a:off x="1552511" y="1816174"/>
            <a:ext cx="2683098" cy="844134"/>
            <a:chOff x="783626" y="3401046"/>
            <a:chExt cx="2030981" cy="638694"/>
          </a:xfrm>
        </p:grpSpPr>
        <p:sp>
          <p:nvSpPr>
            <p:cNvPr id="4" name="Rectangle 16"/>
            <p:cNvSpPr/>
            <p:nvPr/>
          </p:nvSpPr>
          <p:spPr>
            <a:xfrm>
              <a:off x="783626" y="3651911"/>
              <a:ext cx="2030981" cy="38782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5"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grpSp>
        <p:nvGrpSpPr>
          <p:cNvPr id="6" name="组合 1"/>
          <p:cNvGrpSpPr/>
          <p:nvPr/>
        </p:nvGrpSpPr>
        <p:grpSpPr bwMode="auto">
          <a:xfrm>
            <a:off x="5287238" y="2069207"/>
            <a:ext cx="888378" cy="1314136"/>
            <a:chOff x="3510498" y="1715525"/>
            <a:chExt cx="1161003" cy="1715296"/>
          </a:xfrm>
          <a:solidFill>
            <a:schemeClr val="tx1">
              <a:lumMod val="75000"/>
              <a:lumOff val="25000"/>
            </a:schemeClr>
          </a:solidFill>
        </p:grpSpPr>
        <p:sp>
          <p:nvSpPr>
            <p:cNvPr id="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Noto Sans S Chinese" charset="-122"/>
                <a:ea typeface="Noto Sans S Chinese" charset="-122"/>
                <a:cs typeface="Noto Sans S Chinese" charset="-122"/>
              </a:endParaRPr>
            </a:p>
          </p:txBody>
        </p:sp>
        <p:sp>
          <p:nvSpPr>
            <p:cNvPr id="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Noto Sans S Chinese" charset="-122"/>
                <a:ea typeface="Noto Sans S Chinese" charset="-122"/>
                <a:cs typeface="Noto Sans S Chinese" charset="-122"/>
              </a:endParaRPr>
            </a:p>
          </p:txBody>
        </p:sp>
      </p:grpSp>
      <p:grpSp>
        <p:nvGrpSpPr>
          <p:cNvPr id="9" name="组合 2"/>
          <p:cNvGrpSpPr/>
          <p:nvPr/>
        </p:nvGrpSpPr>
        <p:grpSpPr bwMode="auto">
          <a:xfrm rot="1181384">
            <a:off x="6219290" y="2143695"/>
            <a:ext cx="487331" cy="1212020"/>
            <a:chOff x="4818930" y="1615605"/>
            <a:chExt cx="635784" cy="1582069"/>
          </a:xfrm>
          <a:solidFill>
            <a:schemeClr val="tx1">
              <a:lumMod val="75000"/>
              <a:lumOff val="25000"/>
            </a:schemeClr>
          </a:solidFill>
        </p:grpSpPr>
        <p:sp>
          <p:nvSpPr>
            <p:cNvPr id="10"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Noto Sans S Chinese" charset="-122"/>
                <a:ea typeface="Noto Sans S Chinese" charset="-122"/>
                <a:cs typeface="Noto Sans S Chinese" charset="-122"/>
              </a:endParaRPr>
            </a:p>
          </p:txBody>
        </p:sp>
        <p:sp>
          <p:nvSpPr>
            <p:cNvPr id="11"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latin typeface="Noto Sans S Chinese" charset="-122"/>
                <a:ea typeface="Noto Sans S Chinese" charset="-122"/>
                <a:cs typeface="Noto Sans S Chinese" charset="-122"/>
              </a:endParaRPr>
            </a:p>
          </p:txBody>
        </p:sp>
      </p:grpSp>
      <p:sp>
        <p:nvSpPr>
          <p:cNvPr id="12" name="TextBox 25"/>
          <p:cNvSpPr txBox="1"/>
          <p:nvPr/>
        </p:nvSpPr>
        <p:spPr>
          <a:xfrm>
            <a:off x="957436" y="1732232"/>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1</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grpSp>
        <p:nvGrpSpPr>
          <p:cNvPr id="13" name="组合 1"/>
          <p:cNvGrpSpPr/>
          <p:nvPr/>
        </p:nvGrpSpPr>
        <p:grpSpPr bwMode="auto">
          <a:xfrm>
            <a:off x="1552511" y="2863304"/>
            <a:ext cx="2683098" cy="844134"/>
            <a:chOff x="783626" y="3401046"/>
            <a:chExt cx="2030981" cy="638694"/>
          </a:xfrm>
        </p:grpSpPr>
        <p:sp>
          <p:nvSpPr>
            <p:cNvPr id="14" name="Rectangle 16"/>
            <p:cNvSpPr/>
            <p:nvPr/>
          </p:nvSpPr>
          <p:spPr>
            <a:xfrm>
              <a:off x="783626" y="3651911"/>
              <a:ext cx="2030981" cy="38782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15"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sp>
        <p:nvSpPr>
          <p:cNvPr id="16" name="TextBox 29"/>
          <p:cNvSpPr txBox="1"/>
          <p:nvPr/>
        </p:nvSpPr>
        <p:spPr>
          <a:xfrm>
            <a:off x="957436" y="2807179"/>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2</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grpSp>
        <p:nvGrpSpPr>
          <p:cNvPr id="17" name="组合 1"/>
          <p:cNvGrpSpPr/>
          <p:nvPr/>
        </p:nvGrpSpPr>
        <p:grpSpPr bwMode="auto">
          <a:xfrm>
            <a:off x="1552511" y="3912533"/>
            <a:ext cx="2683098" cy="844134"/>
            <a:chOff x="783626" y="3401046"/>
            <a:chExt cx="2030981" cy="638694"/>
          </a:xfrm>
        </p:grpSpPr>
        <p:sp>
          <p:nvSpPr>
            <p:cNvPr id="18" name="Rectangle 16"/>
            <p:cNvSpPr/>
            <p:nvPr/>
          </p:nvSpPr>
          <p:spPr>
            <a:xfrm>
              <a:off x="783626" y="3651911"/>
              <a:ext cx="2030981" cy="387829"/>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19"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sp>
        <p:nvSpPr>
          <p:cNvPr id="20" name="TextBox 33"/>
          <p:cNvSpPr txBox="1"/>
          <p:nvPr/>
        </p:nvSpPr>
        <p:spPr>
          <a:xfrm>
            <a:off x="957436" y="3882126"/>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3</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grpSp>
        <p:nvGrpSpPr>
          <p:cNvPr id="21" name="组合 1"/>
          <p:cNvGrpSpPr/>
          <p:nvPr/>
        </p:nvGrpSpPr>
        <p:grpSpPr bwMode="auto">
          <a:xfrm>
            <a:off x="1552511" y="4959665"/>
            <a:ext cx="2683098" cy="844134"/>
            <a:chOff x="783626" y="3401046"/>
            <a:chExt cx="2030981" cy="638694"/>
          </a:xfrm>
        </p:grpSpPr>
        <p:sp>
          <p:nvSpPr>
            <p:cNvPr id="22" name="Rectangle 16"/>
            <p:cNvSpPr/>
            <p:nvPr/>
          </p:nvSpPr>
          <p:spPr>
            <a:xfrm>
              <a:off x="783626" y="3651912"/>
              <a:ext cx="2030981" cy="38782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23" name="Rectangle 17"/>
            <p:cNvSpPr/>
            <p:nvPr/>
          </p:nvSpPr>
          <p:spPr>
            <a:xfrm>
              <a:off x="1223275" y="3401046"/>
              <a:ext cx="761044"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sp>
        <p:nvSpPr>
          <p:cNvPr id="24" name="TextBox 37"/>
          <p:cNvSpPr txBox="1"/>
          <p:nvPr/>
        </p:nvSpPr>
        <p:spPr>
          <a:xfrm>
            <a:off x="957436" y="4957074"/>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4</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grpSp>
        <p:nvGrpSpPr>
          <p:cNvPr id="25" name="组合 1"/>
          <p:cNvGrpSpPr/>
          <p:nvPr/>
        </p:nvGrpSpPr>
        <p:grpSpPr bwMode="auto">
          <a:xfrm>
            <a:off x="8244525" y="1816175"/>
            <a:ext cx="2685197" cy="844134"/>
            <a:chOff x="783626" y="3401047"/>
            <a:chExt cx="2030981" cy="638694"/>
          </a:xfrm>
        </p:grpSpPr>
        <p:sp>
          <p:nvSpPr>
            <p:cNvPr id="26" name="Rectangle 16"/>
            <p:cNvSpPr/>
            <p:nvPr/>
          </p:nvSpPr>
          <p:spPr>
            <a:xfrm>
              <a:off x="783626" y="3651913"/>
              <a:ext cx="2030981" cy="38782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27"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grpSp>
        <p:nvGrpSpPr>
          <p:cNvPr id="29" name="组合 1"/>
          <p:cNvGrpSpPr/>
          <p:nvPr/>
        </p:nvGrpSpPr>
        <p:grpSpPr bwMode="auto">
          <a:xfrm>
            <a:off x="8244525" y="2863306"/>
            <a:ext cx="2685197" cy="844134"/>
            <a:chOff x="783626" y="3401047"/>
            <a:chExt cx="2030981" cy="638694"/>
          </a:xfrm>
        </p:grpSpPr>
        <p:sp>
          <p:nvSpPr>
            <p:cNvPr id="30" name="Rectangle 16"/>
            <p:cNvSpPr/>
            <p:nvPr/>
          </p:nvSpPr>
          <p:spPr>
            <a:xfrm>
              <a:off x="783626" y="3651913"/>
              <a:ext cx="2030981" cy="38782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31"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grpSp>
        <p:nvGrpSpPr>
          <p:cNvPr id="33" name="组合 1"/>
          <p:cNvGrpSpPr/>
          <p:nvPr/>
        </p:nvGrpSpPr>
        <p:grpSpPr bwMode="auto">
          <a:xfrm>
            <a:off x="8244525" y="3912535"/>
            <a:ext cx="2685197" cy="844134"/>
            <a:chOff x="783626" y="3401047"/>
            <a:chExt cx="2030981" cy="638694"/>
          </a:xfrm>
        </p:grpSpPr>
        <p:sp>
          <p:nvSpPr>
            <p:cNvPr id="34" name="Rectangle 16"/>
            <p:cNvSpPr/>
            <p:nvPr/>
          </p:nvSpPr>
          <p:spPr>
            <a:xfrm>
              <a:off x="783626" y="3651913"/>
              <a:ext cx="2030981" cy="38782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35" name="Rectangle 17"/>
            <p:cNvSpPr/>
            <p:nvPr/>
          </p:nvSpPr>
          <p:spPr>
            <a:xfrm>
              <a:off x="1614849" y="3401047"/>
              <a:ext cx="760449"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grpSp>
        <p:nvGrpSpPr>
          <p:cNvPr id="37" name="组合 1"/>
          <p:cNvGrpSpPr/>
          <p:nvPr/>
        </p:nvGrpSpPr>
        <p:grpSpPr bwMode="auto">
          <a:xfrm>
            <a:off x="8244525" y="4959665"/>
            <a:ext cx="2685197" cy="844134"/>
            <a:chOff x="783626" y="3401046"/>
            <a:chExt cx="2030981" cy="638694"/>
          </a:xfrm>
        </p:grpSpPr>
        <p:sp>
          <p:nvSpPr>
            <p:cNvPr id="38" name="Rectangle 16"/>
            <p:cNvSpPr/>
            <p:nvPr/>
          </p:nvSpPr>
          <p:spPr>
            <a:xfrm>
              <a:off x="783626" y="3651912"/>
              <a:ext cx="2030981" cy="38782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buNone/>
              </a:pPr>
              <a:r>
                <a:rPr lang="zh-CN" altLang="en-US" sz="1100" dirty="0">
                  <a:solidFill>
                    <a:schemeClr val="tx1">
                      <a:lumMod val="50000"/>
                      <a:lumOff val="50000"/>
                    </a:schemeClr>
                  </a:solidFill>
                  <a:latin typeface="Noto Sans S Chinese" charset="-122"/>
                  <a:ea typeface="Noto Sans S Chinese" charset="-122"/>
                  <a:cs typeface="Noto Sans S Chinese" charset="-122"/>
                  <a:sym typeface="微软雅黑" pitchFamily="34" charset="-122"/>
                </a:rPr>
                <a:t>在此录入上述图表的描述说明，在此录入上述图表的综合描述说明。</a:t>
              </a:r>
            </a:p>
          </p:txBody>
        </p:sp>
        <p:sp>
          <p:nvSpPr>
            <p:cNvPr id="39" name="Rectangle 17"/>
            <p:cNvSpPr/>
            <p:nvPr/>
          </p:nvSpPr>
          <p:spPr>
            <a:xfrm>
              <a:off x="1614849" y="3401046"/>
              <a:ext cx="760449" cy="256159"/>
            </a:xfrm>
            <a:prstGeom prst="rect">
              <a:avLst/>
            </a:prstGeom>
          </p:spPr>
          <p:txBody>
            <a:bodyPr wrap="none">
              <a:spAutoFit/>
            </a:bodyPr>
            <a:lstStyle/>
            <a:p>
              <a:pPr algn="ctr"/>
              <a:r>
                <a:rPr lang="zh-CN" altLang="en-US" sz="1600" dirty="0">
                  <a:solidFill>
                    <a:schemeClr val="tx1">
                      <a:lumMod val="75000"/>
                      <a:lumOff val="25000"/>
                    </a:schemeClr>
                  </a:solidFill>
                  <a:latin typeface="Noto Sans S Chinese" charset="-122"/>
                  <a:ea typeface="Noto Sans S Chinese" charset="-122"/>
                  <a:cs typeface="Noto Sans S Chinese" charset="-122"/>
                </a:rPr>
                <a:t>添加标题</a:t>
              </a:r>
            </a:p>
          </p:txBody>
        </p:sp>
      </p:grpSp>
      <p:sp>
        <p:nvSpPr>
          <p:cNvPr id="42" name="TextBox 25"/>
          <p:cNvSpPr txBox="1"/>
          <p:nvPr/>
        </p:nvSpPr>
        <p:spPr>
          <a:xfrm>
            <a:off x="11050118" y="1732232"/>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1</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sp>
        <p:nvSpPr>
          <p:cNvPr id="43" name="TextBox 29"/>
          <p:cNvSpPr txBox="1"/>
          <p:nvPr/>
        </p:nvSpPr>
        <p:spPr>
          <a:xfrm>
            <a:off x="11050118" y="2807179"/>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2</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sp>
        <p:nvSpPr>
          <p:cNvPr id="44" name="TextBox 33"/>
          <p:cNvSpPr txBox="1"/>
          <p:nvPr/>
        </p:nvSpPr>
        <p:spPr>
          <a:xfrm>
            <a:off x="11050118" y="3882126"/>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3</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sp>
        <p:nvSpPr>
          <p:cNvPr id="45" name="TextBox 37"/>
          <p:cNvSpPr txBox="1"/>
          <p:nvPr/>
        </p:nvSpPr>
        <p:spPr>
          <a:xfrm>
            <a:off x="11050118" y="4957074"/>
            <a:ext cx="570932" cy="769441"/>
          </a:xfrm>
          <a:prstGeom prst="rect">
            <a:avLst/>
          </a:prstGeom>
          <a:noFill/>
        </p:spPr>
        <p:txBody>
          <a:bodyPr>
            <a:spAutoFit/>
          </a:bodyPr>
          <a:lstStyle/>
          <a:p>
            <a:pPr>
              <a:defRPr/>
            </a:pPr>
            <a:r>
              <a:rPr lang="en-US" altLang="zh-CN" sz="4400" dirty="0">
                <a:solidFill>
                  <a:schemeClr val="tx1">
                    <a:lumMod val="75000"/>
                    <a:lumOff val="25000"/>
                  </a:schemeClr>
                </a:solidFill>
                <a:latin typeface="Noto Sans S Chinese" charset="-122"/>
                <a:ea typeface="Noto Sans S Chinese" charset="-122"/>
                <a:cs typeface="Noto Sans S Chinese" charset="-122"/>
              </a:rPr>
              <a:t>4</a:t>
            </a:r>
            <a:endParaRPr lang="zh-CN" altLang="en-US" sz="4400" dirty="0">
              <a:solidFill>
                <a:schemeClr val="tx1">
                  <a:lumMod val="75000"/>
                  <a:lumOff val="25000"/>
                </a:schemeClr>
              </a:solidFill>
              <a:latin typeface="Noto Sans S Chinese" charset="-122"/>
              <a:ea typeface="Noto Sans S Chinese" charset="-122"/>
              <a:cs typeface="Noto Sans S Chinese"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ppt_x"/>
                                          </p:val>
                                        </p:tav>
                                        <p:tav tm="100000">
                                          <p:val>
                                            <p:strVal val="#ppt_x"/>
                                          </p:val>
                                        </p:tav>
                                      </p:tavLst>
                                    </p:anim>
                                    <p:anim calcmode="lin" valueType="num">
                                      <p:cBhvr additive="base">
                                        <p:cTn id="17" dur="10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32" presetClass="emph" presetSubtype="0" fill="hold" nodeType="afterEffect">
                                  <p:stCondLst>
                                    <p:cond delay="0"/>
                                  </p:stCondLst>
                                  <p:childTnLst>
                                    <p:animRot by="120000">
                                      <p:cBhvr>
                                        <p:cTn id="20" dur="100" fill="hold">
                                          <p:stCondLst>
                                            <p:cond delay="0"/>
                                          </p:stCondLst>
                                        </p:cTn>
                                        <p:tgtEl>
                                          <p:spTgt spid="6"/>
                                        </p:tgtEl>
                                        <p:attrNameLst>
                                          <p:attrName>r</p:attrName>
                                        </p:attrNameLst>
                                      </p:cBhvr>
                                    </p:animRot>
                                    <p:animRot by="-240000">
                                      <p:cBhvr>
                                        <p:cTn id="21" dur="200" fill="hold">
                                          <p:stCondLst>
                                            <p:cond delay="200"/>
                                          </p:stCondLst>
                                        </p:cTn>
                                        <p:tgtEl>
                                          <p:spTgt spid="6"/>
                                        </p:tgtEl>
                                        <p:attrNameLst>
                                          <p:attrName>r</p:attrName>
                                        </p:attrNameLst>
                                      </p:cBhvr>
                                    </p:animRot>
                                    <p:animRot by="240000">
                                      <p:cBhvr>
                                        <p:cTn id="22" dur="200" fill="hold">
                                          <p:stCondLst>
                                            <p:cond delay="400"/>
                                          </p:stCondLst>
                                        </p:cTn>
                                        <p:tgtEl>
                                          <p:spTgt spid="6"/>
                                        </p:tgtEl>
                                        <p:attrNameLst>
                                          <p:attrName>r</p:attrName>
                                        </p:attrNameLst>
                                      </p:cBhvr>
                                    </p:animRot>
                                    <p:animRot by="-240000">
                                      <p:cBhvr>
                                        <p:cTn id="23" dur="200" fill="hold">
                                          <p:stCondLst>
                                            <p:cond delay="600"/>
                                          </p:stCondLst>
                                        </p:cTn>
                                        <p:tgtEl>
                                          <p:spTgt spid="6"/>
                                        </p:tgtEl>
                                        <p:attrNameLst>
                                          <p:attrName>r</p:attrName>
                                        </p:attrNameLst>
                                      </p:cBhvr>
                                    </p:animRot>
                                    <p:animRot by="120000">
                                      <p:cBhvr>
                                        <p:cTn id="24" dur="200" fill="hold">
                                          <p:stCondLst>
                                            <p:cond delay="800"/>
                                          </p:stCondLst>
                                        </p:cTn>
                                        <p:tgtEl>
                                          <p:spTgt spid="6"/>
                                        </p:tgtEl>
                                        <p:attrNameLst>
                                          <p:attrName>r</p:attrName>
                                        </p:attrNameLst>
                                      </p:cBhvr>
                                    </p:animRot>
                                  </p:childTnLst>
                                </p:cTn>
                              </p:par>
                              <p:par>
                                <p:cTn id="25" presetID="32" presetClass="emph" presetSubtype="0" fill="hold" nodeType="withEffect">
                                  <p:stCondLst>
                                    <p:cond delay="0"/>
                                  </p:stCondLst>
                                  <p:childTnLst>
                                    <p:animRot by="120000">
                                      <p:cBhvr>
                                        <p:cTn id="26" dur="100" fill="hold">
                                          <p:stCondLst>
                                            <p:cond delay="0"/>
                                          </p:stCondLst>
                                        </p:cTn>
                                        <p:tgtEl>
                                          <p:spTgt spid="9"/>
                                        </p:tgtEl>
                                        <p:attrNameLst>
                                          <p:attrName>r</p:attrName>
                                        </p:attrNameLst>
                                      </p:cBhvr>
                                    </p:animRot>
                                    <p:animRot by="-240000">
                                      <p:cBhvr>
                                        <p:cTn id="27" dur="200" fill="hold">
                                          <p:stCondLst>
                                            <p:cond delay="200"/>
                                          </p:stCondLst>
                                        </p:cTn>
                                        <p:tgtEl>
                                          <p:spTgt spid="9"/>
                                        </p:tgtEl>
                                        <p:attrNameLst>
                                          <p:attrName>r</p:attrName>
                                        </p:attrNameLst>
                                      </p:cBhvr>
                                    </p:animRot>
                                    <p:animRot by="240000">
                                      <p:cBhvr>
                                        <p:cTn id="28" dur="200" fill="hold">
                                          <p:stCondLst>
                                            <p:cond delay="400"/>
                                          </p:stCondLst>
                                        </p:cTn>
                                        <p:tgtEl>
                                          <p:spTgt spid="9"/>
                                        </p:tgtEl>
                                        <p:attrNameLst>
                                          <p:attrName>r</p:attrName>
                                        </p:attrNameLst>
                                      </p:cBhvr>
                                    </p:animRot>
                                    <p:animRot by="-240000">
                                      <p:cBhvr>
                                        <p:cTn id="29" dur="200" fill="hold">
                                          <p:stCondLst>
                                            <p:cond delay="600"/>
                                          </p:stCondLst>
                                        </p:cTn>
                                        <p:tgtEl>
                                          <p:spTgt spid="9"/>
                                        </p:tgtEl>
                                        <p:attrNameLst>
                                          <p:attrName>r</p:attrName>
                                        </p:attrNameLst>
                                      </p:cBhvr>
                                    </p:animRot>
                                    <p:animRot by="120000">
                                      <p:cBhvr>
                                        <p:cTn id="30" dur="200" fill="hold">
                                          <p:stCondLst>
                                            <p:cond delay="800"/>
                                          </p:stCondLst>
                                        </p:cTn>
                                        <p:tgtEl>
                                          <p:spTgt spid="9"/>
                                        </p:tgtEl>
                                        <p:attrNameLst>
                                          <p:attrName>r</p:attrName>
                                        </p:attrNameLst>
                                      </p:cBhvr>
                                    </p:animRot>
                                  </p:childTnLst>
                                </p:cTn>
                              </p:par>
                            </p:childTnLst>
                          </p:cTn>
                        </p:par>
                        <p:par>
                          <p:cTn id="31" fill="hold">
                            <p:stCondLst>
                              <p:cond delay="3000"/>
                            </p:stCondLst>
                            <p:childTnLst>
                              <p:par>
                                <p:cTn id="32" presetID="25"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3"/>
                                        </p:tgtEl>
                                      </p:cBhvr>
                                    </p:animEffect>
                                  </p:childTnLst>
                                </p:cTn>
                              </p:par>
                              <p:par>
                                <p:cTn id="42" presetID="25"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7" dur="1000" fill="hold"/>
                                        <p:tgtEl>
                                          <p:spTgt spid="12"/>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2"/>
                                        </p:tgtEl>
                                      </p:cBhvr>
                                    </p:animEffect>
                                  </p:childTnLst>
                                </p:cTn>
                              </p:par>
                              <p:par>
                                <p:cTn id="52" presetID="25"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16"/>
                                        </p:tgtEl>
                                      </p:cBhvr>
                                    </p:animEffect>
                                  </p:childTnLst>
                                </p:cTn>
                              </p:par>
                              <p:par>
                                <p:cTn id="62" presetID="25"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7" dur="1000" fill="hold"/>
                                        <p:tgtEl>
                                          <p:spTgt spid="13"/>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13"/>
                                        </p:tgtEl>
                                      </p:cBhvr>
                                    </p:animEffect>
                                  </p:childTnLst>
                                </p:cTn>
                              </p:par>
                              <p:par>
                                <p:cTn id="72" presetID="25"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77" dur="1000" fill="hold"/>
                                        <p:tgtEl>
                                          <p:spTgt spid="20"/>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20"/>
                                        </p:tgtEl>
                                      </p:cBhvr>
                                    </p:animEffect>
                                  </p:childTnLst>
                                </p:cTn>
                              </p:par>
                              <p:par>
                                <p:cTn id="82" presetID="25" presetClass="entr" presetSubtype="0" fill="hold"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87" dur="1000" fill="hold"/>
                                        <p:tgtEl>
                                          <p:spTgt spid="17"/>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7"/>
                                        </p:tgtEl>
                                      </p:cBhvr>
                                    </p:animEffect>
                                  </p:childTnLst>
                                </p:cTn>
                              </p:par>
                              <p:par>
                                <p:cTn id="92" presetID="25"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97" dur="1000" fill="hold"/>
                                        <p:tgtEl>
                                          <p:spTgt spid="24"/>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24"/>
                                        </p:tgtEl>
                                      </p:cBhvr>
                                    </p:animEffect>
                                  </p:childTnLst>
                                </p:cTn>
                              </p:par>
                              <p:par>
                                <p:cTn id="102" presetID="25" presetClass="entr" presetSubtype="0" fill="hold" nodeType="with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07" dur="1000" fill="hold"/>
                                        <p:tgtEl>
                                          <p:spTgt spid="21"/>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21"/>
                                        </p:tgtEl>
                                      </p:cBhvr>
                                    </p:animEffect>
                                  </p:childTnLst>
                                </p:cTn>
                              </p:par>
                              <p:par>
                                <p:cTn id="112" presetID="25" presetClass="entr" presetSubtype="0" fill="hold" nodeType="with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17" dur="1000" fill="hold"/>
                                        <p:tgtEl>
                                          <p:spTgt spid="25"/>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25"/>
                                        </p:tgtEl>
                                      </p:cBhvr>
                                    </p:animEffect>
                                  </p:childTnLst>
                                </p:cTn>
                              </p:par>
                              <p:par>
                                <p:cTn id="122" presetID="25" presetClass="entr" presetSubtype="0" fill="hold" grpId="0" nodeType="withEffect">
                                  <p:stCondLst>
                                    <p:cond delay="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127" dur="1000" fill="hold"/>
                                        <p:tgtEl>
                                          <p:spTgt spid="42"/>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42"/>
                                        </p:tgtEl>
                                      </p:cBhvr>
                                    </p:animEffect>
                                  </p:childTnLst>
                                </p:cTn>
                              </p:par>
                              <p:par>
                                <p:cTn id="132" presetID="25" presetClass="entr" presetSubtype="0" fill="hold" nodeType="with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p:cTn id="134"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37" dur="1000" fill="hold"/>
                                        <p:tgtEl>
                                          <p:spTgt spid="29"/>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29"/>
                                        </p:tgtEl>
                                      </p:cBhvr>
                                    </p:animEffect>
                                  </p:childTnLst>
                                </p:cTn>
                              </p:par>
                              <p:par>
                                <p:cTn id="142" presetID="25"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 calcmode="lin" valueType="num">
                                      <p:cBhvr>
                                        <p:cTn id="144"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145"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146"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147" dur="1000" fill="hold"/>
                                        <p:tgtEl>
                                          <p:spTgt spid="43"/>
                                        </p:tgtEl>
                                        <p:attrNameLst>
                                          <p:attrName>ppt_h</p:attrName>
                                        </p:attrNameLst>
                                      </p:cBhvr>
                                      <p:tavLst>
                                        <p:tav tm="0">
                                          <p:val>
                                            <p:strVal val="#ppt_h"/>
                                          </p:val>
                                        </p:tav>
                                        <p:tav tm="100000">
                                          <p:val>
                                            <p:strVal val="#ppt_h"/>
                                          </p:val>
                                        </p:tav>
                                      </p:tavLst>
                                    </p:anim>
                                    <p:anim calcmode="lin" valueType="num">
                                      <p:cBhvr>
                                        <p:cTn id="148"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149"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150"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151" dur="1000" decel="50000">
                                          <p:stCondLst>
                                            <p:cond delay="0"/>
                                          </p:stCondLst>
                                        </p:cTn>
                                        <p:tgtEl>
                                          <p:spTgt spid="43"/>
                                        </p:tgtEl>
                                      </p:cBhvr>
                                    </p:animEffect>
                                  </p:childTnLst>
                                </p:cTn>
                              </p:par>
                              <p:par>
                                <p:cTn id="152" presetID="25" presetClass="entr" presetSubtype="0" fill="hold" nodeType="withEffect">
                                  <p:stCondLst>
                                    <p:cond delay="0"/>
                                  </p:stCondLst>
                                  <p:childTnLst>
                                    <p:set>
                                      <p:cBhvr>
                                        <p:cTn id="153" dur="1" fill="hold">
                                          <p:stCondLst>
                                            <p:cond delay="0"/>
                                          </p:stCondLst>
                                        </p:cTn>
                                        <p:tgtEl>
                                          <p:spTgt spid="33"/>
                                        </p:tgtEl>
                                        <p:attrNameLst>
                                          <p:attrName>style.visibility</p:attrName>
                                        </p:attrNameLst>
                                      </p:cBhvr>
                                      <p:to>
                                        <p:strVal val="visible"/>
                                      </p:to>
                                    </p:set>
                                    <p:anim calcmode="lin" valueType="num">
                                      <p:cBhvr>
                                        <p:cTn id="154"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55"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56"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57" dur="1000" fill="hold"/>
                                        <p:tgtEl>
                                          <p:spTgt spid="33"/>
                                        </p:tgtEl>
                                        <p:attrNameLst>
                                          <p:attrName>ppt_h</p:attrName>
                                        </p:attrNameLst>
                                      </p:cBhvr>
                                      <p:tavLst>
                                        <p:tav tm="0">
                                          <p:val>
                                            <p:strVal val="#ppt_h"/>
                                          </p:val>
                                        </p:tav>
                                        <p:tav tm="100000">
                                          <p:val>
                                            <p:strVal val="#ppt_h"/>
                                          </p:val>
                                        </p:tav>
                                      </p:tavLst>
                                    </p:anim>
                                    <p:anim calcmode="lin" valueType="num">
                                      <p:cBhvr>
                                        <p:cTn id="158"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59"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60"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61" dur="1000" decel="50000">
                                          <p:stCondLst>
                                            <p:cond delay="0"/>
                                          </p:stCondLst>
                                        </p:cTn>
                                        <p:tgtEl>
                                          <p:spTgt spid="33"/>
                                        </p:tgtEl>
                                      </p:cBhvr>
                                    </p:animEffect>
                                  </p:childTnLst>
                                </p:cTn>
                              </p:par>
                              <p:par>
                                <p:cTn id="162" presetID="25" presetClass="entr" presetSubtype="0" fill="hold" grpId="0" nodeType="withEffect">
                                  <p:stCondLst>
                                    <p:cond delay="0"/>
                                  </p:stCondLst>
                                  <p:childTnLst>
                                    <p:set>
                                      <p:cBhvr>
                                        <p:cTn id="163" dur="1" fill="hold">
                                          <p:stCondLst>
                                            <p:cond delay="0"/>
                                          </p:stCondLst>
                                        </p:cTn>
                                        <p:tgtEl>
                                          <p:spTgt spid="44"/>
                                        </p:tgtEl>
                                        <p:attrNameLst>
                                          <p:attrName>style.visibility</p:attrName>
                                        </p:attrNameLst>
                                      </p:cBhvr>
                                      <p:to>
                                        <p:strVal val="visible"/>
                                      </p:to>
                                    </p:set>
                                    <p:anim calcmode="lin" valueType="num">
                                      <p:cBhvr>
                                        <p:cTn id="164"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67" dur="1000" fill="hold"/>
                                        <p:tgtEl>
                                          <p:spTgt spid="44"/>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44"/>
                                        </p:tgtEl>
                                      </p:cBhvr>
                                    </p:animEffect>
                                  </p:childTnLst>
                                </p:cTn>
                              </p:par>
                              <p:par>
                                <p:cTn id="172" presetID="25" presetClass="entr" presetSubtype="0" fill="hold" nodeType="withEffect">
                                  <p:stCondLst>
                                    <p:cond delay="0"/>
                                  </p:stCondLst>
                                  <p:childTnLst>
                                    <p:set>
                                      <p:cBhvr>
                                        <p:cTn id="173" dur="1" fill="hold">
                                          <p:stCondLst>
                                            <p:cond delay="0"/>
                                          </p:stCondLst>
                                        </p:cTn>
                                        <p:tgtEl>
                                          <p:spTgt spid="37"/>
                                        </p:tgtEl>
                                        <p:attrNameLst>
                                          <p:attrName>style.visibility</p:attrName>
                                        </p:attrNameLst>
                                      </p:cBhvr>
                                      <p:to>
                                        <p:strVal val="visible"/>
                                      </p:to>
                                    </p:set>
                                    <p:anim calcmode="lin" valueType="num">
                                      <p:cBhvr>
                                        <p:cTn id="174"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175"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176"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177" dur="1000" fill="hold"/>
                                        <p:tgtEl>
                                          <p:spTgt spid="37"/>
                                        </p:tgtEl>
                                        <p:attrNameLst>
                                          <p:attrName>ppt_h</p:attrName>
                                        </p:attrNameLst>
                                      </p:cBhvr>
                                      <p:tavLst>
                                        <p:tav tm="0">
                                          <p:val>
                                            <p:strVal val="#ppt_h"/>
                                          </p:val>
                                        </p:tav>
                                        <p:tav tm="100000">
                                          <p:val>
                                            <p:strVal val="#ppt_h"/>
                                          </p:val>
                                        </p:tav>
                                      </p:tavLst>
                                    </p:anim>
                                    <p:anim calcmode="lin" valueType="num">
                                      <p:cBhvr>
                                        <p:cTn id="178"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179"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180"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181" dur="1000" decel="50000">
                                          <p:stCondLst>
                                            <p:cond delay="0"/>
                                          </p:stCondLst>
                                        </p:cTn>
                                        <p:tgtEl>
                                          <p:spTgt spid="37"/>
                                        </p:tgtEl>
                                      </p:cBhvr>
                                    </p:animEffect>
                                  </p:childTnLst>
                                </p:cTn>
                              </p:par>
                              <p:par>
                                <p:cTn id="182" presetID="25" presetClass="entr" presetSubtype="0" fill="hold" grpId="0" nodeType="withEffect">
                                  <p:stCondLst>
                                    <p:cond delay="0"/>
                                  </p:stCondLst>
                                  <p:childTnLst>
                                    <p:set>
                                      <p:cBhvr>
                                        <p:cTn id="183" dur="1" fill="hold">
                                          <p:stCondLst>
                                            <p:cond delay="0"/>
                                          </p:stCondLst>
                                        </p:cTn>
                                        <p:tgtEl>
                                          <p:spTgt spid="45"/>
                                        </p:tgtEl>
                                        <p:attrNameLst>
                                          <p:attrName>style.visibility</p:attrName>
                                        </p:attrNameLst>
                                      </p:cBhvr>
                                      <p:to>
                                        <p:strVal val="visible"/>
                                      </p:to>
                                    </p:set>
                                    <p:anim calcmode="lin" valueType="num">
                                      <p:cBhvr>
                                        <p:cTn id="184"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185"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186"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87" dur="1000" fill="hold"/>
                                        <p:tgtEl>
                                          <p:spTgt spid="45"/>
                                        </p:tgtEl>
                                        <p:attrNameLst>
                                          <p:attrName>ppt_h</p:attrName>
                                        </p:attrNameLst>
                                      </p:cBhvr>
                                      <p:tavLst>
                                        <p:tav tm="0">
                                          <p:val>
                                            <p:strVal val="#ppt_h"/>
                                          </p:val>
                                        </p:tav>
                                        <p:tav tm="100000">
                                          <p:val>
                                            <p:strVal val="#ppt_h"/>
                                          </p:val>
                                        </p:tav>
                                      </p:tavLst>
                                    </p:anim>
                                    <p:anim calcmode="lin" valueType="num">
                                      <p:cBhvr>
                                        <p:cTn id="188"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89"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90"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91" dur="1000" decel="50000">
                                          <p:stCondLst>
                                            <p:cond delay="0"/>
                                          </p:stCondLst>
                                        </p:cTn>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P spid="42" grpId="0"/>
      <p:bldP spid="43" grpId="0"/>
      <p:bldP spid="44" grpId="0"/>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5"/>
          <p:cNvGrpSpPr/>
          <p:nvPr/>
        </p:nvGrpSpPr>
        <p:grpSpPr>
          <a:xfrm>
            <a:off x="5119295" y="2504945"/>
            <a:ext cx="1953410" cy="2098953"/>
            <a:chOff x="5098753" y="2504945"/>
            <a:chExt cx="1953410" cy="2098953"/>
          </a:xfrm>
        </p:grpSpPr>
        <p:sp>
          <p:nvSpPr>
            <p:cNvPr id="2" name="chenying0907 65"/>
            <p:cNvSpPr/>
            <p:nvPr/>
          </p:nvSpPr>
          <p:spPr>
            <a:xfrm>
              <a:off x="5219112" y="2504946"/>
              <a:ext cx="874825" cy="1056308"/>
            </a:xfrm>
            <a:custGeom>
              <a:avLst/>
              <a:gdLst/>
              <a:ahLst/>
              <a:cxnLst>
                <a:cxn ang="0">
                  <a:pos x="wd2" y="hd2"/>
                </a:cxn>
                <a:cxn ang="5400000">
                  <a:pos x="wd2" y="hd2"/>
                </a:cxn>
                <a:cxn ang="10800000">
                  <a:pos x="wd2" y="hd2"/>
                </a:cxn>
                <a:cxn ang="16200000">
                  <a:pos x="wd2" y="hd2"/>
                </a:cxn>
              </a:cxnLst>
              <a:rect l="0" t="0" r="r" b="b"/>
              <a:pathLst>
                <a:path w="21600" h="21600" extrusionOk="0">
                  <a:moveTo>
                    <a:pt x="20466" y="21600"/>
                  </a:moveTo>
                  <a:cubicBezTo>
                    <a:pt x="18305" y="19030"/>
                    <a:pt x="13755" y="14795"/>
                    <a:pt x="11641" y="12294"/>
                  </a:cubicBezTo>
                  <a:cubicBezTo>
                    <a:pt x="10755" y="11245"/>
                    <a:pt x="8858" y="8743"/>
                    <a:pt x="7452" y="8201"/>
                  </a:cubicBezTo>
                  <a:cubicBezTo>
                    <a:pt x="6755" y="7932"/>
                    <a:pt x="6058" y="8395"/>
                    <a:pt x="5484" y="8227"/>
                  </a:cubicBezTo>
                  <a:cubicBezTo>
                    <a:pt x="4023" y="7799"/>
                    <a:pt x="3184" y="6882"/>
                    <a:pt x="2232" y="5878"/>
                  </a:cubicBezTo>
                  <a:cubicBezTo>
                    <a:pt x="1313" y="4909"/>
                    <a:pt x="0" y="3090"/>
                    <a:pt x="0" y="3090"/>
                  </a:cubicBezTo>
                  <a:cubicBezTo>
                    <a:pt x="0" y="3090"/>
                    <a:pt x="3313" y="1110"/>
                    <a:pt x="5393" y="0"/>
                  </a:cubicBezTo>
                  <a:cubicBezTo>
                    <a:pt x="5749" y="1315"/>
                    <a:pt x="11631" y="6442"/>
                    <a:pt x="9106" y="7210"/>
                  </a:cubicBezTo>
                  <a:cubicBezTo>
                    <a:pt x="13134" y="10936"/>
                    <a:pt x="18550" y="16801"/>
                    <a:pt x="21600" y="20660"/>
                  </a:cubicBezTo>
                </a:path>
              </a:pathLst>
            </a:custGeom>
            <a:noFill/>
            <a:ln w="38100" cap="flat">
              <a:solidFill>
                <a:schemeClr val="bg1">
                  <a:lumMod val="50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3" name="chenying0907 66"/>
            <p:cNvSpPr/>
            <p:nvPr/>
          </p:nvSpPr>
          <p:spPr>
            <a:xfrm>
              <a:off x="5098753" y="3468102"/>
              <a:ext cx="995024" cy="1135796"/>
            </a:xfrm>
            <a:custGeom>
              <a:avLst/>
              <a:gdLst/>
              <a:ahLst/>
              <a:cxnLst>
                <a:cxn ang="0">
                  <a:pos x="wd2" y="hd2"/>
                </a:cxn>
                <a:cxn ang="5400000">
                  <a:pos x="wd2" y="hd2"/>
                </a:cxn>
                <a:cxn ang="10800000">
                  <a:pos x="wd2" y="hd2"/>
                </a:cxn>
                <a:cxn ang="16200000">
                  <a:pos x="wd2" y="hd2"/>
                </a:cxn>
              </a:cxnLst>
              <a:rect l="0" t="0" r="r" b="b"/>
              <a:pathLst>
                <a:path w="21495" h="20916" extrusionOk="0">
                  <a:moveTo>
                    <a:pt x="21495" y="5660"/>
                  </a:moveTo>
                  <a:cubicBezTo>
                    <a:pt x="20553" y="6536"/>
                    <a:pt x="19617" y="7414"/>
                    <a:pt x="18685" y="8295"/>
                  </a:cubicBezTo>
                  <a:cubicBezTo>
                    <a:pt x="17686" y="9240"/>
                    <a:pt x="16596" y="10290"/>
                    <a:pt x="15979" y="11466"/>
                  </a:cubicBezTo>
                  <a:cubicBezTo>
                    <a:pt x="14835" y="13641"/>
                    <a:pt x="14833" y="16162"/>
                    <a:pt x="13365" y="18237"/>
                  </a:cubicBezTo>
                  <a:cubicBezTo>
                    <a:pt x="11952" y="20233"/>
                    <a:pt x="8783" y="21600"/>
                    <a:pt x="6064" y="20556"/>
                  </a:cubicBezTo>
                  <a:cubicBezTo>
                    <a:pt x="5570" y="20366"/>
                    <a:pt x="4283" y="19640"/>
                    <a:pt x="4771" y="19013"/>
                  </a:cubicBezTo>
                  <a:cubicBezTo>
                    <a:pt x="5058" y="18644"/>
                    <a:pt x="6228" y="18721"/>
                    <a:pt x="6661" y="18670"/>
                  </a:cubicBezTo>
                  <a:cubicBezTo>
                    <a:pt x="8628" y="18441"/>
                    <a:pt x="10524" y="17506"/>
                    <a:pt x="10084" y="15562"/>
                  </a:cubicBezTo>
                  <a:cubicBezTo>
                    <a:pt x="9635" y="13574"/>
                    <a:pt x="7106" y="11784"/>
                    <a:pt x="4700" y="11956"/>
                  </a:cubicBezTo>
                  <a:cubicBezTo>
                    <a:pt x="2764" y="12094"/>
                    <a:pt x="1848" y="13488"/>
                    <a:pt x="1540" y="14963"/>
                  </a:cubicBezTo>
                  <a:cubicBezTo>
                    <a:pt x="1432" y="15476"/>
                    <a:pt x="1033" y="15761"/>
                    <a:pt x="660" y="15283"/>
                  </a:cubicBezTo>
                  <a:cubicBezTo>
                    <a:pt x="198" y="14691"/>
                    <a:pt x="72" y="13757"/>
                    <a:pt x="16" y="13067"/>
                  </a:cubicBezTo>
                  <a:cubicBezTo>
                    <a:pt x="-105" y="11576"/>
                    <a:pt x="457" y="10070"/>
                    <a:pt x="1674" y="8975"/>
                  </a:cubicBezTo>
                  <a:cubicBezTo>
                    <a:pt x="3478" y="7350"/>
                    <a:pt x="6328" y="7094"/>
                    <a:pt x="8796" y="6872"/>
                  </a:cubicBezTo>
                  <a:cubicBezTo>
                    <a:pt x="9728" y="6789"/>
                    <a:pt x="10840" y="7010"/>
                    <a:pt x="11701" y="6670"/>
                  </a:cubicBezTo>
                  <a:cubicBezTo>
                    <a:pt x="12721" y="6267"/>
                    <a:pt x="13396" y="5170"/>
                    <a:pt x="14137" y="4493"/>
                  </a:cubicBezTo>
                  <a:cubicBezTo>
                    <a:pt x="15757" y="3016"/>
                    <a:pt x="17345" y="1502"/>
                    <a:pt x="18945" y="0"/>
                  </a:cubicBezTo>
                </a:path>
              </a:pathLst>
            </a:custGeom>
            <a:solidFill>
              <a:schemeClr val="tx1">
                <a:lumMod val="65000"/>
                <a:lumOff val="35000"/>
              </a:schemeClr>
            </a:solidFill>
            <a:ln w="38100" cap="flat">
              <a:no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4" name="chenying0907 67"/>
            <p:cNvSpPr/>
            <p:nvPr/>
          </p:nvSpPr>
          <p:spPr>
            <a:xfrm>
              <a:off x="6044419" y="2504945"/>
              <a:ext cx="1007744" cy="1079208"/>
            </a:xfrm>
            <a:custGeom>
              <a:avLst/>
              <a:gdLst/>
              <a:ahLst/>
              <a:cxnLst>
                <a:cxn ang="0">
                  <a:pos x="wd2" y="hd2"/>
                </a:cxn>
                <a:cxn ang="5400000">
                  <a:pos x="wd2" y="hd2"/>
                </a:cxn>
                <a:cxn ang="10800000">
                  <a:pos x="wd2" y="hd2"/>
                </a:cxn>
                <a:cxn ang="16200000">
                  <a:pos x="wd2" y="hd2"/>
                </a:cxn>
              </a:cxnLst>
              <a:rect l="0" t="0" r="r" b="b"/>
              <a:pathLst>
                <a:path w="21586" h="21567" extrusionOk="0">
                  <a:moveTo>
                    <a:pt x="4112" y="21567"/>
                  </a:moveTo>
                  <a:cubicBezTo>
                    <a:pt x="4397" y="21101"/>
                    <a:pt x="5057" y="20770"/>
                    <a:pt x="5486" y="20398"/>
                  </a:cubicBezTo>
                  <a:cubicBezTo>
                    <a:pt x="7030" y="19063"/>
                    <a:pt x="8145" y="17161"/>
                    <a:pt x="9859" y="16029"/>
                  </a:cubicBezTo>
                  <a:cubicBezTo>
                    <a:pt x="11861" y="14706"/>
                    <a:pt x="13421" y="13555"/>
                    <a:pt x="15950" y="13561"/>
                  </a:cubicBezTo>
                  <a:cubicBezTo>
                    <a:pt x="17832" y="13565"/>
                    <a:pt x="19668" y="12880"/>
                    <a:pt x="20717" y="11342"/>
                  </a:cubicBezTo>
                  <a:cubicBezTo>
                    <a:pt x="21269" y="10533"/>
                    <a:pt x="21558" y="9382"/>
                    <a:pt x="21586" y="8429"/>
                  </a:cubicBezTo>
                  <a:cubicBezTo>
                    <a:pt x="21600" y="7955"/>
                    <a:pt x="21235" y="3725"/>
                    <a:pt x="20113" y="5518"/>
                  </a:cubicBezTo>
                  <a:cubicBezTo>
                    <a:pt x="19692" y="6191"/>
                    <a:pt x="19620" y="6962"/>
                    <a:pt x="18974" y="7600"/>
                  </a:cubicBezTo>
                  <a:cubicBezTo>
                    <a:pt x="18035" y="8529"/>
                    <a:pt x="16465" y="8902"/>
                    <a:pt x="15145" y="8435"/>
                  </a:cubicBezTo>
                  <a:cubicBezTo>
                    <a:pt x="13481" y="7846"/>
                    <a:pt x="12389" y="5944"/>
                    <a:pt x="12716" y="4357"/>
                  </a:cubicBezTo>
                  <a:cubicBezTo>
                    <a:pt x="12889" y="3516"/>
                    <a:pt x="13356" y="2804"/>
                    <a:pt x="14105" y="2317"/>
                  </a:cubicBezTo>
                  <a:cubicBezTo>
                    <a:pt x="14570" y="2014"/>
                    <a:pt x="16094" y="1793"/>
                    <a:pt x="16358" y="1368"/>
                  </a:cubicBezTo>
                  <a:cubicBezTo>
                    <a:pt x="16924" y="456"/>
                    <a:pt x="13152" y="10"/>
                    <a:pt x="12752" y="2"/>
                  </a:cubicBezTo>
                  <a:cubicBezTo>
                    <a:pt x="10922" y="-33"/>
                    <a:pt x="9218" y="734"/>
                    <a:pt x="8023" y="2019"/>
                  </a:cubicBezTo>
                  <a:cubicBezTo>
                    <a:pt x="6623" y="3524"/>
                    <a:pt x="5749" y="5848"/>
                    <a:pt x="5405" y="7796"/>
                  </a:cubicBezTo>
                  <a:cubicBezTo>
                    <a:pt x="4769" y="11412"/>
                    <a:pt x="3340" y="15586"/>
                    <a:pt x="0" y="17844"/>
                  </a:cubicBezTo>
                </a:path>
              </a:pathLst>
            </a:custGeom>
            <a:solidFill>
              <a:schemeClr val="tx1">
                <a:lumMod val="65000"/>
                <a:lumOff val="35000"/>
              </a:schemeClr>
            </a:solidFill>
            <a:ln w="38100" cap="flat">
              <a:no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sp>
          <p:nvSpPr>
            <p:cNvPr id="5" name="chenying0907 68"/>
            <p:cNvSpPr/>
            <p:nvPr/>
          </p:nvSpPr>
          <p:spPr>
            <a:xfrm>
              <a:off x="6096000" y="3605696"/>
              <a:ext cx="857104" cy="970430"/>
            </a:xfrm>
            <a:custGeom>
              <a:avLst/>
              <a:gdLst/>
              <a:ahLst/>
              <a:cxnLst>
                <a:cxn ang="0">
                  <a:pos x="wd2" y="hd2"/>
                </a:cxn>
                <a:cxn ang="5400000">
                  <a:pos x="wd2" y="hd2"/>
                </a:cxn>
                <a:cxn ang="10800000">
                  <a:pos x="wd2" y="hd2"/>
                </a:cxn>
                <a:cxn ang="16200000">
                  <a:pos x="wd2" y="hd2"/>
                </a:cxn>
              </a:cxnLst>
              <a:rect l="0" t="0" r="r" b="b"/>
              <a:pathLst>
                <a:path w="20481" h="20411" extrusionOk="0">
                  <a:moveTo>
                    <a:pt x="19862" y="18181"/>
                  </a:moveTo>
                  <a:cubicBezTo>
                    <a:pt x="20208" y="17737"/>
                    <a:pt x="20432" y="17282"/>
                    <a:pt x="20471" y="16877"/>
                  </a:cubicBezTo>
                  <a:cubicBezTo>
                    <a:pt x="20660" y="14911"/>
                    <a:pt x="18034" y="12868"/>
                    <a:pt x="16504" y="11665"/>
                  </a:cubicBezTo>
                  <a:cubicBezTo>
                    <a:pt x="13757" y="9504"/>
                    <a:pt x="11598" y="7091"/>
                    <a:pt x="9104" y="4662"/>
                  </a:cubicBezTo>
                  <a:cubicBezTo>
                    <a:pt x="7968" y="3555"/>
                    <a:pt x="5743" y="-727"/>
                    <a:pt x="3473" y="107"/>
                  </a:cubicBezTo>
                  <a:cubicBezTo>
                    <a:pt x="3169" y="219"/>
                    <a:pt x="453" y="2074"/>
                    <a:pt x="254" y="2381"/>
                  </a:cubicBezTo>
                  <a:cubicBezTo>
                    <a:pt x="-940" y="4217"/>
                    <a:pt x="2398" y="8000"/>
                    <a:pt x="3621" y="9414"/>
                  </a:cubicBezTo>
                  <a:cubicBezTo>
                    <a:pt x="5844" y="11986"/>
                    <a:pt x="8337" y="14346"/>
                    <a:pt x="10844" y="16703"/>
                  </a:cubicBezTo>
                  <a:cubicBezTo>
                    <a:pt x="11989" y="17779"/>
                    <a:pt x="13387" y="19636"/>
                    <a:pt x="14929" y="20251"/>
                  </a:cubicBezTo>
                  <a:cubicBezTo>
                    <a:pt x="16487" y="20873"/>
                    <a:pt x="18776" y="19575"/>
                    <a:pt x="19862" y="18181"/>
                  </a:cubicBezTo>
                  <a:close/>
                </a:path>
              </a:pathLst>
            </a:custGeom>
            <a:solidFill>
              <a:schemeClr val="bg1">
                <a:lumMod val="65000"/>
              </a:schemeClr>
            </a:solidFill>
            <a:ln w="38100" cap="flat">
              <a:solidFill>
                <a:schemeClr val="bg1">
                  <a:lumMod val="65000"/>
                </a:schemeClr>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a:srgbClr val="000000">
                        <a:alpha val="50000"/>
                      </a:srgbClr>
                    </a:outerShdw>
                  </a:effectLst>
                </a:defRPr>
              </a:pPr>
              <a:endParaRPr dirty="0"/>
            </a:p>
          </p:txBody>
        </p:sp>
      </p:grpSp>
      <p:grpSp>
        <p:nvGrpSpPr>
          <p:cNvPr id="6" name="组合 4"/>
          <p:cNvGrpSpPr/>
          <p:nvPr/>
        </p:nvGrpSpPr>
        <p:grpSpPr>
          <a:xfrm>
            <a:off x="7993844" y="1715024"/>
            <a:ext cx="2890061" cy="1209917"/>
            <a:chOff x="839571" y="2843155"/>
            <a:chExt cx="3292044" cy="3034644"/>
          </a:xfrm>
        </p:grpSpPr>
        <p:grpSp>
          <p:nvGrpSpPr>
            <p:cNvPr id="7" name="组合 23"/>
            <p:cNvGrpSpPr/>
            <p:nvPr/>
          </p:nvGrpSpPr>
          <p:grpSpPr>
            <a:xfrm>
              <a:off x="839571" y="2843155"/>
              <a:ext cx="3292044" cy="3034644"/>
              <a:chOff x="268067" y="914329"/>
              <a:chExt cx="3292044" cy="3034644"/>
            </a:xfrm>
          </p:grpSpPr>
          <p:sp>
            <p:nvSpPr>
              <p:cNvPr id="9" name="矩形 7"/>
              <p:cNvSpPr>
                <a:spLocks noChangeArrowheads="1"/>
              </p:cNvSpPr>
              <p:nvPr/>
            </p:nvSpPr>
            <p:spPr bwMode="auto">
              <a:xfrm>
                <a:off x="687036" y="914329"/>
                <a:ext cx="2206622" cy="1466699"/>
              </a:xfrm>
              <a:prstGeom prst="rect">
                <a:avLst/>
              </a:prstGeom>
              <a:noFill/>
              <a:ln w="9525">
                <a:noFill/>
                <a:miter lim="800000"/>
              </a:ln>
            </p:spPr>
            <p:txBody>
              <a:bodyPr>
                <a:spAutoFit/>
              </a:bodyPr>
              <a:lstStyle/>
              <a:p>
                <a:pPr algn="ctr"/>
                <a:r>
                  <a:rPr lang="zh-CN" altLang="en-US" sz="1600">
                    <a:solidFill>
                      <a:schemeClr val="tx1">
                        <a:lumMod val="75000"/>
                        <a:lumOff val="25000"/>
                      </a:schemeClr>
                    </a:solidFill>
                    <a:latin typeface="微软雅黑" pitchFamily="34" charset="-122"/>
                    <a:ea typeface="微软雅黑" pitchFamily="34" charset="-122"/>
                  </a:rPr>
                  <a:t>单击添加您的标题</a:t>
                </a:r>
              </a:p>
            </p:txBody>
          </p:sp>
          <p:sp>
            <p:nvSpPr>
              <p:cNvPr id="10" name="矩形 8"/>
              <p:cNvSpPr>
                <a:spLocks noChangeArrowheads="1"/>
              </p:cNvSpPr>
              <p:nvPr/>
            </p:nvSpPr>
            <p:spPr bwMode="auto">
              <a:xfrm>
                <a:off x="268067" y="1818399"/>
                <a:ext cx="3292044" cy="2130574"/>
              </a:xfrm>
              <a:prstGeom prst="rect">
                <a:avLst/>
              </a:prstGeom>
              <a:noFill/>
              <a:ln w="9525">
                <a:noFill/>
                <a:miter lim="800000"/>
              </a:ln>
            </p:spPr>
            <p:txBody>
              <a:bodyPr>
                <a:spAutoFit/>
              </a:bodyPr>
              <a:lstStyle/>
              <a:p>
                <a:pPr algn="ctr">
                  <a:lnSpc>
                    <a:spcPct val="120000"/>
                  </a:lnSpc>
                  <a:defRPr sz="1800">
                    <a:solidFill>
                      <a:srgbClr val="000000"/>
                    </a:solidFill>
                  </a:defRPr>
                </a:pPr>
                <a:r>
                  <a:rPr lang="zh-CN" altLang="en-US" sz="11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r>
                  <a:rPr lang="zh-CN" altLang="en-US" sz="10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endParaRPr lang="zh-CN" altLang="en-US" sz="800" dirty="0">
                  <a:solidFill>
                    <a:schemeClr val="tx1">
                      <a:lumMod val="50000"/>
                      <a:lumOff val="50000"/>
                    </a:schemeClr>
                  </a:solidFill>
                  <a:latin typeface="Arial" pitchFamily="34" charset="0"/>
                  <a:ea typeface="微软雅黑" pitchFamily="34" charset="-122"/>
                  <a:sym typeface="Arial" pitchFamily="34" charset="0"/>
                </a:endParaRPr>
              </a:p>
              <a:p>
                <a:pPr algn="ctr">
                  <a:lnSpc>
                    <a:spcPct val="120000"/>
                  </a:lnSpc>
                  <a:defRPr sz="1800">
                    <a:solidFill>
                      <a:srgbClr val="000000"/>
                    </a:solidFill>
                  </a:defRPr>
                </a:pPr>
                <a:endParaRPr lang="zh-CN" altLang="en-US" sz="1000" dirty="0">
                  <a:solidFill>
                    <a:schemeClr val="tx1">
                      <a:lumMod val="50000"/>
                      <a:lumOff val="50000"/>
                    </a:schemeClr>
                  </a:solidFill>
                  <a:latin typeface="Arial" pitchFamily="34" charset="0"/>
                  <a:ea typeface="微软雅黑" pitchFamily="34" charset="-122"/>
                  <a:sym typeface="Arial" pitchFamily="34" charset="0"/>
                </a:endParaRPr>
              </a:p>
            </p:txBody>
          </p:sp>
        </p:grpSp>
        <p:cxnSp>
          <p:nvCxnSpPr>
            <p:cNvPr id="8" name="直接连接符 9"/>
            <p:cNvCxnSpPr/>
            <p:nvPr/>
          </p:nvCxnSpPr>
          <p:spPr>
            <a:xfrm flipV="1">
              <a:off x="1023637" y="3595935"/>
              <a:ext cx="2926027" cy="3982"/>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12" name="组合 23"/>
          <p:cNvGrpSpPr/>
          <p:nvPr/>
        </p:nvGrpSpPr>
        <p:grpSpPr>
          <a:xfrm>
            <a:off x="1244239" y="1842270"/>
            <a:ext cx="2910668" cy="1228213"/>
            <a:chOff x="-295340" y="938001"/>
            <a:chExt cx="3314985" cy="3080238"/>
          </a:xfrm>
        </p:grpSpPr>
        <p:sp>
          <p:nvSpPr>
            <p:cNvPr id="14" name="矩形 7"/>
            <p:cNvSpPr>
              <a:spLocks noChangeArrowheads="1"/>
            </p:cNvSpPr>
            <p:nvPr/>
          </p:nvSpPr>
          <p:spPr bwMode="auto">
            <a:xfrm>
              <a:off x="258842" y="938001"/>
              <a:ext cx="2206622" cy="1466558"/>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单击添加您的标题</a:t>
              </a:r>
            </a:p>
          </p:txBody>
        </p:sp>
        <p:sp>
          <p:nvSpPr>
            <p:cNvPr id="15" name="矩形 8"/>
            <p:cNvSpPr>
              <a:spLocks noChangeArrowheads="1"/>
            </p:cNvSpPr>
            <p:nvPr/>
          </p:nvSpPr>
          <p:spPr bwMode="auto">
            <a:xfrm>
              <a:off x="-295340" y="1818400"/>
              <a:ext cx="3314985" cy="2199839"/>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1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r>
                <a:rPr lang="zh-CN" altLang="en-US" sz="10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endParaRPr lang="zh-CN" altLang="en-US" sz="800" dirty="0">
                <a:solidFill>
                  <a:schemeClr val="tx1">
                    <a:lumMod val="50000"/>
                    <a:lumOff val="50000"/>
                  </a:schemeClr>
                </a:solidFill>
                <a:latin typeface="Arial" pitchFamily="34" charset="0"/>
                <a:ea typeface="微软雅黑" pitchFamily="34" charset="-122"/>
                <a:sym typeface="Arial" pitchFamily="34" charset="0"/>
              </a:endParaRPr>
            </a:p>
            <a:p>
              <a:pPr algn="ctr">
                <a:lnSpc>
                  <a:spcPct val="120000"/>
                </a:lnSpc>
                <a:defRPr sz="1800">
                  <a:solidFill>
                    <a:srgbClr val="000000"/>
                  </a:solidFill>
                </a:defRPr>
              </a:pPr>
              <a:endParaRPr lang="zh-CN" altLang="en-US" sz="1100" dirty="0">
                <a:solidFill>
                  <a:schemeClr val="tx1">
                    <a:lumMod val="50000"/>
                    <a:lumOff val="50000"/>
                  </a:schemeClr>
                </a:solidFill>
                <a:latin typeface="Arial" pitchFamily="34" charset="0"/>
                <a:ea typeface="微软雅黑" pitchFamily="34" charset="-122"/>
                <a:sym typeface="Arial" pitchFamily="34" charset="0"/>
              </a:endParaRPr>
            </a:p>
          </p:txBody>
        </p:sp>
      </p:grpSp>
      <p:grpSp>
        <p:nvGrpSpPr>
          <p:cNvPr id="16" name="组合 4"/>
          <p:cNvGrpSpPr/>
          <p:nvPr/>
        </p:nvGrpSpPr>
        <p:grpSpPr>
          <a:xfrm>
            <a:off x="1217690" y="4281499"/>
            <a:ext cx="3100441" cy="1255766"/>
            <a:chOff x="802094" y="2890063"/>
            <a:chExt cx="2758371" cy="3150393"/>
          </a:xfrm>
        </p:grpSpPr>
        <p:grpSp>
          <p:nvGrpSpPr>
            <p:cNvPr id="17" name="组合 23"/>
            <p:cNvGrpSpPr/>
            <p:nvPr/>
          </p:nvGrpSpPr>
          <p:grpSpPr>
            <a:xfrm>
              <a:off x="802094" y="2890063"/>
              <a:ext cx="2758371" cy="3150393"/>
              <a:chOff x="230590" y="961237"/>
              <a:chExt cx="2758371" cy="3150393"/>
            </a:xfrm>
          </p:grpSpPr>
          <p:sp>
            <p:nvSpPr>
              <p:cNvPr id="19" name="矩形 7"/>
              <p:cNvSpPr>
                <a:spLocks noChangeArrowheads="1"/>
              </p:cNvSpPr>
              <p:nvPr/>
            </p:nvSpPr>
            <p:spPr bwMode="auto">
              <a:xfrm>
                <a:off x="543306" y="961237"/>
                <a:ext cx="2206622" cy="849345"/>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单击添加您的标题</a:t>
                </a:r>
              </a:p>
            </p:txBody>
          </p:sp>
          <p:sp>
            <p:nvSpPr>
              <p:cNvPr id="20" name="矩形 8"/>
              <p:cNvSpPr>
                <a:spLocks noChangeArrowheads="1"/>
              </p:cNvSpPr>
              <p:nvPr/>
            </p:nvSpPr>
            <p:spPr bwMode="auto">
              <a:xfrm>
                <a:off x="230590" y="1818399"/>
                <a:ext cx="2758371" cy="2293231"/>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2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r>
                  <a:rPr lang="zh-CN" altLang="en-US" sz="105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endParaRPr lang="zh-CN" altLang="en-US" sz="900" dirty="0">
                  <a:solidFill>
                    <a:schemeClr val="tx1">
                      <a:lumMod val="50000"/>
                      <a:lumOff val="50000"/>
                    </a:schemeClr>
                  </a:solidFill>
                  <a:latin typeface="Arial" pitchFamily="34" charset="0"/>
                  <a:ea typeface="微软雅黑" pitchFamily="34" charset="-122"/>
                  <a:sym typeface="Arial" pitchFamily="34" charset="0"/>
                </a:endParaRPr>
              </a:p>
              <a:p>
                <a:pPr algn="ctr">
                  <a:lnSpc>
                    <a:spcPct val="120000"/>
                  </a:lnSpc>
                  <a:defRPr sz="1800">
                    <a:solidFill>
                      <a:srgbClr val="000000"/>
                    </a:solidFill>
                  </a:defRPr>
                </a:pPr>
                <a:endParaRPr lang="zh-CN" altLang="en-US" sz="1050" dirty="0">
                  <a:solidFill>
                    <a:schemeClr val="tx1">
                      <a:lumMod val="50000"/>
                      <a:lumOff val="50000"/>
                    </a:schemeClr>
                  </a:solidFill>
                  <a:latin typeface="Arial" pitchFamily="34" charset="0"/>
                  <a:ea typeface="微软雅黑" pitchFamily="34" charset="-122"/>
                  <a:sym typeface="Arial" pitchFamily="34" charset="0"/>
                </a:endParaRPr>
              </a:p>
            </p:txBody>
          </p:sp>
        </p:grpSp>
        <p:cxnSp>
          <p:nvCxnSpPr>
            <p:cNvPr id="18" name="直接连接符 19"/>
            <p:cNvCxnSpPr/>
            <p:nvPr/>
          </p:nvCxnSpPr>
          <p:spPr>
            <a:xfrm flipV="1">
              <a:off x="1022962" y="3596072"/>
              <a:ext cx="2385852" cy="3983"/>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21" name="组合 4"/>
          <p:cNvGrpSpPr/>
          <p:nvPr/>
        </p:nvGrpSpPr>
        <p:grpSpPr>
          <a:xfrm>
            <a:off x="7903938" y="4281499"/>
            <a:ext cx="3100441" cy="1255766"/>
            <a:chOff x="802094" y="2890063"/>
            <a:chExt cx="2758371" cy="3150393"/>
          </a:xfrm>
        </p:grpSpPr>
        <p:grpSp>
          <p:nvGrpSpPr>
            <p:cNvPr id="22" name="组合 23"/>
            <p:cNvGrpSpPr/>
            <p:nvPr/>
          </p:nvGrpSpPr>
          <p:grpSpPr>
            <a:xfrm>
              <a:off x="802094" y="2890063"/>
              <a:ext cx="2758371" cy="3150393"/>
              <a:chOff x="230590" y="961237"/>
              <a:chExt cx="2758371" cy="3150393"/>
            </a:xfrm>
          </p:grpSpPr>
          <p:sp>
            <p:nvSpPr>
              <p:cNvPr id="24" name="矩形 7"/>
              <p:cNvSpPr>
                <a:spLocks noChangeArrowheads="1"/>
              </p:cNvSpPr>
              <p:nvPr/>
            </p:nvSpPr>
            <p:spPr bwMode="auto">
              <a:xfrm>
                <a:off x="543306" y="961237"/>
                <a:ext cx="2206622" cy="849345"/>
              </a:xfrm>
              <a:prstGeom prst="rect">
                <a:avLst/>
              </a:prstGeom>
              <a:noFill/>
              <a:ln w="9525">
                <a:noFill/>
                <a:miter lim="800000"/>
              </a:ln>
            </p:spPr>
            <p:txBody>
              <a:bodyPr>
                <a:spAutoFit/>
              </a:bodyPr>
              <a:lstStyle/>
              <a:p>
                <a:pPr algn="ctr"/>
                <a:r>
                  <a:rPr lang="zh-CN" altLang="en-US" sz="1600" dirty="0">
                    <a:solidFill>
                      <a:schemeClr val="tx1">
                        <a:lumMod val="75000"/>
                        <a:lumOff val="25000"/>
                      </a:schemeClr>
                    </a:solidFill>
                    <a:latin typeface="微软雅黑" pitchFamily="34" charset="-122"/>
                    <a:ea typeface="微软雅黑" pitchFamily="34" charset="-122"/>
                  </a:rPr>
                  <a:t>单击添加您的标题</a:t>
                </a:r>
              </a:p>
            </p:txBody>
          </p:sp>
          <p:sp>
            <p:nvSpPr>
              <p:cNvPr id="25" name="矩形 8"/>
              <p:cNvSpPr>
                <a:spLocks noChangeArrowheads="1"/>
              </p:cNvSpPr>
              <p:nvPr/>
            </p:nvSpPr>
            <p:spPr bwMode="auto">
              <a:xfrm>
                <a:off x="230590" y="1818399"/>
                <a:ext cx="2758371" cy="2293231"/>
              </a:xfrm>
              <a:prstGeom prst="rect">
                <a:avLst/>
              </a:prstGeom>
              <a:noFill/>
              <a:ln w="9525">
                <a:noFill/>
                <a:miter lim="800000"/>
              </a:ln>
            </p:spPr>
            <p:txBody>
              <a:bodyPr wrap="square">
                <a:spAutoFit/>
              </a:bodyPr>
              <a:lstStyle/>
              <a:p>
                <a:pPr algn="ctr">
                  <a:lnSpc>
                    <a:spcPct val="120000"/>
                  </a:lnSpc>
                  <a:defRPr sz="1800">
                    <a:solidFill>
                      <a:srgbClr val="000000"/>
                    </a:solidFill>
                  </a:defRPr>
                </a:pPr>
                <a:r>
                  <a:rPr lang="zh-CN" altLang="en-US" sz="120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r>
                  <a:rPr lang="zh-CN" altLang="en-US" sz="1050" dirty="0">
                    <a:solidFill>
                      <a:schemeClr val="tx1">
                        <a:lumMod val="50000"/>
                        <a:lumOff val="50000"/>
                      </a:schemeClr>
                    </a:solidFill>
                    <a:latin typeface="Arial" pitchFamily="34" charset="0"/>
                    <a:ea typeface="微软雅黑" pitchFamily="34" charset="-122"/>
                    <a:sym typeface="Arial" pitchFamily="34" charset="0"/>
                  </a:rPr>
                  <a:t>请替换文字内容，点击添加相关标题文字</a:t>
                </a:r>
                <a:endParaRPr lang="zh-CN" altLang="en-US" sz="900" dirty="0">
                  <a:solidFill>
                    <a:schemeClr val="tx1">
                      <a:lumMod val="50000"/>
                      <a:lumOff val="50000"/>
                    </a:schemeClr>
                  </a:solidFill>
                  <a:latin typeface="Arial" pitchFamily="34" charset="0"/>
                  <a:ea typeface="微软雅黑" pitchFamily="34" charset="-122"/>
                  <a:sym typeface="Arial" pitchFamily="34" charset="0"/>
                </a:endParaRPr>
              </a:p>
              <a:p>
                <a:pPr algn="ctr">
                  <a:lnSpc>
                    <a:spcPct val="120000"/>
                  </a:lnSpc>
                  <a:defRPr sz="1800">
                    <a:solidFill>
                      <a:srgbClr val="000000"/>
                    </a:solidFill>
                  </a:defRPr>
                </a:pPr>
                <a:endParaRPr lang="zh-CN" altLang="en-US" sz="1050" dirty="0">
                  <a:solidFill>
                    <a:schemeClr val="tx1">
                      <a:lumMod val="50000"/>
                      <a:lumOff val="50000"/>
                    </a:schemeClr>
                  </a:solidFill>
                  <a:latin typeface="Arial" pitchFamily="34" charset="0"/>
                  <a:ea typeface="微软雅黑" pitchFamily="34" charset="-122"/>
                  <a:sym typeface="Arial" pitchFamily="34" charset="0"/>
                </a:endParaRPr>
              </a:p>
            </p:txBody>
          </p:sp>
        </p:grpSp>
        <p:cxnSp>
          <p:nvCxnSpPr>
            <p:cNvPr id="23" name="直接连接符 19"/>
            <p:cNvCxnSpPr/>
            <p:nvPr/>
          </p:nvCxnSpPr>
          <p:spPr>
            <a:xfrm flipV="1">
              <a:off x="1022962" y="3596072"/>
              <a:ext cx="2385852" cy="3983"/>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文本框 3"/>
          <p:cNvSpPr txBox="1"/>
          <p:nvPr/>
        </p:nvSpPr>
        <p:spPr>
          <a:xfrm>
            <a:off x="362303" y="4218504"/>
            <a:ext cx="5109091" cy="830997"/>
          </a:xfrm>
          <a:prstGeom prst="rect">
            <a:avLst/>
          </a:prstGeom>
          <a:noFill/>
        </p:spPr>
        <p:txBody>
          <a:bodyPr wrap="none" rtlCol="0">
            <a:spAutoFit/>
          </a:bodyPr>
          <a:lstStyle/>
          <a:p>
            <a:r>
              <a:rPr kumimoji="1" lang="zh-CN" altLang="en-US" sz="4800" dirty="0">
                <a:latin typeface="Noto Sans S Chinese Medium" charset="-122"/>
                <a:ea typeface="Noto Sans S Chinese Medium" charset="-122"/>
                <a:cs typeface="Noto Sans S Chinese Medium" charset="-122"/>
              </a:rPr>
              <a:t>感谢您的耐心观看</a:t>
            </a:r>
          </a:p>
        </p:txBody>
      </p:sp>
      <p:sp>
        <p:nvSpPr>
          <p:cNvPr id="5" name="文本框 4"/>
          <p:cNvSpPr txBox="1"/>
          <p:nvPr/>
        </p:nvSpPr>
        <p:spPr>
          <a:xfrm>
            <a:off x="362303" y="4987945"/>
            <a:ext cx="5478744" cy="523220"/>
          </a:xfrm>
          <a:prstGeom prst="rect">
            <a:avLst/>
          </a:prstGeom>
          <a:noFill/>
        </p:spPr>
        <p:txBody>
          <a:bodyPr wrap="none" rtlCol="0">
            <a:spAutoFit/>
          </a:bodyPr>
          <a:lstStyle/>
          <a:p>
            <a:r>
              <a:rPr kumimoji="1" lang="en-US" altLang="zh-CN" sz="2800" dirty="0">
                <a:latin typeface="Segoe UI Light" charset="0"/>
                <a:ea typeface="Segoe UI Light" charset="0"/>
                <a:cs typeface="Segoe UI Light" charset="0"/>
              </a:rPr>
              <a:t>THANKINGS</a:t>
            </a:r>
            <a:r>
              <a:rPr kumimoji="1" lang="zh-CN" altLang="en-US" sz="2800" dirty="0">
                <a:latin typeface="Segoe UI Light" charset="0"/>
                <a:ea typeface="Segoe UI Light" charset="0"/>
                <a:cs typeface="Segoe UI Light" charset="0"/>
              </a:rPr>
              <a:t> </a:t>
            </a:r>
            <a:r>
              <a:rPr kumimoji="1" lang="en-US" altLang="zh-CN" sz="2800" dirty="0">
                <a:latin typeface="Segoe UI Light" charset="0"/>
                <a:ea typeface="Segoe UI Light" charset="0"/>
                <a:cs typeface="Segoe UI Light" charset="0"/>
              </a:rPr>
              <a:t>FOR</a:t>
            </a:r>
            <a:r>
              <a:rPr kumimoji="1" lang="zh-CN" altLang="en-US" sz="2800" dirty="0">
                <a:latin typeface="Segoe UI Light" charset="0"/>
                <a:ea typeface="Segoe UI Light" charset="0"/>
                <a:cs typeface="Segoe UI Light" charset="0"/>
              </a:rPr>
              <a:t> </a:t>
            </a:r>
            <a:r>
              <a:rPr kumimoji="1" lang="en-US" altLang="zh-CN" sz="2800" dirty="0">
                <a:latin typeface="Segoe UI Light" charset="0"/>
                <a:ea typeface="Segoe UI Light" charset="0"/>
                <a:cs typeface="Segoe UI Light" charset="0"/>
              </a:rPr>
              <a:t>YOUR</a:t>
            </a:r>
            <a:r>
              <a:rPr kumimoji="1" lang="zh-CN" altLang="en-US" sz="2800" dirty="0">
                <a:latin typeface="Segoe UI Light" charset="0"/>
                <a:ea typeface="Segoe UI Light" charset="0"/>
                <a:cs typeface="Segoe UI Light" charset="0"/>
              </a:rPr>
              <a:t> </a:t>
            </a:r>
            <a:r>
              <a:rPr kumimoji="1" lang="en-US" altLang="zh-CN" sz="2800" dirty="0">
                <a:latin typeface="Segoe UI Light" charset="0"/>
                <a:ea typeface="Segoe UI Light" charset="0"/>
                <a:cs typeface="Segoe UI Light" charset="0"/>
              </a:rPr>
              <a:t>LISTENING</a:t>
            </a:r>
            <a:endParaRPr kumimoji="1" lang="zh-CN" altLang="en-US" sz="2800" dirty="0">
              <a:latin typeface="Segoe UI Light" charset="0"/>
              <a:ea typeface="Segoe UI Light" charset="0"/>
              <a:cs typeface="Segoe UI Light" charset="0"/>
            </a:endParaRPr>
          </a:p>
        </p:txBody>
      </p:sp>
      <p:pic>
        <p:nvPicPr>
          <p:cNvPr id="8" name="图片 7"/>
          <p:cNvPicPr>
            <a:picLocks noChangeAspect="1"/>
          </p:cNvPicPr>
          <p:nvPr/>
        </p:nvPicPr>
        <p:blipFill>
          <a:blip r:embed="rId1" cstate="hqprint">
            <a:clrChange>
              <a:clrFrom>
                <a:srgbClr val="FDFDFD"/>
              </a:clrFrom>
              <a:clrTo>
                <a:srgbClr val="FDFDFD">
                  <a:alpha val="0"/>
                </a:srgbClr>
              </a:clrTo>
            </a:clrChange>
          </a:blip>
          <a:stretch>
            <a:fillRect/>
          </a:stretch>
        </p:blipFill>
        <p:spPr>
          <a:xfrm>
            <a:off x="4694089" y="-315664"/>
            <a:ext cx="8110923" cy="5406571"/>
          </a:xfrm>
          <a:prstGeom prst="ellipse">
            <a:avLst/>
          </a:prstGeom>
        </p:spPr>
      </p:pic>
      <p:sp>
        <p:nvSpPr>
          <p:cNvPr id="9" name="弧 8"/>
          <p:cNvSpPr/>
          <p:nvPr/>
        </p:nvSpPr>
        <p:spPr>
          <a:xfrm flipH="1" flipV="1">
            <a:off x="3915053" y="-4539324"/>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10" name="弧 9"/>
          <p:cNvSpPr/>
          <p:nvPr/>
        </p:nvSpPr>
        <p:spPr>
          <a:xfrm rot="19681364" flipH="1" flipV="1">
            <a:off x="4458166" y="-4539323"/>
            <a:ext cx="10305143" cy="9630229"/>
          </a:xfrm>
          <a:prstGeom prst="arc">
            <a:avLst>
              <a:gd name="adj1" fmla="val 16275405"/>
              <a:gd name="adj2" fmla="val 0"/>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nvGrpSpPr>
          <p:cNvPr id="15" name="组合 80"/>
          <p:cNvGrpSpPr/>
          <p:nvPr/>
        </p:nvGrpSpPr>
        <p:grpSpPr>
          <a:xfrm>
            <a:off x="967650" y="771322"/>
            <a:ext cx="6650081" cy="1145463"/>
            <a:chOff x="0" y="925133"/>
            <a:chExt cx="6650081" cy="1145463"/>
          </a:xfrm>
        </p:grpSpPr>
        <p:sp>
          <p:nvSpPr>
            <p:cNvPr id="16" name="任意多边形 81"/>
            <p:cNvSpPr/>
            <p:nvPr/>
          </p:nvSpPr>
          <p:spPr>
            <a:xfrm>
              <a:off x="0" y="1008382"/>
              <a:ext cx="6212114" cy="1062214"/>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 name="connsiteX0-1" fmla="*/ 0 w 4830618"/>
                <a:gd name="connsiteY0-2" fmla="*/ 174832 h 351965"/>
                <a:gd name="connsiteX1-3" fmla="*/ 2650836 w 4830618"/>
                <a:gd name="connsiteY1-4" fmla="*/ 350323 h 351965"/>
                <a:gd name="connsiteX2-5" fmla="*/ 3796145 w 4830618"/>
                <a:gd name="connsiteY2-6" fmla="*/ 82469 h 351965"/>
                <a:gd name="connsiteX3-7" fmla="*/ 3333347 w 4830618"/>
                <a:gd name="connsiteY3-8" fmla="*/ 9786 h 351965"/>
                <a:gd name="connsiteX4-9" fmla="*/ 3574473 w 4830618"/>
                <a:gd name="connsiteY4-10" fmla="*/ 267196 h 351965"/>
                <a:gd name="connsiteX5-11" fmla="*/ 4830618 w 4830618"/>
                <a:gd name="connsiteY5-12" fmla="*/ 100941 h 3519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30618" h="351965">
                  <a:moveTo>
                    <a:pt x="0" y="174832"/>
                  </a:moveTo>
                  <a:cubicBezTo>
                    <a:pt x="1009072" y="270274"/>
                    <a:pt x="2018145" y="365717"/>
                    <a:pt x="2650836" y="350323"/>
                  </a:cubicBezTo>
                  <a:cubicBezTo>
                    <a:pt x="3283527" y="334929"/>
                    <a:pt x="3682393" y="139225"/>
                    <a:pt x="3796145" y="82469"/>
                  </a:cubicBezTo>
                  <a:cubicBezTo>
                    <a:pt x="3909897" y="25713"/>
                    <a:pt x="3370292" y="-21002"/>
                    <a:pt x="3333347" y="9786"/>
                  </a:cubicBezTo>
                  <a:cubicBezTo>
                    <a:pt x="3296402" y="40574"/>
                    <a:pt x="3335867" y="230251"/>
                    <a:pt x="3574473" y="267196"/>
                  </a:cubicBezTo>
                  <a:cubicBezTo>
                    <a:pt x="3813079" y="304141"/>
                    <a:pt x="4321848" y="202541"/>
                    <a:pt x="4830618" y="100941"/>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82"/>
            <p:cNvSpPr/>
            <p:nvPr/>
          </p:nvSpPr>
          <p:spPr>
            <a:xfrm rot="417983" flipH="1">
              <a:off x="5997853" y="925133"/>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10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850"/>
                            </p:stCondLst>
                            <p:childTnLst>
                              <p:par>
                                <p:cTn id="26" presetID="1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p:tgtEl>
                                          <p:spTgt spid="5"/>
                                        </p:tgtEl>
                                        <p:attrNameLst>
                                          <p:attrName>ppt_y</p:attrName>
                                        </p:attrNameLst>
                                      </p:cBhvr>
                                      <p:tavLst>
                                        <p:tav tm="0">
                                          <p:val>
                                            <p:strVal val="#ppt_y+#ppt_h*1.125000"/>
                                          </p:val>
                                        </p:tav>
                                        <p:tav tm="100000">
                                          <p:val>
                                            <p:strVal val="#ppt_y"/>
                                          </p:val>
                                        </p:tav>
                                      </p:tavLst>
                                    </p:anim>
                                    <p:animEffect transition="in" filter="wipe(up)">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5" name="组合 6"/>
          <p:cNvGrpSpPr/>
          <p:nvPr/>
        </p:nvGrpSpPr>
        <p:grpSpPr>
          <a:xfrm>
            <a:off x="1540804" y="2330600"/>
            <a:ext cx="4241799" cy="737156"/>
            <a:chOff x="1854202" y="2494332"/>
            <a:chExt cx="4241799" cy="737156"/>
          </a:xfrm>
        </p:grpSpPr>
        <p:pic>
          <p:nvPicPr>
            <p:cNvPr id="6" name="图片 5"/>
            <p:cNvPicPr>
              <a:picLocks noChangeAspect="1"/>
            </p:cNvPicPr>
            <p:nvPr/>
          </p:nvPicPr>
          <p:blipFill>
            <a:blip r:embed="rId1"/>
            <a:stretch>
              <a:fillRect/>
            </a:stretch>
          </p:blipFill>
          <p:spPr>
            <a:xfrm>
              <a:off x="1854202" y="2607997"/>
              <a:ext cx="634688" cy="508000"/>
            </a:xfrm>
            <a:prstGeom prst="rect">
              <a:avLst/>
            </a:prstGeom>
          </p:spPr>
        </p:pic>
        <p:grpSp>
          <p:nvGrpSpPr>
            <p:cNvPr id="7" name="组合 5"/>
            <p:cNvGrpSpPr/>
            <p:nvPr/>
          </p:nvGrpSpPr>
          <p:grpSpPr>
            <a:xfrm>
              <a:off x="2616580" y="2494332"/>
              <a:ext cx="3479421" cy="737156"/>
              <a:chOff x="2616580" y="2494332"/>
              <a:chExt cx="3479421" cy="737156"/>
            </a:xfrm>
          </p:grpSpPr>
          <p:sp>
            <p:nvSpPr>
              <p:cNvPr id="8" name="矩形 7"/>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tx1">
                        <a:lumMod val="65000"/>
                        <a:lumOff val="35000"/>
                      </a:schemeClr>
                    </a:solidFill>
                    <a:effectLst/>
                    <a:uLnTx/>
                    <a:uFillTx/>
                    <a:latin typeface="Segoe UI Light" charset="0"/>
                    <a:ea typeface="Segoe UI Light" charset="0"/>
                    <a:cs typeface="Segoe UI Light" charset="0"/>
                  </a:rPr>
                  <a:t>THIS TEMPLATE DESIGNED FOR FEI ER SHE JI</a:t>
                </a:r>
                <a:endParaRPr kumimoji="0" lang="zh-CN" altLang="en-US" sz="1200" u="none" strike="noStrike" kern="1200" cap="none" spc="0" normalizeH="0" baseline="0" noProof="0" dirty="0">
                  <a:ln>
                    <a:noFill/>
                  </a:ln>
                  <a:solidFill>
                    <a:schemeClr val="tx1">
                      <a:lumMod val="65000"/>
                      <a:lumOff val="35000"/>
                    </a:schemeClr>
                  </a:solidFill>
                  <a:effectLst/>
                  <a:uLnTx/>
                  <a:uFillTx/>
                  <a:latin typeface="Segoe UI Light" charset="0"/>
                  <a:ea typeface="Segoe UI Light" charset="0"/>
                  <a:cs typeface="Segoe UI Light" charset="0"/>
                </a:endParaRPr>
              </a:p>
            </p:txBody>
          </p:sp>
          <p:sp>
            <p:nvSpPr>
              <p:cNvPr id="9" name="文本框 8"/>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Noto Sans S Chinese" charset="-122"/>
                    <a:ea typeface="Noto Sans S Chinese" charset="-122"/>
                    <a:cs typeface="Noto Sans S Chinese" charset="-122"/>
                  </a:rPr>
                  <a:t>标题文字添加此处</a:t>
                </a:r>
              </a:p>
            </p:txBody>
          </p:sp>
        </p:grpSp>
      </p:grpSp>
      <p:grpSp>
        <p:nvGrpSpPr>
          <p:cNvPr id="10" name="组合 7"/>
          <p:cNvGrpSpPr/>
          <p:nvPr/>
        </p:nvGrpSpPr>
        <p:grpSpPr>
          <a:xfrm>
            <a:off x="1540804" y="4197500"/>
            <a:ext cx="4241799" cy="737156"/>
            <a:chOff x="1854202" y="2494332"/>
            <a:chExt cx="4241799" cy="737156"/>
          </a:xfrm>
        </p:grpSpPr>
        <p:pic>
          <p:nvPicPr>
            <p:cNvPr id="11" name="图片 10"/>
            <p:cNvPicPr>
              <a:picLocks noChangeAspect="1"/>
            </p:cNvPicPr>
            <p:nvPr/>
          </p:nvPicPr>
          <p:blipFill>
            <a:blip r:embed="rId1"/>
            <a:stretch>
              <a:fillRect/>
            </a:stretch>
          </p:blipFill>
          <p:spPr>
            <a:xfrm>
              <a:off x="1854202" y="2607997"/>
              <a:ext cx="634688" cy="508000"/>
            </a:xfrm>
            <a:prstGeom prst="rect">
              <a:avLst/>
            </a:prstGeom>
          </p:spPr>
        </p:pic>
        <p:grpSp>
          <p:nvGrpSpPr>
            <p:cNvPr id="12" name="组合 9"/>
            <p:cNvGrpSpPr/>
            <p:nvPr/>
          </p:nvGrpSpPr>
          <p:grpSpPr>
            <a:xfrm>
              <a:off x="2616580" y="2494332"/>
              <a:ext cx="3479421" cy="737156"/>
              <a:chOff x="2616580" y="2494332"/>
              <a:chExt cx="3479421" cy="737156"/>
            </a:xfrm>
          </p:grpSpPr>
          <p:sp>
            <p:nvSpPr>
              <p:cNvPr id="13" name="矩形 12"/>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latin typeface="Segoe UI Light" charset="0"/>
                    <a:ea typeface="Segoe UI Light" charset="0"/>
                    <a:cs typeface="Segoe UI Light" charset="0"/>
                  </a:rPr>
                  <a:t>THIS TEMPLATE DESIGNED FOR FEI ER SHE JI</a:t>
                </a:r>
                <a:endParaRPr lang="zh-CN" altLang="en-US" sz="1200" dirty="0">
                  <a:solidFill>
                    <a:schemeClr val="tx1">
                      <a:lumMod val="65000"/>
                      <a:lumOff val="35000"/>
                    </a:schemeClr>
                  </a:solidFill>
                  <a:latin typeface="Segoe UI Light" charset="0"/>
                  <a:ea typeface="Segoe UI Light" charset="0"/>
                  <a:cs typeface="Segoe UI Light" charset="0"/>
                </a:endParaRPr>
              </a:p>
            </p:txBody>
          </p:sp>
          <p:sp>
            <p:nvSpPr>
              <p:cNvPr id="14" name="文本框 13"/>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Noto Sans S Chinese" charset="-122"/>
                    <a:ea typeface="Noto Sans S Chinese" charset="-122"/>
                    <a:cs typeface="Noto Sans S Chinese" charset="-122"/>
                  </a:rPr>
                  <a:t>标题文字添加此处</a:t>
                </a:r>
              </a:p>
            </p:txBody>
          </p:sp>
        </p:grpSp>
      </p:grpSp>
      <p:grpSp>
        <p:nvGrpSpPr>
          <p:cNvPr id="15" name="组合 12"/>
          <p:cNvGrpSpPr/>
          <p:nvPr/>
        </p:nvGrpSpPr>
        <p:grpSpPr>
          <a:xfrm>
            <a:off x="6404904" y="2330600"/>
            <a:ext cx="4241799" cy="737156"/>
            <a:chOff x="1854202" y="2494332"/>
            <a:chExt cx="4241799" cy="737156"/>
          </a:xfrm>
        </p:grpSpPr>
        <p:pic>
          <p:nvPicPr>
            <p:cNvPr id="16" name="图片 15"/>
            <p:cNvPicPr>
              <a:picLocks noChangeAspect="1"/>
            </p:cNvPicPr>
            <p:nvPr/>
          </p:nvPicPr>
          <p:blipFill>
            <a:blip r:embed="rId1"/>
            <a:stretch>
              <a:fillRect/>
            </a:stretch>
          </p:blipFill>
          <p:spPr>
            <a:xfrm>
              <a:off x="1854202" y="2607997"/>
              <a:ext cx="634688" cy="508000"/>
            </a:xfrm>
            <a:prstGeom prst="rect">
              <a:avLst/>
            </a:prstGeom>
          </p:spPr>
        </p:pic>
        <p:grpSp>
          <p:nvGrpSpPr>
            <p:cNvPr id="17" name="组合 14"/>
            <p:cNvGrpSpPr/>
            <p:nvPr/>
          </p:nvGrpSpPr>
          <p:grpSpPr>
            <a:xfrm>
              <a:off x="2616580" y="2494332"/>
              <a:ext cx="3479421" cy="737156"/>
              <a:chOff x="2616580" y="2494332"/>
              <a:chExt cx="3479421" cy="737156"/>
            </a:xfrm>
          </p:grpSpPr>
          <p:sp>
            <p:nvSpPr>
              <p:cNvPr id="18" name="矩形 17"/>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latin typeface="Segoe UI Light" charset="0"/>
                    <a:ea typeface="Segoe UI Light" charset="0"/>
                    <a:cs typeface="Segoe UI Light" charset="0"/>
                  </a:rPr>
                  <a:t>THIS TEMPLATE DESIGNED FOR FEI ER SHE JI</a:t>
                </a:r>
                <a:endParaRPr lang="zh-CN" altLang="en-US" sz="1200" dirty="0">
                  <a:solidFill>
                    <a:schemeClr val="tx1">
                      <a:lumMod val="65000"/>
                      <a:lumOff val="35000"/>
                    </a:schemeClr>
                  </a:solidFill>
                  <a:latin typeface="Segoe UI Light" charset="0"/>
                  <a:ea typeface="Segoe UI Light" charset="0"/>
                  <a:cs typeface="Segoe UI Light" charset="0"/>
                </a:endParaRPr>
              </a:p>
            </p:txBody>
          </p:sp>
          <p:sp>
            <p:nvSpPr>
              <p:cNvPr id="19" name="文本框 18"/>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Noto Sans S Chinese" charset="-122"/>
                    <a:ea typeface="Noto Sans S Chinese" charset="-122"/>
                    <a:cs typeface="Noto Sans S Chinese" charset="-122"/>
                  </a:rPr>
                  <a:t>标题文字添加此处</a:t>
                </a:r>
              </a:p>
            </p:txBody>
          </p:sp>
        </p:grpSp>
      </p:grpSp>
      <p:grpSp>
        <p:nvGrpSpPr>
          <p:cNvPr id="20" name="组合 17"/>
          <p:cNvGrpSpPr/>
          <p:nvPr/>
        </p:nvGrpSpPr>
        <p:grpSpPr>
          <a:xfrm>
            <a:off x="6404904" y="4197500"/>
            <a:ext cx="4241799" cy="737156"/>
            <a:chOff x="1854202" y="2494332"/>
            <a:chExt cx="4241799" cy="737156"/>
          </a:xfrm>
        </p:grpSpPr>
        <p:pic>
          <p:nvPicPr>
            <p:cNvPr id="21" name="图片 20"/>
            <p:cNvPicPr>
              <a:picLocks noChangeAspect="1"/>
            </p:cNvPicPr>
            <p:nvPr/>
          </p:nvPicPr>
          <p:blipFill>
            <a:blip r:embed="rId1"/>
            <a:stretch>
              <a:fillRect/>
            </a:stretch>
          </p:blipFill>
          <p:spPr>
            <a:xfrm>
              <a:off x="1854202" y="2607997"/>
              <a:ext cx="634688" cy="508000"/>
            </a:xfrm>
            <a:prstGeom prst="rect">
              <a:avLst/>
            </a:prstGeom>
          </p:spPr>
        </p:pic>
        <p:grpSp>
          <p:nvGrpSpPr>
            <p:cNvPr id="22" name="组合 19"/>
            <p:cNvGrpSpPr/>
            <p:nvPr/>
          </p:nvGrpSpPr>
          <p:grpSpPr>
            <a:xfrm>
              <a:off x="2616580" y="2494332"/>
              <a:ext cx="3479421" cy="737156"/>
              <a:chOff x="2616580" y="2494332"/>
              <a:chExt cx="3479421" cy="737156"/>
            </a:xfrm>
          </p:grpSpPr>
          <p:sp>
            <p:nvSpPr>
              <p:cNvPr id="23" name="矩形 22"/>
              <p:cNvSpPr/>
              <p:nvPr/>
            </p:nvSpPr>
            <p:spPr>
              <a:xfrm>
                <a:off x="2616581" y="2954489"/>
                <a:ext cx="3479420" cy="276999"/>
              </a:xfrm>
              <a:prstGeom prst="rect">
                <a:avLst/>
              </a:prstGeom>
            </p:spPr>
            <p:txBody>
              <a:bodyPr wrap="square">
                <a:spAutoFit/>
                <a:scene3d>
                  <a:camera prst="orthographicFront"/>
                  <a:lightRig rig="threePt" dir="t"/>
                </a:scene3d>
                <a:sp3d contourW="12700"/>
              </a:bodyPr>
              <a:lstStyle/>
              <a:p>
                <a:pPr>
                  <a:defRPr/>
                </a:pPr>
                <a:r>
                  <a:rPr lang="en-US" altLang="zh-CN" sz="1200" dirty="0">
                    <a:solidFill>
                      <a:schemeClr val="tx1">
                        <a:lumMod val="65000"/>
                        <a:lumOff val="35000"/>
                      </a:schemeClr>
                    </a:solidFill>
                    <a:latin typeface="Segoe UI Light" charset="0"/>
                    <a:ea typeface="Segoe UI Light" charset="0"/>
                    <a:cs typeface="Segoe UI Light" charset="0"/>
                  </a:rPr>
                  <a:t>THIS TEMPLATE DESIGNED FOR FEI ER SHE JI</a:t>
                </a:r>
                <a:endParaRPr lang="zh-CN" altLang="en-US" sz="1200" dirty="0">
                  <a:solidFill>
                    <a:schemeClr val="tx1">
                      <a:lumMod val="65000"/>
                      <a:lumOff val="35000"/>
                    </a:schemeClr>
                  </a:solidFill>
                  <a:latin typeface="Segoe UI Light" charset="0"/>
                  <a:ea typeface="Segoe UI Light" charset="0"/>
                  <a:cs typeface="Segoe UI Light" charset="0"/>
                </a:endParaRPr>
              </a:p>
            </p:txBody>
          </p:sp>
          <p:sp>
            <p:nvSpPr>
              <p:cNvPr id="24" name="文本框 23"/>
              <p:cNvSpPr txBox="1"/>
              <p:nvPr/>
            </p:nvSpPr>
            <p:spPr>
              <a:xfrm>
                <a:off x="2616580" y="2494332"/>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latin typeface="Noto Sans S Chinese" charset="-122"/>
                    <a:ea typeface="Noto Sans S Chinese" charset="-122"/>
                    <a:cs typeface="Noto Sans S Chinese" charset="-122"/>
                  </a:rPr>
                  <a:t>标题文字添加此处</a:t>
                </a:r>
              </a:p>
            </p:txBody>
          </p:sp>
        </p:grpSp>
      </p:grpSp>
      <p:sp>
        <p:nvSpPr>
          <p:cNvPr id="27" name="文本框 26"/>
          <p:cNvSpPr txBox="1"/>
          <p:nvPr/>
        </p:nvSpPr>
        <p:spPr>
          <a:xfrm>
            <a:off x="4716803" y="150534"/>
            <a:ext cx="2337499"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latin typeface="PangMenZhengDao" charset="-122"/>
                <a:ea typeface="PangMenZhengDao" charset="-122"/>
                <a:cs typeface="PangMenZhengDao" charset="-122"/>
              </a:rPr>
              <a:t>CONTENTS</a:t>
            </a:r>
            <a:endParaRPr lang="zh-CN" altLang="en-US" sz="3200" dirty="0">
              <a:latin typeface="PangMenZhengDao" charset="-122"/>
              <a:ea typeface="PangMenZhengDao" charset="-122"/>
              <a:cs typeface="PangMenZhengDao" charset="-122"/>
            </a:endParaRPr>
          </a:p>
        </p:txBody>
      </p:sp>
      <p:grpSp>
        <p:nvGrpSpPr>
          <p:cNvPr id="30" name="组 29"/>
          <p:cNvGrpSpPr/>
          <p:nvPr/>
        </p:nvGrpSpPr>
        <p:grpSpPr>
          <a:xfrm>
            <a:off x="4200934" y="627135"/>
            <a:ext cx="3695353" cy="573721"/>
            <a:chOff x="4200934" y="627135"/>
            <a:chExt cx="3695353" cy="573721"/>
          </a:xfrm>
        </p:grpSpPr>
        <p:sp>
          <p:nvSpPr>
            <p:cNvPr id="28" name="任意多边形 34"/>
            <p:cNvSpPr/>
            <p:nvPr/>
          </p:nvSpPr>
          <p:spPr>
            <a:xfrm rot="417983" flipH="1">
              <a:off x="7244059" y="627135"/>
              <a:ext cx="652228" cy="490544"/>
            </a:xfrm>
            <a:custGeom>
              <a:avLst/>
              <a:gdLst>
                <a:gd name="connsiteX0" fmla="*/ 379541 w 652228"/>
                <a:gd name="connsiteY0" fmla="*/ 326881 h 490544"/>
                <a:gd name="connsiteX1" fmla="*/ 307194 w 652228"/>
                <a:gd name="connsiteY1" fmla="*/ 398729 h 490544"/>
                <a:gd name="connsiteX2" fmla="*/ 424063 w 652228"/>
                <a:gd name="connsiteY2" fmla="*/ 407018 h 490544"/>
                <a:gd name="connsiteX3" fmla="*/ 379541 w 652228"/>
                <a:gd name="connsiteY3" fmla="*/ 326881 h 490544"/>
                <a:gd name="connsiteX4" fmla="*/ 136903 w 652228"/>
                <a:gd name="connsiteY4" fmla="*/ 89809 h 490544"/>
                <a:gd name="connsiteX5" fmla="*/ 203684 w 652228"/>
                <a:gd name="connsiteY5" fmla="*/ 139530 h 490544"/>
                <a:gd name="connsiteX6" fmla="*/ 384551 w 652228"/>
                <a:gd name="connsiteY6" fmla="*/ 288697 h 490544"/>
                <a:gd name="connsiteX7" fmla="*/ 390117 w 652228"/>
                <a:gd name="connsiteY7" fmla="*/ 299746 h 490544"/>
                <a:gd name="connsiteX8" fmla="*/ 454115 w 652228"/>
                <a:gd name="connsiteY8" fmla="*/ 393664 h 490544"/>
                <a:gd name="connsiteX9" fmla="*/ 451333 w 652228"/>
                <a:gd name="connsiteY9" fmla="*/ 319082 h 490544"/>
                <a:gd name="connsiteX10" fmla="*/ 451333 w 652228"/>
                <a:gd name="connsiteY10" fmla="*/ 225163 h 490544"/>
                <a:gd name="connsiteX11" fmla="*/ 454115 w 652228"/>
                <a:gd name="connsiteY11" fmla="*/ 222399 h 490544"/>
                <a:gd name="connsiteX12" fmla="*/ 451333 w 652228"/>
                <a:gd name="connsiteY12" fmla="*/ 222399 h 490544"/>
                <a:gd name="connsiteX13" fmla="*/ 445767 w 652228"/>
                <a:gd name="connsiteY13" fmla="*/ 230687 h 490544"/>
                <a:gd name="connsiteX14" fmla="*/ 281597 w 652228"/>
                <a:gd name="connsiteY14" fmla="*/ 164391 h 490544"/>
                <a:gd name="connsiteX15" fmla="*/ 136903 w 652228"/>
                <a:gd name="connsiteY15" fmla="*/ 89809 h 490544"/>
                <a:gd name="connsiteX16" fmla="*/ 160275 w 652228"/>
                <a:gd name="connsiteY16" fmla="*/ 56418 h 490544"/>
                <a:gd name="connsiteX17" fmla="*/ 267815 w 652228"/>
                <a:gd name="connsiteY17" fmla="*/ 118071 h 490544"/>
                <a:gd name="connsiteX18" fmla="*/ 444291 w 652228"/>
                <a:gd name="connsiteY18" fmla="*/ 210553 h 490544"/>
                <a:gd name="connsiteX19" fmla="*/ 447048 w 652228"/>
                <a:gd name="connsiteY19" fmla="*/ 213355 h 490544"/>
                <a:gd name="connsiteX20" fmla="*/ 452563 w 652228"/>
                <a:gd name="connsiteY20" fmla="*/ 210553 h 490544"/>
                <a:gd name="connsiteX21" fmla="*/ 458078 w 652228"/>
                <a:gd name="connsiteY21" fmla="*/ 199343 h 490544"/>
                <a:gd name="connsiteX22" fmla="*/ 471863 w 652228"/>
                <a:gd name="connsiteY22" fmla="*/ 190935 h 490544"/>
                <a:gd name="connsiteX23" fmla="*/ 518741 w 652228"/>
                <a:gd name="connsiteY23" fmla="*/ 162910 h 490544"/>
                <a:gd name="connsiteX24" fmla="*/ 587676 w 652228"/>
                <a:gd name="connsiteY24" fmla="*/ 120875 h 490544"/>
                <a:gd name="connsiteX25" fmla="*/ 540801 w 652228"/>
                <a:gd name="connsiteY25" fmla="*/ 106863 h 490544"/>
                <a:gd name="connsiteX26" fmla="*/ 353296 w 652228"/>
                <a:gd name="connsiteY26" fmla="*/ 73232 h 490544"/>
                <a:gd name="connsiteX27" fmla="*/ 160275 w 652228"/>
                <a:gd name="connsiteY27" fmla="*/ 56418 h 490544"/>
                <a:gd name="connsiteX28" fmla="*/ 36731 w 652228"/>
                <a:gd name="connsiteY28" fmla="*/ 53078 h 490544"/>
                <a:gd name="connsiteX29" fmla="*/ 202233 w 652228"/>
                <a:gd name="connsiteY29" fmla="*/ 447087 h 490544"/>
                <a:gd name="connsiteX30" fmla="*/ 353943 w 652228"/>
                <a:gd name="connsiteY30" fmla="*/ 305576 h 490544"/>
                <a:gd name="connsiteX31" fmla="*/ 177407 w 652228"/>
                <a:gd name="connsiteY31" fmla="*/ 164067 h 490544"/>
                <a:gd name="connsiteX32" fmla="*/ 72589 w 652228"/>
                <a:gd name="connsiteY32" fmla="*/ 78051 h 490544"/>
                <a:gd name="connsiteX33" fmla="*/ 36731 w 652228"/>
                <a:gd name="connsiteY33" fmla="*/ 53078 h 490544"/>
                <a:gd name="connsiteX34" fmla="*/ 52949 w 652228"/>
                <a:gd name="connsiteY34" fmla="*/ 584 h 490544"/>
                <a:gd name="connsiteX35" fmla="*/ 84580 w 652228"/>
                <a:gd name="connsiteY35" fmla="*/ 585 h 490544"/>
                <a:gd name="connsiteX36" fmla="*/ 144202 w 652228"/>
                <a:gd name="connsiteY36" fmla="*/ 6811 h 490544"/>
                <a:gd name="connsiteX37" fmla="*/ 363280 w 652228"/>
                <a:gd name="connsiteY37" fmla="*/ 37250 h 490544"/>
                <a:gd name="connsiteX38" fmla="*/ 651685 w 652228"/>
                <a:gd name="connsiteY38" fmla="*/ 111963 h 490544"/>
                <a:gd name="connsiteX39" fmla="*/ 637818 w 652228"/>
                <a:gd name="connsiteY39" fmla="*/ 131333 h 490544"/>
                <a:gd name="connsiteX40" fmla="*/ 629499 w 652228"/>
                <a:gd name="connsiteY40" fmla="*/ 139635 h 490544"/>
                <a:gd name="connsiteX41" fmla="*/ 529668 w 652228"/>
                <a:gd name="connsiteY41" fmla="*/ 197746 h 490544"/>
                <a:gd name="connsiteX42" fmla="*/ 476977 w 652228"/>
                <a:gd name="connsiteY42" fmla="*/ 225418 h 490544"/>
                <a:gd name="connsiteX43" fmla="*/ 482523 w 652228"/>
                <a:gd name="connsiteY43" fmla="*/ 333338 h 490544"/>
                <a:gd name="connsiteX44" fmla="*/ 485298 w 652228"/>
                <a:gd name="connsiteY44" fmla="*/ 449559 h 490544"/>
                <a:gd name="connsiteX45" fmla="*/ 454793 w 652228"/>
                <a:gd name="connsiteY45" fmla="*/ 457861 h 490544"/>
                <a:gd name="connsiteX46" fmla="*/ 452018 w 652228"/>
                <a:gd name="connsiteY46" fmla="*/ 452327 h 490544"/>
                <a:gd name="connsiteX47" fmla="*/ 302270 w 652228"/>
                <a:gd name="connsiteY47" fmla="*/ 424655 h 490544"/>
                <a:gd name="connsiteX48" fmla="*/ 291177 w 652228"/>
                <a:gd name="connsiteY48" fmla="*/ 413585 h 490544"/>
                <a:gd name="connsiteX49" fmla="*/ 210758 w 652228"/>
                <a:gd name="connsiteY49" fmla="*/ 485532 h 490544"/>
                <a:gd name="connsiteX50" fmla="*/ 183027 w 652228"/>
                <a:gd name="connsiteY50" fmla="*/ 482766 h 490544"/>
                <a:gd name="connsiteX51" fmla="*/ 0 w 652228"/>
                <a:gd name="connsiteY51" fmla="*/ 23414 h 490544"/>
                <a:gd name="connsiteX52" fmla="*/ 8319 w 652228"/>
                <a:gd name="connsiteY52" fmla="*/ 12345 h 490544"/>
                <a:gd name="connsiteX53" fmla="*/ 22184 w 652228"/>
                <a:gd name="connsiteY53" fmla="*/ 6811 h 490544"/>
                <a:gd name="connsiteX54" fmla="*/ 24959 w 652228"/>
                <a:gd name="connsiteY54" fmla="*/ 6811 h 490544"/>
                <a:gd name="connsiteX55" fmla="*/ 52949 w 652228"/>
                <a:gd name="connsiteY55" fmla="*/ 584 h 49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52228" h="490544">
                  <a:moveTo>
                    <a:pt x="379541" y="326881"/>
                  </a:moveTo>
                  <a:cubicBezTo>
                    <a:pt x="357281" y="351751"/>
                    <a:pt x="332237" y="373859"/>
                    <a:pt x="307194" y="398729"/>
                  </a:cubicBezTo>
                  <a:cubicBezTo>
                    <a:pt x="343368" y="393202"/>
                    <a:pt x="387889" y="398729"/>
                    <a:pt x="424063" y="407018"/>
                  </a:cubicBezTo>
                  <a:cubicBezTo>
                    <a:pt x="410149" y="382149"/>
                    <a:pt x="393455" y="354515"/>
                    <a:pt x="379541" y="326881"/>
                  </a:cubicBezTo>
                  <a:close/>
                  <a:moveTo>
                    <a:pt x="136903" y="89809"/>
                  </a:moveTo>
                  <a:cubicBezTo>
                    <a:pt x="159163" y="106383"/>
                    <a:pt x="181425" y="122957"/>
                    <a:pt x="203684" y="139530"/>
                  </a:cubicBezTo>
                  <a:cubicBezTo>
                    <a:pt x="262118" y="186489"/>
                    <a:pt x="331682" y="233450"/>
                    <a:pt x="384551" y="288697"/>
                  </a:cubicBezTo>
                  <a:cubicBezTo>
                    <a:pt x="387334" y="294220"/>
                    <a:pt x="390117" y="296982"/>
                    <a:pt x="390117" y="299746"/>
                  </a:cubicBezTo>
                  <a:cubicBezTo>
                    <a:pt x="412377" y="330131"/>
                    <a:pt x="431856" y="360516"/>
                    <a:pt x="454115" y="393664"/>
                  </a:cubicBezTo>
                  <a:cubicBezTo>
                    <a:pt x="454115" y="368803"/>
                    <a:pt x="451333" y="343943"/>
                    <a:pt x="451333" y="319082"/>
                  </a:cubicBezTo>
                  <a:cubicBezTo>
                    <a:pt x="448550" y="288697"/>
                    <a:pt x="440202" y="252786"/>
                    <a:pt x="451333" y="225163"/>
                  </a:cubicBezTo>
                  <a:cubicBezTo>
                    <a:pt x="451333" y="225163"/>
                    <a:pt x="451333" y="222399"/>
                    <a:pt x="454115" y="222399"/>
                  </a:cubicBezTo>
                  <a:cubicBezTo>
                    <a:pt x="454115" y="222399"/>
                    <a:pt x="451333" y="222399"/>
                    <a:pt x="451333" y="222399"/>
                  </a:cubicBezTo>
                  <a:cubicBezTo>
                    <a:pt x="451333" y="225163"/>
                    <a:pt x="451333" y="227925"/>
                    <a:pt x="445767" y="230687"/>
                  </a:cubicBezTo>
                  <a:cubicBezTo>
                    <a:pt x="409594" y="252786"/>
                    <a:pt x="314987" y="180966"/>
                    <a:pt x="281597" y="164391"/>
                  </a:cubicBezTo>
                  <a:cubicBezTo>
                    <a:pt x="234292" y="136768"/>
                    <a:pt x="184207" y="111906"/>
                    <a:pt x="136903" y="89809"/>
                  </a:cubicBezTo>
                  <a:close/>
                  <a:moveTo>
                    <a:pt x="160275" y="56418"/>
                  </a:moveTo>
                  <a:cubicBezTo>
                    <a:pt x="196123" y="76036"/>
                    <a:pt x="231968" y="98456"/>
                    <a:pt x="267815" y="118071"/>
                  </a:cubicBezTo>
                  <a:cubicBezTo>
                    <a:pt x="328478" y="148898"/>
                    <a:pt x="389141" y="176923"/>
                    <a:pt x="444291" y="210553"/>
                  </a:cubicBezTo>
                  <a:cubicBezTo>
                    <a:pt x="447048" y="213355"/>
                    <a:pt x="447048" y="213355"/>
                    <a:pt x="447048" y="213355"/>
                  </a:cubicBezTo>
                  <a:cubicBezTo>
                    <a:pt x="449806" y="210553"/>
                    <a:pt x="449806" y="210553"/>
                    <a:pt x="452563" y="210553"/>
                  </a:cubicBezTo>
                  <a:cubicBezTo>
                    <a:pt x="444291" y="210553"/>
                    <a:pt x="452563" y="202144"/>
                    <a:pt x="458078" y="199343"/>
                  </a:cubicBezTo>
                  <a:cubicBezTo>
                    <a:pt x="460834" y="196541"/>
                    <a:pt x="466349" y="193737"/>
                    <a:pt x="471863" y="190935"/>
                  </a:cubicBezTo>
                  <a:cubicBezTo>
                    <a:pt x="488408" y="182528"/>
                    <a:pt x="502196" y="171318"/>
                    <a:pt x="518741" y="162910"/>
                  </a:cubicBezTo>
                  <a:cubicBezTo>
                    <a:pt x="540801" y="148898"/>
                    <a:pt x="562859" y="134886"/>
                    <a:pt x="587676" y="120875"/>
                  </a:cubicBezTo>
                  <a:cubicBezTo>
                    <a:pt x="571131" y="115270"/>
                    <a:pt x="554586" y="109664"/>
                    <a:pt x="540801" y="106863"/>
                  </a:cubicBezTo>
                  <a:cubicBezTo>
                    <a:pt x="477378" y="92850"/>
                    <a:pt x="416716" y="81639"/>
                    <a:pt x="353296" y="73232"/>
                  </a:cubicBezTo>
                  <a:cubicBezTo>
                    <a:pt x="295388" y="64825"/>
                    <a:pt x="226453" y="62023"/>
                    <a:pt x="160275" y="56418"/>
                  </a:cubicBezTo>
                  <a:close/>
                  <a:moveTo>
                    <a:pt x="36731" y="53078"/>
                  </a:moveTo>
                  <a:cubicBezTo>
                    <a:pt x="94657" y="183490"/>
                    <a:pt x="122241" y="327775"/>
                    <a:pt x="202233" y="447087"/>
                  </a:cubicBezTo>
                  <a:cubicBezTo>
                    <a:pt x="254642" y="402692"/>
                    <a:pt x="304292" y="352746"/>
                    <a:pt x="353943" y="305576"/>
                  </a:cubicBezTo>
                  <a:cubicBezTo>
                    <a:pt x="290500" y="266732"/>
                    <a:pt x="235333" y="208463"/>
                    <a:pt x="177407" y="164067"/>
                  </a:cubicBezTo>
                  <a:cubicBezTo>
                    <a:pt x="141549" y="136320"/>
                    <a:pt x="108449" y="108573"/>
                    <a:pt x="72589" y="78051"/>
                  </a:cubicBezTo>
                  <a:cubicBezTo>
                    <a:pt x="67074" y="75275"/>
                    <a:pt x="50523" y="64177"/>
                    <a:pt x="36731" y="53078"/>
                  </a:cubicBezTo>
                  <a:close/>
                  <a:moveTo>
                    <a:pt x="52949" y="584"/>
                  </a:moveTo>
                  <a:cubicBezTo>
                    <a:pt x="63088" y="-280"/>
                    <a:pt x="73834" y="-107"/>
                    <a:pt x="84580" y="585"/>
                  </a:cubicBezTo>
                  <a:cubicBezTo>
                    <a:pt x="106072" y="1969"/>
                    <a:pt x="127564" y="5427"/>
                    <a:pt x="144202" y="6811"/>
                  </a:cubicBezTo>
                  <a:cubicBezTo>
                    <a:pt x="216304" y="15113"/>
                    <a:pt x="291177" y="26180"/>
                    <a:pt x="363280" y="37250"/>
                  </a:cubicBezTo>
                  <a:cubicBezTo>
                    <a:pt x="410423" y="45552"/>
                    <a:pt x="635046" y="53852"/>
                    <a:pt x="651685" y="111963"/>
                  </a:cubicBezTo>
                  <a:cubicBezTo>
                    <a:pt x="654457" y="120265"/>
                    <a:pt x="646139" y="128567"/>
                    <a:pt x="637818" y="131333"/>
                  </a:cubicBezTo>
                  <a:cubicBezTo>
                    <a:pt x="635046" y="134101"/>
                    <a:pt x="635046" y="136869"/>
                    <a:pt x="629499" y="139635"/>
                  </a:cubicBezTo>
                  <a:cubicBezTo>
                    <a:pt x="596222" y="156239"/>
                    <a:pt x="562945" y="178376"/>
                    <a:pt x="529668" y="197746"/>
                  </a:cubicBezTo>
                  <a:cubicBezTo>
                    <a:pt x="515800" y="206048"/>
                    <a:pt x="496389" y="219884"/>
                    <a:pt x="476977" y="225418"/>
                  </a:cubicBezTo>
                  <a:cubicBezTo>
                    <a:pt x="482523" y="261391"/>
                    <a:pt x="479751" y="297365"/>
                    <a:pt x="482523" y="333338"/>
                  </a:cubicBezTo>
                  <a:cubicBezTo>
                    <a:pt x="485298" y="372078"/>
                    <a:pt x="488070" y="410819"/>
                    <a:pt x="485298" y="449559"/>
                  </a:cubicBezTo>
                  <a:cubicBezTo>
                    <a:pt x="485298" y="466162"/>
                    <a:pt x="463111" y="471696"/>
                    <a:pt x="454793" y="457861"/>
                  </a:cubicBezTo>
                  <a:cubicBezTo>
                    <a:pt x="452018" y="455095"/>
                    <a:pt x="452018" y="455095"/>
                    <a:pt x="452018" y="452327"/>
                  </a:cubicBezTo>
                  <a:cubicBezTo>
                    <a:pt x="404876" y="435723"/>
                    <a:pt x="352187" y="427421"/>
                    <a:pt x="302270" y="424655"/>
                  </a:cubicBezTo>
                  <a:cubicBezTo>
                    <a:pt x="296724" y="424655"/>
                    <a:pt x="293952" y="419121"/>
                    <a:pt x="291177" y="413585"/>
                  </a:cubicBezTo>
                  <a:cubicBezTo>
                    <a:pt x="266219" y="438491"/>
                    <a:pt x="238488" y="463394"/>
                    <a:pt x="210758" y="485532"/>
                  </a:cubicBezTo>
                  <a:cubicBezTo>
                    <a:pt x="202439" y="493834"/>
                    <a:pt x="191346" y="491066"/>
                    <a:pt x="183027" y="482766"/>
                  </a:cubicBezTo>
                  <a:cubicBezTo>
                    <a:pt x="85966" y="349940"/>
                    <a:pt x="47143" y="178376"/>
                    <a:pt x="0" y="23414"/>
                  </a:cubicBezTo>
                  <a:cubicBezTo>
                    <a:pt x="0" y="17878"/>
                    <a:pt x="2772" y="12345"/>
                    <a:pt x="8319" y="12345"/>
                  </a:cubicBezTo>
                  <a:cubicBezTo>
                    <a:pt x="11093" y="6811"/>
                    <a:pt x="16640" y="1277"/>
                    <a:pt x="22184" y="6811"/>
                  </a:cubicBezTo>
                  <a:cubicBezTo>
                    <a:pt x="24959" y="6811"/>
                    <a:pt x="24959" y="6811"/>
                    <a:pt x="24959" y="6811"/>
                  </a:cubicBezTo>
                  <a:cubicBezTo>
                    <a:pt x="33278" y="3352"/>
                    <a:pt x="42810" y="1449"/>
                    <a:pt x="52949" y="58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任意多边形 33"/>
            <p:cNvSpPr/>
            <p:nvPr/>
          </p:nvSpPr>
          <p:spPr>
            <a:xfrm>
              <a:off x="4200934" y="735309"/>
              <a:ext cx="3369239" cy="465547"/>
            </a:xfrm>
            <a:custGeom>
              <a:avLst/>
              <a:gdLst>
                <a:gd name="connsiteX0" fmla="*/ 0 w 4830618"/>
                <a:gd name="connsiteY0" fmla="*/ 299543 h 476676"/>
                <a:gd name="connsiteX1" fmla="*/ 2650836 w 4830618"/>
                <a:gd name="connsiteY1" fmla="*/ 475034 h 476676"/>
                <a:gd name="connsiteX2" fmla="*/ 3796145 w 4830618"/>
                <a:gd name="connsiteY2" fmla="*/ 207180 h 476676"/>
                <a:gd name="connsiteX3" fmla="*/ 3398982 w 4830618"/>
                <a:gd name="connsiteY3" fmla="*/ 3980 h 476676"/>
                <a:gd name="connsiteX4" fmla="*/ 3574473 w 4830618"/>
                <a:gd name="connsiteY4" fmla="*/ 391907 h 476676"/>
                <a:gd name="connsiteX5" fmla="*/ 4830618 w 4830618"/>
                <a:gd name="connsiteY5" fmla="*/ 225652 h 47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30618" h="476676">
                  <a:moveTo>
                    <a:pt x="0" y="299543"/>
                  </a:moveTo>
                  <a:cubicBezTo>
                    <a:pt x="1009072" y="394985"/>
                    <a:pt x="2018145" y="490428"/>
                    <a:pt x="2650836" y="475034"/>
                  </a:cubicBezTo>
                  <a:cubicBezTo>
                    <a:pt x="3283527" y="459640"/>
                    <a:pt x="3671454" y="285689"/>
                    <a:pt x="3796145" y="207180"/>
                  </a:cubicBezTo>
                  <a:cubicBezTo>
                    <a:pt x="3920836" y="128671"/>
                    <a:pt x="3435927" y="-26808"/>
                    <a:pt x="3398982" y="3980"/>
                  </a:cubicBezTo>
                  <a:cubicBezTo>
                    <a:pt x="3362037" y="34768"/>
                    <a:pt x="3335867" y="354962"/>
                    <a:pt x="3574473" y="391907"/>
                  </a:cubicBezTo>
                  <a:cubicBezTo>
                    <a:pt x="3813079" y="428852"/>
                    <a:pt x="4321848" y="327252"/>
                    <a:pt x="4830618" y="225652"/>
                  </a:cubicBez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airplan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0"/>
                            </p:stCondLst>
                            <p:childTnLst>
                              <p:par>
                                <p:cTn id="13" presetID="1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p:tgtEl>
                                          <p:spTgt spid="15"/>
                                        </p:tgtEl>
                                        <p:attrNameLst>
                                          <p:attrName>ppt_x</p:attrName>
                                        </p:attrNameLst>
                                      </p:cBhvr>
                                      <p:tavLst>
                                        <p:tav tm="0">
                                          <p:val>
                                            <p:strVal val="#ppt_x-#ppt_w*1.125000"/>
                                          </p:val>
                                        </p:tav>
                                        <p:tav tm="100000">
                                          <p:val>
                                            <p:strVal val="#ppt_x"/>
                                          </p:val>
                                        </p:tav>
                                      </p:tavLst>
                                    </p:anim>
                                    <p:animEffect transition="in" filter="wipe(right)">
                                      <p:cBhvr>
                                        <p:cTn id="21" dur="500"/>
                                        <p:tgtEl>
                                          <p:spTgt spid="15"/>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ppt_x</p:attrName>
                                        </p:attrNameLst>
                                      </p:cBhvr>
                                      <p:tavLst>
                                        <p:tav tm="0">
                                          <p:val>
                                            <p:strVal val="#ppt_x-#ppt_w*1.125000"/>
                                          </p:val>
                                        </p:tav>
                                        <p:tav tm="100000">
                                          <p:val>
                                            <p:strVal val="#ppt_x"/>
                                          </p:val>
                                        </p:tav>
                                      </p:tavLst>
                                    </p:anim>
                                    <p:animEffect transition="in" filter="wipe(right)">
                                      <p:cBhvr>
                                        <p:cTn id="26" dur="500"/>
                                        <p:tgtEl>
                                          <p:spTgt spid="10"/>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ppt_x</p:attrName>
                                        </p:attrNameLst>
                                      </p:cBhvr>
                                      <p:tavLst>
                                        <p:tav tm="0">
                                          <p:val>
                                            <p:strVal val="#ppt_x-#ppt_w*1.125000"/>
                                          </p:val>
                                        </p:tav>
                                        <p:tav tm="100000">
                                          <p:val>
                                            <p:strVal val="#ppt_x"/>
                                          </p:val>
                                        </p:tav>
                                      </p:tavLst>
                                    </p:anim>
                                    <p:animEffect transition="in" filter="wipe(righ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92990" cy="1015663"/>
          </a:xfrm>
          <a:prstGeom prst="rect">
            <a:avLst/>
          </a:prstGeom>
          <a:noFill/>
        </p:spPr>
        <p:txBody>
          <a:bodyPr wrap="none" rtlCol="0">
            <a:spAutoFit/>
          </a:bodyPr>
          <a:lstStyle/>
          <a:p>
            <a:r>
              <a:rPr kumimoji="1" lang="zh-CN" altLang="en-US" sz="6000" dirty="0">
                <a:latin typeface="Noto Sans S Chinese Medium" charset="-122"/>
                <a:ea typeface="Noto Sans S Chinese Medium" charset="-122"/>
                <a:cs typeface="Noto Sans S Chinese Medium" charset="-122"/>
              </a:rPr>
              <a:t>第一章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win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1410993" y="3641273"/>
            <a:ext cx="2663701"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左右请在请在此处添加适合的文本信息</a:t>
            </a:r>
          </a:p>
        </p:txBody>
      </p:sp>
      <p:grpSp>
        <p:nvGrpSpPr>
          <p:cNvPr id="54" name="组合 7"/>
          <p:cNvGrpSpPr/>
          <p:nvPr/>
        </p:nvGrpSpPr>
        <p:grpSpPr>
          <a:xfrm>
            <a:off x="1517859" y="2541814"/>
            <a:ext cx="2308448" cy="965200"/>
            <a:chOff x="1517859" y="2541814"/>
            <a:chExt cx="2308448" cy="965200"/>
          </a:xfrm>
        </p:grpSpPr>
        <p:pic>
          <p:nvPicPr>
            <p:cNvPr id="55" name="图片 54"/>
            <p:cNvPicPr>
              <a:picLocks noChangeAspect="1"/>
            </p:cNvPicPr>
            <p:nvPr/>
          </p:nvPicPr>
          <p:blipFill>
            <a:blip r:embed="rId1"/>
            <a:stretch>
              <a:fillRect/>
            </a:stretch>
          </p:blipFill>
          <p:spPr>
            <a:xfrm>
              <a:off x="1517859" y="2541814"/>
              <a:ext cx="2308448" cy="965200"/>
            </a:xfrm>
            <a:prstGeom prst="rect">
              <a:avLst/>
            </a:prstGeom>
          </p:spPr>
        </p:pic>
        <p:sp>
          <p:nvSpPr>
            <p:cNvPr id="56" name="矩形 55"/>
            <p:cNvSpPr/>
            <p:nvPr/>
          </p:nvSpPr>
          <p:spPr>
            <a:xfrm>
              <a:off x="1773850" y="2966358"/>
              <a:ext cx="182569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Noto Sans S Chinese" charset="-122"/>
                  <a:ea typeface="Noto Sans S Chinese" charset="-122"/>
                  <a:cs typeface="Noto Sans S Chinese" charset="-122"/>
                </a:rPr>
                <a:t>标题文字添加</a:t>
              </a:r>
            </a:p>
          </p:txBody>
        </p:sp>
      </p:grpSp>
      <p:grpSp>
        <p:nvGrpSpPr>
          <p:cNvPr id="57" name="组合 12"/>
          <p:cNvGrpSpPr/>
          <p:nvPr/>
        </p:nvGrpSpPr>
        <p:grpSpPr>
          <a:xfrm>
            <a:off x="4953209" y="2541814"/>
            <a:ext cx="2308448" cy="965200"/>
            <a:chOff x="4953209" y="2541814"/>
            <a:chExt cx="2308448" cy="965200"/>
          </a:xfrm>
        </p:grpSpPr>
        <p:pic>
          <p:nvPicPr>
            <p:cNvPr id="58" name="图片 57"/>
            <p:cNvPicPr>
              <a:picLocks noChangeAspect="1"/>
            </p:cNvPicPr>
            <p:nvPr/>
          </p:nvPicPr>
          <p:blipFill>
            <a:blip r:embed="rId1"/>
            <a:stretch>
              <a:fillRect/>
            </a:stretch>
          </p:blipFill>
          <p:spPr>
            <a:xfrm>
              <a:off x="4953209" y="2541814"/>
              <a:ext cx="2308448" cy="965200"/>
            </a:xfrm>
            <a:prstGeom prst="rect">
              <a:avLst/>
            </a:prstGeom>
          </p:spPr>
        </p:pic>
        <p:sp>
          <p:nvSpPr>
            <p:cNvPr id="59" name="矩形 58"/>
            <p:cNvSpPr/>
            <p:nvPr/>
          </p:nvSpPr>
          <p:spPr>
            <a:xfrm>
              <a:off x="5183153" y="2966358"/>
              <a:ext cx="182569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Noto Sans S Chinese" charset="-122"/>
                  <a:ea typeface="Noto Sans S Chinese" charset="-122"/>
                  <a:cs typeface="Noto Sans S Chinese" charset="-122"/>
                </a:rPr>
                <a:t>标题文字添加</a:t>
              </a:r>
            </a:p>
          </p:txBody>
        </p:sp>
      </p:grpSp>
      <p:grpSp>
        <p:nvGrpSpPr>
          <p:cNvPr id="60" name="组合 15"/>
          <p:cNvGrpSpPr/>
          <p:nvPr/>
        </p:nvGrpSpPr>
        <p:grpSpPr>
          <a:xfrm>
            <a:off x="8388559" y="2541814"/>
            <a:ext cx="2308448" cy="965200"/>
            <a:chOff x="8388559" y="2541814"/>
            <a:chExt cx="2308448" cy="965200"/>
          </a:xfrm>
        </p:grpSpPr>
        <p:pic>
          <p:nvPicPr>
            <p:cNvPr id="61" name="图片 60"/>
            <p:cNvPicPr>
              <a:picLocks noChangeAspect="1"/>
            </p:cNvPicPr>
            <p:nvPr/>
          </p:nvPicPr>
          <p:blipFill>
            <a:blip r:embed="rId1"/>
            <a:stretch>
              <a:fillRect/>
            </a:stretch>
          </p:blipFill>
          <p:spPr>
            <a:xfrm>
              <a:off x="8388559" y="2541814"/>
              <a:ext cx="2308448" cy="965200"/>
            </a:xfrm>
            <a:prstGeom prst="rect">
              <a:avLst/>
            </a:prstGeom>
          </p:spPr>
        </p:pic>
        <p:sp>
          <p:nvSpPr>
            <p:cNvPr id="62" name="矩形 61"/>
            <p:cNvSpPr/>
            <p:nvPr/>
          </p:nvSpPr>
          <p:spPr>
            <a:xfrm>
              <a:off x="8629936" y="2966358"/>
              <a:ext cx="182569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Noto Sans S Chinese" charset="-122"/>
                  <a:ea typeface="Noto Sans S Chinese" charset="-122"/>
                  <a:cs typeface="Noto Sans S Chinese" charset="-122"/>
                </a:rPr>
                <a:t>标题文字添加</a:t>
              </a:r>
            </a:p>
          </p:txBody>
        </p:sp>
      </p:grpSp>
      <p:sp>
        <p:nvSpPr>
          <p:cNvPr id="63" name="矩形 62"/>
          <p:cNvSpPr/>
          <p:nvPr/>
        </p:nvSpPr>
        <p:spPr>
          <a:xfrm>
            <a:off x="4831730" y="3641273"/>
            <a:ext cx="2551406"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左右请在请在此处添加适合的文本信息</a:t>
            </a:r>
          </a:p>
        </p:txBody>
      </p:sp>
      <p:sp>
        <p:nvSpPr>
          <p:cNvPr id="64" name="矩形 63"/>
          <p:cNvSpPr/>
          <p:nvPr/>
        </p:nvSpPr>
        <p:spPr>
          <a:xfrm>
            <a:off x="8267080" y="3641273"/>
            <a:ext cx="2551406" cy="1384995"/>
          </a:xfrm>
          <a:prstGeom prst="rect">
            <a:avLst/>
          </a:prstGeom>
        </p:spPr>
        <p:txBody>
          <a:bodyPr wrap="square">
            <a:spAutoFit/>
            <a:scene3d>
              <a:camera prst="orthographicFront"/>
              <a:lightRig rig="threePt" dir="t"/>
            </a:scene3d>
            <a:sp3d contourW="12700"/>
          </a:bodyPr>
          <a:lstStyle/>
          <a:p>
            <a:pPr algn="dist">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左右请在请在此处添加适合的文本信息</a:t>
            </a: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randombar(horizontal)">
                                      <p:cBhvr>
                                        <p:cTn id="12" dur="500"/>
                                        <p:tgtEl>
                                          <p:spTgt spid="5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randombar(horizontal)">
                                      <p:cBhvr>
                                        <p:cTn id="21" dur="500"/>
                                        <p:tgtEl>
                                          <p:spTgt spid="63"/>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randombar(horizontal)">
                                      <p:cBhvr>
                                        <p:cTn id="3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nvSpPr>
        <p:spPr bwMode="auto">
          <a:xfrm rot="1617227">
            <a:off x="1470469" y="2961163"/>
            <a:ext cx="2447989" cy="1601559"/>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 name="PA_任意多边形 6"/>
          <p:cNvSpPr>
            <a:spLocks noEditPoints="1"/>
          </p:cNvSpPr>
          <p:nvPr/>
        </p:nvSpPr>
        <p:spPr bwMode="auto">
          <a:xfrm rot="13126448">
            <a:off x="7287640" y="3417094"/>
            <a:ext cx="2447989" cy="1601559"/>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4" name="PA_组合 3"/>
          <p:cNvGrpSpPr/>
          <p:nvPr/>
        </p:nvGrpSpPr>
        <p:grpSpPr>
          <a:xfrm>
            <a:off x="4589461" y="2054964"/>
            <a:ext cx="2688354" cy="2748071"/>
            <a:chOff x="5268913" y="4124325"/>
            <a:chExt cx="652463" cy="666751"/>
          </a:xfrm>
          <a:solidFill>
            <a:schemeClr val="tx1">
              <a:lumMod val="75000"/>
              <a:lumOff val="25000"/>
            </a:schemeClr>
          </a:solidFill>
        </p:grpSpPr>
        <p:sp>
          <p:nvSpPr>
            <p:cNvPr id="5"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sp>
        <p:nvSpPr>
          <p:cNvPr id="25" name="PA_chenying0907 27"/>
          <p:cNvSpPr/>
          <p:nvPr/>
        </p:nvSpPr>
        <p:spPr>
          <a:xfrm>
            <a:off x="1253179" y="5499481"/>
            <a:ext cx="9037281" cy="957185"/>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latin typeface="Noto Sans S Chinese" charset="-122"/>
                <a:ea typeface="Noto Sans S Chinese" charset="-122"/>
                <a:cs typeface="Noto Sans S Chinese" charset="-122"/>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latin typeface="Noto Sans S Chinese" charset="-122"/>
              <a:ea typeface="Noto Sans S Chinese" charset="-122"/>
              <a:cs typeface="Noto Sans S Chinese" charset="-122"/>
              <a:sym typeface="+mn-lt"/>
            </a:endParaRPr>
          </a:p>
          <a:p>
            <a:pPr algn="ctr">
              <a:lnSpc>
                <a:spcPct val="200000"/>
              </a:lnSpc>
            </a:pPr>
            <a:endParaRPr lang="en-US" altLang="zh-CN" sz="1000" dirty="0">
              <a:solidFill>
                <a:schemeClr val="tx1">
                  <a:lumMod val="75000"/>
                  <a:lumOff val="25000"/>
                </a:schemeClr>
              </a:solidFill>
              <a:latin typeface="Noto Sans S Chinese" charset="-122"/>
              <a:ea typeface="Noto Sans S Chinese" charset="-122"/>
              <a:cs typeface="Noto Sans S Chinese" charset="-122"/>
              <a:sym typeface="+mn-lt"/>
            </a:endParaRPr>
          </a:p>
        </p:txBody>
      </p:sp>
      <p:sp>
        <p:nvSpPr>
          <p:cNvPr id="26" name="PA_chenying0907 5"/>
          <p:cNvSpPr txBox="1"/>
          <p:nvPr/>
        </p:nvSpPr>
        <p:spPr>
          <a:xfrm>
            <a:off x="7725304" y="1918425"/>
            <a:ext cx="3982633" cy="758156"/>
          </a:xfrm>
          <a:prstGeom prst="rect">
            <a:avLst/>
          </a:prstGeom>
          <a:noFill/>
        </p:spPr>
        <p:txBody>
          <a:bodyPr wrap="square" rtlCol="0">
            <a:spAutoFit/>
          </a:bodyPr>
          <a:lstStyle/>
          <a:p>
            <a:pPr>
              <a:lnSpc>
                <a:spcPct val="150000"/>
              </a:lnSpc>
            </a:pPr>
            <a:r>
              <a:rPr lang="zh-CN" altLang="en-US" sz="10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左右，请在此处添加适合的文本信息请在此处添加适合的文本信息，建议间距保持在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左右，请在此处添加适合的文本信息</a:t>
            </a:r>
            <a:endParaRPr lang="zh-CN" altLang="en-US" sz="1000" dirty="0">
              <a:cs typeface="+mn-ea"/>
              <a:sym typeface="+mn-lt"/>
            </a:endParaRPr>
          </a:p>
        </p:txBody>
      </p:sp>
      <p:sp>
        <p:nvSpPr>
          <p:cNvPr id="27" name="PA_chenying0907 5"/>
          <p:cNvSpPr txBox="1"/>
          <p:nvPr/>
        </p:nvSpPr>
        <p:spPr>
          <a:xfrm>
            <a:off x="837946" y="1801926"/>
            <a:ext cx="3982633" cy="758156"/>
          </a:xfrm>
          <a:prstGeom prst="rect">
            <a:avLst/>
          </a:prstGeom>
          <a:noFill/>
        </p:spPr>
        <p:txBody>
          <a:bodyPr wrap="square" rtlCol="0">
            <a:spAutoFit/>
          </a:bodyPr>
          <a:lstStyle/>
          <a:p>
            <a:pPr>
              <a:lnSpc>
                <a:spcPct val="150000"/>
              </a:lnSpc>
            </a:pPr>
            <a:r>
              <a:rPr lang="zh-CN" altLang="en-US" sz="10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左右，请在此处添加适合的文本信息请在此处添加适合的文本信息，建议间距保持在</a:t>
            </a:r>
            <a:r>
              <a:rPr lang="en-US" altLang="zh-CN" sz="1000" dirty="0">
                <a:solidFill>
                  <a:srgbClr val="3C3C3B"/>
                </a:solidFill>
                <a:latin typeface="Noto Sans S Chinese" charset="-122"/>
                <a:ea typeface="Noto Sans S Chinese" charset="-122"/>
                <a:cs typeface="Noto Sans S Chinese" charset="-122"/>
              </a:rPr>
              <a:t>1.3</a:t>
            </a:r>
            <a:r>
              <a:rPr lang="zh-CN" altLang="en-US" sz="1000" dirty="0">
                <a:solidFill>
                  <a:srgbClr val="3C3C3B"/>
                </a:solidFill>
                <a:latin typeface="Noto Sans S Chinese" charset="-122"/>
                <a:ea typeface="Noto Sans S Chinese" charset="-122"/>
                <a:cs typeface="Noto Sans S Chinese" charset="-122"/>
              </a:rPr>
              <a:t>左右，请在此处添加适合的文本信息</a:t>
            </a:r>
            <a:endParaRPr lang="zh-CN" altLang="en-US" sz="1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839"/>
                            </p:stCondLst>
                            <p:childTnLst>
                              <p:par>
                                <p:cTn id="15" presetID="10" presetClass="entr" presetSubtype="0" fill="hold" grpId="0" nodeType="afterEffect">
                                  <p:stCondLst>
                                    <p:cond delay="339"/>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678"/>
                            </p:stCondLst>
                            <p:childTnLst>
                              <p:par>
                                <p:cTn id="19" presetID="10" presetClass="entr" presetSubtype="0" fill="hold" grpId="0" nodeType="afterEffect">
                                  <p:stCondLst>
                                    <p:cond delay="339"/>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671"/>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2"/>
          <p:cNvGrpSpPr/>
          <p:nvPr/>
        </p:nvGrpSpPr>
        <p:grpSpPr>
          <a:xfrm>
            <a:off x="1547178" y="1771778"/>
            <a:ext cx="4866321" cy="1049742"/>
            <a:chOff x="7325358" y="2262882"/>
            <a:chExt cx="4866321" cy="1049742"/>
          </a:xfrm>
        </p:grpSpPr>
        <p:sp>
          <p:nvSpPr>
            <p:cNvPr id="4" name="矩形 3"/>
            <p:cNvSpPr/>
            <p:nvPr/>
          </p:nvSpPr>
          <p:spPr>
            <a:xfrm>
              <a:off x="7325358" y="2686683"/>
              <a:ext cx="4866321" cy="62594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左右，请在此处添加适合的文本信息请在</a:t>
              </a:r>
              <a:endParaRPr lang="zh-CN" altLang="en-US" sz="1400" dirty="0">
                <a:cs typeface="+mn-ea"/>
                <a:sym typeface="+mn-lt"/>
              </a:endParaRPr>
            </a:p>
          </p:txBody>
        </p:sp>
        <p:sp>
          <p:nvSpPr>
            <p:cNvPr id="5" name="矩形 4"/>
            <p:cNvSpPr/>
            <p:nvPr/>
          </p:nvSpPr>
          <p:spPr>
            <a:xfrm>
              <a:off x="7325360" y="2262882"/>
              <a:ext cx="2241974" cy="4690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latin typeface="Noto Sans S Chinese Medium" charset="-122"/>
                  <a:ea typeface="Noto Sans S Chinese Medium" charset="-122"/>
                  <a:cs typeface="Noto Sans S Chinese Medium" charset="-122"/>
                </a:rPr>
                <a:t>标题文字添加</a:t>
              </a:r>
            </a:p>
          </p:txBody>
        </p:sp>
      </p:grpSp>
      <p:grpSp>
        <p:nvGrpSpPr>
          <p:cNvPr id="6" name="组合 75"/>
          <p:cNvGrpSpPr/>
          <p:nvPr/>
        </p:nvGrpSpPr>
        <p:grpSpPr>
          <a:xfrm>
            <a:off x="1547178" y="3217139"/>
            <a:ext cx="4866321" cy="1049742"/>
            <a:chOff x="7325358" y="2262882"/>
            <a:chExt cx="4866321" cy="1049742"/>
          </a:xfrm>
        </p:grpSpPr>
        <p:sp>
          <p:nvSpPr>
            <p:cNvPr id="7" name="矩形 6"/>
            <p:cNvSpPr/>
            <p:nvPr/>
          </p:nvSpPr>
          <p:spPr>
            <a:xfrm>
              <a:off x="7325358" y="2686683"/>
              <a:ext cx="4866321" cy="62594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左右，请在此处添加适合的文本信息请在</a:t>
              </a:r>
              <a:endParaRPr lang="zh-CN" altLang="en-US" sz="1400" dirty="0">
                <a:cs typeface="+mn-ea"/>
                <a:sym typeface="+mn-lt"/>
              </a:endParaRPr>
            </a:p>
          </p:txBody>
        </p:sp>
        <p:sp>
          <p:nvSpPr>
            <p:cNvPr id="8" name="矩形 7"/>
            <p:cNvSpPr/>
            <p:nvPr/>
          </p:nvSpPr>
          <p:spPr>
            <a:xfrm>
              <a:off x="7325360" y="2262882"/>
              <a:ext cx="2241974" cy="4690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latin typeface="Noto Sans S Chinese Medium" charset="-122"/>
                  <a:ea typeface="Noto Sans S Chinese Medium" charset="-122"/>
                  <a:cs typeface="Noto Sans S Chinese Medium" charset="-122"/>
                </a:rPr>
                <a:t>标题文字添加</a:t>
              </a:r>
            </a:p>
          </p:txBody>
        </p:sp>
      </p:grpSp>
      <p:grpSp>
        <p:nvGrpSpPr>
          <p:cNvPr id="9" name="组合 78"/>
          <p:cNvGrpSpPr/>
          <p:nvPr/>
        </p:nvGrpSpPr>
        <p:grpSpPr>
          <a:xfrm>
            <a:off x="1547178" y="4662501"/>
            <a:ext cx="4866321" cy="1049742"/>
            <a:chOff x="7325358" y="2262882"/>
            <a:chExt cx="4866321" cy="1049742"/>
          </a:xfrm>
        </p:grpSpPr>
        <p:sp>
          <p:nvSpPr>
            <p:cNvPr id="10" name="矩形 9"/>
            <p:cNvSpPr/>
            <p:nvPr/>
          </p:nvSpPr>
          <p:spPr>
            <a:xfrm>
              <a:off x="7325358" y="2686683"/>
              <a:ext cx="4866321" cy="625941"/>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dirty="0">
                  <a:solidFill>
                    <a:srgbClr val="3C3C3B"/>
                  </a:solidFill>
                  <a:latin typeface="Noto Sans S Chinese" charset="-122"/>
                  <a:ea typeface="Noto Sans S Chinese" charset="-122"/>
                  <a:cs typeface="Noto Sans S Chinese" charset="-122"/>
                </a:rPr>
                <a:t>请在此处添加适合的文本信息，建议间距保持在</a:t>
              </a:r>
              <a:r>
                <a:rPr lang="en-US" altLang="zh-CN" sz="1400" dirty="0">
                  <a:solidFill>
                    <a:srgbClr val="3C3C3B"/>
                  </a:solidFill>
                  <a:latin typeface="Noto Sans S Chinese" charset="-122"/>
                  <a:ea typeface="Noto Sans S Chinese" charset="-122"/>
                  <a:cs typeface="Noto Sans S Chinese" charset="-122"/>
                </a:rPr>
                <a:t>1.3</a:t>
              </a:r>
              <a:r>
                <a:rPr lang="zh-CN" altLang="en-US" sz="1400" dirty="0">
                  <a:solidFill>
                    <a:srgbClr val="3C3C3B"/>
                  </a:solidFill>
                  <a:latin typeface="Noto Sans S Chinese" charset="-122"/>
                  <a:ea typeface="Noto Sans S Chinese" charset="-122"/>
                  <a:cs typeface="Noto Sans S Chinese" charset="-122"/>
                </a:rPr>
                <a:t>左右，请在此处添加适合的文本信息请在</a:t>
              </a:r>
              <a:endParaRPr lang="zh-CN" altLang="en-US" sz="1400" dirty="0">
                <a:cs typeface="+mn-ea"/>
                <a:sym typeface="+mn-lt"/>
              </a:endParaRPr>
            </a:p>
          </p:txBody>
        </p:sp>
        <p:sp>
          <p:nvSpPr>
            <p:cNvPr id="11" name="矩形 10"/>
            <p:cNvSpPr/>
            <p:nvPr/>
          </p:nvSpPr>
          <p:spPr>
            <a:xfrm>
              <a:off x="7325360" y="2262882"/>
              <a:ext cx="2241974" cy="46903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rgbClr val="3C3C3B"/>
                  </a:solidFill>
                  <a:latin typeface="Noto Sans S Chinese Medium" charset="-122"/>
                  <a:ea typeface="Noto Sans S Chinese Medium" charset="-122"/>
                  <a:cs typeface="Noto Sans S Chinese Medium" charset="-122"/>
                </a:rPr>
                <a:t>标题文字添加</a:t>
              </a:r>
            </a:p>
          </p:txBody>
        </p:sp>
      </p:grpSp>
      <p:pic>
        <p:nvPicPr>
          <p:cNvPr id="12" name="图片 11"/>
          <p:cNvPicPr>
            <a:picLocks noChangeAspect="1"/>
          </p:cNvPicPr>
          <p:nvPr/>
        </p:nvPicPr>
        <p:blipFill>
          <a:blip r:embed="rId1">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7194805" y="1804172"/>
            <a:ext cx="3632199" cy="3764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224665" y="-228600"/>
            <a:ext cx="2093991" cy="2093991"/>
            <a:chOff x="224665" y="-228600"/>
            <a:chExt cx="2093991" cy="2093991"/>
          </a:xfrm>
        </p:grpSpPr>
        <p:pic>
          <p:nvPicPr>
            <p:cNvPr id="6" name="图片 5"/>
            <p:cNvPicPr>
              <a:picLocks noChangeAspect="1"/>
            </p:cNvPicPr>
            <p:nvPr/>
          </p:nvPicPr>
          <p:blipFill>
            <a:blip r:embed="rId1" cstate="hqprint"/>
            <a:stretch>
              <a:fillRect/>
            </a:stretch>
          </p:blipFill>
          <p:spPr>
            <a:xfrm>
              <a:off x="224665" y="-228600"/>
              <a:ext cx="2093991" cy="2093991"/>
            </a:xfrm>
            <a:prstGeom prst="rect">
              <a:avLst/>
            </a:prstGeom>
          </p:spPr>
        </p:pic>
        <p:sp>
          <p:nvSpPr>
            <p:cNvPr id="9" name="任意形状 8"/>
            <p:cNvSpPr/>
            <p:nvPr/>
          </p:nvSpPr>
          <p:spPr>
            <a:xfrm>
              <a:off x="1435384" y="1548000"/>
              <a:ext cx="232432" cy="57600"/>
            </a:xfrm>
            <a:custGeom>
              <a:avLst/>
              <a:gdLst>
                <a:gd name="connsiteX0" fmla="*/ 0 w 232432"/>
                <a:gd name="connsiteY0" fmla="*/ 0 h 57600"/>
                <a:gd name="connsiteX1" fmla="*/ 232432 w 232432"/>
                <a:gd name="connsiteY1" fmla="*/ 0 h 57600"/>
                <a:gd name="connsiteX2" fmla="*/ 232314 w 232432"/>
                <a:gd name="connsiteY2" fmla="*/ 433 h 57600"/>
                <a:gd name="connsiteX3" fmla="*/ 116216 w 232432"/>
                <a:gd name="connsiteY3" fmla="*/ 57600 h 57600"/>
                <a:gd name="connsiteX4" fmla="*/ 118 w 232432"/>
                <a:gd name="connsiteY4" fmla="*/ 433 h 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432" h="57600">
                  <a:moveTo>
                    <a:pt x="0" y="0"/>
                  </a:moveTo>
                  <a:lnTo>
                    <a:pt x="232432" y="0"/>
                  </a:lnTo>
                  <a:lnTo>
                    <a:pt x="232314" y="433"/>
                  </a:lnTo>
                  <a:cubicBezTo>
                    <a:pt x="213187" y="34028"/>
                    <a:pt x="168407" y="57600"/>
                    <a:pt x="116216" y="57600"/>
                  </a:cubicBezTo>
                  <a:cubicBezTo>
                    <a:pt x="64025" y="57600"/>
                    <a:pt x="19246" y="34028"/>
                    <a:pt x="118" y="433"/>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11" name="图片 10"/>
          <p:cNvPicPr>
            <a:picLocks noChangeAspect="1"/>
          </p:cNvPicPr>
          <p:nvPr/>
        </p:nvPicPr>
        <p:blipFill>
          <a:blip r:embed="rId2"/>
          <a:stretch>
            <a:fillRect/>
          </a:stretch>
        </p:blipFill>
        <p:spPr>
          <a:xfrm>
            <a:off x="2519948" y="0"/>
            <a:ext cx="9672052" cy="7062986"/>
          </a:xfrm>
          <a:prstGeom prst="rect">
            <a:avLst/>
          </a:prstGeom>
        </p:spPr>
      </p:pic>
      <p:sp>
        <p:nvSpPr>
          <p:cNvPr id="12" name="文本框 11"/>
          <p:cNvSpPr txBox="1"/>
          <p:nvPr/>
        </p:nvSpPr>
        <p:spPr>
          <a:xfrm>
            <a:off x="5262310" y="2231998"/>
            <a:ext cx="2472152" cy="1015663"/>
          </a:xfrm>
          <a:prstGeom prst="rect">
            <a:avLst/>
          </a:prstGeom>
          <a:noFill/>
        </p:spPr>
        <p:txBody>
          <a:bodyPr wrap="none" rtlCol="0">
            <a:spAutoFit/>
          </a:bodyPr>
          <a:lstStyle/>
          <a:p>
            <a:r>
              <a:rPr kumimoji="1" lang="zh-CN" altLang="en-US" sz="6000" dirty="0">
                <a:latin typeface="Noto Sans S Chinese Medium" charset="-122"/>
                <a:ea typeface="Noto Sans S Chinese Medium" charset="-122"/>
                <a:cs typeface="Noto Sans S Chinese Medium" charset="-122"/>
              </a:rPr>
              <a:t>第二章</a:t>
            </a: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50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ppt_x"/>
                                          </p:val>
                                        </p:tav>
                                        <p:tav tm="100000">
                                          <p:val>
                                            <p:strVal val="#ppt_x"/>
                                          </p:val>
                                        </p:tav>
                                      </p:tavLst>
                                    </p:anim>
                                    <p:anim calcmode="lin" valueType="num">
                                      <p:cBhvr additive="base">
                                        <p:cTn id="14" dur="10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8"/>
          <p:cNvGrpSpPr/>
          <p:nvPr/>
        </p:nvGrpSpPr>
        <p:grpSpPr>
          <a:xfrm>
            <a:off x="890569" y="1883140"/>
            <a:ext cx="4243447" cy="1536144"/>
            <a:chOff x="890569" y="1883140"/>
            <a:chExt cx="4243447" cy="1536144"/>
          </a:xfrm>
        </p:grpSpPr>
        <p:pic>
          <p:nvPicPr>
            <p:cNvPr id="5" name="图片 4"/>
            <p:cNvPicPr>
              <a:picLocks noChangeAspect="1"/>
            </p:cNvPicPr>
            <p:nvPr/>
          </p:nvPicPr>
          <p:blipFill>
            <a:blip r:embed="rId1"/>
            <a:stretch>
              <a:fillRect/>
            </a:stretch>
          </p:blipFill>
          <p:spPr>
            <a:xfrm>
              <a:off x="2701297" y="1883140"/>
              <a:ext cx="596606" cy="609600"/>
            </a:xfrm>
            <a:prstGeom prst="rect">
              <a:avLst/>
            </a:prstGeom>
          </p:spPr>
        </p:pic>
        <p:grpSp>
          <p:nvGrpSpPr>
            <p:cNvPr id="6" name="组合 10"/>
            <p:cNvGrpSpPr/>
            <p:nvPr/>
          </p:nvGrpSpPr>
          <p:grpSpPr>
            <a:xfrm>
              <a:off x="890569" y="2715795"/>
              <a:ext cx="4243447" cy="703489"/>
              <a:chOff x="7325359" y="2384859"/>
              <a:chExt cx="4243447" cy="703489"/>
            </a:xfrm>
          </p:grpSpPr>
          <p:sp>
            <p:nvSpPr>
              <p:cNvPr id="7" name="矩形 6"/>
              <p:cNvSpPr/>
              <p:nvPr/>
            </p:nvSpPr>
            <p:spPr>
              <a:xfrm>
                <a:off x="7325359" y="2737483"/>
                <a:ext cx="4243447"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8" name="矩形 7"/>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grpSp>
        <p:nvGrpSpPr>
          <p:cNvPr id="9" name="组合 29"/>
          <p:cNvGrpSpPr/>
          <p:nvPr/>
        </p:nvGrpSpPr>
        <p:grpSpPr>
          <a:xfrm>
            <a:off x="3974275" y="1914890"/>
            <a:ext cx="4243447" cy="1465602"/>
            <a:chOff x="3974275" y="1914890"/>
            <a:chExt cx="4243447" cy="1465602"/>
          </a:xfrm>
        </p:grpSpPr>
        <p:pic>
          <p:nvPicPr>
            <p:cNvPr id="10" name="图片 9"/>
            <p:cNvPicPr>
              <a:picLocks noChangeAspect="1"/>
            </p:cNvPicPr>
            <p:nvPr/>
          </p:nvPicPr>
          <p:blipFill>
            <a:blip r:embed="rId2"/>
            <a:stretch>
              <a:fillRect/>
            </a:stretch>
          </p:blipFill>
          <p:spPr>
            <a:xfrm>
              <a:off x="5873859" y="1914890"/>
              <a:ext cx="444281" cy="546100"/>
            </a:xfrm>
            <a:prstGeom prst="rect">
              <a:avLst/>
            </a:prstGeom>
          </p:spPr>
        </p:pic>
        <p:grpSp>
          <p:nvGrpSpPr>
            <p:cNvPr id="11" name="组合 13"/>
            <p:cNvGrpSpPr/>
            <p:nvPr/>
          </p:nvGrpSpPr>
          <p:grpSpPr>
            <a:xfrm>
              <a:off x="3974275" y="2715795"/>
              <a:ext cx="4243447" cy="664697"/>
              <a:chOff x="7325359" y="2384859"/>
              <a:chExt cx="4243447" cy="664697"/>
            </a:xfrm>
          </p:grpSpPr>
          <p:sp>
            <p:nvSpPr>
              <p:cNvPr id="12" name="矩形 11"/>
              <p:cNvSpPr/>
              <p:nvPr/>
            </p:nvSpPr>
            <p:spPr>
              <a:xfrm>
                <a:off x="7325359" y="2737483"/>
                <a:ext cx="4243447" cy="31207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13" name="矩形 12"/>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grpSp>
        <p:nvGrpSpPr>
          <p:cNvPr id="14" name="组合 30"/>
          <p:cNvGrpSpPr/>
          <p:nvPr/>
        </p:nvGrpSpPr>
        <p:grpSpPr>
          <a:xfrm>
            <a:off x="6994512" y="1984740"/>
            <a:ext cx="4243447" cy="1395752"/>
            <a:chOff x="6994512" y="1984740"/>
            <a:chExt cx="4243447" cy="1395752"/>
          </a:xfrm>
        </p:grpSpPr>
        <p:pic>
          <p:nvPicPr>
            <p:cNvPr id="15" name="图片 14"/>
            <p:cNvPicPr>
              <a:picLocks noChangeAspect="1"/>
            </p:cNvPicPr>
            <p:nvPr/>
          </p:nvPicPr>
          <p:blipFill>
            <a:blip r:embed="rId3"/>
            <a:stretch>
              <a:fillRect/>
            </a:stretch>
          </p:blipFill>
          <p:spPr>
            <a:xfrm>
              <a:off x="8894096" y="1984740"/>
              <a:ext cx="444281" cy="406400"/>
            </a:xfrm>
            <a:prstGeom prst="rect">
              <a:avLst/>
            </a:prstGeom>
          </p:spPr>
        </p:pic>
        <p:grpSp>
          <p:nvGrpSpPr>
            <p:cNvPr id="16" name="组合 16"/>
            <p:cNvGrpSpPr/>
            <p:nvPr/>
          </p:nvGrpSpPr>
          <p:grpSpPr>
            <a:xfrm>
              <a:off x="6994512" y="2715795"/>
              <a:ext cx="4243447" cy="664697"/>
              <a:chOff x="7325359" y="2384859"/>
              <a:chExt cx="4243447" cy="664697"/>
            </a:xfrm>
          </p:grpSpPr>
          <p:sp>
            <p:nvSpPr>
              <p:cNvPr id="17" name="矩形 16"/>
              <p:cNvSpPr/>
              <p:nvPr/>
            </p:nvSpPr>
            <p:spPr>
              <a:xfrm>
                <a:off x="7325359" y="2737483"/>
                <a:ext cx="4243447" cy="31207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18" name="矩形 17"/>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grpSp>
        <p:nvGrpSpPr>
          <p:cNvPr id="19" name="组合 33"/>
          <p:cNvGrpSpPr/>
          <p:nvPr/>
        </p:nvGrpSpPr>
        <p:grpSpPr>
          <a:xfrm>
            <a:off x="890569" y="3970563"/>
            <a:ext cx="4243447" cy="1468835"/>
            <a:chOff x="890569" y="3970563"/>
            <a:chExt cx="4243447" cy="1468835"/>
          </a:xfrm>
        </p:grpSpPr>
        <p:pic>
          <p:nvPicPr>
            <p:cNvPr id="20" name="图片 19"/>
            <p:cNvPicPr>
              <a:picLocks noChangeAspect="1"/>
            </p:cNvPicPr>
            <p:nvPr/>
          </p:nvPicPr>
          <p:blipFill>
            <a:blip r:embed="rId4"/>
            <a:stretch>
              <a:fillRect/>
            </a:stretch>
          </p:blipFill>
          <p:spPr>
            <a:xfrm>
              <a:off x="2726684" y="3970563"/>
              <a:ext cx="571219" cy="622300"/>
            </a:xfrm>
            <a:prstGeom prst="rect">
              <a:avLst/>
            </a:prstGeom>
          </p:spPr>
        </p:pic>
        <p:grpSp>
          <p:nvGrpSpPr>
            <p:cNvPr id="21" name="组合 19"/>
            <p:cNvGrpSpPr/>
            <p:nvPr/>
          </p:nvGrpSpPr>
          <p:grpSpPr>
            <a:xfrm>
              <a:off x="890569" y="4774701"/>
              <a:ext cx="4243447" cy="664697"/>
              <a:chOff x="7325359" y="2384859"/>
              <a:chExt cx="4243447" cy="664697"/>
            </a:xfrm>
          </p:grpSpPr>
          <p:sp>
            <p:nvSpPr>
              <p:cNvPr id="22" name="矩形 21"/>
              <p:cNvSpPr/>
              <p:nvPr/>
            </p:nvSpPr>
            <p:spPr>
              <a:xfrm>
                <a:off x="7325359" y="2737483"/>
                <a:ext cx="4243447" cy="31207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23" name="矩形 22"/>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grpSp>
        <p:nvGrpSpPr>
          <p:cNvPr id="24" name="组合 32"/>
          <p:cNvGrpSpPr/>
          <p:nvPr/>
        </p:nvGrpSpPr>
        <p:grpSpPr>
          <a:xfrm>
            <a:off x="3974275" y="3818163"/>
            <a:ext cx="4243447" cy="1621235"/>
            <a:chOff x="3974275" y="3818163"/>
            <a:chExt cx="4243447" cy="1621235"/>
          </a:xfrm>
        </p:grpSpPr>
        <p:pic>
          <p:nvPicPr>
            <p:cNvPr id="25" name="图片 24"/>
            <p:cNvPicPr>
              <a:picLocks noChangeAspect="1"/>
            </p:cNvPicPr>
            <p:nvPr/>
          </p:nvPicPr>
          <p:blipFill>
            <a:blip r:embed="rId5"/>
            <a:stretch>
              <a:fillRect/>
            </a:stretch>
          </p:blipFill>
          <p:spPr>
            <a:xfrm>
              <a:off x="5842125" y="3818163"/>
              <a:ext cx="507750" cy="774700"/>
            </a:xfrm>
            <a:prstGeom prst="rect">
              <a:avLst/>
            </a:prstGeom>
          </p:spPr>
        </p:pic>
        <p:grpSp>
          <p:nvGrpSpPr>
            <p:cNvPr id="26" name="组合 22"/>
            <p:cNvGrpSpPr/>
            <p:nvPr/>
          </p:nvGrpSpPr>
          <p:grpSpPr>
            <a:xfrm>
              <a:off x="3974275" y="4774701"/>
              <a:ext cx="4243447" cy="664697"/>
              <a:chOff x="7325359" y="2384859"/>
              <a:chExt cx="4243447" cy="664697"/>
            </a:xfrm>
          </p:grpSpPr>
          <p:sp>
            <p:nvSpPr>
              <p:cNvPr id="27" name="矩形 26"/>
              <p:cNvSpPr/>
              <p:nvPr/>
            </p:nvSpPr>
            <p:spPr>
              <a:xfrm>
                <a:off x="7325359" y="2737483"/>
                <a:ext cx="4243447" cy="31207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28" name="矩形 27"/>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grpSp>
        <p:nvGrpSpPr>
          <p:cNvPr id="29" name="组合 31"/>
          <p:cNvGrpSpPr/>
          <p:nvPr/>
        </p:nvGrpSpPr>
        <p:grpSpPr>
          <a:xfrm>
            <a:off x="6994512" y="3970563"/>
            <a:ext cx="4243447" cy="1468835"/>
            <a:chOff x="6994512" y="3970563"/>
            <a:chExt cx="4243447" cy="1468835"/>
          </a:xfrm>
        </p:grpSpPr>
        <p:pic>
          <p:nvPicPr>
            <p:cNvPr id="30" name="图片 29"/>
            <p:cNvPicPr>
              <a:picLocks noChangeAspect="1"/>
            </p:cNvPicPr>
            <p:nvPr/>
          </p:nvPicPr>
          <p:blipFill>
            <a:blip r:embed="rId6"/>
            <a:stretch>
              <a:fillRect/>
            </a:stretch>
          </p:blipFill>
          <p:spPr>
            <a:xfrm>
              <a:off x="8817877" y="3970563"/>
              <a:ext cx="520500" cy="610261"/>
            </a:xfrm>
            <a:prstGeom prst="rect">
              <a:avLst/>
            </a:prstGeom>
          </p:spPr>
        </p:pic>
        <p:grpSp>
          <p:nvGrpSpPr>
            <p:cNvPr id="31" name="组合 25"/>
            <p:cNvGrpSpPr/>
            <p:nvPr/>
          </p:nvGrpSpPr>
          <p:grpSpPr>
            <a:xfrm>
              <a:off x="6994512" y="4774701"/>
              <a:ext cx="4243447" cy="664697"/>
              <a:chOff x="7325359" y="2384859"/>
              <a:chExt cx="4243447" cy="664697"/>
            </a:xfrm>
          </p:grpSpPr>
          <p:sp>
            <p:nvSpPr>
              <p:cNvPr id="32" name="矩形 31"/>
              <p:cNvSpPr/>
              <p:nvPr/>
            </p:nvSpPr>
            <p:spPr>
              <a:xfrm>
                <a:off x="7325359" y="2737483"/>
                <a:ext cx="4243447" cy="31207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Noto Sans S Chinese" charset="-122"/>
                    <a:ea typeface="Noto Sans S Chinese" charset="-122"/>
                    <a:cs typeface="Noto Sans S Chinese" charset="-122"/>
                  </a:rPr>
                  <a:t>请在此处添加适合的文本信息</a:t>
                </a:r>
              </a:p>
            </p:txBody>
          </p:sp>
          <p:sp>
            <p:nvSpPr>
              <p:cNvPr id="33" name="矩形 32"/>
              <p:cNvSpPr/>
              <p:nvPr/>
            </p:nvSpPr>
            <p:spPr>
              <a:xfrm>
                <a:off x="8326095" y="2384859"/>
                <a:ext cx="2241974" cy="37484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3C3C3B"/>
                    </a:solidFill>
                    <a:latin typeface="Noto Sans S Chinese" charset="-122"/>
                    <a:ea typeface="Noto Sans S Chinese" charset="-122"/>
                    <a:cs typeface="Noto Sans S Chinese"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1069270" y="2075749"/>
            <a:ext cx="2021489" cy="1530657"/>
            <a:chOff x="1476298" y="2287801"/>
            <a:chExt cx="1749502" cy="1324710"/>
          </a:xfrm>
        </p:grpSpPr>
        <p:grpSp>
          <p:nvGrpSpPr>
            <p:cNvPr id="3" name="Group 28"/>
            <p:cNvGrpSpPr>
              <a:grpSpLocks noChangeAspect="1"/>
            </p:cNvGrpSpPr>
            <p:nvPr/>
          </p:nvGrpSpPr>
          <p:grpSpPr bwMode="auto">
            <a:xfrm>
              <a:off x="1476298" y="2287801"/>
              <a:ext cx="1749502" cy="1324710"/>
              <a:chOff x="3407" y="1835"/>
              <a:chExt cx="869" cy="658"/>
            </a:xfrm>
            <a:solidFill>
              <a:srgbClr val="20558B"/>
            </a:solidFill>
          </p:grpSpPr>
          <p:sp>
            <p:nvSpPr>
              <p:cNvPr id="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4" name="椭圆 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rPr>
                <a:t>1</a:t>
              </a:r>
              <a:endParaRPr lang="zh-CN" altLang="en-US" sz="2800" dirty="0">
                <a:solidFill>
                  <a:srgbClr val="20558B"/>
                </a:solidFill>
              </a:endParaRPr>
            </a:p>
          </p:txBody>
        </p:sp>
      </p:grpSp>
      <p:grpSp>
        <p:nvGrpSpPr>
          <p:cNvPr id="7" name="组合 26"/>
          <p:cNvGrpSpPr/>
          <p:nvPr/>
        </p:nvGrpSpPr>
        <p:grpSpPr>
          <a:xfrm>
            <a:off x="3789162" y="3667373"/>
            <a:ext cx="2021489" cy="1530657"/>
            <a:chOff x="1476298" y="2287801"/>
            <a:chExt cx="1749502" cy="1324710"/>
          </a:xfrm>
          <a:solidFill>
            <a:schemeClr val="tx1">
              <a:lumMod val="65000"/>
              <a:lumOff val="35000"/>
            </a:schemeClr>
          </a:solidFill>
        </p:grpSpPr>
        <p:grpSp>
          <p:nvGrpSpPr>
            <p:cNvPr id="8" name="Group 28"/>
            <p:cNvGrpSpPr>
              <a:grpSpLocks noChangeAspect="1"/>
            </p:cNvGrpSpPr>
            <p:nvPr/>
          </p:nvGrpSpPr>
          <p:grpSpPr bwMode="auto">
            <a:xfrm>
              <a:off x="1476298" y="2287801"/>
              <a:ext cx="1749502" cy="1324710"/>
              <a:chOff x="3407" y="1835"/>
              <a:chExt cx="869" cy="658"/>
            </a:xfrm>
            <a:grpFill/>
          </p:grpSpPr>
          <p:sp>
            <p:nvSpPr>
              <p:cNvPr id="1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9" name="椭圆 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rPr>
                <a:t>2</a:t>
              </a:r>
              <a:endParaRPr lang="zh-CN" altLang="en-US" sz="3200" dirty="0">
                <a:solidFill>
                  <a:schemeClr val="tx1">
                    <a:lumMod val="75000"/>
                    <a:lumOff val="25000"/>
                  </a:schemeClr>
                </a:solidFill>
              </a:endParaRPr>
            </a:p>
          </p:txBody>
        </p:sp>
      </p:grpSp>
      <p:grpSp>
        <p:nvGrpSpPr>
          <p:cNvPr id="12" name="组合 36"/>
          <p:cNvGrpSpPr/>
          <p:nvPr/>
        </p:nvGrpSpPr>
        <p:grpSpPr>
          <a:xfrm>
            <a:off x="6296074" y="2180429"/>
            <a:ext cx="2021489" cy="1530657"/>
            <a:chOff x="1476298" y="2287801"/>
            <a:chExt cx="1749502" cy="1324710"/>
          </a:xfrm>
          <a:solidFill>
            <a:schemeClr val="tx1">
              <a:lumMod val="65000"/>
              <a:lumOff val="35000"/>
            </a:schemeClr>
          </a:solidFill>
        </p:grpSpPr>
        <p:grpSp>
          <p:nvGrpSpPr>
            <p:cNvPr id="13" name="Group 28"/>
            <p:cNvGrpSpPr>
              <a:grpSpLocks noChangeAspect="1"/>
            </p:cNvGrpSpPr>
            <p:nvPr/>
          </p:nvGrpSpPr>
          <p:grpSpPr bwMode="auto">
            <a:xfrm>
              <a:off x="1476298" y="2287801"/>
              <a:ext cx="1749502" cy="1324710"/>
              <a:chOff x="3407" y="1835"/>
              <a:chExt cx="869" cy="658"/>
            </a:xfrm>
            <a:grpFill/>
          </p:grpSpPr>
          <p:sp>
            <p:nvSpPr>
              <p:cNvPr id="1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14" name="椭圆 1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rPr>
                <a:t>3</a:t>
              </a:r>
              <a:endParaRPr lang="zh-CN" altLang="en-US" sz="3200" dirty="0">
                <a:solidFill>
                  <a:schemeClr val="tx1">
                    <a:lumMod val="75000"/>
                    <a:lumOff val="25000"/>
                  </a:schemeClr>
                </a:solidFill>
              </a:endParaRPr>
            </a:p>
          </p:txBody>
        </p:sp>
      </p:grpSp>
      <p:grpSp>
        <p:nvGrpSpPr>
          <p:cNvPr id="17" name="组合 41"/>
          <p:cNvGrpSpPr/>
          <p:nvPr/>
        </p:nvGrpSpPr>
        <p:grpSpPr>
          <a:xfrm>
            <a:off x="9023921" y="3679005"/>
            <a:ext cx="2021489" cy="1530657"/>
            <a:chOff x="1476298" y="2287801"/>
            <a:chExt cx="1749502" cy="1324710"/>
          </a:xfrm>
        </p:grpSpPr>
        <p:grpSp>
          <p:nvGrpSpPr>
            <p:cNvPr id="18" name="Group 28"/>
            <p:cNvGrpSpPr>
              <a:grpSpLocks noChangeAspect="1"/>
            </p:cNvGrpSpPr>
            <p:nvPr/>
          </p:nvGrpSpPr>
          <p:grpSpPr bwMode="auto">
            <a:xfrm>
              <a:off x="1476298" y="2287801"/>
              <a:ext cx="1749502" cy="1324710"/>
              <a:chOff x="3407" y="1835"/>
              <a:chExt cx="869" cy="658"/>
            </a:xfrm>
            <a:solidFill>
              <a:srgbClr val="20558B"/>
            </a:solidFill>
          </p:grpSpPr>
          <p:sp>
            <p:nvSpPr>
              <p:cNvPr id="2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19" name="椭圆 1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20558B"/>
                  </a:solidFill>
                </a:rPr>
                <a:t>4</a:t>
              </a:r>
              <a:endParaRPr lang="zh-CN" altLang="en-US" sz="2800" dirty="0">
                <a:solidFill>
                  <a:srgbClr val="20558B"/>
                </a:solidFill>
              </a:endParaRPr>
            </a:p>
          </p:txBody>
        </p:sp>
      </p:grpSp>
      <p:grpSp>
        <p:nvGrpSpPr>
          <p:cNvPr id="22" name="组合 46"/>
          <p:cNvGrpSpPr/>
          <p:nvPr/>
        </p:nvGrpSpPr>
        <p:grpSpPr>
          <a:xfrm>
            <a:off x="3220430" y="2232481"/>
            <a:ext cx="2903831" cy="900015"/>
            <a:chOff x="7325360" y="2384859"/>
            <a:chExt cx="2513128" cy="778921"/>
          </a:xfrm>
        </p:grpSpPr>
        <p:sp>
          <p:nvSpPr>
            <p:cNvPr id="23" name="矩形 22"/>
            <p:cNvSpPr/>
            <p:nvPr/>
          </p:nvSpPr>
          <p:spPr>
            <a:xfrm>
              <a:off x="7325360" y="2737483"/>
              <a:ext cx="2513128" cy="426297"/>
            </a:xfrm>
            <a:prstGeom prst="rect">
              <a:avLst/>
            </a:prstGeom>
          </p:spPr>
          <p:txBody>
            <a:bodyPr wrap="square">
              <a:spAutoFit/>
              <a:scene3d>
                <a:camera prst="orthographicFront"/>
                <a:lightRig rig="threePt" dir="t"/>
              </a:scene3d>
              <a:sp3d contourW="12700"/>
            </a:bodyPr>
            <a:lstStyle/>
            <a:p>
              <a:pPr>
                <a:lnSpc>
                  <a:spcPct val="130000"/>
                </a:lnSpc>
              </a:pPr>
              <a:r>
                <a:rPr lang="zh-CN" altLang="en-US" sz="1050" dirty="0">
                  <a:solidFill>
                    <a:srgbClr val="3C3C3B"/>
                  </a:solidFill>
                  <a:latin typeface="Noto Sans S Chinese" charset="-122"/>
                  <a:ea typeface="Noto Sans S Chinese" charset="-122"/>
                  <a:cs typeface="Noto Sans S Chinese" charset="-122"/>
                </a:rPr>
                <a:t>请在此处添加适合的文本信息，建议间距</a:t>
              </a:r>
              <a:endParaRPr lang="en-US" altLang="zh-CN" sz="1050" dirty="0">
                <a:solidFill>
                  <a:srgbClr val="3C3C3B"/>
                </a:solidFill>
                <a:latin typeface="Noto Sans S Chinese" charset="-122"/>
                <a:ea typeface="Noto Sans S Chinese" charset="-122"/>
                <a:cs typeface="Noto Sans S Chinese" charset="-122"/>
              </a:endParaRPr>
            </a:p>
            <a:p>
              <a:pPr>
                <a:lnSpc>
                  <a:spcPct val="130000"/>
                </a:lnSpc>
              </a:pPr>
              <a:r>
                <a:rPr lang="zh-CN" altLang="en-US" sz="1050" dirty="0">
                  <a:solidFill>
                    <a:srgbClr val="3C3C3B"/>
                  </a:solidFill>
                  <a:latin typeface="Noto Sans S Chinese" charset="-122"/>
                  <a:ea typeface="Noto Sans S Chinese" charset="-122"/>
                  <a:cs typeface="Noto Sans S Chinese" charset="-122"/>
                </a:rPr>
                <a:t>保持在</a:t>
              </a:r>
              <a:r>
                <a:rPr lang="en-US" altLang="zh-CN" sz="1050" dirty="0">
                  <a:solidFill>
                    <a:srgbClr val="3C3C3B"/>
                  </a:solidFill>
                  <a:latin typeface="Noto Sans S Chinese" charset="-122"/>
                  <a:ea typeface="Noto Sans S Chinese" charset="-122"/>
                  <a:cs typeface="Noto Sans S Chinese" charset="-122"/>
                </a:rPr>
                <a:t>1.3</a:t>
              </a:r>
              <a:r>
                <a:rPr lang="zh-CN" altLang="en-US" sz="1050" dirty="0">
                  <a:solidFill>
                    <a:srgbClr val="3C3C3B"/>
                  </a:solidFill>
                  <a:latin typeface="Noto Sans S Chinese" charset="-122"/>
                  <a:ea typeface="Noto Sans S Chinese" charset="-122"/>
                  <a:cs typeface="Noto Sans S Chinese" charset="-122"/>
                </a:rPr>
                <a:t>左右，请在此处添加适合</a:t>
              </a:r>
              <a:endParaRPr lang="zh-CN" altLang="en-US" sz="1050" dirty="0">
                <a:cs typeface="+mn-ea"/>
                <a:sym typeface="+mn-lt"/>
              </a:endParaRPr>
            </a:p>
          </p:txBody>
        </p:sp>
        <p:sp>
          <p:nvSpPr>
            <p:cNvPr id="24" name="矩形 23"/>
            <p:cNvSpPr/>
            <p:nvPr/>
          </p:nvSpPr>
          <p:spPr>
            <a:xfrm>
              <a:off x="7325360" y="2384859"/>
              <a:ext cx="2241975" cy="2633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rgbClr val="3C3C3B"/>
                  </a:solidFill>
                  <a:latin typeface="Noto Sans S Chinese" charset="-122"/>
                  <a:ea typeface="Noto Sans S Chinese" charset="-122"/>
                  <a:cs typeface="Noto Sans S Chinese" charset="-122"/>
                </a:rPr>
                <a:t>标题文字添加</a:t>
              </a:r>
            </a:p>
          </p:txBody>
        </p:sp>
      </p:grpSp>
      <p:grpSp>
        <p:nvGrpSpPr>
          <p:cNvPr id="25" name="组合 49"/>
          <p:cNvGrpSpPr/>
          <p:nvPr/>
        </p:nvGrpSpPr>
        <p:grpSpPr>
          <a:xfrm>
            <a:off x="8414116" y="2328341"/>
            <a:ext cx="2903831" cy="900016"/>
            <a:chOff x="7325360" y="2384859"/>
            <a:chExt cx="2513128" cy="778921"/>
          </a:xfrm>
        </p:grpSpPr>
        <p:sp>
          <p:nvSpPr>
            <p:cNvPr id="26" name="矩形 25"/>
            <p:cNvSpPr/>
            <p:nvPr/>
          </p:nvSpPr>
          <p:spPr>
            <a:xfrm>
              <a:off x="7325360" y="2737483"/>
              <a:ext cx="2513128" cy="426297"/>
            </a:xfrm>
            <a:prstGeom prst="rect">
              <a:avLst/>
            </a:prstGeom>
          </p:spPr>
          <p:txBody>
            <a:bodyPr wrap="square">
              <a:spAutoFit/>
              <a:scene3d>
                <a:camera prst="orthographicFront"/>
                <a:lightRig rig="threePt" dir="t"/>
              </a:scene3d>
              <a:sp3d contourW="12700"/>
            </a:bodyPr>
            <a:lstStyle/>
            <a:p>
              <a:pPr>
                <a:lnSpc>
                  <a:spcPct val="130000"/>
                </a:lnSpc>
              </a:pPr>
              <a:r>
                <a:rPr lang="zh-CN" altLang="en-US" sz="1050" dirty="0">
                  <a:solidFill>
                    <a:srgbClr val="3C3C3B"/>
                  </a:solidFill>
                  <a:latin typeface="Noto Sans S Chinese" charset="-122"/>
                  <a:ea typeface="Noto Sans S Chinese" charset="-122"/>
                  <a:cs typeface="Noto Sans S Chinese" charset="-122"/>
                </a:rPr>
                <a:t>请在此处添加适合的文本信息，建议间距</a:t>
              </a:r>
              <a:endParaRPr lang="en-US" altLang="zh-CN" sz="1050" dirty="0">
                <a:solidFill>
                  <a:srgbClr val="3C3C3B"/>
                </a:solidFill>
                <a:latin typeface="Noto Sans S Chinese" charset="-122"/>
                <a:ea typeface="Noto Sans S Chinese" charset="-122"/>
                <a:cs typeface="Noto Sans S Chinese" charset="-122"/>
              </a:endParaRPr>
            </a:p>
            <a:p>
              <a:pPr>
                <a:lnSpc>
                  <a:spcPct val="130000"/>
                </a:lnSpc>
              </a:pPr>
              <a:r>
                <a:rPr lang="zh-CN" altLang="en-US" sz="1050" dirty="0">
                  <a:solidFill>
                    <a:srgbClr val="3C3C3B"/>
                  </a:solidFill>
                  <a:latin typeface="Noto Sans S Chinese" charset="-122"/>
                  <a:ea typeface="Noto Sans S Chinese" charset="-122"/>
                  <a:cs typeface="Noto Sans S Chinese" charset="-122"/>
                </a:rPr>
                <a:t>保持在</a:t>
              </a:r>
              <a:r>
                <a:rPr lang="en-US" altLang="zh-CN" sz="1050" dirty="0">
                  <a:solidFill>
                    <a:srgbClr val="3C3C3B"/>
                  </a:solidFill>
                  <a:latin typeface="Noto Sans S Chinese" charset="-122"/>
                  <a:ea typeface="Noto Sans S Chinese" charset="-122"/>
                  <a:cs typeface="Noto Sans S Chinese" charset="-122"/>
                </a:rPr>
                <a:t>1.3</a:t>
              </a:r>
              <a:r>
                <a:rPr lang="zh-CN" altLang="en-US" sz="1050" dirty="0">
                  <a:solidFill>
                    <a:srgbClr val="3C3C3B"/>
                  </a:solidFill>
                  <a:latin typeface="Noto Sans S Chinese" charset="-122"/>
                  <a:ea typeface="Noto Sans S Chinese" charset="-122"/>
                  <a:cs typeface="Noto Sans S Chinese" charset="-122"/>
                </a:rPr>
                <a:t>左右，请在此处添加适合</a:t>
              </a:r>
              <a:endParaRPr lang="zh-CN" altLang="en-US" sz="1050" dirty="0">
                <a:cs typeface="+mn-ea"/>
                <a:sym typeface="+mn-lt"/>
              </a:endParaRPr>
            </a:p>
          </p:txBody>
        </p:sp>
        <p:sp>
          <p:nvSpPr>
            <p:cNvPr id="27" name="矩形 26"/>
            <p:cNvSpPr/>
            <p:nvPr/>
          </p:nvSpPr>
          <p:spPr>
            <a:xfrm>
              <a:off x="7325360" y="2384859"/>
              <a:ext cx="2241975" cy="26331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dirty="0">
                  <a:solidFill>
                    <a:srgbClr val="3C3C3B"/>
                  </a:solidFill>
                  <a:latin typeface="Noto Sans S Chinese" charset="-122"/>
                  <a:ea typeface="Noto Sans S Chinese" charset="-122"/>
                  <a:cs typeface="Noto Sans S Chinese" charset="-122"/>
                </a:rPr>
                <a:t>标题文字添加</a:t>
              </a:r>
            </a:p>
          </p:txBody>
        </p:sp>
      </p:grpSp>
      <p:grpSp>
        <p:nvGrpSpPr>
          <p:cNvPr id="28" name="组合 52"/>
          <p:cNvGrpSpPr/>
          <p:nvPr/>
        </p:nvGrpSpPr>
        <p:grpSpPr>
          <a:xfrm>
            <a:off x="5973122" y="3998942"/>
            <a:ext cx="2903834" cy="900016"/>
            <a:chOff x="7325360" y="2384859"/>
            <a:chExt cx="2513130" cy="778921"/>
          </a:xfrm>
        </p:grpSpPr>
        <p:sp>
          <p:nvSpPr>
            <p:cNvPr id="29" name="矩形 28"/>
            <p:cNvSpPr/>
            <p:nvPr/>
          </p:nvSpPr>
          <p:spPr>
            <a:xfrm>
              <a:off x="7325360" y="2737483"/>
              <a:ext cx="2513128" cy="4262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50" dirty="0">
                  <a:solidFill>
                    <a:srgbClr val="3C3C3B"/>
                  </a:solidFill>
                  <a:latin typeface="Noto Sans S Chinese" charset="-122"/>
                  <a:ea typeface="Noto Sans S Chinese" charset="-122"/>
                  <a:cs typeface="Noto Sans S Chinese" charset="-122"/>
                </a:rPr>
                <a:t>请在此处添加适合的文本信息，建议间距</a:t>
              </a:r>
              <a:endParaRPr lang="en-US" altLang="zh-CN" sz="1050" dirty="0">
                <a:solidFill>
                  <a:srgbClr val="3C3C3B"/>
                </a:solidFill>
                <a:latin typeface="Noto Sans S Chinese" charset="-122"/>
                <a:ea typeface="Noto Sans S Chinese" charset="-122"/>
                <a:cs typeface="Noto Sans S Chinese" charset="-122"/>
              </a:endParaRPr>
            </a:p>
            <a:p>
              <a:pPr algn="r">
                <a:lnSpc>
                  <a:spcPct val="130000"/>
                </a:lnSpc>
              </a:pPr>
              <a:r>
                <a:rPr lang="zh-CN" altLang="en-US" sz="1050" dirty="0">
                  <a:solidFill>
                    <a:srgbClr val="3C3C3B"/>
                  </a:solidFill>
                  <a:latin typeface="Noto Sans S Chinese" charset="-122"/>
                  <a:ea typeface="Noto Sans S Chinese" charset="-122"/>
                  <a:cs typeface="Noto Sans S Chinese" charset="-122"/>
                </a:rPr>
                <a:t>保持在</a:t>
              </a:r>
              <a:r>
                <a:rPr lang="en-US" altLang="zh-CN" sz="1050" dirty="0">
                  <a:solidFill>
                    <a:srgbClr val="3C3C3B"/>
                  </a:solidFill>
                  <a:latin typeface="Noto Sans S Chinese" charset="-122"/>
                  <a:ea typeface="Noto Sans S Chinese" charset="-122"/>
                  <a:cs typeface="Noto Sans S Chinese" charset="-122"/>
                </a:rPr>
                <a:t>1.3</a:t>
              </a:r>
              <a:r>
                <a:rPr lang="zh-CN" altLang="en-US" sz="1050" dirty="0">
                  <a:solidFill>
                    <a:srgbClr val="3C3C3B"/>
                  </a:solidFill>
                  <a:latin typeface="Noto Sans S Chinese" charset="-122"/>
                  <a:ea typeface="Noto Sans S Chinese" charset="-122"/>
                  <a:cs typeface="Noto Sans S Chinese" charset="-122"/>
                </a:rPr>
                <a:t>左右，请在此处添加适合</a:t>
              </a:r>
              <a:endParaRPr lang="zh-CN" altLang="en-US" sz="1050" dirty="0">
                <a:cs typeface="+mn-ea"/>
                <a:sym typeface="+mn-lt"/>
              </a:endParaRPr>
            </a:p>
          </p:txBody>
        </p:sp>
        <p:sp>
          <p:nvSpPr>
            <p:cNvPr id="30" name="矩形 29"/>
            <p:cNvSpPr/>
            <p:nvPr/>
          </p:nvSpPr>
          <p:spPr>
            <a:xfrm>
              <a:off x="7596515" y="2384859"/>
              <a:ext cx="2241975" cy="26331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dirty="0">
                  <a:solidFill>
                    <a:srgbClr val="3C3C3B"/>
                  </a:solidFill>
                  <a:latin typeface="Noto Sans S Chinese" charset="-122"/>
                  <a:ea typeface="Noto Sans S Chinese" charset="-122"/>
                  <a:cs typeface="Noto Sans S Chinese" charset="-122"/>
                </a:rPr>
                <a:t>标题文字添加</a:t>
              </a:r>
            </a:p>
          </p:txBody>
        </p:sp>
      </p:grpSp>
      <p:grpSp>
        <p:nvGrpSpPr>
          <p:cNvPr id="31" name="组合 55"/>
          <p:cNvGrpSpPr/>
          <p:nvPr/>
        </p:nvGrpSpPr>
        <p:grpSpPr>
          <a:xfrm>
            <a:off x="691344" y="3886063"/>
            <a:ext cx="2903834" cy="900016"/>
            <a:chOff x="7325360" y="2384859"/>
            <a:chExt cx="2513130" cy="778921"/>
          </a:xfrm>
        </p:grpSpPr>
        <p:sp>
          <p:nvSpPr>
            <p:cNvPr id="32" name="矩形 31"/>
            <p:cNvSpPr/>
            <p:nvPr/>
          </p:nvSpPr>
          <p:spPr>
            <a:xfrm>
              <a:off x="7325360" y="2737483"/>
              <a:ext cx="2513128" cy="4262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50" dirty="0">
                  <a:solidFill>
                    <a:srgbClr val="3C3C3B"/>
                  </a:solidFill>
                  <a:latin typeface="Noto Sans S Chinese" charset="-122"/>
                  <a:ea typeface="Noto Sans S Chinese" charset="-122"/>
                  <a:cs typeface="Noto Sans S Chinese" charset="-122"/>
                </a:rPr>
                <a:t>请在此处添加适合的文本信息，建议间距</a:t>
              </a:r>
              <a:endParaRPr lang="en-US" altLang="zh-CN" sz="1050" dirty="0">
                <a:solidFill>
                  <a:srgbClr val="3C3C3B"/>
                </a:solidFill>
                <a:latin typeface="Noto Sans S Chinese" charset="-122"/>
                <a:ea typeface="Noto Sans S Chinese" charset="-122"/>
                <a:cs typeface="Noto Sans S Chinese" charset="-122"/>
              </a:endParaRPr>
            </a:p>
            <a:p>
              <a:pPr algn="r">
                <a:lnSpc>
                  <a:spcPct val="130000"/>
                </a:lnSpc>
              </a:pPr>
              <a:r>
                <a:rPr lang="zh-CN" altLang="en-US" sz="1050" dirty="0">
                  <a:solidFill>
                    <a:srgbClr val="3C3C3B"/>
                  </a:solidFill>
                  <a:latin typeface="Noto Sans S Chinese" charset="-122"/>
                  <a:ea typeface="Noto Sans S Chinese" charset="-122"/>
                  <a:cs typeface="Noto Sans S Chinese" charset="-122"/>
                </a:rPr>
                <a:t>保持在</a:t>
              </a:r>
              <a:r>
                <a:rPr lang="en-US" altLang="zh-CN" sz="1050" dirty="0">
                  <a:solidFill>
                    <a:srgbClr val="3C3C3B"/>
                  </a:solidFill>
                  <a:latin typeface="Noto Sans S Chinese" charset="-122"/>
                  <a:ea typeface="Noto Sans S Chinese" charset="-122"/>
                  <a:cs typeface="Noto Sans S Chinese" charset="-122"/>
                </a:rPr>
                <a:t>1.3</a:t>
              </a:r>
              <a:r>
                <a:rPr lang="zh-CN" altLang="en-US" sz="1050" dirty="0">
                  <a:solidFill>
                    <a:srgbClr val="3C3C3B"/>
                  </a:solidFill>
                  <a:latin typeface="Noto Sans S Chinese" charset="-122"/>
                  <a:ea typeface="Noto Sans S Chinese" charset="-122"/>
                  <a:cs typeface="Noto Sans S Chinese" charset="-122"/>
                </a:rPr>
                <a:t>左右，请在此处添加适合</a:t>
              </a:r>
              <a:endParaRPr lang="zh-CN" altLang="en-US" sz="1050" dirty="0">
                <a:cs typeface="+mn-ea"/>
                <a:sym typeface="+mn-lt"/>
              </a:endParaRPr>
            </a:p>
          </p:txBody>
        </p:sp>
        <p:sp>
          <p:nvSpPr>
            <p:cNvPr id="33" name="矩形 32"/>
            <p:cNvSpPr/>
            <p:nvPr/>
          </p:nvSpPr>
          <p:spPr>
            <a:xfrm>
              <a:off x="7596515" y="2384859"/>
              <a:ext cx="2241975" cy="26331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dirty="0">
                  <a:solidFill>
                    <a:srgbClr val="3C3C3B"/>
                  </a:solidFill>
                  <a:latin typeface="Noto Sans S Chinese" charset="-122"/>
                  <a:ea typeface="Noto Sans S Chinese" charset="-122"/>
                  <a:cs typeface="Noto Sans S Chinese"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ppt_x</p:attrName>
                                        </p:attrNameLst>
                                      </p:cBhvr>
                                      <p:tavLst>
                                        <p:tav tm="0">
                                          <p:val>
                                            <p:strVal val="#ppt_x-#ppt_w*1.125000"/>
                                          </p:val>
                                        </p:tav>
                                        <p:tav tm="100000">
                                          <p:val>
                                            <p:strVal val="#ppt_x"/>
                                          </p:val>
                                        </p:tav>
                                      </p:tavLst>
                                    </p:anim>
                                    <p:animEffect transition="in" filter="wipe(right)">
                                      <p:cBhvr>
                                        <p:cTn id="14" dur="500"/>
                                        <p:tgtEl>
                                          <p:spTgt spid="2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right)">
                                      <p:cBhvr>
                                        <p:cTn id="36" dur="500"/>
                                        <p:tgtEl>
                                          <p:spTgt spid="25"/>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2223</Words>
  <Application>Kingsoft Office WPP</Application>
  <PresentationFormat>宽屏</PresentationFormat>
  <Paragraphs>235</Paragraphs>
  <Slides>19</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 </vt:lpstr>
      <vt:lpstr>宋体 </vt:lpstr>
      <vt:lpstr>Segoe UI Light</vt:lpstr>
      <vt:lpstr>PangMenZhengDao</vt:lpstr>
      <vt:lpstr>微软雅黑</vt:lpstr>
      <vt:lpstr>DengXian Light</vt:lpstr>
      <vt:lpstr>DengXian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apple</cp:lastModifiedBy>
  <cp:revision>45</cp:revision>
  <dcterms:created xsi:type="dcterms:W3CDTF">2017-11-15T01:58:00Z</dcterms:created>
  <dcterms:modified xsi:type="dcterms:W3CDTF">2018-07-01T04:51:39Z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